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theme/themeOverride2.xml" ContentType="application/vnd.openxmlformats-officedocument.themeOverr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 id="2147483650" r:id="rId2"/>
  </p:sldMasterIdLst>
  <p:notesMasterIdLst>
    <p:notesMasterId r:id="rId3"/>
  </p:notesMasterIdLst>
  <p:handoutMasterIdLst>
    <p:handoutMasterId r:id="rId4"/>
  </p:handoutMasterIdLst>
  <p:sldIdLst>
    <p:sldId id="257" r:id="rId5"/>
    <p:sldId id="256" r:id="rId6"/>
    <p:sldId id="258" r:id="rId7"/>
    <p:sldId id="262" r:id="rId8"/>
    <p:sldId id="263" r:id="rId9"/>
    <p:sldId id="264" r:id="rId10"/>
    <p:sldId id="265" r:id="rId11"/>
    <p:sldId id="289" r:id="rId12"/>
    <p:sldId id="266" r:id="rId13"/>
    <p:sldId id="267" r:id="rId14"/>
    <p:sldId id="269" r:id="rId15"/>
    <p:sldId id="270" r:id="rId16"/>
    <p:sldId id="272" r:id="rId17"/>
    <p:sldId id="290" r:id="rId18"/>
    <p:sldId id="273" r:id="rId19"/>
    <p:sldId id="274" r:id="rId20"/>
    <p:sldId id="276" r:id="rId21"/>
    <p:sldId id="291" r:id="rId22"/>
    <p:sldId id="281" r:id="rId23"/>
    <p:sldId id="282" r:id="rId24"/>
    <p:sldId id="283" r:id="rId25"/>
    <p:sldId id="284" r:id="rId26"/>
    <p:sldId id="285" r:id="rId27"/>
    <p:sldId id="287" r:id="rId28"/>
    <p:sldId id="292" r:id="rId29"/>
  </p:sldIdLst>
  <p:sldSz cx="12192000" cy="6858000"/>
  <p:notesSz cx="7103745" cy="10234295"/>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extLs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355" autoAdjust="0"/>
    <p:restoredTop sz="94660"/>
  </p:normalViewPr>
  <p:slideViewPr>
    <p:cSldViewPr snapToGrid="0">
      <p:cViewPr varScale="1">
        <p:scale>
          <a:sx n="74" d="100"/>
          <a:sy n="74" d="100"/>
        </p:scale>
        <p:origin x="402" y="84"/>
      </p:cViewPr>
      <p:guideLst/>
    </p:cSldViewPr>
  </p:slideViewPr>
  <p:notesTextViewPr>
    <p:cViewPr>
      <p:scale>
        <a:sx n="1" d="1"/>
        <a:sy n="1" d="1"/>
      </p:scale>
      <p:origin x="0" y="0"/>
    </p:cViewPr>
  </p:notesTextViewPr>
  <p:notesViewPr>
    <p:cSldViewPr>
      <p:cViewPr>
        <p:scale>
          <a:sx n="1" d="100"/>
          <a:sy n="1" d="100"/>
        </p:scale>
        <p:origin x="0" y="0"/>
      </p:cViewPr>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slide" Target="slides/slide13.xml" /><Relationship Id="rId18" Type="http://schemas.openxmlformats.org/officeDocument/2006/relationships/slide" Target="slides/slide14.xml" /><Relationship Id="rId19" Type="http://schemas.openxmlformats.org/officeDocument/2006/relationships/slide" Target="slides/slide15.xml" /><Relationship Id="rId2" Type="http://schemas.openxmlformats.org/officeDocument/2006/relationships/slideMaster" Target="slideMasters/slideMaster2.xml" /><Relationship Id="rId20" Type="http://schemas.openxmlformats.org/officeDocument/2006/relationships/slide" Target="slides/slide16.xml" /><Relationship Id="rId21" Type="http://schemas.openxmlformats.org/officeDocument/2006/relationships/slide" Target="slides/slide17.xml" /><Relationship Id="rId22" Type="http://schemas.openxmlformats.org/officeDocument/2006/relationships/slide" Target="slides/slide18.xml" /><Relationship Id="rId23" Type="http://schemas.openxmlformats.org/officeDocument/2006/relationships/slide" Target="slides/slide19.xml" /><Relationship Id="rId24" Type="http://schemas.openxmlformats.org/officeDocument/2006/relationships/slide" Target="slides/slide20.xml" /><Relationship Id="rId25" Type="http://schemas.openxmlformats.org/officeDocument/2006/relationships/slide" Target="slides/slide21.xml" /><Relationship Id="rId26" Type="http://schemas.openxmlformats.org/officeDocument/2006/relationships/slide" Target="slides/slide22.xml" /><Relationship Id="rId27" Type="http://schemas.openxmlformats.org/officeDocument/2006/relationships/slide" Target="slides/slide23.xml" /><Relationship Id="rId28" Type="http://schemas.openxmlformats.org/officeDocument/2006/relationships/slide" Target="slides/slide24.xml" /><Relationship Id="rId29" Type="http://schemas.openxmlformats.org/officeDocument/2006/relationships/slide" Target="slides/slide25.xml" /><Relationship Id="rId3" Type="http://schemas.openxmlformats.org/officeDocument/2006/relationships/notesMaster" Target="notesMasters/notesMaster1.xml" /><Relationship Id="rId30" Type="http://schemas.openxmlformats.org/officeDocument/2006/relationships/tags" Target="tags/tag1.xml" /><Relationship Id="rId31" Type="http://schemas.openxmlformats.org/officeDocument/2006/relationships/presProps" Target="presProps.xml" /><Relationship Id="rId32" Type="http://schemas.openxmlformats.org/officeDocument/2006/relationships/viewProps" Target="viewProps.xml" /><Relationship Id="rId33" Type="http://schemas.openxmlformats.org/officeDocument/2006/relationships/theme" Target="theme/theme1.xml" /><Relationship Id="rId34" Type="http://schemas.openxmlformats.org/officeDocument/2006/relationships/tableStyles" Target="tableStyles.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s>
</file>

<file path=ppt/handoutMasters/_rels/handoutMaster1.xml.rels>&#65279;<?xml version="1.0" encoding="utf-8" standalone="yes"?><Relationships xmlns="http://schemas.openxmlformats.org/package/2006/relationships"><Relationship Id="rId1" Type="http://schemas.openxmlformats.org/officeDocument/2006/relationships/theme" Target="../theme/theme4.xml" /></Relationships>
</file>

<file path=ppt/handoutMasters/handoutMaster1.xml><?xml version="1.0" encoding="utf-8"?>
<p:handout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3188595" cy="574719"/>
          </a:xfrm>
          <a:prstGeom prst="rect">
            <a:avLst/>
          </a:prstGeom>
        </p:spPr>
        <p:txBody>
          <a:bodyPr vert="horz" lIns="91440" tIns="45720" rIns="91440" bIns="45720" rtlCol="0"/>
          <a:lstStyle>
            <a:lvl1pPr algn="l">
              <a:defRPr sz="1290"/>
            </a:lvl1pPr>
          </a:lstStyle>
          <a:p>
            <a:endParaRPr lang="zh-CN" altLang="en-US"/>
          </a:p>
        </p:txBody>
      </p:sp>
      <p:sp>
        <p:nvSpPr>
          <p:cNvPr id="3" name="日期占位符 2"/>
          <p:cNvSpPr>
            <a:spLocks noGrp="1"/>
          </p:cNvSpPr>
          <p:nvPr>
            <p:ph type="dt" sz="quarter" idx="1"/>
          </p:nvPr>
        </p:nvSpPr>
        <p:spPr>
          <a:xfrm>
            <a:off x="4167998" y="0"/>
            <a:ext cx="3188595" cy="574719"/>
          </a:xfrm>
          <a:prstGeom prst="rect">
            <a:avLst/>
          </a:prstGeom>
        </p:spPr>
        <p:txBody>
          <a:bodyPr vert="horz" lIns="91440" tIns="45720" rIns="91440" bIns="45720" rtlCol="0"/>
          <a:lstStyle>
            <a:lvl1pPr algn="r">
              <a:defRPr sz="1290"/>
            </a:lvl1pPr>
          </a:lstStyle>
          <a:p>
            <a:fld id="{0F9B84EA-7D68-4D60-9CB1-D50884785D1C}" type="datetimeFigureOut">
              <a:rPr lang="zh-CN" altLang="en-US" smtClean="0"/>
              <a:t/>
            </a:fld>
            <a:endParaRPr lang="zh-CN" altLang="en-US"/>
          </a:p>
        </p:txBody>
      </p:sp>
      <p:sp>
        <p:nvSpPr>
          <p:cNvPr id="4" name="页脚占位符 3"/>
          <p:cNvSpPr>
            <a:spLocks noGrp="1"/>
          </p:cNvSpPr>
          <p:nvPr>
            <p:ph type="ftr" sz="quarter" idx="2"/>
          </p:nvPr>
        </p:nvSpPr>
        <p:spPr>
          <a:xfrm>
            <a:off x="0" y="10879875"/>
            <a:ext cx="3188595" cy="574718"/>
          </a:xfrm>
          <a:prstGeom prst="rect">
            <a:avLst/>
          </a:prstGeom>
        </p:spPr>
        <p:txBody>
          <a:bodyPr vert="horz" lIns="91440" tIns="45720" rIns="91440" bIns="45720" rtlCol="0" anchor="b"/>
          <a:lstStyle>
            <a:lvl1pPr algn="l">
              <a:defRPr sz="1290"/>
            </a:lvl1pPr>
          </a:lstStyle>
          <a:p>
            <a:endParaRPr lang="zh-CN" altLang="en-US"/>
          </a:p>
        </p:txBody>
      </p:sp>
      <p:sp>
        <p:nvSpPr>
          <p:cNvPr id="5" name="灯片编号占位符 4"/>
          <p:cNvSpPr>
            <a:spLocks noGrp="1"/>
          </p:cNvSpPr>
          <p:nvPr>
            <p:ph type="sldNum" sz="quarter" idx="3"/>
          </p:nvPr>
        </p:nvSpPr>
        <p:spPr>
          <a:xfrm>
            <a:off x="4167998" y="10879875"/>
            <a:ext cx="3188595" cy="574718"/>
          </a:xfrm>
          <a:prstGeom prst="rect">
            <a:avLst/>
          </a:prstGeom>
        </p:spPr>
        <p:txBody>
          <a:bodyPr vert="horz" lIns="91440" tIns="45720" rIns="91440" bIns="45720" rtlCol="0" anchor="b"/>
          <a:lstStyle>
            <a:lvl1pPr algn="r">
              <a:defRPr sz="1290"/>
            </a:lvl1pPr>
          </a:lstStyle>
          <a:p>
            <a:fld id="{8D4E0FC9-F1F8-4FAE-9988-3BA365CFD46F}" type="slidenum">
              <a:rPr lang="zh-CN" altLang="en-US" smtClean="0"/>
              <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&#65279;<?xml version="1.0" encoding="utf-8" standalone="yes"?><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288B2DED-C324-4285-8287-0BC044CB7DA1}"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95839ABA-F22F-417F-805C-78EE62534566}"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2.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Main Title+ SubTitle+Number ">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82F288E0-7875-42C4-84C8-98DBBD3BF4D2}" type="datetimeFigureOut">
              <a:rPr lang="zh-CN" altLang="en-US" smtClean="0"/>
              <a:t/>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7D9BB5D0-35E4-459D-AEF3-FE4D7C45CC19}"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a:xfrm>
            <a:off x="838200" y="6356350"/>
            <a:ext cx="2743200" cy="365125"/>
          </a:xfrm>
        </p:spPr>
        <p:txBody>
          <a:bodyPr/>
          <a:lstStyle/>
          <a:p>
            <a:fld id="{82F288E0-7875-42C4-84C8-98DBBD3BF4D2}" type="datetimeFigureOut">
              <a:rPr lang="zh-CN" altLang="en-US" smtClean="0"/>
              <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7D9BB5D0-35E4-459D-AEF3-FE4D7C45CC19}"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自定义版式">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Main Title+ SubTitle+Number">
    <p:spTree>
      <p:nvGrpSpPr>
        <p:cNvPr id="1" name=""/>
        <p:cNvGrpSpPr/>
        <p:nvPr/>
      </p:nvGrpSpPr>
      <p:grpSpPr>
        <a:xfrm>
          <a:off x="0" y="0"/>
          <a:ext cx="0" cy="0"/>
        </a:xfrm>
      </p:grpSpPr>
      <p:sp>
        <p:nvSpPr>
          <p:cNvPr id="10" name="Title 1"/>
          <p:cNvSpPr>
            <a:spLocks noGrp="1"/>
          </p:cNvSpPr>
          <p:nvPr>
            <p:ph type="title" hasCustomPrompt="1"/>
          </p:nvPr>
        </p:nvSpPr>
        <p:spPr>
          <a:xfrm>
            <a:off x="2336801" y="482600"/>
            <a:ext cx="7518400" cy="471365"/>
          </a:xfrm>
          <a:prstGeom prst="rect">
            <a:avLst/>
          </a:prstGeom>
        </p:spPr>
        <p:txBody>
          <a:bodyPr wrap="none" lIns="0" tIns="0" rIns="0" bIns="0" anchor="ctr">
            <a:noAutofit/>
          </a:bodyPr>
          <a:lstStyle>
            <a:lvl1pPr algn="ctr">
              <a:defRPr sz="3200" b="1" baseline="0">
                <a:solidFill>
                  <a:schemeClr val="tx1">
                    <a:lumMod val="50000"/>
                    <a:lumOff val="50000"/>
                  </a:schemeClr>
                </a:solidFill>
              </a:defRPr>
            </a:lvl1pPr>
          </a:lstStyle>
          <a:p>
            <a:r>
              <a:rPr lang="en-US"/>
              <a:t>Click To Edit Master Title Style</a:t>
            </a:r>
            <a:endParaRPr lang="en-US"/>
          </a:p>
        </p:txBody>
      </p:sp>
      <p:sp>
        <p:nvSpPr>
          <p:cNvPr id="11" name="Text Placeholder 3"/>
          <p:cNvSpPr>
            <a:spLocks noGrp="1"/>
          </p:cNvSpPr>
          <p:nvPr>
            <p:ph type="body" sz="half" idx="2" hasCustomPrompt="1"/>
          </p:nvPr>
        </p:nvSpPr>
        <p:spPr>
          <a:xfrm>
            <a:off x="3352800" y="951922"/>
            <a:ext cx="5486400" cy="267661"/>
          </a:xfrm>
          <a:prstGeom prst="rect">
            <a:avLst/>
          </a:prstGeom>
        </p:spPr>
        <p:txBody>
          <a:bodyPr wrap="none" lIns="0" tIns="0" rIns="0" bIns="0" anchor="ctr">
            <a:noAutofit/>
          </a:bodyPr>
          <a:lstStyle>
            <a:lvl1pPr marL="0" indent="0" algn="ctr">
              <a:buNone/>
              <a:defRPr sz="1600" b="1" baseline="0">
                <a:solidFill>
                  <a:schemeClr val="bg1">
                    <a:lumMod val="75000"/>
                  </a:schemeClr>
                </a:solidFill>
              </a:defRPr>
            </a:lvl1pPr>
            <a:lvl2pPr marL="609600" indent="0">
              <a:buNone/>
              <a:defRPr sz="1600"/>
            </a:lvl2pPr>
            <a:lvl3pPr marL="1219200" indent="0">
              <a:buNone/>
              <a:defRPr sz="1335"/>
            </a:lvl3pPr>
            <a:lvl4pPr marL="1828800" indent="0">
              <a:buNone/>
              <a:defRPr sz="1200"/>
            </a:lvl4pPr>
            <a:lvl5pPr marL="2438400" indent="0">
              <a:buNone/>
              <a:defRPr sz="1200"/>
            </a:lvl5pPr>
            <a:lvl6pPr marL="3048000" indent="0">
              <a:buNone/>
              <a:defRPr sz="1200"/>
            </a:lvl6pPr>
            <a:lvl7pPr marL="3657600" indent="0">
              <a:buNone/>
              <a:defRPr sz="1200"/>
            </a:lvl7pPr>
            <a:lvl8pPr marL="4267200" indent="0">
              <a:buNone/>
              <a:defRPr sz="1200"/>
            </a:lvl8pPr>
            <a:lvl9pPr marL="4876800" indent="0">
              <a:buNone/>
              <a:defRPr sz="1200"/>
            </a:lvl9pPr>
          </a:lstStyle>
          <a:p>
            <a:pPr lvl="0"/>
            <a:r>
              <a:rPr lang="en-US"/>
              <a:t>Subtext Goes Here</a:t>
            </a:r>
            <a:endParaRPr lang="en-US"/>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Effect transition="in" filter="fade">
                                      <p:cBhvr>
                                        <p:cTn id="11"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build="p">
        <p:tmplLst>
          <p:tmpl lvl="1">
            <p:tnLst>
              <p:par>
                <p:cTn presetID="10" presetClass="entr" presetSubtype="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仅标题">
    <p:spTree>
      <p:nvGrpSpPr>
        <p:cNvPr id="1" name=""/>
        <p:cNvGrpSpPr/>
        <p:nvPr/>
      </p:nvGrpSpPr>
      <p:grpSpPr>
        <a:xfrm>
          <a:off x="0" y="0"/>
          <a: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t/>
            </a:fld>
            <a:endParaRPr lang="zh-CN" altLang="en-US"/>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标题和内容">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标题幻灯片">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 Target="../theme/theme1.xml" /></Relationships>
</file>

<file path=ppt/slideMasters/_rels/slideMaster2.xml.rels>&#65279;<?xml version="1.0" encoding="utf-8" standalone="yes"?><Relationships xmlns="http://schemas.openxmlformats.org/package/2006/relationships"><Relationship Id="rId1" Type="http://schemas.openxmlformats.org/officeDocument/2006/relationships/slideLayout" Target="../slideLayouts/slideLayout2.xml" /><Relationship Id="rId10" Type="http://schemas.openxmlformats.org/officeDocument/2006/relationships/image" Target="../media/image1.png" /><Relationship Id="rId11" Type="http://schemas.openxmlformats.org/officeDocument/2006/relationships/image" Target="../media/image2.png" /><Relationship Id="rId12" Type="http://schemas.openxmlformats.org/officeDocument/2006/relationships/theme" Target="../theme/theme2.xml" /><Relationship Id="rId2" Type="http://schemas.openxmlformats.org/officeDocument/2006/relationships/slideLayout" Target="../slideLayouts/slideLayout3.xml" /><Relationship Id="rId3" Type="http://schemas.openxmlformats.org/officeDocument/2006/relationships/slideLayout" Target="../slideLayouts/slideLayout4.xml" /><Relationship Id="rId4" Type="http://schemas.openxmlformats.org/officeDocument/2006/relationships/slideLayout" Target="../slideLayouts/slideLayout5.xml" /><Relationship Id="rId5" Type="http://schemas.openxmlformats.org/officeDocument/2006/relationships/slideLayout" Target="../slideLayouts/slideLayout6.xml" /><Relationship Id="rId6" Type="http://schemas.openxmlformats.org/officeDocument/2006/relationships/slideLayout" Target="../slideLayouts/slideLayout7.xml" /><Relationship Id="rId7" Type="http://schemas.openxmlformats.org/officeDocument/2006/relationships/slideLayout" Target="../slideLayouts/slideLayout8.xml" /><Relationship Id="rId8" Type="http://schemas.openxmlformats.org/officeDocument/2006/relationships/slideLayout" Target="../slideLayouts/slideLayout9.xml" /><Relationship Id="rId9" Type="http://schemas.openxmlformats.org/officeDocument/2006/relationships/slideLayout" Target="../slideLayouts/slideLayout10.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Ref idx="1001">
        <a:schemeClr val="bg1"/>
      </p:bgRef>
    </p:bg>
    <p:spTree>
      <p:nvGrpSpPr>
        <p:cNvPr id="1" name=""/>
        <p:cNvGrpSpPr/>
        <p:nvPr/>
      </p:nvGrpSpPr>
      <p:grpSpPr>
        <a:xfrm>
          <a:off x="0" y="0"/>
          <a: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p:cSld>
    <p:bg>
      <p:bgRef idx="1001">
        <a:schemeClr val="bg1"/>
      </p:bgRef>
    </p:bg>
    <p:spTree>
      <p:nvGrpSpPr>
        <p:cNvPr id="1" name=""/>
        <p:cNvGrpSpPr/>
        <p:nvPr/>
      </p:nvGrpSpPr>
      <p:grpSpPr>
        <a:xfrm>
          <a:off x="0" y="0"/>
          <a:ext cx="0" cy="0"/>
        </a:xfrm>
      </p:grpSpPr>
      <p:sp>
        <p:nvSpPr>
          <p:cNvPr id="7" name="矩形 6"/>
          <p:cNvSpPr/>
          <p:nvPr userDrawn="1"/>
        </p:nvSpPr>
        <p:spPr>
          <a:xfrm>
            <a:off x="-28575" y="6619240"/>
            <a:ext cx="12249150" cy="324485"/>
          </a:xfrm>
          <a:prstGeom prst="rect">
            <a:avLst/>
          </a:prstGeom>
          <a:solidFill>
            <a:srgbClr val="C41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userDrawn="1"/>
        </p:nvGrpSpPr>
        <p:grpSpPr>
          <a:xfrm>
            <a:off x="-29210" y="5715"/>
            <a:ext cx="12249150" cy="3162300"/>
            <a:chOff x="25" y="1102"/>
            <a:chExt cx="19149" cy="4980"/>
          </a:xfrm>
        </p:grpSpPr>
        <p:pic>
          <p:nvPicPr>
            <p:cNvPr id="11" name="图片 10" descr="资源 634302"/>
            <p:cNvPicPr>
              <a:picLocks noChangeAspect="1"/>
            </p:cNvPicPr>
            <p:nvPr/>
          </p:nvPicPr>
          <p:blipFill>
            <a:blip r:embed="rId10"/>
            <a:srcRect t="63224"/>
            <a:stretch>
              <a:fillRect/>
            </a:stretch>
          </p:blipFill>
          <p:spPr>
            <a:xfrm>
              <a:off x="25" y="1102"/>
              <a:ext cx="19149" cy="4694"/>
            </a:xfrm>
            <a:prstGeom prst="rect">
              <a:avLst/>
            </a:prstGeom>
          </p:spPr>
        </p:pic>
        <p:pic>
          <p:nvPicPr>
            <p:cNvPr id="12" name="图片 11" descr="资源 134302"/>
            <p:cNvPicPr>
              <a:picLocks noChangeAspect="1"/>
            </p:cNvPicPr>
            <p:nvPr/>
          </p:nvPicPr>
          <p:blipFill>
            <a:blip r:embed="rId11"/>
            <a:stretch>
              <a:fillRect/>
            </a:stretch>
          </p:blipFill>
          <p:spPr>
            <a:xfrm>
              <a:off x="26" y="1767"/>
              <a:ext cx="19148" cy="4315"/>
            </a:xfrm>
            <a:prstGeom prst="rect">
              <a:avLst/>
            </a:prstGeom>
          </p:spPr>
        </p:pic>
      </p:gr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Lst>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Override" Target="../theme/themeOverride1.xml" /><Relationship Id="rId3" Type="http://schemas.openxmlformats.org/officeDocument/2006/relationships/image" Target="../media/image3.png" /><Relationship Id="rId4" Type="http://schemas.openxmlformats.org/officeDocument/2006/relationships/image" Target="../media/image4.png" /><Relationship Id="rId5" Type="http://schemas.openxmlformats.org/officeDocument/2006/relationships/image" Target="../media/image5.pn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themeOverride" Target="../theme/themeOverride10.xml" /><Relationship Id="rId3" Type="http://schemas.openxmlformats.org/officeDocument/2006/relationships/image" Target="../media/image9.png" /><Relationship Id="rId4" Type="http://schemas.openxmlformats.org/officeDocument/2006/relationships/image" Target="../media/image10.png" /><Relationship Id="rId5" Type="http://schemas.openxmlformats.org/officeDocument/2006/relationships/image" Target="../media/image11.png" /><Relationship Id="rId6" Type="http://schemas.openxmlformats.org/officeDocument/2006/relationships/image" Target="../media/image12.pn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2.xml" /><Relationship Id="rId2" Type="http://schemas.openxmlformats.org/officeDocument/2006/relationships/themeOverride" Target="../theme/themeOverride11.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6.xml" /><Relationship Id="rId2" Type="http://schemas.openxmlformats.org/officeDocument/2006/relationships/themeOverride" Target="../theme/themeOverride12.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themeOverride" Target="../theme/themeOverride13.xml"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Override" Target="../theme/themeOverride14.xml" /><Relationship Id="rId3" Type="http://schemas.openxmlformats.org/officeDocument/2006/relationships/image" Target="../media/image1.png" /><Relationship Id="rId4" Type="http://schemas.openxmlformats.org/officeDocument/2006/relationships/image" Target="../media/image2.png" /><Relationship Id="rId5" Type="http://schemas.openxmlformats.org/officeDocument/2006/relationships/image" Target="../media/image4.pn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themeOverride" Target="../theme/themeOverride15.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themeOverride" Target="../theme/themeOverride16.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themeOverride" Target="../theme/themeOverride17.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Override" Target="../theme/themeOverride18.xml" /><Relationship Id="rId3" Type="http://schemas.openxmlformats.org/officeDocument/2006/relationships/image" Target="../media/image1.png" /><Relationship Id="rId4" Type="http://schemas.openxmlformats.org/officeDocument/2006/relationships/image" Target="../media/image2.png" /><Relationship Id="rId5" Type="http://schemas.openxmlformats.org/officeDocument/2006/relationships/image" Target="../media/image4.pn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themeOverride" Target="../theme/themeOverride19.xml"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Override" Target="../theme/themeOverride2.xml" /><Relationship Id="rId3" Type="http://schemas.openxmlformats.org/officeDocument/2006/relationships/image" Target="../media/image1.png" /><Relationship Id="rId4" Type="http://schemas.openxmlformats.org/officeDocument/2006/relationships/image" Target="../media/image2.pn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themeOverride" Target="../theme/themeOverride20.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8.xml" /><Relationship Id="rId2" Type="http://schemas.openxmlformats.org/officeDocument/2006/relationships/themeOverride" Target="../theme/themeOverride21.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themeOverride" Target="../theme/themeOverride22.xml"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7.xml" /><Relationship Id="rId2" Type="http://schemas.openxmlformats.org/officeDocument/2006/relationships/themeOverride" Target="../theme/themeOverride23.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10.xml" /><Relationship Id="rId2" Type="http://schemas.openxmlformats.org/officeDocument/2006/relationships/themeOverride" Target="../theme/themeOverride24.xml"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Override" Target="../theme/themeOverride25.xml" /><Relationship Id="rId3" Type="http://schemas.openxmlformats.org/officeDocument/2006/relationships/image" Target="../media/image3.png" /><Relationship Id="rId4" Type="http://schemas.openxmlformats.org/officeDocument/2006/relationships/image" Target="../media/image4.png" /><Relationship Id="rId5" Type="http://schemas.openxmlformats.org/officeDocument/2006/relationships/image" Target="../media/image5.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Override" Target="../theme/themeOverride3.xml" /><Relationship Id="rId3" Type="http://schemas.openxmlformats.org/officeDocument/2006/relationships/image" Target="../media/image1.png" /><Relationship Id="rId4" Type="http://schemas.openxmlformats.org/officeDocument/2006/relationships/image" Target="../media/image2.png" /><Relationship Id="rId5" Type="http://schemas.openxmlformats.org/officeDocument/2006/relationships/image" Target="../media/image4.pn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themeOverride" Target="../theme/themeOverride4.xml" /><Relationship Id="rId3" Type="http://schemas.openxmlformats.org/officeDocument/2006/relationships/image" Target="../media/image6.png" /><Relationship Id="rId4" Type="http://schemas.openxmlformats.org/officeDocument/2006/relationships/image" Target="../media/image7.pn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5.xml" /><Relationship Id="rId2" Type="http://schemas.openxmlformats.org/officeDocument/2006/relationships/themeOverride" Target="../theme/themeOverride5.xml" /><Relationship Id="rId3" Type="http://schemas.openxmlformats.org/officeDocument/2006/relationships/image" Target="../media/image8.pn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themeOverride" Target="../theme/themeOverride6.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3.xml" /><Relationship Id="rId2" Type="http://schemas.openxmlformats.org/officeDocument/2006/relationships/themeOverride" Target="../theme/themeOverride7.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themeOverride" Target="../theme/themeOverride8.xml" /><Relationship Id="rId3" Type="http://schemas.openxmlformats.org/officeDocument/2006/relationships/image" Target="../media/image1.png" /><Relationship Id="rId4" Type="http://schemas.openxmlformats.org/officeDocument/2006/relationships/image" Target="../media/image2.png" /><Relationship Id="rId5" Type="http://schemas.openxmlformats.org/officeDocument/2006/relationships/image" Target="../media/image4.pn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4.xml" /><Relationship Id="rId2" Type="http://schemas.openxmlformats.org/officeDocument/2006/relationships/themeOverride" Target="../theme/themeOverride9.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6" name="图片 5" descr="资源 134302"/>
          <p:cNvPicPr>
            <a:picLocks noChangeAspect="1"/>
          </p:cNvPicPr>
          <p:nvPr/>
        </p:nvPicPr>
        <p:blipFill>
          <a:blip r:embed="rId3"/>
          <a:srcRect l="221" t="169" r="-221" b="16487"/>
          <a:stretch>
            <a:fillRect/>
          </a:stretch>
        </p:blipFill>
        <p:spPr>
          <a:xfrm>
            <a:off x="-92710" y="-20320"/>
            <a:ext cx="12376785" cy="6875780"/>
          </a:xfrm>
          <a:prstGeom prst="rect">
            <a:avLst/>
          </a:prstGeom>
        </p:spPr>
      </p:pic>
      <p:pic>
        <p:nvPicPr>
          <p:cNvPr id="3" name="图片 2" descr="资源 434302"/>
          <p:cNvPicPr>
            <a:picLocks noChangeAspect="1"/>
          </p:cNvPicPr>
          <p:nvPr/>
        </p:nvPicPr>
        <p:blipFill>
          <a:blip r:embed="rId4"/>
          <a:stretch>
            <a:fillRect/>
          </a:stretch>
        </p:blipFill>
        <p:spPr>
          <a:xfrm>
            <a:off x="3223895" y="-744855"/>
            <a:ext cx="5742940" cy="5742940"/>
          </a:xfrm>
          <a:prstGeom prst="rect">
            <a:avLst/>
          </a:prstGeom>
        </p:spPr>
      </p:pic>
      <p:pic>
        <p:nvPicPr>
          <p:cNvPr id="2" name="图片 1" descr="资源 234302"/>
          <p:cNvPicPr>
            <a:picLocks noChangeAspect="1"/>
          </p:cNvPicPr>
          <p:nvPr/>
        </p:nvPicPr>
        <p:blipFill>
          <a:blip r:embed="rId5"/>
          <a:stretch>
            <a:fillRect/>
          </a:stretch>
        </p:blipFill>
        <p:spPr>
          <a:xfrm>
            <a:off x="2956560" y="3002280"/>
            <a:ext cx="6835140" cy="2270125"/>
          </a:xfrm>
          <a:prstGeom prst="rect">
            <a:avLst/>
          </a:prstGeom>
        </p:spPr>
      </p:pic>
      <p:sp>
        <p:nvSpPr>
          <p:cNvPr id="4" name="Rectangle 3"/>
          <p:cNvSpPr txBox="1">
            <a:spLocks noChangeArrowheads="1"/>
          </p:cNvSpPr>
          <p:nvPr/>
        </p:nvSpPr>
        <p:spPr bwMode="auto">
          <a:xfrm>
            <a:off x="3429001" y="1492885"/>
            <a:ext cx="5889988" cy="958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8000" b="1">
                <a:solidFill>
                  <a:srgbClr val="C41C30"/>
                </a:solidFill>
                <a:cs typeface="+mn-ea"/>
                <a:sym typeface="+mn-lt"/>
              </a:rPr>
              <a:t>圣诞节快乐</a:t>
            </a:r>
            <a:endParaRPr lang="zh-CN" altLang="en-US" sz="8000" b="1">
              <a:solidFill>
                <a:srgbClr val="C41C30"/>
              </a:solidFill>
              <a:cs typeface="+mn-ea"/>
              <a:sym typeface="+mn-lt"/>
            </a:endParaRPr>
          </a:p>
        </p:txBody>
      </p:sp>
      <p:sp>
        <p:nvSpPr>
          <p:cNvPr id="8" name="TextBox 7"/>
          <p:cNvSpPr>
            <a:spLocks noChangeArrowheads="1"/>
          </p:cNvSpPr>
          <p:nvPr/>
        </p:nvSpPr>
        <p:spPr bwMode="auto">
          <a:xfrm>
            <a:off x="3822065" y="707390"/>
            <a:ext cx="6180455" cy="55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3600">
                <a:solidFill>
                  <a:srgbClr val="C41C30"/>
                </a:solidFill>
                <a:cs typeface="+mn-ea"/>
                <a:sym typeface="+mn-lt"/>
              </a:rPr>
              <a:t>MERRY CHRISTMAS</a:t>
            </a:r>
            <a:r>
              <a:rPr lang="en-US" sz="3600">
                <a:solidFill>
                  <a:schemeClr val="accent1"/>
                </a:solidFill>
                <a:cs typeface="+mn-ea"/>
                <a:sym typeface="+mn-lt"/>
              </a:rPr>
              <a:t> </a:t>
            </a:r>
            <a:endParaRPr lang="en-US" sz="3600">
              <a:solidFill>
                <a:schemeClr val="accent1"/>
              </a:solidFill>
              <a:cs typeface="+mn-ea"/>
              <a:sym typeface="+mn-lt"/>
            </a:endParaRPr>
          </a:p>
        </p:txBody>
      </p:sp>
      <p:sp>
        <p:nvSpPr>
          <p:cNvPr id="5" name="TextBox 7"/>
          <p:cNvSpPr>
            <a:spLocks noChangeArrowheads="1"/>
          </p:cNvSpPr>
          <p:nvPr/>
        </p:nvSpPr>
        <p:spPr bwMode="auto">
          <a:xfrm>
            <a:off x="3495334" y="2877820"/>
            <a:ext cx="53555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400">
                <a:solidFill>
                  <a:srgbClr val="C41C30"/>
                </a:solidFill>
                <a:cs typeface="+mn-ea"/>
                <a:sym typeface="+mn-lt"/>
              </a:rPr>
              <a:t>NO PRACTICAL COMPLETE FRAMEWORK FOR DYNAMIC PPT TEMPLATE</a:t>
            </a:r>
            <a:endParaRPr lang="en-US" altLang="zh-CN" sz="1400">
              <a:solidFill>
                <a:srgbClr val="C41C30"/>
              </a:solidFill>
              <a:cs typeface="+mn-ea"/>
              <a:sym typeface="+mn-lt"/>
            </a:endParaRPr>
          </a:p>
        </p:txBody>
      </p:sp>
      <p:sp>
        <p:nvSpPr>
          <p:cNvPr id="7" name="文本框 6"/>
          <p:cNvSpPr txBox="1"/>
          <p:nvPr/>
        </p:nvSpPr>
        <p:spPr>
          <a:xfrm>
            <a:off x="4147003" y="6400802"/>
            <a:ext cx="3532556" cy="369418"/>
          </a:xfrm>
          <a:prstGeom prst="rect">
            <a:avLst/>
          </a:prstGeom>
          <a:noFill/>
        </p:spPr>
        <p:txBody>
          <a:bodyPr wrap="none" rtlCol="0">
            <a:spAutoFit/>
          </a:bodyPr>
          <a:lstStyle/>
          <a:p>
            <a:r>
              <a:rPr lang="zh-CN" altLang="en-US">
                <a:solidFill>
                  <a:srgbClr val="C41C30"/>
                </a:solidFill>
              </a:rPr>
              <a:t>汇报人：文库   时间：</a:t>
            </a:r>
            <a:r>
              <a:rPr lang="en-US" altLang="zh-CN">
                <a:solidFill>
                  <a:srgbClr val="C41C30"/>
                </a:solidFill>
              </a:rPr>
              <a:t>XX</a:t>
            </a:r>
            <a:r>
              <a:rPr lang="zh-CN" altLang="en-US">
                <a:solidFill>
                  <a:srgbClr val="C41C30"/>
                </a:solidFill>
              </a:rPr>
              <a:t>年</a:t>
            </a:r>
            <a:r>
              <a:rPr lang="en-US" altLang="zh-CN">
                <a:solidFill>
                  <a:srgbClr val="C41C30"/>
                </a:solidFill>
              </a:rPr>
              <a:t>XX</a:t>
            </a:r>
            <a:r>
              <a:rPr lang="zh-CN" altLang="en-US">
                <a:solidFill>
                  <a:srgbClr val="C41C30"/>
                </a:solidFill>
              </a:rPr>
              <a:t>月</a:t>
            </a:r>
            <a:endParaRPr lang="zh-CN" altLang="en-US">
              <a:solidFill>
                <a:srgbClr val="C41C30"/>
              </a:solidFill>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nodeType="clickPar">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5"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 name="泪滴形 4"/>
          <p:cNvSpPr/>
          <p:nvPr/>
        </p:nvSpPr>
        <p:spPr>
          <a:xfrm rot="8171161">
            <a:off x="5136059" y="1243380"/>
            <a:ext cx="1900627" cy="1900627"/>
          </a:xfrm>
          <a:prstGeom prst="teardrop">
            <a:avLst/>
          </a:prstGeom>
          <a:solidFill>
            <a:schemeClr val="accent2"/>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6" name="泪滴形 5"/>
          <p:cNvSpPr/>
          <p:nvPr/>
        </p:nvSpPr>
        <p:spPr>
          <a:xfrm rot="18797068">
            <a:off x="5151241" y="4150075"/>
            <a:ext cx="1900627" cy="1900627"/>
          </a:xfrm>
          <a:prstGeom prst="teardrop">
            <a:avLst/>
          </a:prstGeom>
          <a:solidFill>
            <a:schemeClr val="accent2"/>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7" name="泪滴形 6"/>
          <p:cNvSpPr/>
          <p:nvPr/>
        </p:nvSpPr>
        <p:spPr>
          <a:xfrm rot="13600481">
            <a:off x="6760393" y="2758873"/>
            <a:ext cx="1900627" cy="190062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600">
              <a:cs typeface="+mn-ea"/>
              <a:sym typeface="+mn-lt"/>
            </a:endParaRPr>
          </a:p>
        </p:txBody>
      </p:sp>
      <p:sp>
        <p:nvSpPr>
          <p:cNvPr id="8" name="泪滴形 7"/>
          <p:cNvSpPr/>
          <p:nvPr/>
        </p:nvSpPr>
        <p:spPr>
          <a:xfrm rot="2733113">
            <a:off x="3537304" y="2728389"/>
            <a:ext cx="1900627" cy="1900627"/>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600">
              <a:cs typeface="+mn-ea"/>
              <a:sym typeface="+mn-lt"/>
            </a:endParaRPr>
          </a:p>
        </p:txBody>
      </p:sp>
      <p:sp>
        <p:nvSpPr>
          <p:cNvPr id="18" name="文本框 17"/>
          <p:cNvSpPr txBox="1"/>
          <p:nvPr/>
        </p:nvSpPr>
        <p:spPr>
          <a:xfrm>
            <a:off x="2807028" y="1442396"/>
            <a:ext cx="1636987" cy="433645"/>
          </a:xfrm>
          <a:prstGeom prst="rect">
            <a:avLst/>
          </a:prstGeom>
          <a:noFill/>
        </p:spPr>
        <p:txBody>
          <a:bodyPr wrap="none" rtlCol="0">
            <a:spAutoFit/>
          </a:bodyPr>
          <a:lstStyle/>
          <a:p>
            <a:pPr>
              <a:lnSpc>
                <a:spcPct val="130000"/>
              </a:lnSpc>
            </a:pPr>
            <a:r>
              <a:rPr lang="zh-CN" altLang="en-US" sz="1895">
                <a:cs typeface="+mn-ea"/>
                <a:sym typeface="+mn-lt"/>
              </a:rPr>
              <a:t>添加标题文字</a:t>
            </a:r>
            <a:endParaRPr lang="id-ID" altLang="zh-CN" sz="1895">
              <a:cs typeface="+mn-ea"/>
              <a:sym typeface="+mn-lt"/>
            </a:endParaRPr>
          </a:p>
        </p:txBody>
      </p:sp>
      <p:sp>
        <p:nvSpPr>
          <p:cNvPr id="19" name="文本框 18"/>
          <p:cNvSpPr txBox="1"/>
          <p:nvPr/>
        </p:nvSpPr>
        <p:spPr>
          <a:xfrm>
            <a:off x="7467410" y="4776459"/>
            <a:ext cx="1636987" cy="433645"/>
          </a:xfrm>
          <a:prstGeom prst="rect">
            <a:avLst/>
          </a:prstGeom>
          <a:noFill/>
        </p:spPr>
        <p:txBody>
          <a:bodyPr wrap="none" rtlCol="0">
            <a:spAutoFit/>
          </a:bodyPr>
          <a:lstStyle/>
          <a:p>
            <a:pPr>
              <a:lnSpc>
                <a:spcPct val="130000"/>
              </a:lnSpc>
            </a:pPr>
            <a:r>
              <a:rPr lang="zh-CN" altLang="en-US" sz="1895">
                <a:cs typeface="+mn-ea"/>
                <a:sym typeface="+mn-lt"/>
              </a:rPr>
              <a:t>添加标题文字</a:t>
            </a:r>
            <a:endParaRPr lang="id-ID" altLang="zh-CN" sz="1895">
              <a:cs typeface="+mn-ea"/>
              <a:sym typeface="+mn-lt"/>
            </a:endParaRPr>
          </a:p>
        </p:txBody>
      </p:sp>
      <p:sp>
        <p:nvSpPr>
          <p:cNvPr id="20" name="文本框 19"/>
          <p:cNvSpPr txBox="1"/>
          <p:nvPr/>
        </p:nvSpPr>
        <p:spPr>
          <a:xfrm>
            <a:off x="3060590" y="4770763"/>
            <a:ext cx="1636987" cy="433645"/>
          </a:xfrm>
          <a:prstGeom prst="rect">
            <a:avLst/>
          </a:prstGeom>
          <a:noFill/>
        </p:spPr>
        <p:txBody>
          <a:bodyPr wrap="none" rtlCol="0">
            <a:spAutoFit/>
          </a:bodyPr>
          <a:lstStyle/>
          <a:p>
            <a:pPr>
              <a:lnSpc>
                <a:spcPct val="130000"/>
              </a:lnSpc>
            </a:pPr>
            <a:r>
              <a:rPr lang="zh-CN" altLang="en-US" sz="1895">
                <a:cs typeface="+mn-ea"/>
                <a:sym typeface="+mn-lt"/>
              </a:rPr>
              <a:t>添加标题文字</a:t>
            </a:r>
            <a:endParaRPr lang="id-ID" altLang="zh-CN" sz="1895">
              <a:cs typeface="+mn-ea"/>
              <a:sym typeface="+mn-lt"/>
            </a:endParaRPr>
          </a:p>
        </p:txBody>
      </p:sp>
      <p:sp>
        <p:nvSpPr>
          <p:cNvPr id="21" name="文本框 20"/>
          <p:cNvSpPr txBox="1"/>
          <p:nvPr/>
        </p:nvSpPr>
        <p:spPr>
          <a:xfrm>
            <a:off x="7467410" y="1466549"/>
            <a:ext cx="1636987" cy="433645"/>
          </a:xfrm>
          <a:prstGeom prst="rect">
            <a:avLst/>
          </a:prstGeom>
          <a:noFill/>
        </p:spPr>
        <p:txBody>
          <a:bodyPr wrap="none" rtlCol="0">
            <a:spAutoFit/>
          </a:bodyPr>
          <a:lstStyle/>
          <a:p>
            <a:pPr>
              <a:lnSpc>
                <a:spcPct val="130000"/>
              </a:lnSpc>
            </a:pPr>
            <a:r>
              <a:rPr lang="zh-CN" altLang="en-US" sz="1895">
                <a:cs typeface="+mn-ea"/>
                <a:sym typeface="+mn-lt"/>
              </a:rPr>
              <a:t>添加标题文字</a:t>
            </a:r>
            <a:endParaRPr lang="id-ID" altLang="zh-CN" sz="1895">
              <a:cs typeface="+mn-ea"/>
              <a:sym typeface="+mn-lt"/>
            </a:endParaRPr>
          </a:p>
        </p:txBody>
      </p:sp>
      <p:sp>
        <p:nvSpPr>
          <p:cNvPr id="22" name="文本框 21"/>
          <p:cNvSpPr txBox="1"/>
          <p:nvPr/>
        </p:nvSpPr>
        <p:spPr>
          <a:xfrm>
            <a:off x="1674083" y="1846122"/>
            <a:ext cx="2738428" cy="732701"/>
          </a:xfrm>
          <a:prstGeom prst="rect">
            <a:avLst/>
          </a:prstGeom>
          <a:noFill/>
        </p:spPr>
        <p:txBody>
          <a:bodyPr wrap="square" rtlCol="0">
            <a:spAutoFit/>
          </a:bodyPr>
          <a:lstStyle/>
          <a:p>
            <a:pPr algn="r">
              <a:lnSpc>
                <a:spcPct val="130000"/>
              </a:lnSpc>
            </a:pPr>
            <a:r>
              <a:rPr lang="zh-CN" altLang="en-US" sz="1065">
                <a:solidFill>
                  <a:schemeClr val="tx1">
                    <a:lumMod val="65000"/>
                    <a:lumOff val="35000"/>
                  </a:schemeClr>
                </a:solidFill>
                <a:cs typeface="+mn-ea"/>
                <a:sym typeface="+mn-lt"/>
              </a:rPr>
              <a:t>点击添加相关标题文字，点击添加相关标题文字，点击添加相关标题文字，点击添加相关标题文字。</a:t>
            </a:r>
            <a:endParaRPr lang="en-US" altLang="zh-CN" sz="1065">
              <a:solidFill>
                <a:schemeClr val="tx1">
                  <a:lumMod val="65000"/>
                  <a:lumOff val="35000"/>
                </a:schemeClr>
              </a:solidFill>
              <a:cs typeface="+mn-ea"/>
              <a:sym typeface="+mn-lt"/>
            </a:endParaRPr>
          </a:p>
        </p:txBody>
      </p:sp>
      <p:sp>
        <p:nvSpPr>
          <p:cNvPr id="23" name="文本框 22"/>
          <p:cNvSpPr txBox="1"/>
          <p:nvPr/>
        </p:nvSpPr>
        <p:spPr>
          <a:xfrm>
            <a:off x="7467410" y="5238099"/>
            <a:ext cx="2738428" cy="732701"/>
          </a:xfrm>
          <a:prstGeom prst="rect">
            <a:avLst/>
          </a:prstGeom>
          <a:noFill/>
        </p:spPr>
        <p:txBody>
          <a:bodyPr wrap="square" rtlCol="0">
            <a:spAutoFit/>
          </a:bodyPr>
          <a:lstStyle/>
          <a:p>
            <a:pPr>
              <a:lnSpc>
                <a:spcPct val="130000"/>
              </a:lnSpc>
            </a:pPr>
            <a:r>
              <a:rPr lang="zh-CN" altLang="en-US" sz="1065">
                <a:solidFill>
                  <a:schemeClr val="tx1">
                    <a:lumMod val="65000"/>
                    <a:lumOff val="35000"/>
                  </a:schemeClr>
                </a:solidFill>
                <a:cs typeface="+mn-ea"/>
                <a:sym typeface="+mn-lt"/>
              </a:rPr>
              <a:t>点击添加相关标题文字，点击添加相关标题文字，点击添加相关标题文字，点击添加相关标题文字。</a:t>
            </a:r>
            <a:endParaRPr lang="en-US" altLang="zh-CN" sz="1065">
              <a:solidFill>
                <a:schemeClr val="tx1">
                  <a:lumMod val="65000"/>
                  <a:lumOff val="35000"/>
                </a:schemeClr>
              </a:solidFill>
              <a:cs typeface="+mn-ea"/>
              <a:sym typeface="+mn-lt"/>
            </a:endParaRPr>
          </a:p>
        </p:txBody>
      </p:sp>
      <p:sp>
        <p:nvSpPr>
          <p:cNvPr id="24" name="文本框 23"/>
          <p:cNvSpPr txBox="1"/>
          <p:nvPr/>
        </p:nvSpPr>
        <p:spPr>
          <a:xfrm>
            <a:off x="7467410" y="1870275"/>
            <a:ext cx="2738428" cy="732701"/>
          </a:xfrm>
          <a:prstGeom prst="rect">
            <a:avLst/>
          </a:prstGeom>
          <a:noFill/>
        </p:spPr>
        <p:txBody>
          <a:bodyPr wrap="square" rtlCol="0">
            <a:spAutoFit/>
          </a:bodyPr>
          <a:lstStyle/>
          <a:p>
            <a:pPr>
              <a:lnSpc>
                <a:spcPct val="130000"/>
              </a:lnSpc>
            </a:pPr>
            <a:r>
              <a:rPr lang="zh-CN" altLang="en-US" sz="1065">
                <a:solidFill>
                  <a:schemeClr val="tx1">
                    <a:lumMod val="65000"/>
                    <a:lumOff val="35000"/>
                  </a:schemeClr>
                </a:solidFill>
                <a:cs typeface="+mn-ea"/>
                <a:sym typeface="+mn-lt"/>
              </a:rPr>
              <a:t>点击添加相关标题文字，点击添加相关标题文字，点击添加相关标题文字，点击添加相关标题文字。</a:t>
            </a:r>
            <a:endParaRPr lang="en-US" altLang="zh-CN" sz="1065">
              <a:solidFill>
                <a:schemeClr val="tx1">
                  <a:lumMod val="65000"/>
                  <a:lumOff val="35000"/>
                </a:schemeClr>
              </a:solidFill>
              <a:cs typeface="+mn-ea"/>
              <a:sym typeface="+mn-lt"/>
            </a:endParaRPr>
          </a:p>
        </p:txBody>
      </p:sp>
      <p:sp>
        <p:nvSpPr>
          <p:cNvPr id="25" name="文本框 24"/>
          <p:cNvSpPr txBox="1"/>
          <p:nvPr/>
        </p:nvSpPr>
        <p:spPr>
          <a:xfrm>
            <a:off x="1927646" y="5232403"/>
            <a:ext cx="2738428" cy="732701"/>
          </a:xfrm>
          <a:prstGeom prst="rect">
            <a:avLst/>
          </a:prstGeom>
          <a:noFill/>
        </p:spPr>
        <p:txBody>
          <a:bodyPr wrap="square" rtlCol="0">
            <a:spAutoFit/>
          </a:bodyPr>
          <a:lstStyle/>
          <a:p>
            <a:pPr algn="r">
              <a:lnSpc>
                <a:spcPct val="130000"/>
              </a:lnSpc>
            </a:pPr>
            <a:r>
              <a:rPr lang="zh-CN" altLang="en-US" sz="1065">
                <a:solidFill>
                  <a:schemeClr val="tx1">
                    <a:lumMod val="65000"/>
                    <a:lumOff val="35000"/>
                  </a:schemeClr>
                </a:solidFill>
                <a:cs typeface="+mn-ea"/>
                <a:sym typeface="+mn-lt"/>
              </a:rPr>
              <a:t>点击添加相关标题文字，点击添加相关标题文字，点击添加相关标题文字，点击添加相关标题文字。</a:t>
            </a:r>
            <a:endParaRPr lang="en-US" altLang="zh-CN" sz="1065">
              <a:solidFill>
                <a:schemeClr val="tx1">
                  <a:lumMod val="65000"/>
                  <a:lumOff val="35000"/>
                </a:schemeClr>
              </a:solidFill>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7123" y="3413856"/>
            <a:ext cx="562532" cy="590659"/>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1747" y="1347970"/>
            <a:ext cx="694352" cy="826609"/>
          </a:xfrm>
          <a:prstGeom prst="rect">
            <a:avLst/>
          </a:prstGeom>
        </p:spPr>
      </p:pic>
      <p:pic>
        <p:nvPicPr>
          <p:cNvPr id="27" name="图片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26672" y="3253963"/>
            <a:ext cx="764771" cy="910443"/>
          </a:xfrm>
          <a:prstGeom prst="rect">
            <a:avLst/>
          </a:prstGeom>
        </p:spPr>
      </p:pic>
      <p:pic>
        <p:nvPicPr>
          <p:cNvPr id="28" name="图片 2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9019" y="5271795"/>
            <a:ext cx="615064" cy="525924"/>
          </a:xfrm>
          <a:prstGeom prst="rect">
            <a:avLst/>
          </a:prstGeom>
        </p:spPr>
      </p:pic>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1" accel="4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accel="4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1000" fill="hold"/>
                                        <p:tgtEl>
                                          <p:spTgt spid="8"/>
                                        </p:tgtEl>
                                        <p:attrNameLst>
                                          <p:attrName>ppt_x</p:attrName>
                                        </p:attrNameLst>
                                      </p:cBhvr>
                                      <p:tavLst>
                                        <p:tav tm="0">
                                          <p:val>
                                            <p:strVal val="0-#ppt_w/2"/>
                                          </p:val>
                                        </p:tav>
                                        <p:tav tm="100000">
                                          <p:val>
                                            <p:strVal val="#ppt_x"/>
                                          </p:val>
                                        </p:tav>
                                      </p:tavLst>
                                    </p:anim>
                                    <p:anim calcmode="lin" valueType="num">
                                      <p:cBhvr additive="base">
                                        <p:cTn id="12" dur="10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accel="4000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2" accel="4000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tgtEl>
                                          <p:spTgt spid="7"/>
                                        </p:tgtEl>
                                        <p:attrNameLst>
                                          <p:attrName>ppt_x</p:attrName>
                                        </p:attrNameLst>
                                      </p:cBhvr>
                                      <p:tavLst>
                                        <p:tav tm="0">
                                          <p:val>
                                            <p:strVal val="1+#ppt_w/2"/>
                                          </p:val>
                                        </p:tav>
                                        <p:tav tm="100000">
                                          <p:val>
                                            <p:strVal val="#ppt_x"/>
                                          </p:val>
                                        </p:tav>
                                      </p:tavLst>
                                    </p:anim>
                                    <p:anim calcmode="lin" valueType="num">
                                      <p:cBhvr additive="base">
                                        <p:cTn id="20"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8" fill="hold" nodeType="clickPar">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1000"/>
                                        <p:tgtEl>
                                          <p:spTgt spid="27"/>
                                        </p:tgtEl>
                                      </p:cBhvr>
                                    </p:animEffect>
                                    <p:anim calcmode="lin" valueType="num">
                                      <p:cBhvr>
                                        <p:cTn id="33" dur="1000" fill="hold"/>
                                        <p:tgtEl>
                                          <p:spTgt spid="27"/>
                                        </p:tgtEl>
                                        <p:attrNameLst>
                                          <p:attrName>ppt_x</p:attrName>
                                        </p:attrNameLst>
                                      </p:cBhvr>
                                      <p:tavLst>
                                        <p:tav tm="0">
                                          <p:val>
                                            <p:strVal val="#ppt_x"/>
                                          </p:val>
                                        </p:tav>
                                        <p:tav tm="100000">
                                          <p:val>
                                            <p:strVal val="#ppt_x"/>
                                          </p:val>
                                        </p:tav>
                                      </p:tavLst>
                                    </p:anim>
                                    <p:anim calcmode="lin" valueType="num">
                                      <p:cBhvr>
                                        <p:cTn id="3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5" fill="hold" nodeType="clickPar">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42" fill="hold" nodeType="clickPar">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1000"/>
                                        <p:tgtEl>
                                          <p:spTgt spid="2"/>
                                        </p:tgtEl>
                                      </p:cBhvr>
                                    </p:animEffect>
                                    <p:anim calcmode="lin" valueType="num">
                                      <p:cBhvr>
                                        <p:cTn id="47" dur="1000" fill="hold"/>
                                        <p:tgtEl>
                                          <p:spTgt spid="2"/>
                                        </p:tgtEl>
                                        <p:attrNameLst>
                                          <p:attrName>ppt_x</p:attrName>
                                        </p:attrNameLst>
                                      </p:cBhvr>
                                      <p:tavLst>
                                        <p:tav tm="0">
                                          <p:val>
                                            <p:strVal val="#ppt_x"/>
                                          </p:val>
                                        </p:tav>
                                        <p:tav tm="100000">
                                          <p:val>
                                            <p:strVal val="#ppt_x"/>
                                          </p:val>
                                        </p:tav>
                                      </p:tavLst>
                                    </p:anim>
                                    <p:anim calcmode="lin" valueType="num">
                                      <p:cBhvr>
                                        <p:cTn id="48" dur="1000" fill="hold"/>
                                        <p:tgtEl>
                                          <p:spTgt spid="2"/>
                                        </p:tgtEl>
                                        <p:attrNameLst>
                                          <p:attrName>ppt_y</p:attrName>
                                        </p:attrNameLst>
                                      </p:cBhvr>
                                      <p:tavLst>
                                        <p:tav tm="0">
                                          <p:val>
                                            <p:strVal val="#ppt_y+.1"/>
                                          </p:val>
                                        </p:tav>
                                        <p:tav tm="100000">
                                          <p:val>
                                            <p:strVal val="#ppt_y"/>
                                          </p:val>
                                        </p:tav>
                                      </p:tavLst>
                                    </p:anim>
                                  </p:childTnLst>
                                </p:cTn>
                              </p:par>
                            </p:childTnLst>
                          </p:cTn>
                        </p:par>
                        <p:par>
                          <p:cTn id="49" fill="hold" nodeType="afterGroup">
                            <p:stCondLst>
                              <p:cond delay="1000"/>
                            </p:stCondLst>
                            <p:childTnLst>
                              <p:par>
                                <p:cTn id="50" presetID="31"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 calcmode="lin" valueType="num">
                                      <p:cBhvr>
                                        <p:cTn id="54" dur="500" fill="hold"/>
                                        <p:tgtEl>
                                          <p:spTgt spid="18"/>
                                        </p:tgtEl>
                                        <p:attrNameLst>
                                          <p:attrName>style.rotation</p:attrName>
                                        </p:attrNameLst>
                                      </p:cBhvr>
                                      <p:tavLst>
                                        <p:tav tm="0">
                                          <p:val>
                                            <p:fltVal val="90"/>
                                          </p:val>
                                        </p:tav>
                                        <p:tav tm="100000">
                                          <p:val>
                                            <p:fltVal val="0"/>
                                          </p:val>
                                        </p:tav>
                                      </p:tavLst>
                                    </p:anim>
                                    <p:animEffect transition="in" filter="fade">
                                      <p:cBhvr>
                                        <p:cTn id="55" dur="500"/>
                                        <p:tgtEl>
                                          <p:spTgt spid="18"/>
                                        </p:tgtEl>
                                      </p:cBhvr>
                                    </p:animEffect>
                                  </p:childTnLst>
                                </p:cTn>
                              </p:par>
                            </p:childTnLst>
                          </p:cTn>
                        </p:par>
                        <p:par>
                          <p:cTn id="56" fill="hold" nodeType="afterGroup">
                            <p:stCondLst>
                              <p:cond delay="1500"/>
                            </p:stCondLst>
                            <p:childTnLst>
                              <p:par>
                                <p:cTn id="57" presetID="31"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 calcmode="lin" valueType="num">
                                      <p:cBhvr>
                                        <p:cTn id="61" dur="500" fill="hold"/>
                                        <p:tgtEl>
                                          <p:spTgt spid="22"/>
                                        </p:tgtEl>
                                        <p:attrNameLst>
                                          <p:attrName>style.rotation</p:attrName>
                                        </p:attrNameLst>
                                      </p:cBhvr>
                                      <p:tavLst>
                                        <p:tav tm="0">
                                          <p:val>
                                            <p:fltVal val="90"/>
                                          </p:val>
                                        </p:tav>
                                        <p:tav tm="100000">
                                          <p:val>
                                            <p:fltVal val="0"/>
                                          </p:val>
                                        </p:tav>
                                      </p:tavLst>
                                    </p:anim>
                                    <p:animEffect transition="in" filter="fade">
                                      <p:cBhvr>
                                        <p:cTn id="62" dur="500"/>
                                        <p:tgtEl>
                                          <p:spTgt spid="22"/>
                                        </p:tgtEl>
                                      </p:cBhvr>
                                    </p:animEffect>
                                  </p:childTnLst>
                                </p:cTn>
                              </p:par>
                            </p:childTnLst>
                          </p:cTn>
                        </p:par>
                        <p:par>
                          <p:cTn id="63" fill="hold" nodeType="afterGroup">
                            <p:stCondLst>
                              <p:cond delay="2000"/>
                            </p:stCondLst>
                            <p:childTnLst>
                              <p:par>
                                <p:cTn id="64" presetID="31" presetClass="entr" presetSubtype="0"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 calcmode="lin" valueType="num">
                                      <p:cBhvr>
                                        <p:cTn id="68" dur="500" fill="hold"/>
                                        <p:tgtEl>
                                          <p:spTgt spid="20"/>
                                        </p:tgtEl>
                                        <p:attrNameLst>
                                          <p:attrName>style.rotation</p:attrName>
                                        </p:attrNameLst>
                                      </p:cBhvr>
                                      <p:tavLst>
                                        <p:tav tm="0">
                                          <p:val>
                                            <p:fltVal val="90"/>
                                          </p:val>
                                        </p:tav>
                                        <p:tav tm="100000">
                                          <p:val>
                                            <p:fltVal val="0"/>
                                          </p:val>
                                        </p:tav>
                                      </p:tavLst>
                                    </p:anim>
                                    <p:animEffect transition="in" filter="fade">
                                      <p:cBhvr>
                                        <p:cTn id="69" dur="500"/>
                                        <p:tgtEl>
                                          <p:spTgt spid="20"/>
                                        </p:tgtEl>
                                      </p:cBhvr>
                                    </p:animEffect>
                                  </p:childTnLst>
                                </p:cTn>
                              </p:par>
                            </p:childTnLst>
                          </p:cTn>
                        </p:par>
                        <p:par>
                          <p:cTn id="70" fill="hold" nodeType="afterGroup">
                            <p:stCondLst>
                              <p:cond delay="2500"/>
                            </p:stCondLst>
                            <p:childTnLst>
                              <p:par>
                                <p:cTn id="71" presetID="31" presetClass="entr" presetSubtype="0"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 calcmode="lin" valueType="num">
                                      <p:cBhvr>
                                        <p:cTn id="75" dur="500" fill="hold"/>
                                        <p:tgtEl>
                                          <p:spTgt spid="25"/>
                                        </p:tgtEl>
                                        <p:attrNameLst>
                                          <p:attrName>style.rotation</p:attrName>
                                        </p:attrNameLst>
                                      </p:cBhvr>
                                      <p:tavLst>
                                        <p:tav tm="0">
                                          <p:val>
                                            <p:fltVal val="90"/>
                                          </p:val>
                                        </p:tav>
                                        <p:tav tm="100000">
                                          <p:val>
                                            <p:fltVal val="0"/>
                                          </p:val>
                                        </p:tav>
                                      </p:tavLst>
                                    </p:anim>
                                    <p:animEffect transition="in" filter="fade">
                                      <p:cBhvr>
                                        <p:cTn id="76" dur="500"/>
                                        <p:tgtEl>
                                          <p:spTgt spid="25"/>
                                        </p:tgtEl>
                                      </p:cBhvr>
                                    </p:animEffect>
                                  </p:childTnLst>
                                </p:cTn>
                              </p:par>
                            </p:childTnLst>
                          </p:cTn>
                        </p:par>
                        <p:par>
                          <p:cTn id="77" fill="hold" nodeType="afterGroup">
                            <p:stCondLst>
                              <p:cond delay="3000"/>
                            </p:stCondLst>
                            <p:childTnLst>
                              <p:par>
                                <p:cTn id="78" presetID="31" presetClass="entr" presetSubtype="0" fill="hold" grpId="0" nodeType="after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p:cTn id="80" dur="500" fill="hold"/>
                                        <p:tgtEl>
                                          <p:spTgt spid="19"/>
                                        </p:tgtEl>
                                        <p:attrNameLst>
                                          <p:attrName>ppt_w</p:attrName>
                                        </p:attrNameLst>
                                      </p:cBhvr>
                                      <p:tavLst>
                                        <p:tav tm="0">
                                          <p:val>
                                            <p:fltVal val="0"/>
                                          </p:val>
                                        </p:tav>
                                        <p:tav tm="100000">
                                          <p:val>
                                            <p:strVal val="#ppt_w"/>
                                          </p:val>
                                        </p:tav>
                                      </p:tavLst>
                                    </p:anim>
                                    <p:anim calcmode="lin" valueType="num">
                                      <p:cBhvr>
                                        <p:cTn id="81" dur="500" fill="hold"/>
                                        <p:tgtEl>
                                          <p:spTgt spid="19"/>
                                        </p:tgtEl>
                                        <p:attrNameLst>
                                          <p:attrName>ppt_h</p:attrName>
                                        </p:attrNameLst>
                                      </p:cBhvr>
                                      <p:tavLst>
                                        <p:tav tm="0">
                                          <p:val>
                                            <p:fltVal val="0"/>
                                          </p:val>
                                        </p:tav>
                                        <p:tav tm="100000">
                                          <p:val>
                                            <p:strVal val="#ppt_h"/>
                                          </p:val>
                                        </p:tav>
                                      </p:tavLst>
                                    </p:anim>
                                    <p:anim calcmode="lin" valueType="num">
                                      <p:cBhvr>
                                        <p:cTn id="82" dur="500" fill="hold"/>
                                        <p:tgtEl>
                                          <p:spTgt spid="19"/>
                                        </p:tgtEl>
                                        <p:attrNameLst>
                                          <p:attrName>style.rotation</p:attrName>
                                        </p:attrNameLst>
                                      </p:cBhvr>
                                      <p:tavLst>
                                        <p:tav tm="0">
                                          <p:val>
                                            <p:fltVal val="90"/>
                                          </p:val>
                                        </p:tav>
                                        <p:tav tm="100000">
                                          <p:val>
                                            <p:fltVal val="0"/>
                                          </p:val>
                                        </p:tav>
                                      </p:tavLst>
                                    </p:anim>
                                    <p:animEffect transition="in" filter="fade">
                                      <p:cBhvr>
                                        <p:cTn id="83" dur="500"/>
                                        <p:tgtEl>
                                          <p:spTgt spid="19"/>
                                        </p:tgtEl>
                                      </p:cBhvr>
                                    </p:animEffect>
                                  </p:childTnLst>
                                </p:cTn>
                              </p:par>
                            </p:childTnLst>
                          </p:cTn>
                        </p:par>
                        <p:par>
                          <p:cTn id="84" fill="hold" nodeType="afterGroup">
                            <p:stCondLst>
                              <p:cond delay="3500"/>
                            </p:stCondLst>
                            <p:childTnLst>
                              <p:par>
                                <p:cTn id="85" presetID="31" presetClass="entr" presetSubtype="0" fill="hold" grpId="0" nodeType="afterEffect">
                                  <p:stCondLst>
                                    <p:cond delay="0"/>
                                  </p:stCondLst>
                                  <p:childTnLst>
                                    <p:set>
                                      <p:cBhvr>
                                        <p:cTn id="86" dur="1" fill="hold">
                                          <p:stCondLst>
                                            <p:cond delay="0"/>
                                          </p:stCondLst>
                                        </p:cTn>
                                        <p:tgtEl>
                                          <p:spTgt spid="23"/>
                                        </p:tgtEl>
                                        <p:attrNameLst>
                                          <p:attrName>style.visibility</p:attrName>
                                        </p:attrNameLst>
                                      </p:cBhvr>
                                      <p:to>
                                        <p:strVal val="visible"/>
                                      </p:to>
                                    </p:set>
                                    <p:anim calcmode="lin" valueType="num">
                                      <p:cBhvr>
                                        <p:cTn id="87" dur="500" fill="hold"/>
                                        <p:tgtEl>
                                          <p:spTgt spid="23"/>
                                        </p:tgtEl>
                                        <p:attrNameLst>
                                          <p:attrName>ppt_w</p:attrName>
                                        </p:attrNameLst>
                                      </p:cBhvr>
                                      <p:tavLst>
                                        <p:tav tm="0">
                                          <p:val>
                                            <p:fltVal val="0"/>
                                          </p:val>
                                        </p:tav>
                                        <p:tav tm="100000">
                                          <p:val>
                                            <p:strVal val="#ppt_w"/>
                                          </p:val>
                                        </p:tav>
                                      </p:tavLst>
                                    </p:anim>
                                    <p:anim calcmode="lin" valueType="num">
                                      <p:cBhvr>
                                        <p:cTn id="88" dur="500" fill="hold"/>
                                        <p:tgtEl>
                                          <p:spTgt spid="23"/>
                                        </p:tgtEl>
                                        <p:attrNameLst>
                                          <p:attrName>ppt_h</p:attrName>
                                        </p:attrNameLst>
                                      </p:cBhvr>
                                      <p:tavLst>
                                        <p:tav tm="0">
                                          <p:val>
                                            <p:fltVal val="0"/>
                                          </p:val>
                                        </p:tav>
                                        <p:tav tm="100000">
                                          <p:val>
                                            <p:strVal val="#ppt_h"/>
                                          </p:val>
                                        </p:tav>
                                      </p:tavLst>
                                    </p:anim>
                                    <p:anim calcmode="lin" valueType="num">
                                      <p:cBhvr>
                                        <p:cTn id="89" dur="500" fill="hold"/>
                                        <p:tgtEl>
                                          <p:spTgt spid="23"/>
                                        </p:tgtEl>
                                        <p:attrNameLst>
                                          <p:attrName>style.rotation</p:attrName>
                                        </p:attrNameLst>
                                      </p:cBhvr>
                                      <p:tavLst>
                                        <p:tav tm="0">
                                          <p:val>
                                            <p:fltVal val="90"/>
                                          </p:val>
                                        </p:tav>
                                        <p:tav tm="100000">
                                          <p:val>
                                            <p:fltVal val="0"/>
                                          </p:val>
                                        </p:tav>
                                      </p:tavLst>
                                    </p:anim>
                                    <p:animEffect transition="in" filter="fade">
                                      <p:cBhvr>
                                        <p:cTn id="90" dur="500"/>
                                        <p:tgtEl>
                                          <p:spTgt spid="23"/>
                                        </p:tgtEl>
                                      </p:cBhvr>
                                    </p:animEffect>
                                  </p:childTnLst>
                                </p:cTn>
                              </p:par>
                            </p:childTnLst>
                          </p:cTn>
                        </p:par>
                        <p:par>
                          <p:cTn id="91" fill="hold" nodeType="afterGroup">
                            <p:stCondLst>
                              <p:cond delay="4000"/>
                            </p:stCondLst>
                            <p:childTnLst>
                              <p:par>
                                <p:cTn id="92" presetID="31" presetClass="entr" presetSubtype="0"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 calcmode="lin" valueType="num">
                                      <p:cBhvr>
                                        <p:cTn id="94" dur="500" fill="hold"/>
                                        <p:tgtEl>
                                          <p:spTgt spid="21"/>
                                        </p:tgtEl>
                                        <p:attrNameLst>
                                          <p:attrName>ppt_w</p:attrName>
                                        </p:attrNameLst>
                                      </p:cBhvr>
                                      <p:tavLst>
                                        <p:tav tm="0">
                                          <p:val>
                                            <p:fltVal val="0"/>
                                          </p:val>
                                        </p:tav>
                                        <p:tav tm="100000">
                                          <p:val>
                                            <p:strVal val="#ppt_w"/>
                                          </p:val>
                                        </p:tav>
                                      </p:tavLst>
                                    </p:anim>
                                    <p:anim calcmode="lin" valueType="num">
                                      <p:cBhvr>
                                        <p:cTn id="95" dur="500" fill="hold"/>
                                        <p:tgtEl>
                                          <p:spTgt spid="21"/>
                                        </p:tgtEl>
                                        <p:attrNameLst>
                                          <p:attrName>ppt_h</p:attrName>
                                        </p:attrNameLst>
                                      </p:cBhvr>
                                      <p:tavLst>
                                        <p:tav tm="0">
                                          <p:val>
                                            <p:fltVal val="0"/>
                                          </p:val>
                                        </p:tav>
                                        <p:tav tm="100000">
                                          <p:val>
                                            <p:strVal val="#ppt_h"/>
                                          </p:val>
                                        </p:tav>
                                      </p:tavLst>
                                    </p:anim>
                                    <p:anim calcmode="lin" valueType="num">
                                      <p:cBhvr>
                                        <p:cTn id="96" dur="500" fill="hold"/>
                                        <p:tgtEl>
                                          <p:spTgt spid="21"/>
                                        </p:tgtEl>
                                        <p:attrNameLst>
                                          <p:attrName>style.rotation</p:attrName>
                                        </p:attrNameLst>
                                      </p:cBhvr>
                                      <p:tavLst>
                                        <p:tav tm="0">
                                          <p:val>
                                            <p:fltVal val="90"/>
                                          </p:val>
                                        </p:tav>
                                        <p:tav tm="100000">
                                          <p:val>
                                            <p:fltVal val="0"/>
                                          </p:val>
                                        </p:tav>
                                      </p:tavLst>
                                    </p:anim>
                                    <p:animEffect transition="in" filter="fade">
                                      <p:cBhvr>
                                        <p:cTn id="97" dur="500"/>
                                        <p:tgtEl>
                                          <p:spTgt spid="21"/>
                                        </p:tgtEl>
                                      </p:cBhvr>
                                    </p:animEffect>
                                  </p:childTnLst>
                                </p:cTn>
                              </p:par>
                            </p:childTnLst>
                          </p:cTn>
                        </p:par>
                        <p:par>
                          <p:cTn id="98" fill="hold" nodeType="afterGroup">
                            <p:stCondLst>
                              <p:cond delay="4500"/>
                            </p:stCondLst>
                            <p:childTnLst>
                              <p:par>
                                <p:cTn id="99" presetID="31" presetClass="entr" presetSubtype="0" fill="hold" grpId="0" nodeType="afterEffect">
                                  <p:stCondLst>
                                    <p:cond delay="0"/>
                                  </p:stCondLst>
                                  <p:childTnLst>
                                    <p:set>
                                      <p:cBhvr>
                                        <p:cTn id="100" dur="1" fill="hold">
                                          <p:stCondLst>
                                            <p:cond delay="0"/>
                                          </p:stCondLst>
                                        </p:cTn>
                                        <p:tgtEl>
                                          <p:spTgt spid="24"/>
                                        </p:tgtEl>
                                        <p:attrNameLst>
                                          <p:attrName>style.visibility</p:attrName>
                                        </p:attrNameLst>
                                      </p:cBhvr>
                                      <p:to>
                                        <p:strVal val="visible"/>
                                      </p:to>
                                    </p:set>
                                    <p:anim calcmode="lin" valueType="num">
                                      <p:cBhvr>
                                        <p:cTn id="101" dur="500" fill="hold"/>
                                        <p:tgtEl>
                                          <p:spTgt spid="24"/>
                                        </p:tgtEl>
                                        <p:attrNameLst>
                                          <p:attrName>ppt_w</p:attrName>
                                        </p:attrNameLst>
                                      </p:cBhvr>
                                      <p:tavLst>
                                        <p:tav tm="0">
                                          <p:val>
                                            <p:fltVal val="0"/>
                                          </p:val>
                                        </p:tav>
                                        <p:tav tm="100000">
                                          <p:val>
                                            <p:strVal val="#ppt_w"/>
                                          </p:val>
                                        </p:tav>
                                      </p:tavLst>
                                    </p:anim>
                                    <p:anim calcmode="lin" valueType="num">
                                      <p:cBhvr>
                                        <p:cTn id="102" dur="500" fill="hold"/>
                                        <p:tgtEl>
                                          <p:spTgt spid="24"/>
                                        </p:tgtEl>
                                        <p:attrNameLst>
                                          <p:attrName>ppt_h</p:attrName>
                                        </p:attrNameLst>
                                      </p:cBhvr>
                                      <p:tavLst>
                                        <p:tav tm="0">
                                          <p:val>
                                            <p:fltVal val="0"/>
                                          </p:val>
                                        </p:tav>
                                        <p:tav tm="100000">
                                          <p:val>
                                            <p:strVal val="#ppt_h"/>
                                          </p:val>
                                        </p:tav>
                                      </p:tavLst>
                                    </p:anim>
                                    <p:anim calcmode="lin" valueType="num">
                                      <p:cBhvr>
                                        <p:cTn id="103" dur="500" fill="hold"/>
                                        <p:tgtEl>
                                          <p:spTgt spid="24"/>
                                        </p:tgtEl>
                                        <p:attrNameLst>
                                          <p:attrName>style.rotation</p:attrName>
                                        </p:attrNameLst>
                                      </p:cBhvr>
                                      <p:tavLst>
                                        <p:tav tm="0">
                                          <p:val>
                                            <p:fltVal val="90"/>
                                          </p:val>
                                        </p:tav>
                                        <p:tav tm="100000">
                                          <p:val>
                                            <p:fltVal val="0"/>
                                          </p:val>
                                        </p:tav>
                                      </p:tavLst>
                                    </p:anim>
                                    <p:animEffect transition="in" filter="fade">
                                      <p:cBhvr>
                                        <p:cTn id="10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8" grpId="0"/>
      <p:bldP spid="19" grpId="0"/>
      <p:bldP spid="20" grpId="0"/>
      <p:bldP spid="21" grpId="0"/>
      <p:bldP spid="22" grpId="0"/>
      <p:bldP spid="23" grpId="0"/>
      <p:bldP spid="24" grpId="0"/>
      <p:bldP spid="25"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6" name="25 Rectángulo"/>
          <p:cNvSpPr/>
          <p:nvPr/>
        </p:nvSpPr>
        <p:spPr bwMode="auto">
          <a:xfrm rot="18954276">
            <a:off x="9198671" y="1646073"/>
            <a:ext cx="2033755" cy="2033652"/>
          </a:xfrm>
          <a:prstGeom prst="rect">
            <a:avLst/>
          </a:prstGeom>
          <a:solidFill>
            <a:schemeClr val="accent2"/>
          </a:solidFill>
          <a:ln>
            <a:noFill/>
          </a:ln>
        </p:spPr>
        <p:txBody>
          <a:bodyPr lIns="0" tIns="0" rIns="0" bIns="0" rtlCol="0" anchor="ctr"/>
          <a:lstStyle/>
          <a:p>
            <a:pPr algn="ctr" defTabSz="1187450"/>
            <a:endParaRPr lang="es-SV" sz="935">
              <a:solidFill>
                <a:srgbClr val="000000"/>
              </a:solidFill>
              <a:cs typeface="+mn-ea"/>
              <a:sym typeface="+mn-lt"/>
            </a:endParaRPr>
          </a:p>
        </p:txBody>
      </p:sp>
      <p:grpSp>
        <p:nvGrpSpPr>
          <p:cNvPr id="27" name="26 Grupo"/>
          <p:cNvGrpSpPr/>
          <p:nvPr/>
        </p:nvGrpSpPr>
        <p:grpSpPr>
          <a:xfrm>
            <a:off x="10415568" y="1389862"/>
            <a:ext cx="912733" cy="3438357"/>
            <a:chOff x="11247602" y="4729594"/>
            <a:chExt cx="1825687" cy="6877886"/>
          </a:xfrm>
        </p:grpSpPr>
        <p:sp>
          <p:nvSpPr>
            <p:cNvPr id="28" name="19 Rectángulo"/>
            <p:cNvSpPr>
              <a:spLocks noChangeAspect="1"/>
            </p:cNvSpPr>
            <p:nvPr/>
          </p:nvSpPr>
          <p:spPr bwMode="auto">
            <a:xfrm rot="10800000" flipH="1">
              <a:off x="11247602" y="4729594"/>
              <a:ext cx="1825687" cy="6877886"/>
            </a:xfrm>
            <a:custGeom>
              <a:rect l="l" t="t" r="r" b="b"/>
              <a:pathLst>
                <a:path w="1825685" h="6877886">
                  <a:moveTo>
                    <a:pt x="142971" y="6877845"/>
                  </a:moveTo>
                  <a:cubicBezTo>
                    <a:pt x="210090" y="6879026"/>
                    <a:pt x="296201" y="6855052"/>
                    <a:pt x="399893" y="6770503"/>
                  </a:cubicBezTo>
                  <a:cubicBezTo>
                    <a:pt x="607278" y="6601405"/>
                    <a:pt x="1565131" y="5656843"/>
                    <a:pt x="1568151" y="5532170"/>
                  </a:cubicBezTo>
                  <a:cubicBezTo>
                    <a:pt x="1570653" y="5428935"/>
                    <a:pt x="1568941" y="5086367"/>
                    <a:pt x="1568261" y="4801734"/>
                  </a:cubicBezTo>
                  <a:lnTo>
                    <a:pt x="1569466" y="4801734"/>
                  </a:lnTo>
                  <a:lnTo>
                    <a:pt x="1569466" y="1814977"/>
                  </a:lnTo>
                  <a:lnTo>
                    <a:pt x="1571212" y="1814977"/>
                  </a:lnTo>
                  <a:cubicBezTo>
                    <a:pt x="1572253" y="1625221"/>
                    <a:pt x="1570102" y="1257626"/>
                    <a:pt x="1570058" y="1009784"/>
                  </a:cubicBezTo>
                  <a:lnTo>
                    <a:pt x="1782647" y="1009784"/>
                  </a:lnTo>
                  <a:cubicBezTo>
                    <a:pt x="1795103" y="1009784"/>
                    <a:pt x="1806311" y="1003951"/>
                    <a:pt x="1813843" y="994409"/>
                  </a:cubicBezTo>
                  <a:lnTo>
                    <a:pt x="1814111" y="994409"/>
                  </a:lnTo>
                  <a:lnTo>
                    <a:pt x="1814999" y="993446"/>
                  </a:lnTo>
                  <a:lnTo>
                    <a:pt x="1825687" y="966162"/>
                  </a:lnTo>
                  <a:cubicBezTo>
                    <a:pt x="1825706" y="962870"/>
                    <a:pt x="1825324" y="959573"/>
                    <a:pt x="1824531" y="956352"/>
                  </a:cubicBezTo>
                  <a:cubicBezTo>
                    <a:pt x="1824495" y="954962"/>
                    <a:pt x="1824247" y="953618"/>
                    <a:pt x="1823817" y="952330"/>
                  </a:cubicBezTo>
                  <a:cubicBezTo>
                    <a:pt x="1823840" y="950821"/>
                    <a:pt x="1823377" y="949477"/>
                    <a:pt x="1822654" y="948246"/>
                  </a:cubicBezTo>
                  <a:cubicBezTo>
                    <a:pt x="1819731" y="938516"/>
                    <a:pt x="1813779" y="930307"/>
                    <a:pt x="1805640" y="925474"/>
                  </a:cubicBezTo>
                  <a:lnTo>
                    <a:pt x="969068" y="11980"/>
                  </a:lnTo>
                  <a:cubicBezTo>
                    <a:pt x="961764" y="4008"/>
                    <a:pt x="952186" y="13"/>
                    <a:pt x="942603" y="0"/>
                  </a:cubicBezTo>
                  <a:cubicBezTo>
                    <a:pt x="933020" y="-14"/>
                    <a:pt x="923432" y="3957"/>
                    <a:pt x="916112" y="11911"/>
                  </a:cubicBezTo>
                  <a:lnTo>
                    <a:pt x="72665" y="928434"/>
                  </a:lnTo>
                  <a:cubicBezTo>
                    <a:pt x="67024" y="932825"/>
                    <a:pt x="62836" y="939050"/>
                    <a:pt x="60274" y="946173"/>
                  </a:cubicBezTo>
                  <a:cubicBezTo>
                    <a:pt x="59733" y="947104"/>
                    <a:pt x="59374" y="948117"/>
                    <a:pt x="59392" y="949268"/>
                  </a:cubicBezTo>
                  <a:cubicBezTo>
                    <a:pt x="58184" y="952618"/>
                    <a:pt x="57527" y="956209"/>
                    <a:pt x="57474" y="959939"/>
                  </a:cubicBezTo>
                  <a:cubicBezTo>
                    <a:pt x="57063" y="960952"/>
                    <a:pt x="57044" y="961990"/>
                    <a:pt x="57188" y="963026"/>
                  </a:cubicBezTo>
                  <a:cubicBezTo>
                    <a:pt x="57174" y="963166"/>
                    <a:pt x="57162" y="963306"/>
                    <a:pt x="57149" y="963445"/>
                  </a:cubicBezTo>
                  <a:cubicBezTo>
                    <a:pt x="57149" y="989037"/>
                    <a:pt x="76194" y="1009784"/>
                    <a:pt x="99690" y="1009784"/>
                  </a:cubicBezTo>
                  <a:lnTo>
                    <a:pt x="312735" y="1009784"/>
                  </a:lnTo>
                  <a:cubicBezTo>
                    <a:pt x="312735" y="1009875"/>
                    <a:pt x="312735" y="1009965"/>
                    <a:pt x="312734" y="1010057"/>
                  </a:cubicBezTo>
                  <a:lnTo>
                    <a:pt x="324571" y="1010057"/>
                  </a:lnTo>
                  <a:lnTo>
                    <a:pt x="324571" y="1786399"/>
                  </a:lnTo>
                  <a:lnTo>
                    <a:pt x="322854" y="1786399"/>
                  </a:lnTo>
                  <a:lnTo>
                    <a:pt x="322854" y="4801734"/>
                  </a:lnTo>
                  <a:lnTo>
                    <a:pt x="322508" y="4801734"/>
                  </a:lnTo>
                  <a:lnTo>
                    <a:pt x="322508" y="6509734"/>
                  </a:lnTo>
                  <a:lnTo>
                    <a:pt x="98345" y="6736028"/>
                  </a:lnTo>
                  <a:lnTo>
                    <a:pt x="9548" y="6824825"/>
                  </a:lnTo>
                  <a:lnTo>
                    <a:pt x="9596" y="6824832"/>
                  </a:lnTo>
                  <a:lnTo>
                    <a:pt x="0" y="6834253"/>
                  </a:lnTo>
                  <a:cubicBezTo>
                    <a:pt x="27725" y="6850327"/>
                    <a:pt x="75853" y="6876664"/>
                    <a:pt x="142971" y="6877845"/>
                  </a:cubicBezTo>
                  <a:close/>
                </a:path>
              </a:pathLst>
            </a:custGeom>
            <a:solidFill>
              <a:schemeClr val="accent1"/>
            </a:solidFill>
            <a:ln>
              <a:noFill/>
            </a:ln>
            <a:effectLst>
              <a:outerShdw blurRad="469900" dist="304800" dir="6000000" sx="89000" sy="89000" algn="ctr" rotWithShape="0">
                <a:srgbClr val="000000">
                  <a:alpha val="60000"/>
                </a:srgbClr>
              </a:outerShdw>
            </a:effectLst>
          </p:spPr>
          <p:txBody>
            <a:bodyPr vert="horz" wrap="square" lIns="0" tIns="0" rIns="0" bIns="0" rtlCol="0" anchor="ctr">
              <a:scene3d>
                <a:camera prst="orthographicFront">
                  <a:rot lat="0" lon="0" rev="10799999"/>
                </a:camera>
                <a:lightRig rig="threePt" dir="t"/>
              </a:scene3d>
            </a:bodyPr>
            <a:lstStyle/>
            <a:p>
              <a:pPr algn="ctr" defTabSz="1187450"/>
              <a:endParaRPr lang="es-MX" sz="3065">
                <a:solidFill>
                  <a:srgbClr val="FFFFFF"/>
                </a:solidFill>
                <a:effectLst>
                  <a:outerShdw blurRad="38100" dist="38100" dir="2700000" algn="tl">
                    <a:srgbClr val="000000">
                      <a:alpha val="43137"/>
                    </a:srgbClr>
                  </a:outerShdw>
                </a:effectLst>
                <a:cs typeface="+mn-ea"/>
                <a:sym typeface="+mn-lt"/>
              </a:endParaRPr>
            </a:p>
          </p:txBody>
        </p:sp>
        <p:sp>
          <p:nvSpPr>
            <p:cNvPr id="29" name="34 Rectángulo redondeado"/>
            <p:cNvSpPr/>
            <p:nvPr/>
          </p:nvSpPr>
          <p:spPr bwMode="auto">
            <a:xfrm rot="5400000">
              <a:off x="11266318" y="4794266"/>
              <a:ext cx="309361" cy="303855"/>
            </a:xfrm>
            <a:custGeom>
              <a:rect l="l" t="t" r="r" b="b"/>
              <a:pathLst>
                <a:path w="1699456"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solidFill>
              <a:schemeClr val="accent4">
                <a:lumMod val="50000"/>
              </a:schemeClr>
            </a:solidFill>
            <a:ln>
              <a:noFill/>
            </a:ln>
          </p:spPr>
          <p:txBody>
            <a:bodyPr lIns="0" tIns="0" rIns="0" bIns="0" rtlCol="0" anchor="ctr"/>
            <a:lstStyle/>
            <a:p>
              <a:pPr algn="ctr" defTabSz="1187450"/>
              <a:endParaRPr lang="es-SV" sz="935">
                <a:solidFill>
                  <a:srgbClr val="000000"/>
                </a:solidFill>
                <a:effectLst>
                  <a:outerShdw blurRad="38100" dist="38100" dir="2700000" algn="tl">
                    <a:srgbClr val="000000">
                      <a:alpha val="43137"/>
                    </a:srgbClr>
                  </a:outerShdw>
                </a:effectLst>
                <a:cs typeface="+mn-ea"/>
                <a:sym typeface="+mn-lt"/>
              </a:endParaRPr>
            </a:p>
          </p:txBody>
        </p:sp>
      </p:grpSp>
      <p:sp>
        <p:nvSpPr>
          <p:cNvPr id="21" name="20 Rectángulo"/>
          <p:cNvSpPr/>
          <p:nvPr/>
        </p:nvSpPr>
        <p:spPr bwMode="auto">
          <a:xfrm rot="18954276">
            <a:off x="7597643" y="1646073"/>
            <a:ext cx="2033755" cy="2033652"/>
          </a:xfrm>
          <a:prstGeom prst="rect">
            <a:avLst/>
          </a:prstGeom>
          <a:solidFill>
            <a:schemeClr val="accent2"/>
          </a:solidFill>
          <a:ln>
            <a:noFill/>
          </a:ln>
        </p:spPr>
        <p:txBody>
          <a:bodyPr lIns="0" tIns="0" rIns="0" bIns="0" rtlCol="0" anchor="ctr"/>
          <a:lstStyle/>
          <a:p>
            <a:pPr algn="ctr" defTabSz="1187450"/>
            <a:endParaRPr lang="es-SV" sz="935">
              <a:solidFill>
                <a:srgbClr val="000000"/>
              </a:solidFill>
              <a:cs typeface="+mn-ea"/>
              <a:sym typeface="+mn-lt"/>
            </a:endParaRPr>
          </a:p>
        </p:txBody>
      </p:sp>
      <p:grpSp>
        <p:nvGrpSpPr>
          <p:cNvPr id="22" name="21 Grupo"/>
          <p:cNvGrpSpPr/>
          <p:nvPr/>
        </p:nvGrpSpPr>
        <p:grpSpPr>
          <a:xfrm>
            <a:off x="8815447" y="1389862"/>
            <a:ext cx="912733" cy="3438357"/>
            <a:chOff x="11247602" y="4729594"/>
            <a:chExt cx="1825687" cy="6877886"/>
          </a:xfrm>
        </p:grpSpPr>
        <p:sp>
          <p:nvSpPr>
            <p:cNvPr id="23" name="19 Rectángulo"/>
            <p:cNvSpPr>
              <a:spLocks noChangeAspect="1"/>
            </p:cNvSpPr>
            <p:nvPr/>
          </p:nvSpPr>
          <p:spPr bwMode="auto">
            <a:xfrm rot="10800000" flipH="1">
              <a:off x="11247602" y="4729594"/>
              <a:ext cx="1825687" cy="6877886"/>
            </a:xfrm>
            <a:custGeom>
              <a:rect l="l" t="t" r="r" b="b"/>
              <a:pathLst>
                <a:path w="1825685" h="6877886">
                  <a:moveTo>
                    <a:pt x="142971" y="6877845"/>
                  </a:moveTo>
                  <a:cubicBezTo>
                    <a:pt x="210090" y="6879026"/>
                    <a:pt x="296201" y="6855052"/>
                    <a:pt x="399893" y="6770503"/>
                  </a:cubicBezTo>
                  <a:cubicBezTo>
                    <a:pt x="607278" y="6601405"/>
                    <a:pt x="1565131" y="5656843"/>
                    <a:pt x="1568151" y="5532170"/>
                  </a:cubicBezTo>
                  <a:cubicBezTo>
                    <a:pt x="1570653" y="5428935"/>
                    <a:pt x="1568941" y="5086367"/>
                    <a:pt x="1568261" y="4801734"/>
                  </a:cubicBezTo>
                  <a:lnTo>
                    <a:pt x="1569466" y="4801734"/>
                  </a:lnTo>
                  <a:lnTo>
                    <a:pt x="1569466" y="1814977"/>
                  </a:lnTo>
                  <a:lnTo>
                    <a:pt x="1571212" y="1814977"/>
                  </a:lnTo>
                  <a:cubicBezTo>
                    <a:pt x="1572253" y="1625221"/>
                    <a:pt x="1570102" y="1257626"/>
                    <a:pt x="1570058" y="1009784"/>
                  </a:cubicBezTo>
                  <a:lnTo>
                    <a:pt x="1782647" y="1009784"/>
                  </a:lnTo>
                  <a:cubicBezTo>
                    <a:pt x="1795103" y="1009784"/>
                    <a:pt x="1806311" y="1003951"/>
                    <a:pt x="1813843" y="994409"/>
                  </a:cubicBezTo>
                  <a:lnTo>
                    <a:pt x="1814111" y="994409"/>
                  </a:lnTo>
                  <a:lnTo>
                    <a:pt x="1814999" y="993446"/>
                  </a:lnTo>
                  <a:lnTo>
                    <a:pt x="1825687" y="966162"/>
                  </a:lnTo>
                  <a:cubicBezTo>
                    <a:pt x="1825706" y="962870"/>
                    <a:pt x="1825324" y="959573"/>
                    <a:pt x="1824531" y="956352"/>
                  </a:cubicBezTo>
                  <a:cubicBezTo>
                    <a:pt x="1824495" y="954962"/>
                    <a:pt x="1824247" y="953618"/>
                    <a:pt x="1823817" y="952330"/>
                  </a:cubicBezTo>
                  <a:cubicBezTo>
                    <a:pt x="1823840" y="950821"/>
                    <a:pt x="1823377" y="949477"/>
                    <a:pt x="1822654" y="948246"/>
                  </a:cubicBezTo>
                  <a:cubicBezTo>
                    <a:pt x="1819731" y="938516"/>
                    <a:pt x="1813779" y="930307"/>
                    <a:pt x="1805640" y="925474"/>
                  </a:cubicBezTo>
                  <a:lnTo>
                    <a:pt x="969068" y="11980"/>
                  </a:lnTo>
                  <a:cubicBezTo>
                    <a:pt x="961764" y="4008"/>
                    <a:pt x="952186" y="13"/>
                    <a:pt x="942603" y="0"/>
                  </a:cubicBezTo>
                  <a:cubicBezTo>
                    <a:pt x="933020" y="-14"/>
                    <a:pt x="923432" y="3957"/>
                    <a:pt x="916112" y="11911"/>
                  </a:cubicBezTo>
                  <a:lnTo>
                    <a:pt x="72665" y="928434"/>
                  </a:lnTo>
                  <a:cubicBezTo>
                    <a:pt x="67024" y="932825"/>
                    <a:pt x="62836" y="939050"/>
                    <a:pt x="60274" y="946173"/>
                  </a:cubicBezTo>
                  <a:cubicBezTo>
                    <a:pt x="59733" y="947104"/>
                    <a:pt x="59374" y="948117"/>
                    <a:pt x="59392" y="949268"/>
                  </a:cubicBezTo>
                  <a:cubicBezTo>
                    <a:pt x="58184" y="952618"/>
                    <a:pt x="57527" y="956209"/>
                    <a:pt x="57474" y="959939"/>
                  </a:cubicBezTo>
                  <a:cubicBezTo>
                    <a:pt x="57063" y="960952"/>
                    <a:pt x="57044" y="961990"/>
                    <a:pt x="57188" y="963026"/>
                  </a:cubicBezTo>
                  <a:cubicBezTo>
                    <a:pt x="57174" y="963166"/>
                    <a:pt x="57162" y="963306"/>
                    <a:pt x="57149" y="963445"/>
                  </a:cubicBezTo>
                  <a:cubicBezTo>
                    <a:pt x="57149" y="989037"/>
                    <a:pt x="76194" y="1009784"/>
                    <a:pt x="99690" y="1009784"/>
                  </a:cubicBezTo>
                  <a:lnTo>
                    <a:pt x="312735" y="1009784"/>
                  </a:lnTo>
                  <a:cubicBezTo>
                    <a:pt x="312735" y="1009875"/>
                    <a:pt x="312735" y="1009965"/>
                    <a:pt x="312734" y="1010057"/>
                  </a:cubicBezTo>
                  <a:lnTo>
                    <a:pt x="324571" y="1010057"/>
                  </a:lnTo>
                  <a:lnTo>
                    <a:pt x="324571" y="1786399"/>
                  </a:lnTo>
                  <a:lnTo>
                    <a:pt x="322854" y="1786399"/>
                  </a:lnTo>
                  <a:lnTo>
                    <a:pt x="322854" y="4801734"/>
                  </a:lnTo>
                  <a:lnTo>
                    <a:pt x="322508" y="4801734"/>
                  </a:lnTo>
                  <a:lnTo>
                    <a:pt x="322508" y="6509734"/>
                  </a:lnTo>
                  <a:lnTo>
                    <a:pt x="98345" y="6736028"/>
                  </a:lnTo>
                  <a:lnTo>
                    <a:pt x="9548" y="6824825"/>
                  </a:lnTo>
                  <a:lnTo>
                    <a:pt x="9596" y="6824832"/>
                  </a:lnTo>
                  <a:lnTo>
                    <a:pt x="0" y="6834253"/>
                  </a:lnTo>
                  <a:cubicBezTo>
                    <a:pt x="27725" y="6850327"/>
                    <a:pt x="75853" y="6876664"/>
                    <a:pt x="142971" y="6877845"/>
                  </a:cubicBezTo>
                  <a:close/>
                </a:path>
              </a:pathLst>
            </a:custGeom>
            <a:solidFill>
              <a:schemeClr val="accent1"/>
            </a:solidFill>
            <a:ln>
              <a:noFill/>
            </a:ln>
            <a:effectLst>
              <a:outerShdw blurRad="469900" dist="304800" dir="6000000" sx="89000" sy="89000" algn="ctr" rotWithShape="0">
                <a:srgbClr val="000000">
                  <a:alpha val="60000"/>
                </a:srgbClr>
              </a:outerShdw>
            </a:effectLst>
          </p:spPr>
          <p:txBody>
            <a:bodyPr vert="horz" wrap="square" lIns="0" tIns="0" rIns="0" bIns="0" rtlCol="0" anchor="ctr">
              <a:scene3d>
                <a:camera prst="orthographicFront">
                  <a:rot lat="0" lon="0" rev="10799999"/>
                </a:camera>
                <a:lightRig rig="threePt" dir="t"/>
              </a:scene3d>
            </a:bodyPr>
            <a:lstStyle/>
            <a:p>
              <a:pPr algn="ctr" defTabSz="1187450"/>
              <a:endParaRPr lang="es-SV" sz="3065">
                <a:solidFill>
                  <a:srgbClr val="FFFFFF"/>
                </a:solidFill>
                <a:effectLst>
                  <a:outerShdw blurRad="38100" dist="38100" dir="2700000" algn="tl">
                    <a:srgbClr val="000000">
                      <a:alpha val="43137"/>
                    </a:srgbClr>
                  </a:outerShdw>
                </a:effectLst>
                <a:cs typeface="+mn-ea"/>
                <a:sym typeface="+mn-lt"/>
              </a:endParaRPr>
            </a:p>
          </p:txBody>
        </p:sp>
        <p:sp>
          <p:nvSpPr>
            <p:cNvPr id="24" name="34 Rectángulo redondeado"/>
            <p:cNvSpPr/>
            <p:nvPr/>
          </p:nvSpPr>
          <p:spPr bwMode="auto">
            <a:xfrm rot="5400000">
              <a:off x="11266318" y="4794266"/>
              <a:ext cx="309361" cy="303855"/>
            </a:xfrm>
            <a:custGeom>
              <a:rect l="l" t="t" r="r" b="b"/>
              <a:pathLst>
                <a:path w="1699456"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solidFill>
              <a:schemeClr val="accent3">
                <a:lumMod val="50000"/>
              </a:schemeClr>
            </a:solidFill>
            <a:ln>
              <a:noFill/>
            </a:ln>
          </p:spPr>
          <p:txBody>
            <a:bodyPr lIns="0" tIns="0" rIns="0" bIns="0" rtlCol="0" anchor="ctr"/>
            <a:lstStyle/>
            <a:p>
              <a:pPr algn="ctr" defTabSz="1187450"/>
              <a:endParaRPr lang="es-SV" sz="935">
                <a:solidFill>
                  <a:srgbClr val="000000"/>
                </a:solidFill>
                <a:effectLst>
                  <a:outerShdw blurRad="38100" dist="38100" dir="2700000" algn="tl">
                    <a:srgbClr val="000000">
                      <a:alpha val="43137"/>
                    </a:srgbClr>
                  </a:outerShdw>
                </a:effectLst>
                <a:cs typeface="+mn-ea"/>
                <a:sym typeface="+mn-lt"/>
              </a:endParaRPr>
            </a:p>
          </p:txBody>
        </p:sp>
      </p:grpSp>
      <p:sp>
        <p:nvSpPr>
          <p:cNvPr id="8" name="7 Rectángulo"/>
          <p:cNvSpPr/>
          <p:nvPr/>
        </p:nvSpPr>
        <p:spPr bwMode="auto">
          <a:xfrm rot="18954276">
            <a:off x="5996612" y="1646073"/>
            <a:ext cx="2033755" cy="2033652"/>
          </a:xfrm>
          <a:prstGeom prst="rect">
            <a:avLst/>
          </a:prstGeom>
          <a:solidFill>
            <a:schemeClr val="accent2"/>
          </a:solidFill>
          <a:ln>
            <a:noFill/>
          </a:ln>
        </p:spPr>
        <p:txBody>
          <a:bodyPr lIns="0" tIns="0" rIns="0" bIns="0" rtlCol="0" anchor="ctr"/>
          <a:lstStyle/>
          <a:p>
            <a:pPr algn="ctr" defTabSz="1187450"/>
            <a:endParaRPr lang="es-SV" sz="935">
              <a:solidFill>
                <a:srgbClr val="000000"/>
              </a:solidFill>
              <a:cs typeface="+mn-ea"/>
              <a:sym typeface="+mn-lt"/>
            </a:endParaRPr>
          </a:p>
        </p:txBody>
      </p:sp>
      <p:sp>
        <p:nvSpPr>
          <p:cNvPr id="7" name="6 Rectángulo"/>
          <p:cNvSpPr/>
          <p:nvPr/>
        </p:nvSpPr>
        <p:spPr bwMode="auto">
          <a:xfrm rot="18954276">
            <a:off x="4395581" y="1646073"/>
            <a:ext cx="2033755" cy="2033652"/>
          </a:xfrm>
          <a:prstGeom prst="rect">
            <a:avLst/>
          </a:prstGeom>
          <a:solidFill>
            <a:schemeClr val="accent2"/>
          </a:solidFill>
          <a:ln>
            <a:noFill/>
          </a:ln>
        </p:spPr>
        <p:txBody>
          <a:bodyPr lIns="0" tIns="0" rIns="0" bIns="0" rtlCol="0" anchor="ctr"/>
          <a:lstStyle/>
          <a:p>
            <a:pPr algn="ctr" defTabSz="1187450"/>
            <a:endParaRPr lang="es-SV" sz="935">
              <a:solidFill>
                <a:srgbClr val="000000"/>
              </a:solidFill>
              <a:cs typeface="+mn-ea"/>
              <a:sym typeface="+mn-lt"/>
            </a:endParaRPr>
          </a:p>
        </p:txBody>
      </p:sp>
      <p:grpSp>
        <p:nvGrpSpPr>
          <p:cNvPr id="17" name="16 Grupo"/>
          <p:cNvGrpSpPr/>
          <p:nvPr/>
        </p:nvGrpSpPr>
        <p:grpSpPr>
          <a:xfrm>
            <a:off x="5616998" y="1391051"/>
            <a:ext cx="912733" cy="3438357"/>
            <a:chOff x="11247602" y="4729594"/>
            <a:chExt cx="1825687" cy="6877886"/>
          </a:xfrm>
        </p:grpSpPr>
        <p:sp>
          <p:nvSpPr>
            <p:cNvPr id="12" name="19 Rectángulo"/>
            <p:cNvSpPr>
              <a:spLocks noChangeAspect="1"/>
            </p:cNvSpPr>
            <p:nvPr/>
          </p:nvSpPr>
          <p:spPr bwMode="auto">
            <a:xfrm rot="10800000" flipH="1">
              <a:off x="11247602" y="4729594"/>
              <a:ext cx="1825687" cy="6877886"/>
            </a:xfrm>
            <a:custGeom>
              <a:rect l="l" t="t" r="r" b="b"/>
              <a:pathLst>
                <a:path w="1825685" h="6877886">
                  <a:moveTo>
                    <a:pt x="142971" y="6877845"/>
                  </a:moveTo>
                  <a:cubicBezTo>
                    <a:pt x="210090" y="6879026"/>
                    <a:pt x="296201" y="6855052"/>
                    <a:pt x="399893" y="6770503"/>
                  </a:cubicBezTo>
                  <a:cubicBezTo>
                    <a:pt x="607278" y="6601405"/>
                    <a:pt x="1565131" y="5656843"/>
                    <a:pt x="1568151" y="5532170"/>
                  </a:cubicBezTo>
                  <a:cubicBezTo>
                    <a:pt x="1570653" y="5428935"/>
                    <a:pt x="1568941" y="5086367"/>
                    <a:pt x="1568261" y="4801734"/>
                  </a:cubicBezTo>
                  <a:lnTo>
                    <a:pt x="1569466" y="4801734"/>
                  </a:lnTo>
                  <a:lnTo>
                    <a:pt x="1569466" y="1814977"/>
                  </a:lnTo>
                  <a:lnTo>
                    <a:pt x="1571212" y="1814977"/>
                  </a:lnTo>
                  <a:cubicBezTo>
                    <a:pt x="1572253" y="1625221"/>
                    <a:pt x="1570102" y="1257626"/>
                    <a:pt x="1570058" y="1009784"/>
                  </a:cubicBezTo>
                  <a:lnTo>
                    <a:pt x="1782647" y="1009784"/>
                  </a:lnTo>
                  <a:cubicBezTo>
                    <a:pt x="1795103" y="1009784"/>
                    <a:pt x="1806311" y="1003951"/>
                    <a:pt x="1813843" y="994409"/>
                  </a:cubicBezTo>
                  <a:lnTo>
                    <a:pt x="1814111" y="994409"/>
                  </a:lnTo>
                  <a:lnTo>
                    <a:pt x="1814999" y="993446"/>
                  </a:lnTo>
                  <a:lnTo>
                    <a:pt x="1825687" y="966162"/>
                  </a:lnTo>
                  <a:cubicBezTo>
                    <a:pt x="1825706" y="962870"/>
                    <a:pt x="1825324" y="959573"/>
                    <a:pt x="1824531" y="956352"/>
                  </a:cubicBezTo>
                  <a:cubicBezTo>
                    <a:pt x="1824495" y="954962"/>
                    <a:pt x="1824247" y="953618"/>
                    <a:pt x="1823817" y="952330"/>
                  </a:cubicBezTo>
                  <a:cubicBezTo>
                    <a:pt x="1823840" y="950821"/>
                    <a:pt x="1823377" y="949477"/>
                    <a:pt x="1822654" y="948246"/>
                  </a:cubicBezTo>
                  <a:cubicBezTo>
                    <a:pt x="1819731" y="938516"/>
                    <a:pt x="1813779" y="930307"/>
                    <a:pt x="1805640" y="925474"/>
                  </a:cubicBezTo>
                  <a:lnTo>
                    <a:pt x="969068" y="11980"/>
                  </a:lnTo>
                  <a:cubicBezTo>
                    <a:pt x="961764" y="4008"/>
                    <a:pt x="952186" y="13"/>
                    <a:pt x="942603" y="0"/>
                  </a:cubicBezTo>
                  <a:cubicBezTo>
                    <a:pt x="933020" y="-14"/>
                    <a:pt x="923432" y="3957"/>
                    <a:pt x="916112" y="11911"/>
                  </a:cubicBezTo>
                  <a:lnTo>
                    <a:pt x="72665" y="928434"/>
                  </a:lnTo>
                  <a:cubicBezTo>
                    <a:pt x="67024" y="932825"/>
                    <a:pt x="62836" y="939050"/>
                    <a:pt x="60274" y="946173"/>
                  </a:cubicBezTo>
                  <a:cubicBezTo>
                    <a:pt x="59733" y="947104"/>
                    <a:pt x="59374" y="948117"/>
                    <a:pt x="59392" y="949268"/>
                  </a:cubicBezTo>
                  <a:cubicBezTo>
                    <a:pt x="58184" y="952618"/>
                    <a:pt x="57527" y="956209"/>
                    <a:pt x="57474" y="959939"/>
                  </a:cubicBezTo>
                  <a:cubicBezTo>
                    <a:pt x="57063" y="960952"/>
                    <a:pt x="57044" y="961990"/>
                    <a:pt x="57188" y="963026"/>
                  </a:cubicBezTo>
                  <a:cubicBezTo>
                    <a:pt x="57174" y="963166"/>
                    <a:pt x="57162" y="963306"/>
                    <a:pt x="57149" y="963445"/>
                  </a:cubicBezTo>
                  <a:cubicBezTo>
                    <a:pt x="57149" y="989037"/>
                    <a:pt x="76194" y="1009784"/>
                    <a:pt x="99690" y="1009784"/>
                  </a:cubicBezTo>
                  <a:lnTo>
                    <a:pt x="312735" y="1009784"/>
                  </a:lnTo>
                  <a:cubicBezTo>
                    <a:pt x="312735" y="1009875"/>
                    <a:pt x="312735" y="1009965"/>
                    <a:pt x="312734" y="1010057"/>
                  </a:cubicBezTo>
                  <a:lnTo>
                    <a:pt x="324571" y="1010057"/>
                  </a:lnTo>
                  <a:lnTo>
                    <a:pt x="324571" y="1786399"/>
                  </a:lnTo>
                  <a:lnTo>
                    <a:pt x="322854" y="1786399"/>
                  </a:lnTo>
                  <a:lnTo>
                    <a:pt x="322854" y="4801734"/>
                  </a:lnTo>
                  <a:lnTo>
                    <a:pt x="322508" y="4801734"/>
                  </a:lnTo>
                  <a:lnTo>
                    <a:pt x="322508" y="6509734"/>
                  </a:lnTo>
                  <a:lnTo>
                    <a:pt x="98345" y="6736028"/>
                  </a:lnTo>
                  <a:lnTo>
                    <a:pt x="9548" y="6824825"/>
                  </a:lnTo>
                  <a:lnTo>
                    <a:pt x="9596" y="6824832"/>
                  </a:lnTo>
                  <a:lnTo>
                    <a:pt x="0" y="6834253"/>
                  </a:lnTo>
                  <a:cubicBezTo>
                    <a:pt x="27725" y="6850327"/>
                    <a:pt x="75853" y="6876664"/>
                    <a:pt x="142971" y="6877845"/>
                  </a:cubicBezTo>
                  <a:close/>
                </a:path>
              </a:pathLst>
            </a:custGeom>
            <a:solidFill>
              <a:schemeClr val="accent1"/>
            </a:solidFill>
            <a:ln>
              <a:noFill/>
            </a:ln>
            <a:effectLst>
              <a:outerShdw blurRad="469900" dist="304800" dir="6000000" sx="89000" sy="89000" algn="ctr" rotWithShape="0">
                <a:srgbClr val="000000">
                  <a:alpha val="60000"/>
                </a:srgbClr>
              </a:outerShdw>
            </a:effectLst>
          </p:spPr>
          <p:txBody>
            <a:bodyPr vert="horz" wrap="square" lIns="0" tIns="0" rIns="0" bIns="0" rtlCol="0" anchor="ctr">
              <a:scene3d>
                <a:camera prst="orthographicFront">
                  <a:rot lat="0" lon="0" rev="10799999"/>
                </a:camera>
                <a:lightRig rig="threePt" dir="t"/>
              </a:scene3d>
            </a:bodyPr>
            <a:lstStyle/>
            <a:p>
              <a:pPr algn="ctr" defTabSz="1187450"/>
              <a:endParaRPr lang="es-SV" sz="2935">
                <a:solidFill>
                  <a:srgbClr val="FFFFFF"/>
                </a:solidFill>
                <a:effectLst>
                  <a:outerShdw blurRad="38100" dist="38100" dir="2700000" algn="tl">
                    <a:srgbClr val="000000">
                      <a:alpha val="43137"/>
                    </a:srgbClr>
                  </a:outerShdw>
                </a:effectLst>
                <a:cs typeface="+mn-ea"/>
                <a:sym typeface="+mn-lt"/>
              </a:endParaRPr>
            </a:p>
          </p:txBody>
        </p:sp>
        <p:sp>
          <p:nvSpPr>
            <p:cNvPr id="6" name="34 Rectángulo redondeado"/>
            <p:cNvSpPr/>
            <p:nvPr/>
          </p:nvSpPr>
          <p:spPr bwMode="auto">
            <a:xfrm rot="5400000">
              <a:off x="11266318" y="4796647"/>
              <a:ext cx="309361" cy="303855"/>
            </a:xfrm>
            <a:custGeom>
              <a:rect l="l" t="t" r="r" b="b"/>
              <a:pathLst>
                <a:path w="1699456"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solidFill>
              <a:schemeClr val="accent1">
                <a:lumMod val="50000"/>
              </a:schemeClr>
            </a:solidFill>
            <a:ln>
              <a:noFill/>
            </a:ln>
          </p:spPr>
          <p:txBody>
            <a:bodyPr lIns="0" tIns="0" rIns="0" bIns="0" rtlCol="0" anchor="ctr"/>
            <a:lstStyle/>
            <a:p>
              <a:pPr algn="ctr" defTabSz="1187450"/>
              <a:endParaRPr lang="es-SV" sz="935">
                <a:solidFill>
                  <a:srgbClr val="000000"/>
                </a:solidFill>
                <a:effectLst>
                  <a:outerShdw blurRad="38100" dist="38100" dir="2700000" algn="tl">
                    <a:srgbClr val="000000">
                      <a:alpha val="43137"/>
                    </a:srgbClr>
                  </a:outerShdw>
                </a:effectLst>
                <a:cs typeface="+mn-ea"/>
                <a:sym typeface="+mn-lt"/>
              </a:endParaRPr>
            </a:p>
          </p:txBody>
        </p:sp>
      </p:grpSp>
      <p:grpSp>
        <p:nvGrpSpPr>
          <p:cNvPr id="18" name="17 Grupo"/>
          <p:cNvGrpSpPr/>
          <p:nvPr/>
        </p:nvGrpSpPr>
        <p:grpSpPr>
          <a:xfrm>
            <a:off x="7214760" y="1389862"/>
            <a:ext cx="912733" cy="3438357"/>
            <a:chOff x="11247602" y="4729594"/>
            <a:chExt cx="1825687" cy="6877886"/>
          </a:xfrm>
        </p:grpSpPr>
        <p:sp>
          <p:nvSpPr>
            <p:cNvPr id="19" name="19 Rectángulo"/>
            <p:cNvSpPr>
              <a:spLocks noChangeAspect="1"/>
            </p:cNvSpPr>
            <p:nvPr/>
          </p:nvSpPr>
          <p:spPr bwMode="auto">
            <a:xfrm rot="10800000" flipH="1">
              <a:off x="11247602" y="4729594"/>
              <a:ext cx="1825687" cy="6877886"/>
            </a:xfrm>
            <a:custGeom>
              <a:rect l="l" t="t" r="r" b="b"/>
              <a:pathLst>
                <a:path w="1825685" h="6877886">
                  <a:moveTo>
                    <a:pt x="142971" y="6877845"/>
                  </a:moveTo>
                  <a:cubicBezTo>
                    <a:pt x="210090" y="6879026"/>
                    <a:pt x="296201" y="6855052"/>
                    <a:pt x="399893" y="6770503"/>
                  </a:cubicBezTo>
                  <a:cubicBezTo>
                    <a:pt x="607278" y="6601405"/>
                    <a:pt x="1565131" y="5656843"/>
                    <a:pt x="1568151" y="5532170"/>
                  </a:cubicBezTo>
                  <a:cubicBezTo>
                    <a:pt x="1570653" y="5428935"/>
                    <a:pt x="1568941" y="5086367"/>
                    <a:pt x="1568261" y="4801734"/>
                  </a:cubicBezTo>
                  <a:lnTo>
                    <a:pt x="1569466" y="4801734"/>
                  </a:lnTo>
                  <a:lnTo>
                    <a:pt x="1569466" y="1814977"/>
                  </a:lnTo>
                  <a:lnTo>
                    <a:pt x="1571212" y="1814977"/>
                  </a:lnTo>
                  <a:cubicBezTo>
                    <a:pt x="1572253" y="1625221"/>
                    <a:pt x="1570102" y="1257626"/>
                    <a:pt x="1570058" y="1009784"/>
                  </a:cubicBezTo>
                  <a:lnTo>
                    <a:pt x="1782647" y="1009784"/>
                  </a:lnTo>
                  <a:cubicBezTo>
                    <a:pt x="1795103" y="1009784"/>
                    <a:pt x="1806311" y="1003951"/>
                    <a:pt x="1813843" y="994409"/>
                  </a:cubicBezTo>
                  <a:lnTo>
                    <a:pt x="1814111" y="994409"/>
                  </a:lnTo>
                  <a:lnTo>
                    <a:pt x="1814999" y="993446"/>
                  </a:lnTo>
                  <a:lnTo>
                    <a:pt x="1825687" y="966162"/>
                  </a:lnTo>
                  <a:cubicBezTo>
                    <a:pt x="1825706" y="962870"/>
                    <a:pt x="1825324" y="959573"/>
                    <a:pt x="1824531" y="956352"/>
                  </a:cubicBezTo>
                  <a:cubicBezTo>
                    <a:pt x="1824495" y="954962"/>
                    <a:pt x="1824247" y="953618"/>
                    <a:pt x="1823817" y="952330"/>
                  </a:cubicBezTo>
                  <a:cubicBezTo>
                    <a:pt x="1823840" y="950821"/>
                    <a:pt x="1823377" y="949477"/>
                    <a:pt x="1822654" y="948246"/>
                  </a:cubicBezTo>
                  <a:cubicBezTo>
                    <a:pt x="1819731" y="938516"/>
                    <a:pt x="1813779" y="930307"/>
                    <a:pt x="1805640" y="925474"/>
                  </a:cubicBezTo>
                  <a:lnTo>
                    <a:pt x="969068" y="11980"/>
                  </a:lnTo>
                  <a:cubicBezTo>
                    <a:pt x="961764" y="4008"/>
                    <a:pt x="952186" y="13"/>
                    <a:pt x="942603" y="0"/>
                  </a:cubicBezTo>
                  <a:cubicBezTo>
                    <a:pt x="933020" y="-14"/>
                    <a:pt x="923432" y="3957"/>
                    <a:pt x="916112" y="11911"/>
                  </a:cubicBezTo>
                  <a:lnTo>
                    <a:pt x="72665" y="928434"/>
                  </a:lnTo>
                  <a:cubicBezTo>
                    <a:pt x="67024" y="932825"/>
                    <a:pt x="62836" y="939050"/>
                    <a:pt x="60274" y="946173"/>
                  </a:cubicBezTo>
                  <a:cubicBezTo>
                    <a:pt x="59733" y="947104"/>
                    <a:pt x="59374" y="948117"/>
                    <a:pt x="59392" y="949268"/>
                  </a:cubicBezTo>
                  <a:cubicBezTo>
                    <a:pt x="58184" y="952618"/>
                    <a:pt x="57527" y="956209"/>
                    <a:pt x="57474" y="959939"/>
                  </a:cubicBezTo>
                  <a:cubicBezTo>
                    <a:pt x="57063" y="960952"/>
                    <a:pt x="57044" y="961990"/>
                    <a:pt x="57188" y="963026"/>
                  </a:cubicBezTo>
                  <a:cubicBezTo>
                    <a:pt x="57174" y="963166"/>
                    <a:pt x="57162" y="963306"/>
                    <a:pt x="57149" y="963445"/>
                  </a:cubicBezTo>
                  <a:cubicBezTo>
                    <a:pt x="57149" y="989037"/>
                    <a:pt x="76194" y="1009784"/>
                    <a:pt x="99690" y="1009784"/>
                  </a:cubicBezTo>
                  <a:lnTo>
                    <a:pt x="312735" y="1009784"/>
                  </a:lnTo>
                  <a:cubicBezTo>
                    <a:pt x="312735" y="1009875"/>
                    <a:pt x="312735" y="1009965"/>
                    <a:pt x="312734" y="1010057"/>
                  </a:cubicBezTo>
                  <a:lnTo>
                    <a:pt x="324571" y="1010057"/>
                  </a:lnTo>
                  <a:lnTo>
                    <a:pt x="324571" y="1786399"/>
                  </a:lnTo>
                  <a:lnTo>
                    <a:pt x="322854" y="1786399"/>
                  </a:lnTo>
                  <a:lnTo>
                    <a:pt x="322854" y="4801734"/>
                  </a:lnTo>
                  <a:lnTo>
                    <a:pt x="322508" y="4801734"/>
                  </a:lnTo>
                  <a:lnTo>
                    <a:pt x="322508" y="6509734"/>
                  </a:lnTo>
                  <a:lnTo>
                    <a:pt x="98345" y="6736028"/>
                  </a:lnTo>
                  <a:lnTo>
                    <a:pt x="9548" y="6824825"/>
                  </a:lnTo>
                  <a:lnTo>
                    <a:pt x="9596" y="6824832"/>
                  </a:lnTo>
                  <a:lnTo>
                    <a:pt x="0" y="6834253"/>
                  </a:lnTo>
                  <a:cubicBezTo>
                    <a:pt x="27725" y="6850327"/>
                    <a:pt x="75853" y="6876664"/>
                    <a:pt x="142971" y="6877845"/>
                  </a:cubicBezTo>
                  <a:close/>
                </a:path>
              </a:pathLst>
            </a:custGeom>
            <a:solidFill>
              <a:schemeClr val="accent1"/>
            </a:solidFill>
            <a:ln>
              <a:noFill/>
            </a:ln>
            <a:effectLst>
              <a:outerShdw blurRad="469900" dist="304800" dir="6000000" sx="89000" sy="89000" algn="ctr" rotWithShape="0">
                <a:srgbClr val="000000">
                  <a:alpha val="60000"/>
                </a:srgbClr>
              </a:outerShdw>
            </a:effectLst>
          </p:spPr>
          <p:txBody>
            <a:bodyPr vert="horz" wrap="square" lIns="0" tIns="0" rIns="0" bIns="0" rtlCol="0" anchor="ctr">
              <a:scene3d>
                <a:camera prst="orthographicFront">
                  <a:rot lat="0" lon="0" rev="10799999"/>
                </a:camera>
                <a:lightRig rig="threePt" dir="t"/>
              </a:scene3d>
            </a:bodyPr>
            <a:lstStyle/>
            <a:p>
              <a:pPr algn="ctr" defTabSz="1187450"/>
              <a:endParaRPr lang="es-SV" sz="3065">
                <a:solidFill>
                  <a:srgbClr val="FFFFFF"/>
                </a:solidFill>
                <a:effectLst>
                  <a:outerShdw blurRad="38100" dist="38100" dir="2700000" algn="tl">
                    <a:srgbClr val="000000">
                      <a:alpha val="43137"/>
                    </a:srgbClr>
                  </a:outerShdw>
                </a:effectLst>
                <a:cs typeface="+mn-ea"/>
                <a:sym typeface="+mn-lt"/>
              </a:endParaRPr>
            </a:p>
          </p:txBody>
        </p:sp>
        <p:sp>
          <p:nvSpPr>
            <p:cNvPr id="20" name="34 Rectángulo redondeado"/>
            <p:cNvSpPr/>
            <p:nvPr/>
          </p:nvSpPr>
          <p:spPr bwMode="auto">
            <a:xfrm rot="5400000">
              <a:off x="11266318" y="4796647"/>
              <a:ext cx="309361" cy="303855"/>
            </a:xfrm>
            <a:custGeom>
              <a:rect l="l" t="t" r="r" b="b"/>
              <a:pathLst>
                <a:path w="1699456"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solidFill>
              <a:schemeClr val="accent2">
                <a:lumMod val="50000"/>
              </a:schemeClr>
            </a:solidFill>
            <a:ln>
              <a:noFill/>
            </a:ln>
          </p:spPr>
          <p:txBody>
            <a:bodyPr lIns="0" tIns="0" rIns="0" bIns="0" rtlCol="0" anchor="ctr"/>
            <a:lstStyle/>
            <a:p>
              <a:pPr algn="ctr" defTabSz="1187450"/>
              <a:endParaRPr lang="es-SV" sz="935">
                <a:solidFill>
                  <a:srgbClr val="000000"/>
                </a:solidFill>
                <a:effectLst>
                  <a:outerShdw blurRad="38100" dist="38100" dir="2700000" algn="tl">
                    <a:srgbClr val="000000">
                      <a:alpha val="43137"/>
                    </a:srgbClr>
                  </a:outerShdw>
                </a:effectLst>
                <a:cs typeface="+mn-ea"/>
                <a:sym typeface="+mn-lt"/>
              </a:endParaRPr>
            </a:p>
          </p:txBody>
        </p:sp>
      </p:grpSp>
      <p:sp>
        <p:nvSpPr>
          <p:cNvPr id="31" name="Textbox 1"/>
          <p:cNvSpPr/>
          <p:nvPr/>
        </p:nvSpPr>
        <p:spPr>
          <a:xfrm>
            <a:off x="5344984" y="5387218"/>
            <a:ext cx="1481507" cy="1351675"/>
          </a:xfrm>
          <a:prstGeom prst="rect">
            <a:avLst/>
          </a:prstGeom>
        </p:spPr>
        <p:txBody>
          <a:bodyPr wrap="square" lIns="118828" tIns="59384" rIns="118828" bIns="59384">
            <a:spAutoFit/>
          </a:bodyPr>
          <a:lstStyle/>
          <a:p>
            <a:pPr algn="just">
              <a:lnSpc>
                <a:spcPct val="150000"/>
              </a:lnSpc>
            </a:pPr>
            <a:r>
              <a:rPr lang="zh-CN" altLang="en-US" sz="1065">
                <a:solidFill>
                  <a:schemeClr val="tx1">
                    <a:lumMod val="65000"/>
                    <a:lumOff val="35000"/>
                  </a:schemeClr>
                </a:solidFill>
                <a:cs typeface="+mn-ea"/>
                <a:sym typeface="+mn-lt"/>
              </a:rPr>
              <a:t>请输入您的标题，点击添加相关标题文字，修改文字内容，也可以直接复制你的内容到此。</a:t>
            </a:r>
            <a:endParaRPr lang="zh-CN" altLang="en-US" sz="1065">
              <a:solidFill>
                <a:schemeClr val="tx1">
                  <a:lumMod val="65000"/>
                  <a:lumOff val="35000"/>
                </a:schemeClr>
              </a:solidFill>
              <a:cs typeface="+mn-ea"/>
              <a:sym typeface="+mn-lt"/>
            </a:endParaRPr>
          </a:p>
        </p:txBody>
      </p:sp>
      <p:sp>
        <p:nvSpPr>
          <p:cNvPr id="32" name="Textbox 1"/>
          <p:cNvSpPr/>
          <p:nvPr/>
        </p:nvSpPr>
        <p:spPr>
          <a:xfrm>
            <a:off x="6941647" y="5387215"/>
            <a:ext cx="1456895" cy="1351675"/>
          </a:xfrm>
          <a:prstGeom prst="rect">
            <a:avLst/>
          </a:prstGeom>
        </p:spPr>
        <p:txBody>
          <a:bodyPr wrap="square" lIns="118828" tIns="59384" rIns="118828" bIns="59384">
            <a:spAutoFit/>
          </a:bodyPr>
          <a:lstStyle/>
          <a:p>
            <a:pPr algn="just">
              <a:lnSpc>
                <a:spcPct val="150000"/>
              </a:lnSpc>
            </a:pPr>
            <a:r>
              <a:rPr lang="zh-CN" altLang="en-US" sz="1065">
                <a:solidFill>
                  <a:schemeClr val="tx1">
                    <a:lumMod val="65000"/>
                    <a:lumOff val="35000"/>
                  </a:schemeClr>
                </a:solidFill>
                <a:cs typeface="+mn-ea"/>
                <a:sym typeface="+mn-lt"/>
              </a:rPr>
              <a:t>请输入您的标题，点击添加相关标题文字，修改文字内容，也可以直接复制你的内容到此。</a:t>
            </a:r>
            <a:endParaRPr lang="zh-CN" altLang="en-US" sz="1065">
              <a:solidFill>
                <a:schemeClr val="tx1">
                  <a:lumMod val="65000"/>
                  <a:lumOff val="35000"/>
                </a:schemeClr>
              </a:solidFill>
              <a:cs typeface="+mn-ea"/>
              <a:sym typeface="+mn-lt"/>
            </a:endParaRPr>
          </a:p>
        </p:txBody>
      </p:sp>
      <p:sp>
        <p:nvSpPr>
          <p:cNvPr id="33" name="Textbox 1"/>
          <p:cNvSpPr/>
          <p:nvPr/>
        </p:nvSpPr>
        <p:spPr>
          <a:xfrm>
            <a:off x="8510907" y="5387218"/>
            <a:ext cx="1485032" cy="1351675"/>
          </a:xfrm>
          <a:prstGeom prst="rect">
            <a:avLst/>
          </a:prstGeom>
        </p:spPr>
        <p:txBody>
          <a:bodyPr wrap="square" lIns="118828" tIns="59384" rIns="118828" bIns="59384">
            <a:spAutoFit/>
          </a:bodyPr>
          <a:lstStyle/>
          <a:p>
            <a:pPr algn="just">
              <a:lnSpc>
                <a:spcPct val="150000"/>
              </a:lnSpc>
            </a:pPr>
            <a:r>
              <a:rPr lang="zh-CN" altLang="en-US" sz="1065">
                <a:solidFill>
                  <a:schemeClr val="tx1">
                    <a:lumMod val="65000"/>
                    <a:lumOff val="35000"/>
                  </a:schemeClr>
                </a:solidFill>
                <a:cs typeface="+mn-ea"/>
                <a:sym typeface="+mn-lt"/>
              </a:rPr>
              <a:t>请输入您的标题，点击添加相关标题文字，修改文字内容，也可以直接复制你的内容到此。</a:t>
            </a:r>
            <a:endParaRPr lang="zh-CN" altLang="en-US" sz="1065">
              <a:solidFill>
                <a:schemeClr val="tx1">
                  <a:lumMod val="65000"/>
                  <a:lumOff val="35000"/>
                </a:schemeClr>
              </a:solidFill>
              <a:cs typeface="+mn-ea"/>
              <a:sym typeface="+mn-lt"/>
            </a:endParaRPr>
          </a:p>
        </p:txBody>
      </p:sp>
      <p:sp>
        <p:nvSpPr>
          <p:cNvPr id="34" name="Textbox 1"/>
          <p:cNvSpPr/>
          <p:nvPr/>
        </p:nvSpPr>
        <p:spPr>
          <a:xfrm>
            <a:off x="10089431" y="5387218"/>
            <a:ext cx="1580944" cy="1351675"/>
          </a:xfrm>
          <a:prstGeom prst="rect">
            <a:avLst/>
          </a:prstGeom>
        </p:spPr>
        <p:txBody>
          <a:bodyPr wrap="square" lIns="118828" tIns="59384" rIns="118828" bIns="59384">
            <a:spAutoFit/>
          </a:bodyPr>
          <a:lstStyle/>
          <a:p>
            <a:pPr algn="just">
              <a:lnSpc>
                <a:spcPct val="150000"/>
              </a:lnSpc>
            </a:pPr>
            <a:r>
              <a:rPr lang="zh-CN" altLang="en-US" sz="1065">
                <a:solidFill>
                  <a:schemeClr val="tx1">
                    <a:lumMod val="65000"/>
                    <a:lumOff val="35000"/>
                  </a:schemeClr>
                </a:solidFill>
                <a:cs typeface="+mn-ea"/>
                <a:sym typeface="+mn-lt"/>
              </a:rPr>
              <a:t>请输入您的标题，点击添加相关标题文字，修改文字内容，也可以直接复制你的内容到此。</a:t>
            </a:r>
            <a:endParaRPr lang="zh-CN" altLang="en-US" sz="1065">
              <a:solidFill>
                <a:schemeClr val="tx1">
                  <a:lumMod val="65000"/>
                  <a:lumOff val="35000"/>
                </a:schemeClr>
              </a:solidFill>
              <a:cs typeface="+mn-ea"/>
              <a:sym typeface="+mn-lt"/>
            </a:endParaRPr>
          </a:p>
        </p:txBody>
      </p:sp>
      <p:grpSp>
        <p:nvGrpSpPr>
          <p:cNvPr id="35" name="Group 4"/>
          <p:cNvGrpSpPr>
            <a:grpSpLocks noChangeAspect="1"/>
          </p:cNvGrpSpPr>
          <p:nvPr/>
        </p:nvGrpSpPr>
        <p:grpSpPr>
          <a:xfrm>
            <a:off x="8504727" y="2438046"/>
            <a:ext cx="233444" cy="339420"/>
            <a:chOff x="14052" y="2464"/>
            <a:chExt cx="1099" cy="1598"/>
          </a:xfrm>
          <a:solidFill>
            <a:schemeClr val="bg1"/>
          </a:solidFill>
        </p:grpSpPr>
        <p:sp>
          <p:nvSpPr>
            <p:cNvPr id="36" name="Freeform 6"/>
            <p:cNvSpPr>
              <a:spLocks noEditPoints="1"/>
            </p:cNvSpPr>
            <p:nvPr/>
          </p:nvSpPr>
          <p:spPr bwMode="auto">
            <a:xfrm>
              <a:off x="14052" y="2464"/>
              <a:ext cx="1099" cy="1598"/>
            </a:xfrm>
            <a:custGeom>
              <a:gdLst>
                <a:gd name="T0" fmla="*/ 934 w 2198"/>
                <a:gd name="T1" fmla="*/ 2932 h 3195"/>
                <a:gd name="T2" fmla="*/ 1014 w 2198"/>
                <a:gd name="T3" fmla="*/ 2988 h 3195"/>
                <a:gd name="T4" fmla="*/ 1127 w 2198"/>
                <a:gd name="T5" fmla="*/ 2995 h 3195"/>
                <a:gd name="T6" fmla="*/ 1215 w 2198"/>
                <a:gd name="T7" fmla="*/ 2979 h 3195"/>
                <a:gd name="T8" fmla="*/ 1278 w 2198"/>
                <a:gd name="T9" fmla="*/ 2915 h 3195"/>
                <a:gd name="T10" fmla="*/ 1420 w 2198"/>
                <a:gd name="T11" fmla="*/ 2506 h 3195"/>
                <a:gd name="T12" fmla="*/ 816 w 2198"/>
                <a:gd name="T13" fmla="*/ 2631 h 3195"/>
                <a:gd name="T14" fmla="*/ 862 w 2198"/>
                <a:gd name="T15" fmla="*/ 2775 h 3195"/>
                <a:gd name="T16" fmla="*/ 1394 w 2198"/>
                <a:gd name="T17" fmla="*/ 2594 h 3195"/>
                <a:gd name="T18" fmla="*/ 734 w 2198"/>
                <a:gd name="T19" fmla="*/ 2362 h 3195"/>
                <a:gd name="T20" fmla="*/ 1469 w 2198"/>
                <a:gd name="T21" fmla="*/ 2350 h 3195"/>
                <a:gd name="T22" fmla="*/ 1026 w 2198"/>
                <a:gd name="T23" fmla="*/ 203 h 3195"/>
                <a:gd name="T24" fmla="*/ 749 w 2198"/>
                <a:gd name="T25" fmla="*/ 271 h 3195"/>
                <a:gd name="T26" fmla="*/ 514 w 2198"/>
                <a:gd name="T27" fmla="*/ 417 h 3195"/>
                <a:gd name="T28" fmla="*/ 335 w 2198"/>
                <a:gd name="T29" fmla="*/ 625 h 3195"/>
                <a:gd name="T30" fmla="*/ 226 w 2198"/>
                <a:gd name="T31" fmla="*/ 882 h 3195"/>
                <a:gd name="T32" fmla="*/ 202 w 2198"/>
                <a:gd name="T33" fmla="*/ 1150 h 3195"/>
                <a:gd name="T34" fmla="*/ 261 w 2198"/>
                <a:gd name="T35" fmla="*/ 1368 h 3195"/>
                <a:gd name="T36" fmla="*/ 369 w 2198"/>
                <a:gd name="T37" fmla="*/ 1600 h 3195"/>
                <a:gd name="T38" fmla="*/ 524 w 2198"/>
                <a:gd name="T39" fmla="*/ 1882 h 3195"/>
                <a:gd name="T40" fmla="*/ 1619 w 2198"/>
                <a:gd name="T41" fmla="*/ 1989 h 3195"/>
                <a:gd name="T42" fmla="*/ 1798 w 2198"/>
                <a:gd name="T43" fmla="*/ 1658 h 3195"/>
                <a:gd name="T44" fmla="*/ 1915 w 2198"/>
                <a:gd name="T45" fmla="*/ 1425 h 3195"/>
                <a:gd name="T46" fmla="*/ 1987 w 2198"/>
                <a:gd name="T47" fmla="*/ 1202 h 3195"/>
                <a:gd name="T48" fmla="*/ 1986 w 2198"/>
                <a:gd name="T49" fmla="*/ 953 h 3195"/>
                <a:gd name="T50" fmla="*/ 1898 w 2198"/>
                <a:gd name="T51" fmla="*/ 685 h 3195"/>
                <a:gd name="T52" fmla="*/ 1735 w 2198"/>
                <a:gd name="T53" fmla="*/ 464 h 3195"/>
                <a:gd name="T54" fmla="*/ 1512 w 2198"/>
                <a:gd name="T55" fmla="*/ 300 h 3195"/>
                <a:gd name="T56" fmla="*/ 1245 w 2198"/>
                <a:gd name="T57" fmla="*/ 211 h 3195"/>
                <a:gd name="T58" fmla="*/ 1181 w 2198"/>
                <a:gd name="T59" fmla="*/ 3 h 3195"/>
                <a:gd name="T60" fmla="*/ 1491 w 2198"/>
                <a:gd name="T61" fmla="*/ 72 h 3195"/>
                <a:gd name="T62" fmla="*/ 1761 w 2198"/>
                <a:gd name="T63" fmla="*/ 221 h 3195"/>
                <a:gd name="T64" fmla="*/ 1977 w 2198"/>
                <a:gd name="T65" fmla="*/ 437 h 3195"/>
                <a:gd name="T66" fmla="*/ 2126 w 2198"/>
                <a:gd name="T67" fmla="*/ 707 h 3195"/>
                <a:gd name="T68" fmla="*/ 2195 w 2198"/>
                <a:gd name="T69" fmla="*/ 1016 h 3195"/>
                <a:gd name="T70" fmla="*/ 2170 w 2198"/>
                <a:gd name="T71" fmla="*/ 1300 h 3195"/>
                <a:gd name="T72" fmla="*/ 2066 w 2198"/>
                <a:gd name="T73" fmla="*/ 1574 h 3195"/>
                <a:gd name="T74" fmla="*/ 1923 w 2198"/>
                <a:gd name="T75" fmla="*/ 1846 h 3195"/>
                <a:gd name="T76" fmla="*/ 1779 w 2198"/>
                <a:gd name="T77" fmla="*/ 2112 h 3195"/>
                <a:gd name="T78" fmla="*/ 1673 w 2198"/>
                <a:gd name="T79" fmla="*/ 2370 h 3195"/>
                <a:gd name="T80" fmla="*/ 1597 w 2198"/>
                <a:gd name="T81" fmla="*/ 2611 h 3195"/>
                <a:gd name="T82" fmla="*/ 1536 w 2198"/>
                <a:gd name="T83" fmla="*/ 2815 h 3195"/>
                <a:gd name="T84" fmla="*/ 1472 w 2198"/>
                <a:gd name="T85" fmla="*/ 2977 h 3195"/>
                <a:gd name="T86" fmla="*/ 1390 w 2198"/>
                <a:gd name="T87" fmla="*/ 3096 h 3195"/>
                <a:gd name="T88" fmla="*/ 1271 w 2198"/>
                <a:gd name="T89" fmla="*/ 3170 h 3195"/>
                <a:gd name="T90" fmla="*/ 1099 w 2198"/>
                <a:gd name="T91" fmla="*/ 3195 h 3195"/>
                <a:gd name="T92" fmla="*/ 924 w 2198"/>
                <a:gd name="T93" fmla="*/ 3168 h 3195"/>
                <a:gd name="T94" fmla="*/ 803 w 2198"/>
                <a:gd name="T95" fmla="*/ 3088 h 3195"/>
                <a:gd name="T96" fmla="*/ 719 w 2198"/>
                <a:gd name="T97" fmla="*/ 2958 h 3195"/>
                <a:gd name="T98" fmla="*/ 653 w 2198"/>
                <a:gd name="T99" fmla="*/ 2782 h 3195"/>
                <a:gd name="T100" fmla="*/ 588 w 2198"/>
                <a:gd name="T101" fmla="*/ 2562 h 3195"/>
                <a:gd name="T102" fmla="*/ 503 w 2198"/>
                <a:gd name="T103" fmla="*/ 2302 h 3195"/>
                <a:gd name="T104" fmla="*/ 377 w 2198"/>
                <a:gd name="T105" fmla="*/ 2030 h 3195"/>
                <a:gd name="T106" fmla="*/ 221 w 2198"/>
                <a:gd name="T107" fmla="*/ 1746 h 3195"/>
                <a:gd name="T108" fmla="*/ 81 w 2198"/>
                <a:gd name="T109" fmla="*/ 1457 h 3195"/>
                <a:gd name="T110" fmla="*/ 4 w 2198"/>
                <a:gd name="T111" fmla="*/ 1169 h 3195"/>
                <a:gd name="T112" fmla="*/ 27 w 2198"/>
                <a:gd name="T113" fmla="*/ 858 h 3195"/>
                <a:gd name="T114" fmla="*/ 137 w 2198"/>
                <a:gd name="T115" fmla="*/ 566 h 3195"/>
                <a:gd name="T116" fmla="*/ 322 w 2198"/>
                <a:gd name="T117" fmla="*/ 322 h 3195"/>
                <a:gd name="T118" fmla="*/ 567 w 2198"/>
                <a:gd name="T119" fmla="*/ 137 h 3195"/>
                <a:gd name="T120" fmla="*/ 858 w 2198"/>
                <a:gd name="T121" fmla="*/ 27 h 31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98" h="3195">
                  <a:moveTo>
                    <a:pt x="1323" y="2818"/>
                  </a:moveTo>
                  <a:lnTo>
                    <a:pt x="899" y="2871"/>
                  </a:lnTo>
                  <a:lnTo>
                    <a:pt x="917" y="2904"/>
                  </a:lnTo>
                  <a:lnTo>
                    <a:pt x="934" y="2932"/>
                  </a:lnTo>
                  <a:lnTo>
                    <a:pt x="951" y="2953"/>
                  </a:lnTo>
                  <a:lnTo>
                    <a:pt x="971" y="2970"/>
                  </a:lnTo>
                  <a:lnTo>
                    <a:pt x="991" y="2981"/>
                  </a:lnTo>
                  <a:lnTo>
                    <a:pt x="1014" y="2988"/>
                  </a:lnTo>
                  <a:lnTo>
                    <a:pt x="1039" y="2993"/>
                  </a:lnTo>
                  <a:lnTo>
                    <a:pt x="1067" y="2995"/>
                  </a:lnTo>
                  <a:lnTo>
                    <a:pt x="1099" y="2995"/>
                  </a:lnTo>
                  <a:lnTo>
                    <a:pt x="1127" y="2995"/>
                  </a:lnTo>
                  <a:lnTo>
                    <a:pt x="1153" y="2994"/>
                  </a:lnTo>
                  <a:lnTo>
                    <a:pt x="1175" y="2991"/>
                  </a:lnTo>
                  <a:lnTo>
                    <a:pt x="1196" y="2986"/>
                  </a:lnTo>
                  <a:lnTo>
                    <a:pt x="1215" y="2979"/>
                  </a:lnTo>
                  <a:lnTo>
                    <a:pt x="1232" y="2969"/>
                  </a:lnTo>
                  <a:lnTo>
                    <a:pt x="1249" y="2954"/>
                  </a:lnTo>
                  <a:lnTo>
                    <a:pt x="1264" y="2937"/>
                  </a:lnTo>
                  <a:lnTo>
                    <a:pt x="1278" y="2915"/>
                  </a:lnTo>
                  <a:lnTo>
                    <a:pt x="1294" y="2888"/>
                  </a:lnTo>
                  <a:lnTo>
                    <a:pt x="1308" y="2855"/>
                  </a:lnTo>
                  <a:lnTo>
                    <a:pt x="1323" y="2818"/>
                  </a:lnTo>
                  <a:close/>
                  <a:moveTo>
                    <a:pt x="1420" y="2506"/>
                  </a:moveTo>
                  <a:lnTo>
                    <a:pt x="802" y="2583"/>
                  </a:lnTo>
                  <a:lnTo>
                    <a:pt x="802" y="2585"/>
                  </a:lnTo>
                  <a:lnTo>
                    <a:pt x="803" y="2587"/>
                  </a:lnTo>
                  <a:lnTo>
                    <a:pt x="816" y="2631"/>
                  </a:lnTo>
                  <a:lnTo>
                    <a:pt x="829" y="2672"/>
                  </a:lnTo>
                  <a:lnTo>
                    <a:pt x="841" y="2709"/>
                  </a:lnTo>
                  <a:lnTo>
                    <a:pt x="852" y="2743"/>
                  </a:lnTo>
                  <a:lnTo>
                    <a:pt x="862" y="2775"/>
                  </a:lnTo>
                  <a:lnTo>
                    <a:pt x="1358" y="2713"/>
                  </a:lnTo>
                  <a:lnTo>
                    <a:pt x="1369" y="2677"/>
                  </a:lnTo>
                  <a:lnTo>
                    <a:pt x="1381" y="2637"/>
                  </a:lnTo>
                  <a:lnTo>
                    <a:pt x="1394" y="2594"/>
                  </a:lnTo>
                  <a:lnTo>
                    <a:pt x="1407" y="2551"/>
                  </a:lnTo>
                  <a:lnTo>
                    <a:pt x="1420" y="2506"/>
                  </a:lnTo>
                  <a:close/>
                  <a:moveTo>
                    <a:pt x="711" y="2297"/>
                  </a:moveTo>
                  <a:lnTo>
                    <a:pt x="734" y="2362"/>
                  </a:lnTo>
                  <a:lnTo>
                    <a:pt x="754" y="2425"/>
                  </a:lnTo>
                  <a:lnTo>
                    <a:pt x="772" y="2487"/>
                  </a:lnTo>
                  <a:lnTo>
                    <a:pt x="1452" y="2402"/>
                  </a:lnTo>
                  <a:lnTo>
                    <a:pt x="1469" y="2350"/>
                  </a:lnTo>
                  <a:lnTo>
                    <a:pt x="1488" y="2297"/>
                  </a:lnTo>
                  <a:lnTo>
                    <a:pt x="711" y="2297"/>
                  </a:lnTo>
                  <a:close/>
                  <a:moveTo>
                    <a:pt x="1099" y="200"/>
                  </a:moveTo>
                  <a:lnTo>
                    <a:pt x="1026" y="203"/>
                  </a:lnTo>
                  <a:lnTo>
                    <a:pt x="953" y="211"/>
                  </a:lnTo>
                  <a:lnTo>
                    <a:pt x="883" y="226"/>
                  </a:lnTo>
                  <a:lnTo>
                    <a:pt x="815" y="246"/>
                  </a:lnTo>
                  <a:lnTo>
                    <a:pt x="749" y="271"/>
                  </a:lnTo>
                  <a:lnTo>
                    <a:pt x="686" y="300"/>
                  </a:lnTo>
                  <a:lnTo>
                    <a:pt x="625" y="335"/>
                  </a:lnTo>
                  <a:lnTo>
                    <a:pt x="568" y="374"/>
                  </a:lnTo>
                  <a:lnTo>
                    <a:pt x="514" y="417"/>
                  </a:lnTo>
                  <a:lnTo>
                    <a:pt x="464" y="464"/>
                  </a:lnTo>
                  <a:lnTo>
                    <a:pt x="417" y="514"/>
                  </a:lnTo>
                  <a:lnTo>
                    <a:pt x="374" y="568"/>
                  </a:lnTo>
                  <a:lnTo>
                    <a:pt x="335" y="625"/>
                  </a:lnTo>
                  <a:lnTo>
                    <a:pt x="300" y="685"/>
                  </a:lnTo>
                  <a:lnTo>
                    <a:pt x="271" y="749"/>
                  </a:lnTo>
                  <a:lnTo>
                    <a:pt x="246" y="815"/>
                  </a:lnTo>
                  <a:lnTo>
                    <a:pt x="226" y="882"/>
                  </a:lnTo>
                  <a:lnTo>
                    <a:pt x="212" y="953"/>
                  </a:lnTo>
                  <a:lnTo>
                    <a:pt x="203" y="1024"/>
                  </a:lnTo>
                  <a:lnTo>
                    <a:pt x="200" y="1099"/>
                  </a:lnTo>
                  <a:lnTo>
                    <a:pt x="202" y="1150"/>
                  </a:lnTo>
                  <a:lnTo>
                    <a:pt x="210" y="1203"/>
                  </a:lnTo>
                  <a:lnTo>
                    <a:pt x="223" y="1257"/>
                  </a:lnTo>
                  <a:lnTo>
                    <a:pt x="240" y="1312"/>
                  </a:lnTo>
                  <a:lnTo>
                    <a:pt x="261" y="1368"/>
                  </a:lnTo>
                  <a:lnTo>
                    <a:pt x="284" y="1426"/>
                  </a:lnTo>
                  <a:lnTo>
                    <a:pt x="310" y="1484"/>
                  </a:lnTo>
                  <a:lnTo>
                    <a:pt x="338" y="1541"/>
                  </a:lnTo>
                  <a:lnTo>
                    <a:pt x="369" y="1600"/>
                  </a:lnTo>
                  <a:lnTo>
                    <a:pt x="401" y="1658"/>
                  </a:lnTo>
                  <a:lnTo>
                    <a:pt x="432" y="1718"/>
                  </a:lnTo>
                  <a:lnTo>
                    <a:pt x="465" y="1776"/>
                  </a:lnTo>
                  <a:lnTo>
                    <a:pt x="524" y="1882"/>
                  </a:lnTo>
                  <a:lnTo>
                    <a:pt x="580" y="1989"/>
                  </a:lnTo>
                  <a:lnTo>
                    <a:pt x="634" y="2097"/>
                  </a:lnTo>
                  <a:lnTo>
                    <a:pt x="1566" y="2097"/>
                  </a:lnTo>
                  <a:lnTo>
                    <a:pt x="1619" y="1989"/>
                  </a:lnTo>
                  <a:lnTo>
                    <a:pt x="1675" y="1882"/>
                  </a:lnTo>
                  <a:lnTo>
                    <a:pt x="1733" y="1777"/>
                  </a:lnTo>
                  <a:lnTo>
                    <a:pt x="1766" y="1718"/>
                  </a:lnTo>
                  <a:lnTo>
                    <a:pt x="1798" y="1658"/>
                  </a:lnTo>
                  <a:lnTo>
                    <a:pt x="1829" y="1600"/>
                  </a:lnTo>
                  <a:lnTo>
                    <a:pt x="1860" y="1541"/>
                  </a:lnTo>
                  <a:lnTo>
                    <a:pt x="1888" y="1483"/>
                  </a:lnTo>
                  <a:lnTo>
                    <a:pt x="1915" y="1425"/>
                  </a:lnTo>
                  <a:lnTo>
                    <a:pt x="1938" y="1367"/>
                  </a:lnTo>
                  <a:lnTo>
                    <a:pt x="1959" y="1311"/>
                  </a:lnTo>
                  <a:lnTo>
                    <a:pt x="1975" y="1256"/>
                  </a:lnTo>
                  <a:lnTo>
                    <a:pt x="1987" y="1202"/>
                  </a:lnTo>
                  <a:lnTo>
                    <a:pt x="1996" y="1150"/>
                  </a:lnTo>
                  <a:lnTo>
                    <a:pt x="1999" y="1099"/>
                  </a:lnTo>
                  <a:lnTo>
                    <a:pt x="1996" y="1024"/>
                  </a:lnTo>
                  <a:lnTo>
                    <a:pt x="1986" y="953"/>
                  </a:lnTo>
                  <a:lnTo>
                    <a:pt x="1972" y="882"/>
                  </a:lnTo>
                  <a:lnTo>
                    <a:pt x="1953" y="815"/>
                  </a:lnTo>
                  <a:lnTo>
                    <a:pt x="1927" y="749"/>
                  </a:lnTo>
                  <a:lnTo>
                    <a:pt x="1898" y="685"/>
                  </a:lnTo>
                  <a:lnTo>
                    <a:pt x="1864" y="625"/>
                  </a:lnTo>
                  <a:lnTo>
                    <a:pt x="1825" y="568"/>
                  </a:lnTo>
                  <a:lnTo>
                    <a:pt x="1781" y="514"/>
                  </a:lnTo>
                  <a:lnTo>
                    <a:pt x="1735" y="464"/>
                  </a:lnTo>
                  <a:lnTo>
                    <a:pt x="1684" y="417"/>
                  </a:lnTo>
                  <a:lnTo>
                    <a:pt x="1630" y="374"/>
                  </a:lnTo>
                  <a:lnTo>
                    <a:pt x="1573" y="335"/>
                  </a:lnTo>
                  <a:lnTo>
                    <a:pt x="1512" y="300"/>
                  </a:lnTo>
                  <a:lnTo>
                    <a:pt x="1449" y="271"/>
                  </a:lnTo>
                  <a:lnTo>
                    <a:pt x="1383" y="246"/>
                  </a:lnTo>
                  <a:lnTo>
                    <a:pt x="1315" y="226"/>
                  </a:lnTo>
                  <a:lnTo>
                    <a:pt x="1245" y="211"/>
                  </a:lnTo>
                  <a:lnTo>
                    <a:pt x="1173" y="203"/>
                  </a:lnTo>
                  <a:lnTo>
                    <a:pt x="1099" y="200"/>
                  </a:lnTo>
                  <a:close/>
                  <a:moveTo>
                    <a:pt x="1099" y="0"/>
                  </a:moveTo>
                  <a:lnTo>
                    <a:pt x="1181" y="3"/>
                  </a:lnTo>
                  <a:lnTo>
                    <a:pt x="1262" y="12"/>
                  </a:lnTo>
                  <a:lnTo>
                    <a:pt x="1340" y="27"/>
                  </a:lnTo>
                  <a:lnTo>
                    <a:pt x="1416" y="46"/>
                  </a:lnTo>
                  <a:lnTo>
                    <a:pt x="1491" y="72"/>
                  </a:lnTo>
                  <a:lnTo>
                    <a:pt x="1562" y="102"/>
                  </a:lnTo>
                  <a:lnTo>
                    <a:pt x="1632" y="137"/>
                  </a:lnTo>
                  <a:lnTo>
                    <a:pt x="1697" y="177"/>
                  </a:lnTo>
                  <a:lnTo>
                    <a:pt x="1761" y="221"/>
                  </a:lnTo>
                  <a:lnTo>
                    <a:pt x="1820" y="270"/>
                  </a:lnTo>
                  <a:lnTo>
                    <a:pt x="1876" y="322"/>
                  </a:lnTo>
                  <a:lnTo>
                    <a:pt x="1928" y="378"/>
                  </a:lnTo>
                  <a:lnTo>
                    <a:pt x="1977" y="437"/>
                  </a:lnTo>
                  <a:lnTo>
                    <a:pt x="2021" y="500"/>
                  </a:lnTo>
                  <a:lnTo>
                    <a:pt x="2061" y="566"/>
                  </a:lnTo>
                  <a:lnTo>
                    <a:pt x="2096" y="635"/>
                  </a:lnTo>
                  <a:lnTo>
                    <a:pt x="2126" y="707"/>
                  </a:lnTo>
                  <a:lnTo>
                    <a:pt x="2152" y="781"/>
                  </a:lnTo>
                  <a:lnTo>
                    <a:pt x="2171" y="858"/>
                  </a:lnTo>
                  <a:lnTo>
                    <a:pt x="2187" y="936"/>
                  </a:lnTo>
                  <a:lnTo>
                    <a:pt x="2195" y="1016"/>
                  </a:lnTo>
                  <a:lnTo>
                    <a:pt x="2198" y="1099"/>
                  </a:lnTo>
                  <a:lnTo>
                    <a:pt x="2195" y="1165"/>
                  </a:lnTo>
                  <a:lnTo>
                    <a:pt x="2186" y="1233"/>
                  </a:lnTo>
                  <a:lnTo>
                    <a:pt x="2170" y="1300"/>
                  </a:lnTo>
                  <a:lnTo>
                    <a:pt x="2150" y="1368"/>
                  </a:lnTo>
                  <a:lnTo>
                    <a:pt x="2126" y="1437"/>
                  </a:lnTo>
                  <a:lnTo>
                    <a:pt x="2098" y="1505"/>
                  </a:lnTo>
                  <a:lnTo>
                    <a:pt x="2066" y="1574"/>
                  </a:lnTo>
                  <a:lnTo>
                    <a:pt x="2032" y="1642"/>
                  </a:lnTo>
                  <a:lnTo>
                    <a:pt x="1998" y="1711"/>
                  </a:lnTo>
                  <a:lnTo>
                    <a:pt x="1961" y="1778"/>
                  </a:lnTo>
                  <a:lnTo>
                    <a:pt x="1923" y="1846"/>
                  </a:lnTo>
                  <a:lnTo>
                    <a:pt x="1885" y="1914"/>
                  </a:lnTo>
                  <a:lnTo>
                    <a:pt x="1848" y="1980"/>
                  </a:lnTo>
                  <a:lnTo>
                    <a:pt x="1813" y="2047"/>
                  </a:lnTo>
                  <a:lnTo>
                    <a:pt x="1779" y="2112"/>
                  </a:lnTo>
                  <a:lnTo>
                    <a:pt x="1748" y="2177"/>
                  </a:lnTo>
                  <a:lnTo>
                    <a:pt x="1720" y="2241"/>
                  </a:lnTo>
                  <a:lnTo>
                    <a:pt x="1695" y="2304"/>
                  </a:lnTo>
                  <a:lnTo>
                    <a:pt x="1673" y="2370"/>
                  </a:lnTo>
                  <a:lnTo>
                    <a:pt x="1651" y="2434"/>
                  </a:lnTo>
                  <a:lnTo>
                    <a:pt x="1632" y="2495"/>
                  </a:lnTo>
                  <a:lnTo>
                    <a:pt x="1614" y="2554"/>
                  </a:lnTo>
                  <a:lnTo>
                    <a:pt x="1597" y="2611"/>
                  </a:lnTo>
                  <a:lnTo>
                    <a:pt x="1582" y="2665"/>
                  </a:lnTo>
                  <a:lnTo>
                    <a:pt x="1566" y="2717"/>
                  </a:lnTo>
                  <a:lnTo>
                    <a:pt x="1551" y="2768"/>
                  </a:lnTo>
                  <a:lnTo>
                    <a:pt x="1536" y="2815"/>
                  </a:lnTo>
                  <a:lnTo>
                    <a:pt x="1521" y="2859"/>
                  </a:lnTo>
                  <a:lnTo>
                    <a:pt x="1506" y="2901"/>
                  </a:lnTo>
                  <a:lnTo>
                    <a:pt x="1490" y="2940"/>
                  </a:lnTo>
                  <a:lnTo>
                    <a:pt x="1472" y="2977"/>
                  </a:lnTo>
                  <a:lnTo>
                    <a:pt x="1454" y="3012"/>
                  </a:lnTo>
                  <a:lnTo>
                    <a:pt x="1435" y="3042"/>
                  </a:lnTo>
                  <a:lnTo>
                    <a:pt x="1413" y="3071"/>
                  </a:lnTo>
                  <a:lnTo>
                    <a:pt x="1390" y="3096"/>
                  </a:lnTo>
                  <a:lnTo>
                    <a:pt x="1364" y="3120"/>
                  </a:lnTo>
                  <a:lnTo>
                    <a:pt x="1336" y="3139"/>
                  </a:lnTo>
                  <a:lnTo>
                    <a:pt x="1305" y="3157"/>
                  </a:lnTo>
                  <a:lnTo>
                    <a:pt x="1271" y="3170"/>
                  </a:lnTo>
                  <a:lnTo>
                    <a:pt x="1233" y="3181"/>
                  </a:lnTo>
                  <a:lnTo>
                    <a:pt x="1192" y="3189"/>
                  </a:lnTo>
                  <a:lnTo>
                    <a:pt x="1148" y="3193"/>
                  </a:lnTo>
                  <a:lnTo>
                    <a:pt x="1099" y="3195"/>
                  </a:lnTo>
                  <a:lnTo>
                    <a:pt x="1049" y="3193"/>
                  </a:lnTo>
                  <a:lnTo>
                    <a:pt x="1003" y="3188"/>
                  </a:lnTo>
                  <a:lnTo>
                    <a:pt x="962" y="3180"/>
                  </a:lnTo>
                  <a:lnTo>
                    <a:pt x="924" y="3168"/>
                  </a:lnTo>
                  <a:lnTo>
                    <a:pt x="889" y="3153"/>
                  </a:lnTo>
                  <a:lnTo>
                    <a:pt x="857" y="3134"/>
                  </a:lnTo>
                  <a:lnTo>
                    <a:pt x="829" y="3113"/>
                  </a:lnTo>
                  <a:lnTo>
                    <a:pt x="803" y="3088"/>
                  </a:lnTo>
                  <a:lnTo>
                    <a:pt x="780" y="3061"/>
                  </a:lnTo>
                  <a:lnTo>
                    <a:pt x="757" y="3029"/>
                  </a:lnTo>
                  <a:lnTo>
                    <a:pt x="738" y="2995"/>
                  </a:lnTo>
                  <a:lnTo>
                    <a:pt x="719" y="2958"/>
                  </a:lnTo>
                  <a:lnTo>
                    <a:pt x="702" y="2919"/>
                  </a:lnTo>
                  <a:lnTo>
                    <a:pt x="685" y="2876"/>
                  </a:lnTo>
                  <a:lnTo>
                    <a:pt x="669" y="2831"/>
                  </a:lnTo>
                  <a:lnTo>
                    <a:pt x="653" y="2782"/>
                  </a:lnTo>
                  <a:lnTo>
                    <a:pt x="638" y="2731"/>
                  </a:lnTo>
                  <a:lnTo>
                    <a:pt x="621" y="2678"/>
                  </a:lnTo>
                  <a:lnTo>
                    <a:pt x="605" y="2621"/>
                  </a:lnTo>
                  <a:lnTo>
                    <a:pt x="588" y="2562"/>
                  </a:lnTo>
                  <a:lnTo>
                    <a:pt x="568" y="2501"/>
                  </a:lnTo>
                  <a:lnTo>
                    <a:pt x="549" y="2437"/>
                  </a:lnTo>
                  <a:lnTo>
                    <a:pt x="526" y="2371"/>
                  </a:lnTo>
                  <a:lnTo>
                    <a:pt x="503" y="2302"/>
                  </a:lnTo>
                  <a:lnTo>
                    <a:pt x="476" y="2235"/>
                  </a:lnTo>
                  <a:lnTo>
                    <a:pt x="447" y="2168"/>
                  </a:lnTo>
                  <a:lnTo>
                    <a:pt x="413" y="2100"/>
                  </a:lnTo>
                  <a:lnTo>
                    <a:pt x="377" y="2030"/>
                  </a:lnTo>
                  <a:lnTo>
                    <a:pt x="338" y="1960"/>
                  </a:lnTo>
                  <a:lnTo>
                    <a:pt x="299" y="1889"/>
                  </a:lnTo>
                  <a:lnTo>
                    <a:pt x="260" y="1818"/>
                  </a:lnTo>
                  <a:lnTo>
                    <a:pt x="221" y="1746"/>
                  </a:lnTo>
                  <a:lnTo>
                    <a:pt x="182" y="1675"/>
                  </a:lnTo>
                  <a:lnTo>
                    <a:pt x="145" y="1602"/>
                  </a:lnTo>
                  <a:lnTo>
                    <a:pt x="111" y="1530"/>
                  </a:lnTo>
                  <a:lnTo>
                    <a:pt x="81" y="1457"/>
                  </a:lnTo>
                  <a:lnTo>
                    <a:pt x="53" y="1386"/>
                  </a:lnTo>
                  <a:lnTo>
                    <a:pt x="31" y="1313"/>
                  </a:lnTo>
                  <a:lnTo>
                    <a:pt x="14" y="1241"/>
                  </a:lnTo>
                  <a:lnTo>
                    <a:pt x="4" y="1169"/>
                  </a:lnTo>
                  <a:lnTo>
                    <a:pt x="0" y="1099"/>
                  </a:lnTo>
                  <a:lnTo>
                    <a:pt x="3" y="1016"/>
                  </a:lnTo>
                  <a:lnTo>
                    <a:pt x="12" y="936"/>
                  </a:lnTo>
                  <a:lnTo>
                    <a:pt x="27" y="858"/>
                  </a:lnTo>
                  <a:lnTo>
                    <a:pt x="47" y="781"/>
                  </a:lnTo>
                  <a:lnTo>
                    <a:pt x="72" y="707"/>
                  </a:lnTo>
                  <a:lnTo>
                    <a:pt x="102" y="635"/>
                  </a:lnTo>
                  <a:lnTo>
                    <a:pt x="137" y="566"/>
                  </a:lnTo>
                  <a:lnTo>
                    <a:pt x="177" y="500"/>
                  </a:lnTo>
                  <a:lnTo>
                    <a:pt x="221" y="437"/>
                  </a:lnTo>
                  <a:lnTo>
                    <a:pt x="270" y="378"/>
                  </a:lnTo>
                  <a:lnTo>
                    <a:pt x="322" y="322"/>
                  </a:lnTo>
                  <a:lnTo>
                    <a:pt x="378" y="270"/>
                  </a:lnTo>
                  <a:lnTo>
                    <a:pt x="437" y="221"/>
                  </a:lnTo>
                  <a:lnTo>
                    <a:pt x="501" y="177"/>
                  </a:lnTo>
                  <a:lnTo>
                    <a:pt x="567" y="137"/>
                  </a:lnTo>
                  <a:lnTo>
                    <a:pt x="636" y="102"/>
                  </a:lnTo>
                  <a:lnTo>
                    <a:pt x="707" y="72"/>
                  </a:lnTo>
                  <a:lnTo>
                    <a:pt x="782" y="46"/>
                  </a:lnTo>
                  <a:lnTo>
                    <a:pt x="858" y="27"/>
                  </a:lnTo>
                  <a:lnTo>
                    <a:pt x="937" y="12"/>
                  </a:lnTo>
                  <a:lnTo>
                    <a:pt x="1017" y="3"/>
                  </a:lnTo>
                  <a:lnTo>
                    <a:pt x="1099"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sp>
          <p:nvSpPr>
            <p:cNvPr id="37" name="Freeform 7"/>
            <p:cNvSpPr/>
            <p:nvPr/>
          </p:nvSpPr>
          <p:spPr bwMode="auto">
            <a:xfrm>
              <a:off x="14302" y="2714"/>
              <a:ext cx="324" cy="324"/>
            </a:xfrm>
            <a:custGeom>
              <a:gdLst>
                <a:gd name="T0" fmla="*/ 599 w 649"/>
                <a:gd name="T1" fmla="*/ 0 h 649"/>
                <a:gd name="T2" fmla="*/ 615 w 649"/>
                <a:gd name="T3" fmla="*/ 2 h 649"/>
                <a:gd name="T4" fmla="*/ 628 w 649"/>
                <a:gd name="T5" fmla="*/ 10 h 649"/>
                <a:gd name="T6" fmla="*/ 639 w 649"/>
                <a:gd name="T7" fmla="*/ 21 h 649"/>
                <a:gd name="T8" fmla="*/ 646 w 649"/>
                <a:gd name="T9" fmla="*/ 34 h 649"/>
                <a:gd name="T10" fmla="*/ 649 w 649"/>
                <a:gd name="T11" fmla="*/ 49 h 649"/>
                <a:gd name="T12" fmla="*/ 646 w 649"/>
                <a:gd name="T13" fmla="*/ 66 h 649"/>
                <a:gd name="T14" fmla="*/ 639 w 649"/>
                <a:gd name="T15" fmla="*/ 80 h 649"/>
                <a:gd name="T16" fmla="*/ 628 w 649"/>
                <a:gd name="T17" fmla="*/ 90 h 649"/>
                <a:gd name="T18" fmla="*/ 615 w 649"/>
                <a:gd name="T19" fmla="*/ 97 h 649"/>
                <a:gd name="T20" fmla="*/ 599 w 649"/>
                <a:gd name="T21" fmla="*/ 100 h 649"/>
                <a:gd name="T22" fmla="*/ 544 w 649"/>
                <a:gd name="T23" fmla="*/ 104 h 649"/>
                <a:gd name="T24" fmla="*/ 492 w 649"/>
                <a:gd name="T25" fmla="*/ 112 h 649"/>
                <a:gd name="T26" fmla="*/ 441 w 649"/>
                <a:gd name="T27" fmla="*/ 126 h 649"/>
                <a:gd name="T28" fmla="*/ 393 w 649"/>
                <a:gd name="T29" fmla="*/ 144 h 649"/>
                <a:gd name="T30" fmla="*/ 347 w 649"/>
                <a:gd name="T31" fmla="*/ 168 h 649"/>
                <a:gd name="T32" fmla="*/ 304 w 649"/>
                <a:gd name="T33" fmla="*/ 196 h 649"/>
                <a:gd name="T34" fmla="*/ 264 w 649"/>
                <a:gd name="T35" fmla="*/ 229 h 649"/>
                <a:gd name="T36" fmla="*/ 229 w 649"/>
                <a:gd name="T37" fmla="*/ 265 h 649"/>
                <a:gd name="T38" fmla="*/ 196 w 649"/>
                <a:gd name="T39" fmla="*/ 305 h 649"/>
                <a:gd name="T40" fmla="*/ 168 w 649"/>
                <a:gd name="T41" fmla="*/ 348 h 649"/>
                <a:gd name="T42" fmla="*/ 144 w 649"/>
                <a:gd name="T43" fmla="*/ 394 h 649"/>
                <a:gd name="T44" fmla="*/ 125 w 649"/>
                <a:gd name="T45" fmla="*/ 442 h 649"/>
                <a:gd name="T46" fmla="*/ 111 w 649"/>
                <a:gd name="T47" fmla="*/ 493 h 649"/>
                <a:gd name="T48" fmla="*/ 103 w 649"/>
                <a:gd name="T49" fmla="*/ 545 h 649"/>
                <a:gd name="T50" fmla="*/ 100 w 649"/>
                <a:gd name="T51" fmla="*/ 600 h 649"/>
                <a:gd name="T52" fmla="*/ 97 w 649"/>
                <a:gd name="T53" fmla="*/ 615 h 649"/>
                <a:gd name="T54" fmla="*/ 90 w 649"/>
                <a:gd name="T55" fmla="*/ 628 h 649"/>
                <a:gd name="T56" fmla="*/ 79 w 649"/>
                <a:gd name="T57" fmla="*/ 640 h 649"/>
                <a:gd name="T58" fmla="*/ 65 w 649"/>
                <a:gd name="T59" fmla="*/ 647 h 649"/>
                <a:gd name="T60" fmla="*/ 50 w 649"/>
                <a:gd name="T61" fmla="*/ 649 h 649"/>
                <a:gd name="T62" fmla="*/ 33 w 649"/>
                <a:gd name="T63" fmla="*/ 647 h 649"/>
                <a:gd name="T64" fmla="*/ 20 w 649"/>
                <a:gd name="T65" fmla="*/ 640 h 649"/>
                <a:gd name="T66" fmla="*/ 9 w 649"/>
                <a:gd name="T67" fmla="*/ 628 h 649"/>
                <a:gd name="T68" fmla="*/ 2 w 649"/>
                <a:gd name="T69" fmla="*/ 615 h 649"/>
                <a:gd name="T70" fmla="*/ 0 w 649"/>
                <a:gd name="T71" fmla="*/ 600 h 649"/>
                <a:gd name="T72" fmla="*/ 3 w 649"/>
                <a:gd name="T73" fmla="*/ 539 h 649"/>
                <a:gd name="T74" fmla="*/ 12 w 649"/>
                <a:gd name="T75" fmla="*/ 478 h 649"/>
                <a:gd name="T76" fmla="*/ 26 w 649"/>
                <a:gd name="T77" fmla="*/ 421 h 649"/>
                <a:gd name="T78" fmla="*/ 47 w 649"/>
                <a:gd name="T79" fmla="*/ 366 h 649"/>
                <a:gd name="T80" fmla="*/ 72 w 649"/>
                <a:gd name="T81" fmla="*/ 314 h 649"/>
                <a:gd name="T82" fmla="*/ 102 w 649"/>
                <a:gd name="T83" fmla="*/ 265 h 649"/>
                <a:gd name="T84" fmla="*/ 137 w 649"/>
                <a:gd name="T85" fmla="*/ 218 h 649"/>
                <a:gd name="T86" fmla="*/ 175 w 649"/>
                <a:gd name="T87" fmla="*/ 176 h 649"/>
                <a:gd name="T88" fmla="*/ 218 w 649"/>
                <a:gd name="T89" fmla="*/ 137 h 649"/>
                <a:gd name="T90" fmla="*/ 264 w 649"/>
                <a:gd name="T91" fmla="*/ 103 h 649"/>
                <a:gd name="T92" fmla="*/ 313 w 649"/>
                <a:gd name="T93" fmla="*/ 73 h 649"/>
                <a:gd name="T94" fmla="*/ 365 w 649"/>
                <a:gd name="T95" fmla="*/ 47 h 649"/>
                <a:gd name="T96" fmla="*/ 421 w 649"/>
                <a:gd name="T97" fmla="*/ 27 h 649"/>
                <a:gd name="T98" fmla="*/ 479 w 649"/>
                <a:gd name="T99" fmla="*/ 13 h 649"/>
                <a:gd name="T100" fmla="*/ 538 w 649"/>
                <a:gd name="T101" fmla="*/ 3 h 649"/>
                <a:gd name="T102" fmla="*/ 599 w 649"/>
                <a:gd name="T103" fmla="*/ 0 h 6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49" h="649">
                  <a:moveTo>
                    <a:pt x="599" y="0"/>
                  </a:moveTo>
                  <a:lnTo>
                    <a:pt x="615" y="2"/>
                  </a:lnTo>
                  <a:lnTo>
                    <a:pt x="628" y="10"/>
                  </a:lnTo>
                  <a:lnTo>
                    <a:pt x="639" y="21"/>
                  </a:lnTo>
                  <a:lnTo>
                    <a:pt x="646" y="34"/>
                  </a:lnTo>
                  <a:lnTo>
                    <a:pt x="649" y="49"/>
                  </a:lnTo>
                  <a:lnTo>
                    <a:pt x="646" y="66"/>
                  </a:lnTo>
                  <a:lnTo>
                    <a:pt x="639" y="80"/>
                  </a:lnTo>
                  <a:lnTo>
                    <a:pt x="628" y="90"/>
                  </a:lnTo>
                  <a:lnTo>
                    <a:pt x="615" y="97"/>
                  </a:lnTo>
                  <a:lnTo>
                    <a:pt x="599" y="100"/>
                  </a:lnTo>
                  <a:lnTo>
                    <a:pt x="544" y="104"/>
                  </a:lnTo>
                  <a:lnTo>
                    <a:pt x="492" y="112"/>
                  </a:lnTo>
                  <a:lnTo>
                    <a:pt x="441" y="126"/>
                  </a:lnTo>
                  <a:lnTo>
                    <a:pt x="393" y="144"/>
                  </a:lnTo>
                  <a:lnTo>
                    <a:pt x="347" y="168"/>
                  </a:lnTo>
                  <a:lnTo>
                    <a:pt x="304" y="196"/>
                  </a:lnTo>
                  <a:lnTo>
                    <a:pt x="264" y="229"/>
                  </a:lnTo>
                  <a:lnTo>
                    <a:pt x="229" y="265"/>
                  </a:lnTo>
                  <a:lnTo>
                    <a:pt x="196" y="305"/>
                  </a:lnTo>
                  <a:lnTo>
                    <a:pt x="168" y="348"/>
                  </a:lnTo>
                  <a:lnTo>
                    <a:pt x="144" y="394"/>
                  </a:lnTo>
                  <a:lnTo>
                    <a:pt x="125" y="442"/>
                  </a:lnTo>
                  <a:lnTo>
                    <a:pt x="111" y="493"/>
                  </a:lnTo>
                  <a:lnTo>
                    <a:pt x="103" y="545"/>
                  </a:lnTo>
                  <a:lnTo>
                    <a:pt x="100" y="600"/>
                  </a:lnTo>
                  <a:lnTo>
                    <a:pt x="97" y="615"/>
                  </a:lnTo>
                  <a:lnTo>
                    <a:pt x="90" y="628"/>
                  </a:lnTo>
                  <a:lnTo>
                    <a:pt x="79" y="640"/>
                  </a:lnTo>
                  <a:lnTo>
                    <a:pt x="65" y="647"/>
                  </a:lnTo>
                  <a:lnTo>
                    <a:pt x="50" y="649"/>
                  </a:lnTo>
                  <a:lnTo>
                    <a:pt x="33" y="647"/>
                  </a:lnTo>
                  <a:lnTo>
                    <a:pt x="20" y="640"/>
                  </a:lnTo>
                  <a:lnTo>
                    <a:pt x="9" y="628"/>
                  </a:lnTo>
                  <a:lnTo>
                    <a:pt x="2" y="615"/>
                  </a:lnTo>
                  <a:lnTo>
                    <a:pt x="0" y="600"/>
                  </a:lnTo>
                  <a:lnTo>
                    <a:pt x="3" y="539"/>
                  </a:lnTo>
                  <a:lnTo>
                    <a:pt x="12" y="478"/>
                  </a:lnTo>
                  <a:lnTo>
                    <a:pt x="26" y="421"/>
                  </a:lnTo>
                  <a:lnTo>
                    <a:pt x="47" y="366"/>
                  </a:lnTo>
                  <a:lnTo>
                    <a:pt x="72" y="314"/>
                  </a:lnTo>
                  <a:lnTo>
                    <a:pt x="102" y="265"/>
                  </a:lnTo>
                  <a:lnTo>
                    <a:pt x="137" y="218"/>
                  </a:lnTo>
                  <a:lnTo>
                    <a:pt x="175" y="176"/>
                  </a:lnTo>
                  <a:lnTo>
                    <a:pt x="218" y="137"/>
                  </a:lnTo>
                  <a:lnTo>
                    <a:pt x="264" y="103"/>
                  </a:lnTo>
                  <a:lnTo>
                    <a:pt x="313" y="73"/>
                  </a:lnTo>
                  <a:lnTo>
                    <a:pt x="365" y="47"/>
                  </a:lnTo>
                  <a:lnTo>
                    <a:pt x="421" y="27"/>
                  </a:lnTo>
                  <a:lnTo>
                    <a:pt x="479" y="13"/>
                  </a:lnTo>
                  <a:lnTo>
                    <a:pt x="538" y="3"/>
                  </a:lnTo>
                  <a:lnTo>
                    <a:pt x="599"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grpSp>
      <p:sp>
        <p:nvSpPr>
          <p:cNvPr id="38" name="Freeform 12"/>
          <p:cNvSpPr>
            <a:spLocks noChangeAspect="1" noEditPoints="1"/>
          </p:cNvSpPr>
          <p:nvPr/>
        </p:nvSpPr>
        <p:spPr bwMode="auto">
          <a:xfrm>
            <a:off x="6868736" y="2438044"/>
            <a:ext cx="343049" cy="339421"/>
          </a:xfrm>
          <a:custGeom>
            <a:gdLst>
              <a:gd name="T0" fmla="*/ 1210 w 3228"/>
              <a:gd name="T1" fmla="*/ 2995 h 3195"/>
              <a:gd name="T2" fmla="*/ 1118 w 3228"/>
              <a:gd name="T3" fmla="*/ 2762 h 3195"/>
              <a:gd name="T4" fmla="*/ 822 w 3228"/>
              <a:gd name="T5" fmla="*/ 1897 h 3195"/>
              <a:gd name="T6" fmla="*/ 2035 w 3228"/>
              <a:gd name="T7" fmla="*/ 1697 h 3195"/>
              <a:gd name="T8" fmla="*/ 2490 w 3228"/>
              <a:gd name="T9" fmla="*/ 1561 h 3195"/>
              <a:gd name="T10" fmla="*/ 2490 w 3228"/>
              <a:gd name="T11" fmla="*/ 1235 h 3195"/>
              <a:gd name="T12" fmla="*/ 2035 w 3228"/>
              <a:gd name="T13" fmla="*/ 1099 h 3195"/>
              <a:gd name="T14" fmla="*/ 234 w 3228"/>
              <a:gd name="T15" fmla="*/ 1235 h 3195"/>
              <a:gd name="T16" fmla="*/ 234 w 3228"/>
              <a:gd name="T17" fmla="*/ 1561 h 3195"/>
              <a:gd name="T18" fmla="*/ 1111 w 3228"/>
              <a:gd name="T19" fmla="*/ 1697 h 3195"/>
              <a:gd name="T20" fmla="*/ 1011 w 3228"/>
              <a:gd name="T21" fmla="*/ 1347 h 3195"/>
              <a:gd name="T22" fmla="*/ 1859 w 3228"/>
              <a:gd name="T23" fmla="*/ 897 h 3195"/>
              <a:gd name="T24" fmla="*/ 1334 w 3228"/>
              <a:gd name="T25" fmla="*/ 1099 h 3195"/>
              <a:gd name="T26" fmla="*/ 1142 w 3228"/>
              <a:gd name="T27" fmla="*/ 1235 h 3195"/>
              <a:gd name="T28" fmla="*/ 1142 w 3228"/>
              <a:gd name="T29" fmla="*/ 1561 h 3195"/>
              <a:gd name="T30" fmla="*/ 1311 w 3228"/>
              <a:gd name="T31" fmla="*/ 1698 h 3195"/>
              <a:gd name="T32" fmla="*/ 1800 w 3228"/>
              <a:gd name="T33" fmla="*/ 1856 h 3195"/>
              <a:gd name="T34" fmla="*/ 1823 w 3228"/>
              <a:gd name="T35" fmla="*/ 1194 h 3195"/>
              <a:gd name="T36" fmla="*/ 2376 w 3228"/>
              <a:gd name="T37" fmla="*/ 251 h 3195"/>
              <a:gd name="T38" fmla="*/ 2141 w 3228"/>
              <a:gd name="T39" fmla="*/ 616 h 3195"/>
              <a:gd name="T40" fmla="*/ 2449 w 3228"/>
              <a:gd name="T41" fmla="*/ 923 h 3195"/>
              <a:gd name="T42" fmla="*/ 2689 w 3228"/>
              <a:gd name="T43" fmla="*/ 1190 h 3195"/>
              <a:gd name="T44" fmla="*/ 2689 w 3228"/>
              <a:gd name="T45" fmla="*/ 1606 h 3195"/>
              <a:gd name="T46" fmla="*/ 2449 w 3228"/>
              <a:gd name="T47" fmla="*/ 1872 h 3195"/>
              <a:gd name="T48" fmla="*/ 2141 w 3228"/>
              <a:gd name="T49" fmla="*/ 2180 h 3195"/>
              <a:gd name="T50" fmla="*/ 2376 w 3228"/>
              <a:gd name="T51" fmla="*/ 2545 h 3195"/>
              <a:gd name="T52" fmla="*/ 2674 w 3228"/>
              <a:gd name="T53" fmla="*/ 2541 h 3195"/>
              <a:gd name="T54" fmla="*/ 2916 w 3228"/>
              <a:gd name="T55" fmla="*/ 2148 h 3195"/>
              <a:gd name="T56" fmla="*/ 3025 w 3228"/>
              <a:gd name="T57" fmla="*/ 1491 h 3195"/>
              <a:gd name="T58" fmla="*/ 2958 w 3228"/>
              <a:gd name="T59" fmla="*/ 794 h 3195"/>
              <a:gd name="T60" fmla="*/ 2745 w 3228"/>
              <a:gd name="T61" fmla="*/ 322 h 3195"/>
              <a:gd name="T62" fmla="*/ 2573 w 3228"/>
              <a:gd name="T63" fmla="*/ 3 h 3195"/>
              <a:gd name="T64" fmla="*/ 2912 w 3228"/>
              <a:gd name="T65" fmla="*/ 208 h 3195"/>
              <a:gd name="T66" fmla="*/ 3129 w 3228"/>
              <a:gd name="T67" fmla="*/ 659 h 3195"/>
              <a:gd name="T68" fmla="*/ 3224 w 3228"/>
              <a:gd name="T69" fmla="*/ 1244 h 3195"/>
              <a:gd name="T70" fmla="*/ 3193 w 3228"/>
              <a:gd name="T71" fmla="*/ 1855 h 3195"/>
              <a:gd name="T72" fmla="*/ 3035 w 3228"/>
              <a:gd name="T73" fmla="*/ 2386 h 3195"/>
              <a:gd name="T74" fmla="*/ 2757 w 3228"/>
              <a:gd name="T75" fmla="*/ 2728 h 3195"/>
              <a:gd name="T76" fmla="*/ 2375 w 3228"/>
              <a:gd name="T77" fmla="*/ 2771 h 3195"/>
              <a:gd name="T78" fmla="*/ 2067 w 3228"/>
              <a:gd name="T79" fmla="*/ 2491 h 3195"/>
              <a:gd name="T80" fmla="*/ 1773 w 3228"/>
              <a:gd name="T81" fmla="*/ 2088 h 3195"/>
              <a:gd name="T82" fmla="*/ 1382 w 3228"/>
              <a:gd name="T83" fmla="*/ 1906 h 3195"/>
              <a:gd name="T84" fmla="*/ 1343 w 3228"/>
              <a:gd name="T85" fmla="*/ 1926 h 3195"/>
              <a:gd name="T86" fmla="*/ 1311 w 3228"/>
              <a:gd name="T87" fmla="*/ 2696 h 3195"/>
              <a:gd name="T88" fmla="*/ 1394 w 3228"/>
              <a:gd name="T89" fmla="*/ 2825 h 3195"/>
              <a:gd name="T90" fmla="*/ 1373 w 3228"/>
              <a:gd name="T91" fmla="*/ 3114 h 3195"/>
              <a:gd name="T92" fmla="*/ 774 w 3228"/>
              <a:gd name="T93" fmla="*/ 3192 h 3195"/>
              <a:gd name="T94" fmla="*/ 608 w 3228"/>
              <a:gd name="T95" fmla="*/ 3028 h 3195"/>
              <a:gd name="T96" fmla="*/ 506 w 3228"/>
              <a:gd name="T97" fmla="*/ 1925 h 3195"/>
              <a:gd name="T98" fmla="*/ 198 w 3228"/>
              <a:gd name="T99" fmla="*/ 1830 h 3195"/>
              <a:gd name="T100" fmla="*/ 9 w 3228"/>
              <a:gd name="T101" fmla="*/ 1506 h 3195"/>
              <a:gd name="T102" fmla="*/ 77 w 3228"/>
              <a:gd name="T103" fmla="*/ 1101 h 3195"/>
              <a:gd name="T104" fmla="*/ 359 w 3228"/>
              <a:gd name="T105" fmla="*/ 902 h 3195"/>
              <a:gd name="T106" fmla="*/ 1673 w 3228"/>
              <a:gd name="T107" fmla="*/ 788 h 3195"/>
              <a:gd name="T108" fmla="*/ 2034 w 3228"/>
              <a:gd name="T109" fmla="*/ 356 h 3195"/>
              <a:gd name="T110" fmla="*/ 2286 w 3228"/>
              <a:gd name="T111" fmla="*/ 68 h 31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7" h="3195">
                <a:moveTo>
                  <a:pt x="752" y="1897"/>
                </a:moveTo>
                <a:lnTo>
                  <a:pt x="771" y="1933"/>
                </a:lnTo>
                <a:lnTo>
                  <a:pt x="786" y="1972"/>
                </a:lnTo>
                <a:lnTo>
                  <a:pt x="798" y="2012"/>
                </a:lnTo>
                <a:lnTo>
                  <a:pt x="804" y="2054"/>
                </a:lnTo>
                <a:lnTo>
                  <a:pt x="807" y="2097"/>
                </a:lnTo>
                <a:lnTo>
                  <a:pt x="807" y="2995"/>
                </a:lnTo>
                <a:lnTo>
                  <a:pt x="1210" y="2995"/>
                </a:lnTo>
                <a:lnTo>
                  <a:pt x="1210" y="2910"/>
                </a:lnTo>
                <a:lnTo>
                  <a:pt x="1196" y="2894"/>
                </a:lnTo>
                <a:lnTo>
                  <a:pt x="1183" y="2879"/>
                </a:lnTo>
                <a:lnTo>
                  <a:pt x="1169" y="2860"/>
                </a:lnTo>
                <a:lnTo>
                  <a:pt x="1155" y="2840"/>
                </a:lnTo>
                <a:lnTo>
                  <a:pt x="1141" y="2817"/>
                </a:lnTo>
                <a:lnTo>
                  <a:pt x="1129" y="2791"/>
                </a:lnTo>
                <a:lnTo>
                  <a:pt x="1118" y="2762"/>
                </a:lnTo>
                <a:lnTo>
                  <a:pt x="1112" y="2731"/>
                </a:lnTo>
                <a:lnTo>
                  <a:pt x="1109" y="2696"/>
                </a:lnTo>
                <a:lnTo>
                  <a:pt x="1109" y="1997"/>
                </a:lnTo>
                <a:lnTo>
                  <a:pt x="1111" y="1963"/>
                </a:lnTo>
                <a:lnTo>
                  <a:pt x="1117" y="1930"/>
                </a:lnTo>
                <a:lnTo>
                  <a:pt x="1127" y="1898"/>
                </a:lnTo>
                <a:lnTo>
                  <a:pt x="822" y="1898"/>
                </a:lnTo>
                <a:lnTo>
                  <a:pt x="822" y="1897"/>
                </a:lnTo>
                <a:lnTo>
                  <a:pt x="752" y="1897"/>
                </a:lnTo>
                <a:close/>
                <a:moveTo>
                  <a:pt x="2035" y="1099"/>
                </a:moveTo>
                <a:lnTo>
                  <a:pt x="2025" y="1196"/>
                </a:lnTo>
                <a:lnTo>
                  <a:pt x="2020" y="1296"/>
                </a:lnTo>
                <a:lnTo>
                  <a:pt x="2018" y="1398"/>
                </a:lnTo>
                <a:lnTo>
                  <a:pt x="2020" y="1500"/>
                </a:lnTo>
                <a:lnTo>
                  <a:pt x="2025" y="1600"/>
                </a:lnTo>
                <a:lnTo>
                  <a:pt x="2035" y="1697"/>
                </a:lnTo>
                <a:lnTo>
                  <a:pt x="2320" y="1697"/>
                </a:lnTo>
                <a:lnTo>
                  <a:pt x="2350" y="1694"/>
                </a:lnTo>
                <a:lnTo>
                  <a:pt x="2378" y="1685"/>
                </a:lnTo>
                <a:lnTo>
                  <a:pt x="2405" y="1670"/>
                </a:lnTo>
                <a:lnTo>
                  <a:pt x="2430" y="1649"/>
                </a:lnTo>
                <a:lnTo>
                  <a:pt x="2453" y="1624"/>
                </a:lnTo>
                <a:lnTo>
                  <a:pt x="2472" y="1594"/>
                </a:lnTo>
                <a:lnTo>
                  <a:pt x="2490" y="1561"/>
                </a:lnTo>
                <a:lnTo>
                  <a:pt x="2503" y="1525"/>
                </a:lnTo>
                <a:lnTo>
                  <a:pt x="2513" y="1485"/>
                </a:lnTo>
                <a:lnTo>
                  <a:pt x="2520" y="1442"/>
                </a:lnTo>
                <a:lnTo>
                  <a:pt x="2523" y="1398"/>
                </a:lnTo>
                <a:lnTo>
                  <a:pt x="2520" y="1353"/>
                </a:lnTo>
                <a:lnTo>
                  <a:pt x="2513" y="1311"/>
                </a:lnTo>
                <a:lnTo>
                  <a:pt x="2503" y="1271"/>
                </a:lnTo>
                <a:lnTo>
                  <a:pt x="2490" y="1235"/>
                </a:lnTo>
                <a:lnTo>
                  <a:pt x="2472" y="1201"/>
                </a:lnTo>
                <a:lnTo>
                  <a:pt x="2453" y="1171"/>
                </a:lnTo>
                <a:lnTo>
                  <a:pt x="2430" y="1147"/>
                </a:lnTo>
                <a:lnTo>
                  <a:pt x="2405" y="1126"/>
                </a:lnTo>
                <a:lnTo>
                  <a:pt x="2378" y="1111"/>
                </a:lnTo>
                <a:lnTo>
                  <a:pt x="2350" y="1102"/>
                </a:lnTo>
                <a:lnTo>
                  <a:pt x="2320" y="1099"/>
                </a:lnTo>
                <a:lnTo>
                  <a:pt x="2035" y="1099"/>
                </a:lnTo>
                <a:close/>
                <a:moveTo>
                  <a:pt x="403" y="1099"/>
                </a:moveTo>
                <a:lnTo>
                  <a:pt x="373" y="1102"/>
                </a:lnTo>
                <a:lnTo>
                  <a:pt x="346" y="1111"/>
                </a:lnTo>
                <a:lnTo>
                  <a:pt x="319" y="1126"/>
                </a:lnTo>
                <a:lnTo>
                  <a:pt x="294" y="1147"/>
                </a:lnTo>
                <a:lnTo>
                  <a:pt x="271" y="1171"/>
                </a:lnTo>
                <a:lnTo>
                  <a:pt x="252" y="1201"/>
                </a:lnTo>
                <a:lnTo>
                  <a:pt x="234" y="1235"/>
                </a:lnTo>
                <a:lnTo>
                  <a:pt x="221" y="1271"/>
                </a:lnTo>
                <a:lnTo>
                  <a:pt x="210" y="1311"/>
                </a:lnTo>
                <a:lnTo>
                  <a:pt x="204" y="1353"/>
                </a:lnTo>
                <a:lnTo>
                  <a:pt x="202" y="1398"/>
                </a:lnTo>
                <a:lnTo>
                  <a:pt x="204" y="1442"/>
                </a:lnTo>
                <a:lnTo>
                  <a:pt x="210" y="1485"/>
                </a:lnTo>
                <a:lnTo>
                  <a:pt x="221" y="1525"/>
                </a:lnTo>
                <a:lnTo>
                  <a:pt x="234" y="1561"/>
                </a:lnTo>
                <a:lnTo>
                  <a:pt x="252" y="1594"/>
                </a:lnTo>
                <a:lnTo>
                  <a:pt x="271" y="1624"/>
                </a:lnTo>
                <a:lnTo>
                  <a:pt x="294" y="1649"/>
                </a:lnTo>
                <a:lnTo>
                  <a:pt x="319" y="1670"/>
                </a:lnTo>
                <a:lnTo>
                  <a:pt x="346" y="1685"/>
                </a:lnTo>
                <a:lnTo>
                  <a:pt x="373" y="1694"/>
                </a:lnTo>
                <a:lnTo>
                  <a:pt x="403" y="1697"/>
                </a:lnTo>
                <a:lnTo>
                  <a:pt x="1111" y="1697"/>
                </a:lnTo>
                <a:lnTo>
                  <a:pt x="1086" y="1665"/>
                </a:lnTo>
                <a:lnTo>
                  <a:pt x="1064" y="1628"/>
                </a:lnTo>
                <a:lnTo>
                  <a:pt x="1045" y="1587"/>
                </a:lnTo>
                <a:lnTo>
                  <a:pt x="1030" y="1544"/>
                </a:lnTo>
                <a:lnTo>
                  <a:pt x="1018" y="1497"/>
                </a:lnTo>
                <a:lnTo>
                  <a:pt x="1011" y="1449"/>
                </a:lnTo>
                <a:lnTo>
                  <a:pt x="1009" y="1398"/>
                </a:lnTo>
                <a:lnTo>
                  <a:pt x="1011" y="1347"/>
                </a:lnTo>
                <a:lnTo>
                  <a:pt x="1018" y="1298"/>
                </a:lnTo>
                <a:lnTo>
                  <a:pt x="1030" y="1252"/>
                </a:lnTo>
                <a:lnTo>
                  <a:pt x="1045" y="1208"/>
                </a:lnTo>
                <a:lnTo>
                  <a:pt x="1064" y="1168"/>
                </a:lnTo>
                <a:lnTo>
                  <a:pt x="1086" y="1132"/>
                </a:lnTo>
                <a:lnTo>
                  <a:pt x="1111" y="1099"/>
                </a:lnTo>
                <a:lnTo>
                  <a:pt x="403" y="1099"/>
                </a:lnTo>
                <a:close/>
                <a:moveTo>
                  <a:pt x="1859" y="897"/>
                </a:moveTo>
                <a:lnTo>
                  <a:pt x="1800" y="943"/>
                </a:lnTo>
                <a:lnTo>
                  <a:pt x="1739" y="982"/>
                </a:lnTo>
                <a:lnTo>
                  <a:pt x="1675" y="1017"/>
                </a:lnTo>
                <a:lnTo>
                  <a:pt x="1610" y="1046"/>
                </a:lnTo>
                <a:lnTo>
                  <a:pt x="1542" y="1068"/>
                </a:lnTo>
                <a:lnTo>
                  <a:pt x="1474" y="1085"/>
                </a:lnTo>
                <a:lnTo>
                  <a:pt x="1405" y="1095"/>
                </a:lnTo>
                <a:lnTo>
                  <a:pt x="1334" y="1099"/>
                </a:lnTo>
                <a:lnTo>
                  <a:pt x="1311" y="1099"/>
                </a:lnTo>
                <a:lnTo>
                  <a:pt x="1281" y="1102"/>
                </a:lnTo>
                <a:lnTo>
                  <a:pt x="1254" y="1111"/>
                </a:lnTo>
                <a:lnTo>
                  <a:pt x="1227" y="1126"/>
                </a:lnTo>
                <a:lnTo>
                  <a:pt x="1202" y="1147"/>
                </a:lnTo>
                <a:lnTo>
                  <a:pt x="1179" y="1171"/>
                </a:lnTo>
                <a:lnTo>
                  <a:pt x="1160" y="1201"/>
                </a:lnTo>
                <a:lnTo>
                  <a:pt x="1142" y="1235"/>
                </a:lnTo>
                <a:lnTo>
                  <a:pt x="1129" y="1271"/>
                </a:lnTo>
                <a:lnTo>
                  <a:pt x="1118" y="1311"/>
                </a:lnTo>
                <a:lnTo>
                  <a:pt x="1112" y="1353"/>
                </a:lnTo>
                <a:lnTo>
                  <a:pt x="1110" y="1398"/>
                </a:lnTo>
                <a:lnTo>
                  <a:pt x="1112" y="1442"/>
                </a:lnTo>
                <a:lnTo>
                  <a:pt x="1118" y="1485"/>
                </a:lnTo>
                <a:lnTo>
                  <a:pt x="1129" y="1525"/>
                </a:lnTo>
                <a:lnTo>
                  <a:pt x="1142" y="1561"/>
                </a:lnTo>
                <a:lnTo>
                  <a:pt x="1160" y="1594"/>
                </a:lnTo>
                <a:lnTo>
                  <a:pt x="1179" y="1624"/>
                </a:lnTo>
                <a:lnTo>
                  <a:pt x="1202" y="1649"/>
                </a:lnTo>
                <a:lnTo>
                  <a:pt x="1227" y="1670"/>
                </a:lnTo>
                <a:lnTo>
                  <a:pt x="1254" y="1685"/>
                </a:lnTo>
                <a:lnTo>
                  <a:pt x="1281" y="1694"/>
                </a:lnTo>
                <a:lnTo>
                  <a:pt x="1311" y="1697"/>
                </a:lnTo>
                <a:lnTo>
                  <a:pt x="1311" y="1698"/>
                </a:lnTo>
                <a:lnTo>
                  <a:pt x="1334" y="1698"/>
                </a:lnTo>
                <a:lnTo>
                  <a:pt x="1405" y="1702"/>
                </a:lnTo>
                <a:lnTo>
                  <a:pt x="1474" y="1713"/>
                </a:lnTo>
                <a:lnTo>
                  <a:pt x="1542" y="1729"/>
                </a:lnTo>
                <a:lnTo>
                  <a:pt x="1610" y="1751"/>
                </a:lnTo>
                <a:lnTo>
                  <a:pt x="1675" y="1780"/>
                </a:lnTo>
                <a:lnTo>
                  <a:pt x="1739" y="1815"/>
                </a:lnTo>
                <a:lnTo>
                  <a:pt x="1800" y="1856"/>
                </a:lnTo>
                <a:lnTo>
                  <a:pt x="1859" y="1901"/>
                </a:lnTo>
                <a:lnTo>
                  <a:pt x="1844" y="1802"/>
                </a:lnTo>
                <a:lnTo>
                  <a:pt x="1831" y="1703"/>
                </a:lnTo>
                <a:lnTo>
                  <a:pt x="1823" y="1602"/>
                </a:lnTo>
                <a:lnTo>
                  <a:pt x="1818" y="1500"/>
                </a:lnTo>
                <a:lnTo>
                  <a:pt x="1816" y="1398"/>
                </a:lnTo>
                <a:lnTo>
                  <a:pt x="1818" y="1296"/>
                </a:lnTo>
                <a:lnTo>
                  <a:pt x="1823" y="1194"/>
                </a:lnTo>
                <a:lnTo>
                  <a:pt x="1831" y="1094"/>
                </a:lnTo>
                <a:lnTo>
                  <a:pt x="1844" y="995"/>
                </a:lnTo>
                <a:lnTo>
                  <a:pt x="1859" y="897"/>
                </a:lnTo>
                <a:close/>
                <a:moveTo>
                  <a:pt x="2523" y="200"/>
                </a:moveTo>
                <a:lnTo>
                  <a:pt x="2485" y="203"/>
                </a:lnTo>
                <a:lnTo>
                  <a:pt x="2447" y="213"/>
                </a:lnTo>
                <a:lnTo>
                  <a:pt x="2411" y="229"/>
                </a:lnTo>
                <a:lnTo>
                  <a:pt x="2376" y="251"/>
                </a:lnTo>
                <a:lnTo>
                  <a:pt x="2342" y="279"/>
                </a:lnTo>
                <a:lnTo>
                  <a:pt x="2309" y="313"/>
                </a:lnTo>
                <a:lnTo>
                  <a:pt x="2277" y="351"/>
                </a:lnTo>
                <a:lnTo>
                  <a:pt x="2247" y="394"/>
                </a:lnTo>
                <a:lnTo>
                  <a:pt x="2218" y="443"/>
                </a:lnTo>
                <a:lnTo>
                  <a:pt x="2190" y="496"/>
                </a:lnTo>
                <a:lnTo>
                  <a:pt x="2165" y="554"/>
                </a:lnTo>
                <a:lnTo>
                  <a:pt x="2141" y="616"/>
                </a:lnTo>
                <a:lnTo>
                  <a:pt x="2118" y="681"/>
                </a:lnTo>
                <a:lnTo>
                  <a:pt x="2099" y="751"/>
                </a:lnTo>
                <a:lnTo>
                  <a:pt x="2080" y="823"/>
                </a:lnTo>
                <a:lnTo>
                  <a:pt x="2065" y="899"/>
                </a:lnTo>
                <a:lnTo>
                  <a:pt x="2320" y="899"/>
                </a:lnTo>
                <a:lnTo>
                  <a:pt x="2365" y="902"/>
                </a:lnTo>
                <a:lnTo>
                  <a:pt x="2408" y="910"/>
                </a:lnTo>
                <a:lnTo>
                  <a:pt x="2449" y="923"/>
                </a:lnTo>
                <a:lnTo>
                  <a:pt x="2489" y="943"/>
                </a:lnTo>
                <a:lnTo>
                  <a:pt x="2526" y="966"/>
                </a:lnTo>
                <a:lnTo>
                  <a:pt x="2560" y="994"/>
                </a:lnTo>
                <a:lnTo>
                  <a:pt x="2592" y="1025"/>
                </a:lnTo>
                <a:lnTo>
                  <a:pt x="2622" y="1061"/>
                </a:lnTo>
                <a:lnTo>
                  <a:pt x="2648" y="1101"/>
                </a:lnTo>
                <a:lnTo>
                  <a:pt x="2670" y="1144"/>
                </a:lnTo>
                <a:lnTo>
                  <a:pt x="2689" y="1190"/>
                </a:lnTo>
                <a:lnTo>
                  <a:pt x="2704" y="1239"/>
                </a:lnTo>
                <a:lnTo>
                  <a:pt x="2715" y="1290"/>
                </a:lnTo>
                <a:lnTo>
                  <a:pt x="2722" y="1343"/>
                </a:lnTo>
                <a:lnTo>
                  <a:pt x="2724" y="1398"/>
                </a:lnTo>
                <a:lnTo>
                  <a:pt x="2722" y="1453"/>
                </a:lnTo>
                <a:lnTo>
                  <a:pt x="2715" y="1506"/>
                </a:lnTo>
                <a:lnTo>
                  <a:pt x="2704" y="1557"/>
                </a:lnTo>
                <a:lnTo>
                  <a:pt x="2689" y="1606"/>
                </a:lnTo>
                <a:lnTo>
                  <a:pt x="2670" y="1651"/>
                </a:lnTo>
                <a:lnTo>
                  <a:pt x="2648" y="1694"/>
                </a:lnTo>
                <a:lnTo>
                  <a:pt x="2622" y="1734"/>
                </a:lnTo>
                <a:lnTo>
                  <a:pt x="2592" y="1770"/>
                </a:lnTo>
                <a:lnTo>
                  <a:pt x="2560" y="1802"/>
                </a:lnTo>
                <a:lnTo>
                  <a:pt x="2526" y="1830"/>
                </a:lnTo>
                <a:lnTo>
                  <a:pt x="2489" y="1854"/>
                </a:lnTo>
                <a:lnTo>
                  <a:pt x="2449" y="1872"/>
                </a:lnTo>
                <a:lnTo>
                  <a:pt x="2408" y="1885"/>
                </a:lnTo>
                <a:lnTo>
                  <a:pt x="2365" y="1894"/>
                </a:lnTo>
                <a:lnTo>
                  <a:pt x="2320" y="1897"/>
                </a:lnTo>
                <a:lnTo>
                  <a:pt x="2065" y="1897"/>
                </a:lnTo>
                <a:lnTo>
                  <a:pt x="2080" y="1973"/>
                </a:lnTo>
                <a:lnTo>
                  <a:pt x="2099" y="2046"/>
                </a:lnTo>
                <a:lnTo>
                  <a:pt x="2118" y="2115"/>
                </a:lnTo>
                <a:lnTo>
                  <a:pt x="2141" y="2180"/>
                </a:lnTo>
                <a:lnTo>
                  <a:pt x="2165" y="2242"/>
                </a:lnTo>
                <a:lnTo>
                  <a:pt x="2190" y="2300"/>
                </a:lnTo>
                <a:lnTo>
                  <a:pt x="2218" y="2353"/>
                </a:lnTo>
                <a:lnTo>
                  <a:pt x="2247" y="2401"/>
                </a:lnTo>
                <a:lnTo>
                  <a:pt x="2277" y="2445"/>
                </a:lnTo>
                <a:lnTo>
                  <a:pt x="2309" y="2484"/>
                </a:lnTo>
                <a:lnTo>
                  <a:pt x="2342" y="2517"/>
                </a:lnTo>
                <a:lnTo>
                  <a:pt x="2376" y="2545"/>
                </a:lnTo>
                <a:lnTo>
                  <a:pt x="2411" y="2567"/>
                </a:lnTo>
                <a:lnTo>
                  <a:pt x="2447" y="2583"/>
                </a:lnTo>
                <a:lnTo>
                  <a:pt x="2485" y="2593"/>
                </a:lnTo>
                <a:lnTo>
                  <a:pt x="2523" y="2596"/>
                </a:lnTo>
                <a:lnTo>
                  <a:pt x="2562" y="2593"/>
                </a:lnTo>
                <a:lnTo>
                  <a:pt x="2600" y="2582"/>
                </a:lnTo>
                <a:lnTo>
                  <a:pt x="2638" y="2564"/>
                </a:lnTo>
                <a:lnTo>
                  <a:pt x="2674" y="2541"/>
                </a:lnTo>
                <a:lnTo>
                  <a:pt x="2710" y="2510"/>
                </a:lnTo>
                <a:lnTo>
                  <a:pt x="2745" y="2474"/>
                </a:lnTo>
                <a:lnTo>
                  <a:pt x="2777" y="2433"/>
                </a:lnTo>
                <a:lnTo>
                  <a:pt x="2809" y="2386"/>
                </a:lnTo>
                <a:lnTo>
                  <a:pt x="2837" y="2332"/>
                </a:lnTo>
                <a:lnTo>
                  <a:pt x="2865" y="2275"/>
                </a:lnTo>
                <a:lnTo>
                  <a:pt x="2892" y="2214"/>
                </a:lnTo>
                <a:lnTo>
                  <a:pt x="2916" y="2148"/>
                </a:lnTo>
                <a:lnTo>
                  <a:pt x="2937" y="2077"/>
                </a:lnTo>
                <a:lnTo>
                  <a:pt x="2958" y="2003"/>
                </a:lnTo>
                <a:lnTo>
                  <a:pt x="2976" y="1925"/>
                </a:lnTo>
                <a:lnTo>
                  <a:pt x="2991" y="1843"/>
                </a:lnTo>
                <a:lnTo>
                  <a:pt x="3004" y="1760"/>
                </a:lnTo>
                <a:lnTo>
                  <a:pt x="3014" y="1673"/>
                </a:lnTo>
                <a:lnTo>
                  <a:pt x="3021" y="1583"/>
                </a:lnTo>
                <a:lnTo>
                  <a:pt x="3025" y="1491"/>
                </a:lnTo>
                <a:lnTo>
                  <a:pt x="3026" y="1398"/>
                </a:lnTo>
                <a:lnTo>
                  <a:pt x="3025" y="1304"/>
                </a:lnTo>
                <a:lnTo>
                  <a:pt x="3021" y="1212"/>
                </a:lnTo>
                <a:lnTo>
                  <a:pt x="3014" y="1123"/>
                </a:lnTo>
                <a:lnTo>
                  <a:pt x="3004" y="1037"/>
                </a:lnTo>
                <a:lnTo>
                  <a:pt x="2991" y="952"/>
                </a:lnTo>
                <a:lnTo>
                  <a:pt x="2976" y="871"/>
                </a:lnTo>
                <a:lnTo>
                  <a:pt x="2958" y="794"/>
                </a:lnTo>
                <a:lnTo>
                  <a:pt x="2937" y="719"/>
                </a:lnTo>
                <a:lnTo>
                  <a:pt x="2916" y="649"/>
                </a:lnTo>
                <a:lnTo>
                  <a:pt x="2892" y="582"/>
                </a:lnTo>
                <a:lnTo>
                  <a:pt x="2865" y="520"/>
                </a:lnTo>
                <a:lnTo>
                  <a:pt x="2837" y="463"/>
                </a:lnTo>
                <a:lnTo>
                  <a:pt x="2809" y="411"/>
                </a:lnTo>
                <a:lnTo>
                  <a:pt x="2777" y="364"/>
                </a:lnTo>
                <a:lnTo>
                  <a:pt x="2745" y="322"/>
                </a:lnTo>
                <a:lnTo>
                  <a:pt x="2710" y="286"/>
                </a:lnTo>
                <a:lnTo>
                  <a:pt x="2674" y="255"/>
                </a:lnTo>
                <a:lnTo>
                  <a:pt x="2638" y="232"/>
                </a:lnTo>
                <a:lnTo>
                  <a:pt x="2600" y="214"/>
                </a:lnTo>
                <a:lnTo>
                  <a:pt x="2562" y="203"/>
                </a:lnTo>
                <a:lnTo>
                  <a:pt x="2523" y="200"/>
                </a:lnTo>
                <a:close/>
                <a:moveTo>
                  <a:pt x="2523" y="0"/>
                </a:moveTo>
                <a:lnTo>
                  <a:pt x="2573" y="3"/>
                </a:lnTo>
                <a:lnTo>
                  <a:pt x="2622" y="11"/>
                </a:lnTo>
                <a:lnTo>
                  <a:pt x="2668" y="25"/>
                </a:lnTo>
                <a:lnTo>
                  <a:pt x="2714" y="44"/>
                </a:lnTo>
                <a:lnTo>
                  <a:pt x="2757" y="67"/>
                </a:lnTo>
                <a:lnTo>
                  <a:pt x="2798" y="96"/>
                </a:lnTo>
                <a:lnTo>
                  <a:pt x="2837" y="130"/>
                </a:lnTo>
                <a:lnTo>
                  <a:pt x="2876" y="166"/>
                </a:lnTo>
                <a:lnTo>
                  <a:pt x="2912" y="208"/>
                </a:lnTo>
                <a:lnTo>
                  <a:pt x="2946" y="253"/>
                </a:lnTo>
                <a:lnTo>
                  <a:pt x="2978" y="302"/>
                </a:lnTo>
                <a:lnTo>
                  <a:pt x="3008" y="354"/>
                </a:lnTo>
                <a:lnTo>
                  <a:pt x="3035" y="410"/>
                </a:lnTo>
                <a:lnTo>
                  <a:pt x="3062" y="468"/>
                </a:lnTo>
                <a:lnTo>
                  <a:pt x="3087" y="529"/>
                </a:lnTo>
                <a:lnTo>
                  <a:pt x="3109" y="592"/>
                </a:lnTo>
                <a:lnTo>
                  <a:pt x="3129" y="659"/>
                </a:lnTo>
                <a:lnTo>
                  <a:pt x="3149" y="726"/>
                </a:lnTo>
                <a:lnTo>
                  <a:pt x="3166" y="797"/>
                </a:lnTo>
                <a:lnTo>
                  <a:pt x="3180" y="868"/>
                </a:lnTo>
                <a:lnTo>
                  <a:pt x="3193" y="942"/>
                </a:lnTo>
                <a:lnTo>
                  <a:pt x="3204" y="1015"/>
                </a:lnTo>
                <a:lnTo>
                  <a:pt x="3213" y="1091"/>
                </a:lnTo>
                <a:lnTo>
                  <a:pt x="3220" y="1167"/>
                </a:lnTo>
                <a:lnTo>
                  <a:pt x="3224" y="1244"/>
                </a:lnTo>
                <a:lnTo>
                  <a:pt x="3227" y="1320"/>
                </a:lnTo>
                <a:lnTo>
                  <a:pt x="3228" y="1398"/>
                </a:lnTo>
                <a:lnTo>
                  <a:pt x="3227" y="1475"/>
                </a:lnTo>
                <a:lnTo>
                  <a:pt x="3224" y="1552"/>
                </a:lnTo>
                <a:lnTo>
                  <a:pt x="3220" y="1629"/>
                </a:lnTo>
                <a:lnTo>
                  <a:pt x="3213" y="1704"/>
                </a:lnTo>
                <a:lnTo>
                  <a:pt x="3204" y="1780"/>
                </a:lnTo>
                <a:lnTo>
                  <a:pt x="3193" y="1855"/>
                </a:lnTo>
                <a:lnTo>
                  <a:pt x="3180" y="1927"/>
                </a:lnTo>
                <a:lnTo>
                  <a:pt x="3166" y="1999"/>
                </a:lnTo>
                <a:lnTo>
                  <a:pt x="3149" y="2069"/>
                </a:lnTo>
                <a:lnTo>
                  <a:pt x="3129" y="2137"/>
                </a:lnTo>
                <a:lnTo>
                  <a:pt x="3109" y="2203"/>
                </a:lnTo>
                <a:lnTo>
                  <a:pt x="3087" y="2266"/>
                </a:lnTo>
                <a:lnTo>
                  <a:pt x="3062" y="2327"/>
                </a:lnTo>
                <a:lnTo>
                  <a:pt x="3035" y="2386"/>
                </a:lnTo>
                <a:lnTo>
                  <a:pt x="3008" y="2442"/>
                </a:lnTo>
                <a:lnTo>
                  <a:pt x="2978" y="2494"/>
                </a:lnTo>
                <a:lnTo>
                  <a:pt x="2946" y="2543"/>
                </a:lnTo>
                <a:lnTo>
                  <a:pt x="2912" y="2588"/>
                </a:lnTo>
                <a:lnTo>
                  <a:pt x="2876" y="2629"/>
                </a:lnTo>
                <a:lnTo>
                  <a:pt x="2837" y="2666"/>
                </a:lnTo>
                <a:lnTo>
                  <a:pt x="2798" y="2699"/>
                </a:lnTo>
                <a:lnTo>
                  <a:pt x="2757" y="2728"/>
                </a:lnTo>
                <a:lnTo>
                  <a:pt x="2714" y="2751"/>
                </a:lnTo>
                <a:lnTo>
                  <a:pt x="2668" y="2771"/>
                </a:lnTo>
                <a:lnTo>
                  <a:pt x="2622" y="2784"/>
                </a:lnTo>
                <a:lnTo>
                  <a:pt x="2573" y="2793"/>
                </a:lnTo>
                <a:lnTo>
                  <a:pt x="2523" y="2795"/>
                </a:lnTo>
                <a:lnTo>
                  <a:pt x="2471" y="2793"/>
                </a:lnTo>
                <a:lnTo>
                  <a:pt x="2423" y="2784"/>
                </a:lnTo>
                <a:lnTo>
                  <a:pt x="2375" y="2771"/>
                </a:lnTo>
                <a:lnTo>
                  <a:pt x="2330" y="2751"/>
                </a:lnTo>
                <a:lnTo>
                  <a:pt x="2286" y="2727"/>
                </a:lnTo>
                <a:lnTo>
                  <a:pt x="2245" y="2698"/>
                </a:lnTo>
                <a:lnTo>
                  <a:pt x="2206" y="2665"/>
                </a:lnTo>
                <a:lnTo>
                  <a:pt x="2168" y="2628"/>
                </a:lnTo>
                <a:lnTo>
                  <a:pt x="2132" y="2586"/>
                </a:lnTo>
                <a:lnTo>
                  <a:pt x="2099" y="2540"/>
                </a:lnTo>
                <a:lnTo>
                  <a:pt x="2067" y="2491"/>
                </a:lnTo>
                <a:lnTo>
                  <a:pt x="2036" y="2439"/>
                </a:lnTo>
                <a:lnTo>
                  <a:pt x="2034" y="2440"/>
                </a:lnTo>
                <a:lnTo>
                  <a:pt x="1995" y="2371"/>
                </a:lnTo>
                <a:lnTo>
                  <a:pt x="1955" y="2306"/>
                </a:lnTo>
                <a:lnTo>
                  <a:pt x="1913" y="2246"/>
                </a:lnTo>
                <a:lnTo>
                  <a:pt x="1869" y="2188"/>
                </a:lnTo>
                <a:lnTo>
                  <a:pt x="1822" y="2136"/>
                </a:lnTo>
                <a:lnTo>
                  <a:pt x="1773" y="2088"/>
                </a:lnTo>
                <a:lnTo>
                  <a:pt x="1723" y="2047"/>
                </a:lnTo>
                <a:lnTo>
                  <a:pt x="1670" y="2009"/>
                </a:lnTo>
                <a:lnTo>
                  <a:pt x="1617" y="1976"/>
                </a:lnTo>
                <a:lnTo>
                  <a:pt x="1562" y="1950"/>
                </a:lnTo>
                <a:lnTo>
                  <a:pt x="1505" y="1928"/>
                </a:lnTo>
                <a:lnTo>
                  <a:pt x="1449" y="1913"/>
                </a:lnTo>
                <a:lnTo>
                  <a:pt x="1390" y="1904"/>
                </a:lnTo>
                <a:lnTo>
                  <a:pt x="1382" y="1906"/>
                </a:lnTo>
                <a:lnTo>
                  <a:pt x="1372" y="1908"/>
                </a:lnTo>
                <a:lnTo>
                  <a:pt x="1363" y="1912"/>
                </a:lnTo>
                <a:lnTo>
                  <a:pt x="1363" y="1912"/>
                </a:lnTo>
                <a:lnTo>
                  <a:pt x="1362" y="1912"/>
                </a:lnTo>
                <a:lnTo>
                  <a:pt x="1362" y="1913"/>
                </a:lnTo>
                <a:lnTo>
                  <a:pt x="1361" y="1913"/>
                </a:lnTo>
                <a:lnTo>
                  <a:pt x="1361" y="1913"/>
                </a:lnTo>
                <a:lnTo>
                  <a:pt x="1343" y="1926"/>
                </a:lnTo>
                <a:lnTo>
                  <a:pt x="1330" y="1942"/>
                </a:lnTo>
                <a:lnTo>
                  <a:pt x="1324" y="1952"/>
                </a:lnTo>
                <a:lnTo>
                  <a:pt x="1317" y="1970"/>
                </a:lnTo>
                <a:lnTo>
                  <a:pt x="1312" y="1990"/>
                </a:lnTo>
                <a:lnTo>
                  <a:pt x="1312" y="1992"/>
                </a:lnTo>
                <a:lnTo>
                  <a:pt x="1311" y="1994"/>
                </a:lnTo>
                <a:lnTo>
                  <a:pt x="1311" y="1997"/>
                </a:lnTo>
                <a:lnTo>
                  <a:pt x="1311" y="2696"/>
                </a:lnTo>
                <a:lnTo>
                  <a:pt x="1313" y="2711"/>
                </a:lnTo>
                <a:lnTo>
                  <a:pt x="1320" y="2726"/>
                </a:lnTo>
                <a:lnTo>
                  <a:pt x="1329" y="2740"/>
                </a:lnTo>
                <a:lnTo>
                  <a:pt x="1341" y="2755"/>
                </a:lnTo>
                <a:lnTo>
                  <a:pt x="1355" y="2771"/>
                </a:lnTo>
                <a:lnTo>
                  <a:pt x="1368" y="2788"/>
                </a:lnTo>
                <a:lnTo>
                  <a:pt x="1382" y="2805"/>
                </a:lnTo>
                <a:lnTo>
                  <a:pt x="1394" y="2825"/>
                </a:lnTo>
                <a:lnTo>
                  <a:pt x="1403" y="2846"/>
                </a:lnTo>
                <a:lnTo>
                  <a:pt x="1409" y="2870"/>
                </a:lnTo>
                <a:lnTo>
                  <a:pt x="1411" y="2895"/>
                </a:lnTo>
                <a:lnTo>
                  <a:pt x="1411" y="2995"/>
                </a:lnTo>
                <a:lnTo>
                  <a:pt x="1409" y="3028"/>
                </a:lnTo>
                <a:lnTo>
                  <a:pt x="1401" y="3059"/>
                </a:lnTo>
                <a:lnTo>
                  <a:pt x="1390" y="3087"/>
                </a:lnTo>
                <a:lnTo>
                  <a:pt x="1373" y="3114"/>
                </a:lnTo>
                <a:lnTo>
                  <a:pt x="1353" y="3137"/>
                </a:lnTo>
                <a:lnTo>
                  <a:pt x="1329" y="3157"/>
                </a:lnTo>
                <a:lnTo>
                  <a:pt x="1303" y="3173"/>
                </a:lnTo>
                <a:lnTo>
                  <a:pt x="1274" y="3185"/>
                </a:lnTo>
                <a:lnTo>
                  <a:pt x="1243" y="3192"/>
                </a:lnTo>
                <a:lnTo>
                  <a:pt x="1210" y="3195"/>
                </a:lnTo>
                <a:lnTo>
                  <a:pt x="807" y="3195"/>
                </a:lnTo>
                <a:lnTo>
                  <a:pt x="774" y="3192"/>
                </a:lnTo>
                <a:lnTo>
                  <a:pt x="743" y="3185"/>
                </a:lnTo>
                <a:lnTo>
                  <a:pt x="714" y="3173"/>
                </a:lnTo>
                <a:lnTo>
                  <a:pt x="687" y="3157"/>
                </a:lnTo>
                <a:lnTo>
                  <a:pt x="664" y="3137"/>
                </a:lnTo>
                <a:lnTo>
                  <a:pt x="644" y="3114"/>
                </a:lnTo>
                <a:lnTo>
                  <a:pt x="627" y="3087"/>
                </a:lnTo>
                <a:lnTo>
                  <a:pt x="615" y="3059"/>
                </a:lnTo>
                <a:lnTo>
                  <a:pt x="608" y="3028"/>
                </a:lnTo>
                <a:lnTo>
                  <a:pt x="605" y="2995"/>
                </a:lnTo>
                <a:lnTo>
                  <a:pt x="605" y="2097"/>
                </a:lnTo>
                <a:lnTo>
                  <a:pt x="602" y="2061"/>
                </a:lnTo>
                <a:lnTo>
                  <a:pt x="592" y="2027"/>
                </a:lnTo>
                <a:lnTo>
                  <a:pt x="578" y="1997"/>
                </a:lnTo>
                <a:lnTo>
                  <a:pt x="557" y="1968"/>
                </a:lnTo>
                <a:lnTo>
                  <a:pt x="533" y="1944"/>
                </a:lnTo>
                <a:lnTo>
                  <a:pt x="506" y="1925"/>
                </a:lnTo>
                <a:lnTo>
                  <a:pt x="474" y="1910"/>
                </a:lnTo>
                <a:lnTo>
                  <a:pt x="440" y="1901"/>
                </a:lnTo>
                <a:lnTo>
                  <a:pt x="403" y="1897"/>
                </a:lnTo>
                <a:lnTo>
                  <a:pt x="359" y="1894"/>
                </a:lnTo>
                <a:lnTo>
                  <a:pt x="316" y="1885"/>
                </a:lnTo>
                <a:lnTo>
                  <a:pt x="274" y="1872"/>
                </a:lnTo>
                <a:lnTo>
                  <a:pt x="235" y="1854"/>
                </a:lnTo>
                <a:lnTo>
                  <a:pt x="198" y="1830"/>
                </a:lnTo>
                <a:lnTo>
                  <a:pt x="164" y="1802"/>
                </a:lnTo>
                <a:lnTo>
                  <a:pt x="132" y="1770"/>
                </a:lnTo>
                <a:lnTo>
                  <a:pt x="103" y="1734"/>
                </a:lnTo>
                <a:lnTo>
                  <a:pt x="77" y="1694"/>
                </a:lnTo>
                <a:lnTo>
                  <a:pt x="55" y="1651"/>
                </a:lnTo>
                <a:lnTo>
                  <a:pt x="35" y="1606"/>
                </a:lnTo>
                <a:lnTo>
                  <a:pt x="21" y="1557"/>
                </a:lnTo>
                <a:lnTo>
                  <a:pt x="9" y="1506"/>
                </a:lnTo>
                <a:lnTo>
                  <a:pt x="2" y="1453"/>
                </a:lnTo>
                <a:lnTo>
                  <a:pt x="0" y="1398"/>
                </a:lnTo>
                <a:lnTo>
                  <a:pt x="2" y="1343"/>
                </a:lnTo>
                <a:lnTo>
                  <a:pt x="9" y="1290"/>
                </a:lnTo>
                <a:lnTo>
                  <a:pt x="21" y="1239"/>
                </a:lnTo>
                <a:lnTo>
                  <a:pt x="35" y="1190"/>
                </a:lnTo>
                <a:lnTo>
                  <a:pt x="55" y="1144"/>
                </a:lnTo>
                <a:lnTo>
                  <a:pt x="77" y="1101"/>
                </a:lnTo>
                <a:lnTo>
                  <a:pt x="103" y="1061"/>
                </a:lnTo>
                <a:lnTo>
                  <a:pt x="132" y="1025"/>
                </a:lnTo>
                <a:lnTo>
                  <a:pt x="164" y="994"/>
                </a:lnTo>
                <a:lnTo>
                  <a:pt x="198" y="966"/>
                </a:lnTo>
                <a:lnTo>
                  <a:pt x="235" y="943"/>
                </a:lnTo>
                <a:lnTo>
                  <a:pt x="274" y="923"/>
                </a:lnTo>
                <a:lnTo>
                  <a:pt x="316" y="910"/>
                </a:lnTo>
                <a:lnTo>
                  <a:pt x="359" y="902"/>
                </a:lnTo>
                <a:lnTo>
                  <a:pt x="403" y="899"/>
                </a:lnTo>
                <a:lnTo>
                  <a:pt x="1334" y="899"/>
                </a:lnTo>
                <a:lnTo>
                  <a:pt x="1393" y="896"/>
                </a:lnTo>
                <a:lnTo>
                  <a:pt x="1452" y="885"/>
                </a:lnTo>
                <a:lnTo>
                  <a:pt x="1508" y="870"/>
                </a:lnTo>
                <a:lnTo>
                  <a:pt x="1564" y="849"/>
                </a:lnTo>
                <a:lnTo>
                  <a:pt x="1619" y="821"/>
                </a:lnTo>
                <a:lnTo>
                  <a:pt x="1673" y="788"/>
                </a:lnTo>
                <a:lnTo>
                  <a:pt x="1724" y="751"/>
                </a:lnTo>
                <a:lnTo>
                  <a:pt x="1774" y="708"/>
                </a:lnTo>
                <a:lnTo>
                  <a:pt x="1822" y="660"/>
                </a:lnTo>
                <a:lnTo>
                  <a:pt x="1869" y="608"/>
                </a:lnTo>
                <a:lnTo>
                  <a:pt x="1914" y="551"/>
                </a:lnTo>
                <a:lnTo>
                  <a:pt x="1956" y="490"/>
                </a:lnTo>
                <a:lnTo>
                  <a:pt x="1995" y="426"/>
                </a:lnTo>
                <a:lnTo>
                  <a:pt x="2034" y="356"/>
                </a:lnTo>
                <a:lnTo>
                  <a:pt x="2036" y="357"/>
                </a:lnTo>
                <a:lnTo>
                  <a:pt x="2066" y="305"/>
                </a:lnTo>
                <a:lnTo>
                  <a:pt x="2098" y="256"/>
                </a:lnTo>
                <a:lnTo>
                  <a:pt x="2132" y="210"/>
                </a:lnTo>
                <a:lnTo>
                  <a:pt x="2168" y="169"/>
                </a:lnTo>
                <a:lnTo>
                  <a:pt x="2205" y="131"/>
                </a:lnTo>
                <a:lnTo>
                  <a:pt x="2245" y="97"/>
                </a:lnTo>
                <a:lnTo>
                  <a:pt x="2286" y="68"/>
                </a:lnTo>
                <a:lnTo>
                  <a:pt x="2330" y="45"/>
                </a:lnTo>
                <a:lnTo>
                  <a:pt x="2375" y="26"/>
                </a:lnTo>
                <a:lnTo>
                  <a:pt x="2423" y="11"/>
                </a:lnTo>
                <a:lnTo>
                  <a:pt x="2471" y="3"/>
                </a:lnTo>
                <a:lnTo>
                  <a:pt x="2523" y="0"/>
                </a:lnTo>
                <a:close/>
              </a:path>
            </a:pathLst>
          </a:custGeom>
          <a:solidFill>
            <a:schemeClr val="bg1"/>
          </a:solidFill>
          <a:ln w="0">
            <a:noFill/>
            <a:prstDash val="solid"/>
            <a:round/>
          </a:ln>
        </p:spPr>
        <p:txBody>
          <a:bodyPr vert="horz" wrap="square" lIns="44981" tIns="22453" rIns="44981" bIns="22453" numCol="1" anchor="t" anchorCtr="0" compatLnSpc="1"/>
          <a:lstStyle/>
          <a:p>
            <a:pPr defTabSz="1187450"/>
            <a:endParaRPr lang="es-ES" sz="935">
              <a:solidFill>
                <a:srgbClr val="000000"/>
              </a:solidFill>
              <a:cs typeface="+mn-ea"/>
              <a:sym typeface="+mn-lt"/>
            </a:endParaRPr>
          </a:p>
        </p:txBody>
      </p:sp>
      <p:grpSp>
        <p:nvGrpSpPr>
          <p:cNvPr id="39" name="Group 15"/>
          <p:cNvGrpSpPr>
            <a:grpSpLocks noChangeAspect="1"/>
          </p:cNvGrpSpPr>
          <p:nvPr/>
        </p:nvGrpSpPr>
        <p:grpSpPr>
          <a:xfrm>
            <a:off x="5232641" y="2438044"/>
            <a:ext cx="343049" cy="339421"/>
            <a:chOff x="12172" y="2923"/>
            <a:chExt cx="1615" cy="1598"/>
          </a:xfrm>
          <a:solidFill>
            <a:schemeClr val="bg1"/>
          </a:solidFill>
        </p:grpSpPr>
        <p:sp>
          <p:nvSpPr>
            <p:cNvPr id="40" name="Freeform 17"/>
            <p:cNvSpPr>
              <a:spLocks noEditPoints="1"/>
            </p:cNvSpPr>
            <p:nvPr/>
          </p:nvSpPr>
          <p:spPr bwMode="auto">
            <a:xfrm>
              <a:off x="12172" y="2923"/>
              <a:ext cx="1615" cy="1598"/>
            </a:xfrm>
            <a:custGeom>
              <a:gdLst>
                <a:gd name="T0" fmla="*/ 214 w 3228"/>
                <a:gd name="T1" fmla="*/ 2737 h 3195"/>
                <a:gd name="T2" fmla="*/ 177 w 3228"/>
                <a:gd name="T3" fmla="*/ 2843 h 3195"/>
                <a:gd name="T4" fmla="*/ 220 w 3228"/>
                <a:gd name="T5" fmla="*/ 2956 h 3195"/>
                <a:gd name="T6" fmla="*/ 324 w 3228"/>
                <a:gd name="T7" fmla="*/ 3016 h 3195"/>
                <a:gd name="T8" fmla="*/ 440 w 3228"/>
                <a:gd name="T9" fmla="*/ 2998 h 3195"/>
                <a:gd name="T10" fmla="*/ 1241 w 3228"/>
                <a:gd name="T11" fmla="*/ 2116 h 3195"/>
                <a:gd name="T12" fmla="*/ 1046 w 3228"/>
                <a:gd name="T13" fmla="*/ 1910 h 3195"/>
                <a:gd name="T14" fmla="*/ 1786 w 3228"/>
                <a:gd name="T15" fmla="*/ 226 h 3195"/>
                <a:gd name="T16" fmla="*/ 1508 w 3228"/>
                <a:gd name="T17" fmla="*/ 336 h 3195"/>
                <a:gd name="T18" fmla="*/ 1278 w 3228"/>
                <a:gd name="T19" fmla="*/ 519 h 3195"/>
                <a:gd name="T20" fmla="*/ 1111 w 3228"/>
                <a:gd name="T21" fmla="*/ 759 h 3195"/>
                <a:gd name="T22" fmla="*/ 1021 w 3228"/>
                <a:gd name="T23" fmla="*/ 1044 h 3195"/>
                <a:gd name="T24" fmla="*/ 1021 w 3228"/>
                <a:gd name="T25" fmla="*/ 1353 h 3195"/>
                <a:gd name="T26" fmla="*/ 1111 w 3228"/>
                <a:gd name="T27" fmla="*/ 1637 h 3195"/>
                <a:gd name="T28" fmla="*/ 1278 w 3228"/>
                <a:gd name="T29" fmla="*/ 1878 h 3195"/>
                <a:gd name="T30" fmla="*/ 1508 w 3228"/>
                <a:gd name="T31" fmla="*/ 2061 h 3195"/>
                <a:gd name="T32" fmla="*/ 1786 w 3228"/>
                <a:gd name="T33" fmla="*/ 2170 h 3195"/>
                <a:gd name="T34" fmla="*/ 2097 w 3228"/>
                <a:gd name="T35" fmla="*/ 2194 h 3195"/>
                <a:gd name="T36" fmla="*/ 2393 w 3228"/>
                <a:gd name="T37" fmla="*/ 2125 h 3195"/>
                <a:gd name="T38" fmla="*/ 2649 w 3228"/>
                <a:gd name="T39" fmla="*/ 1977 h 3195"/>
                <a:gd name="T40" fmla="*/ 2849 w 3228"/>
                <a:gd name="T41" fmla="*/ 1764 h 3195"/>
                <a:gd name="T42" fmla="*/ 2980 w 3228"/>
                <a:gd name="T43" fmla="*/ 1499 h 3195"/>
                <a:gd name="T44" fmla="*/ 3026 w 3228"/>
                <a:gd name="T45" fmla="*/ 1198 h 3195"/>
                <a:gd name="T46" fmla="*/ 2980 w 3228"/>
                <a:gd name="T47" fmla="*/ 897 h 3195"/>
                <a:gd name="T48" fmla="*/ 2849 w 3228"/>
                <a:gd name="T49" fmla="*/ 632 h 3195"/>
                <a:gd name="T50" fmla="*/ 2649 w 3228"/>
                <a:gd name="T51" fmla="*/ 419 h 3195"/>
                <a:gd name="T52" fmla="*/ 2393 w 3228"/>
                <a:gd name="T53" fmla="*/ 271 h 3195"/>
                <a:gd name="T54" fmla="*/ 2097 w 3228"/>
                <a:gd name="T55" fmla="*/ 203 h 3195"/>
                <a:gd name="T56" fmla="*/ 2104 w 3228"/>
                <a:gd name="T57" fmla="*/ 3 h 3195"/>
                <a:gd name="T58" fmla="*/ 2432 w 3228"/>
                <a:gd name="T59" fmla="*/ 72 h 3195"/>
                <a:gd name="T60" fmla="*/ 2720 w 3228"/>
                <a:gd name="T61" fmla="*/ 222 h 3195"/>
                <a:gd name="T62" fmla="*/ 2955 w 3228"/>
                <a:gd name="T63" fmla="*/ 440 h 3195"/>
                <a:gd name="T64" fmla="*/ 3125 w 3228"/>
                <a:gd name="T65" fmla="*/ 713 h 3195"/>
                <a:gd name="T66" fmla="*/ 3217 w 3228"/>
                <a:gd name="T67" fmla="*/ 1028 h 3195"/>
                <a:gd name="T68" fmla="*/ 3217 w 3228"/>
                <a:gd name="T69" fmla="*/ 1367 h 3195"/>
                <a:gd name="T70" fmla="*/ 3125 w 3228"/>
                <a:gd name="T71" fmla="*/ 1683 h 3195"/>
                <a:gd name="T72" fmla="*/ 2955 w 3228"/>
                <a:gd name="T73" fmla="*/ 1957 h 3195"/>
                <a:gd name="T74" fmla="*/ 2720 w 3228"/>
                <a:gd name="T75" fmla="*/ 2174 h 3195"/>
                <a:gd name="T76" fmla="*/ 2432 w 3228"/>
                <a:gd name="T77" fmla="*/ 2324 h 3195"/>
                <a:gd name="T78" fmla="*/ 2104 w 3228"/>
                <a:gd name="T79" fmla="*/ 2393 h 3195"/>
                <a:gd name="T80" fmla="*/ 1762 w 3228"/>
                <a:gd name="T81" fmla="*/ 2369 h 3195"/>
                <a:gd name="T82" fmla="*/ 1452 w 3228"/>
                <a:gd name="T83" fmla="*/ 2256 h 3195"/>
                <a:gd name="T84" fmla="*/ 549 w 3228"/>
                <a:gd name="T85" fmla="*/ 3139 h 3195"/>
                <a:gd name="T86" fmla="*/ 398 w 3228"/>
                <a:gd name="T87" fmla="*/ 3193 h 3195"/>
                <a:gd name="T88" fmla="*/ 218 w 3228"/>
                <a:gd name="T89" fmla="*/ 3168 h 3195"/>
                <a:gd name="T90" fmla="*/ 74 w 3228"/>
                <a:gd name="T91" fmla="*/ 3059 h 3195"/>
                <a:gd name="T92" fmla="*/ 3 w 3228"/>
                <a:gd name="T93" fmla="*/ 2891 h 3195"/>
                <a:gd name="T94" fmla="*/ 22 w 3228"/>
                <a:gd name="T95" fmla="*/ 2723 h 3195"/>
                <a:gd name="T96" fmla="*/ 107 w 3228"/>
                <a:gd name="T97" fmla="*/ 2592 h 3195"/>
                <a:gd name="T98" fmla="*/ 881 w 3228"/>
                <a:gd name="T99" fmla="*/ 1609 h 3195"/>
                <a:gd name="T100" fmla="*/ 810 w 3228"/>
                <a:gd name="T101" fmla="*/ 1284 h 3195"/>
                <a:gd name="T102" fmla="*/ 834 w 3228"/>
                <a:gd name="T103" fmla="*/ 947 h 3195"/>
                <a:gd name="T104" fmla="*/ 946 w 3228"/>
                <a:gd name="T105" fmla="*/ 640 h 3195"/>
                <a:gd name="T106" fmla="*/ 1134 w 3228"/>
                <a:gd name="T107" fmla="*/ 380 h 3195"/>
                <a:gd name="T108" fmla="*/ 1384 w 3228"/>
                <a:gd name="T109" fmla="*/ 177 h 3195"/>
                <a:gd name="T110" fmla="*/ 1683 w 3228"/>
                <a:gd name="T111" fmla="*/ 46 h 3195"/>
                <a:gd name="T112" fmla="*/ 2018 w 3228"/>
                <a:gd name="T113" fmla="*/ 0 h 31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27" h="3195">
                  <a:moveTo>
                    <a:pt x="1046" y="1910"/>
                  </a:moveTo>
                  <a:lnTo>
                    <a:pt x="232" y="2715"/>
                  </a:lnTo>
                  <a:lnTo>
                    <a:pt x="232" y="2716"/>
                  </a:lnTo>
                  <a:lnTo>
                    <a:pt x="214" y="2737"/>
                  </a:lnTo>
                  <a:lnTo>
                    <a:pt x="199" y="2760"/>
                  </a:lnTo>
                  <a:lnTo>
                    <a:pt x="188" y="2786"/>
                  </a:lnTo>
                  <a:lnTo>
                    <a:pt x="181" y="2813"/>
                  </a:lnTo>
                  <a:lnTo>
                    <a:pt x="177" y="2843"/>
                  </a:lnTo>
                  <a:lnTo>
                    <a:pt x="181" y="2875"/>
                  </a:lnTo>
                  <a:lnTo>
                    <a:pt x="189" y="2904"/>
                  </a:lnTo>
                  <a:lnTo>
                    <a:pt x="202" y="2932"/>
                  </a:lnTo>
                  <a:lnTo>
                    <a:pt x="220" y="2956"/>
                  </a:lnTo>
                  <a:lnTo>
                    <a:pt x="241" y="2978"/>
                  </a:lnTo>
                  <a:lnTo>
                    <a:pt x="266" y="2995"/>
                  </a:lnTo>
                  <a:lnTo>
                    <a:pt x="294" y="3008"/>
                  </a:lnTo>
                  <a:lnTo>
                    <a:pt x="324" y="3016"/>
                  </a:lnTo>
                  <a:lnTo>
                    <a:pt x="356" y="3019"/>
                  </a:lnTo>
                  <a:lnTo>
                    <a:pt x="386" y="3017"/>
                  </a:lnTo>
                  <a:lnTo>
                    <a:pt x="414" y="3010"/>
                  </a:lnTo>
                  <a:lnTo>
                    <a:pt x="440" y="2998"/>
                  </a:lnTo>
                  <a:lnTo>
                    <a:pt x="463" y="2983"/>
                  </a:lnTo>
                  <a:lnTo>
                    <a:pt x="484" y="2965"/>
                  </a:lnTo>
                  <a:lnTo>
                    <a:pt x="1297" y="2160"/>
                  </a:lnTo>
                  <a:lnTo>
                    <a:pt x="1241" y="2116"/>
                  </a:lnTo>
                  <a:lnTo>
                    <a:pt x="1188" y="2069"/>
                  </a:lnTo>
                  <a:lnTo>
                    <a:pt x="1137" y="2019"/>
                  </a:lnTo>
                  <a:lnTo>
                    <a:pt x="1091" y="1966"/>
                  </a:lnTo>
                  <a:lnTo>
                    <a:pt x="1046" y="1910"/>
                  </a:lnTo>
                  <a:close/>
                  <a:moveTo>
                    <a:pt x="2018" y="200"/>
                  </a:moveTo>
                  <a:lnTo>
                    <a:pt x="1939" y="203"/>
                  </a:lnTo>
                  <a:lnTo>
                    <a:pt x="1861" y="211"/>
                  </a:lnTo>
                  <a:lnTo>
                    <a:pt x="1786" y="226"/>
                  </a:lnTo>
                  <a:lnTo>
                    <a:pt x="1714" y="246"/>
                  </a:lnTo>
                  <a:lnTo>
                    <a:pt x="1643" y="271"/>
                  </a:lnTo>
                  <a:lnTo>
                    <a:pt x="1574" y="301"/>
                  </a:lnTo>
                  <a:lnTo>
                    <a:pt x="1508" y="336"/>
                  </a:lnTo>
                  <a:lnTo>
                    <a:pt x="1447" y="376"/>
                  </a:lnTo>
                  <a:lnTo>
                    <a:pt x="1387" y="419"/>
                  </a:lnTo>
                  <a:lnTo>
                    <a:pt x="1331" y="467"/>
                  </a:lnTo>
                  <a:lnTo>
                    <a:pt x="1278" y="519"/>
                  </a:lnTo>
                  <a:lnTo>
                    <a:pt x="1231" y="574"/>
                  </a:lnTo>
                  <a:lnTo>
                    <a:pt x="1187" y="632"/>
                  </a:lnTo>
                  <a:lnTo>
                    <a:pt x="1146" y="694"/>
                  </a:lnTo>
                  <a:lnTo>
                    <a:pt x="1111" y="759"/>
                  </a:lnTo>
                  <a:lnTo>
                    <a:pt x="1081" y="827"/>
                  </a:lnTo>
                  <a:lnTo>
                    <a:pt x="1055" y="897"/>
                  </a:lnTo>
                  <a:lnTo>
                    <a:pt x="1036" y="969"/>
                  </a:lnTo>
                  <a:lnTo>
                    <a:pt x="1021" y="1044"/>
                  </a:lnTo>
                  <a:lnTo>
                    <a:pt x="1012" y="1120"/>
                  </a:lnTo>
                  <a:lnTo>
                    <a:pt x="1009" y="1198"/>
                  </a:lnTo>
                  <a:lnTo>
                    <a:pt x="1012" y="1277"/>
                  </a:lnTo>
                  <a:lnTo>
                    <a:pt x="1021" y="1353"/>
                  </a:lnTo>
                  <a:lnTo>
                    <a:pt x="1036" y="1428"/>
                  </a:lnTo>
                  <a:lnTo>
                    <a:pt x="1055" y="1499"/>
                  </a:lnTo>
                  <a:lnTo>
                    <a:pt x="1081" y="1570"/>
                  </a:lnTo>
                  <a:lnTo>
                    <a:pt x="1111" y="1637"/>
                  </a:lnTo>
                  <a:lnTo>
                    <a:pt x="1146" y="1702"/>
                  </a:lnTo>
                  <a:lnTo>
                    <a:pt x="1187" y="1764"/>
                  </a:lnTo>
                  <a:lnTo>
                    <a:pt x="1231" y="1823"/>
                  </a:lnTo>
                  <a:lnTo>
                    <a:pt x="1278" y="1878"/>
                  </a:lnTo>
                  <a:lnTo>
                    <a:pt x="1331" y="1930"/>
                  </a:lnTo>
                  <a:lnTo>
                    <a:pt x="1387" y="1977"/>
                  </a:lnTo>
                  <a:lnTo>
                    <a:pt x="1447" y="2021"/>
                  </a:lnTo>
                  <a:lnTo>
                    <a:pt x="1508" y="2061"/>
                  </a:lnTo>
                  <a:lnTo>
                    <a:pt x="1574" y="2096"/>
                  </a:lnTo>
                  <a:lnTo>
                    <a:pt x="1643" y="2125"/>
                  </a:lnTo>
                  <a:lnTo>
                    <a:pt x="1714" y="2151"/>
                  </a:lnTo>
                  <a:lnTo>
                    <a:pt x="1786" y="2170"/>
                  </a:lnTo>
                  <a:lnTo>
                    <a:pt x="1861" y="2184"/>
                  </a:lnTo>
                  <a:lnTo>
                    <a:pt x="1939" y="2194"/>
                  </a:lnTo>
                  <a:lnTo>
                    <a:pt x="2018" y="2197"/>
                  </a:lnTo>
                  <a:lnTo>
                    <a:pt x="2097" y="2194"/>
                  </a:lnTo>
                  <a:lnTo>
                    <a:pt x="2174" y="2184"/>
                  </a:lnTo>
                  <a:lnTo>
                    <a:pt x="2249" y="2170"/>
                  </a:lnTo>
                  <a:lnTo>
                    <a:pt x="2323" y="2151"/>
                  </a:lnTo>
                  <a:lnTo>
                    <a:pt x="2393" y="2125"/>
                  </a:lnTo>
                  <a:lnTo>
                    <a:pt x="2462" y="2096"/>
                  </a:lnTo>
                  <a:lnTo>
                    <a:pt x="2527" y="2061"/>
                  </a:lnTo>
                  <a:lnTo>
                    <a:pt x="2590" y="2021"/>
                  </a:lnTo>
                  <a:lnTo>
                    <a:pt x="2649" y="1977"/>
                  </a:lnTo>
                  <a:lnTo>
                    <a:pt x="2704" y="1930"/>
                  </a:lnTo>
                  <a:lnTo>
                    <a:pt x="2757" y="1878"/>
                  </a:lnTo>
                  <a:lnTo>
                    <a:pt x="2805" y="1823"/>
                  </a:lnTo>
                  <a:lnTo>
                    <a:pt x="2849" y="1764"/>
                  </a:lnTo>
                  <a:lnTo>
                    <a:pt x="2889" y="1702"/>
                  </a:lnTo>
                  <a:lnTo>
                    <a:pt x="2924" y="1637"/>
                  </a:lnTo>
                  <a:lnTo>
                    <a:pt x="2955" y="1570"/>
                  </a:lnTo>
                  <a:lnTo>
                    <a:pt x="2980" y="1499"/>
                  </a:lnTo>
                  <a:lnTo>
                    <a:pt x="3000" y="1428"/>
                  </a:lnTo>
                  <a:lnTo>
                    <a:pt x="3015" y="1353"/>
                  </a:lnTo>
                  <a:lnTo>
                    <a:pt x="3024" y="1277"/>
                  </a:lnTo>
                  <a:lnTo>
                    <a:pt x="3026" y="1198"/>
                  </a:lnTo>
                  <a:lnTo>
                    <a:pt x="3024" y="1120"/>
                  </a:lnTo>
                  <a:lnTo>
                    <a:pt x="3015" y="1044"/>
                  </a:lnTo>
                  <a:lnTo>
                    <a:pt x="3000" y="969"/>
                  </a:lnTo>
                  <a:lnTo>
                    <a:pt x="2980" y="897"/>
                  </a:lnTo>
                  <a:lnTo>
                    <a:pt x="2955" y="827"/>
                  </a:lnTo>
                  <a:lnTo>
                    <a:pt x="2924" y="759"/>
                  </a:lnTo>
                  <a:lnTo>
                    <a:pt x="2889" y="694"/>
                  </a:lnTo>
                  <a:lnTo>
                    <a:pt x="2849" y="632"/>
                  </a:lnTo>
                  <a:lnTo>
                    <a:pt x="2805" y="574"/>
                  </a:lnTo>
                  <a:lnTo>
                    <a:pt x="2757" y="519"/>
                  </a:lnTo>
                  <a:lnTo>
                    <a:pt x="2704" y="467"/>
                  </a:lnTo>
                  <a:lnTo>
                    <a:pt x="2649" y="419"/>
                  </a:lnTo>
                  <a:lnTo>
                    <a:pt x="2590" y="376"/>
                  </a:lnTo>
                  <a:lnTo>
                    <a:pt x="2527" y="336"/>
                  </a:lnTo>
                  <a:lnTo>
                    <a:pt x="2462" y="301"/>
                  </a:lnTo>
                  <a:lnTo>
                    <a:pt x="2393" y="271"/>
                  </a:lnTo>
                  <a:lnTo>
                    <a:pt x="2323" y="246"/>
                  </a:lnTo>
                  <a:lnTo>
                    <a:pt x="2249" y="226"/>
                  </a:lnTo>
                  <a:lnTo>
                    <a:pt x="2174" y="211"/>
                  </a:lnTo>
                  <a:lnTo>
                    <a:pt x="2097" y="203"/>
                  </a:lnTo>
                  <a:lnTo>
                    <a:pt x="2018" y="200"/>
                  </a:lnTo>
                  <a:close/>
                  <a:moveTo>
                    <a:pt x="2018" y="0"/>
                  </a:moveTo>
                  <a:lnTo>
                    <a:pt x="2018" y="0"/>
                  </a:lnTo>
                  <a:lnTo>
                    <a:pt x="2104" y="3"/>
                  </a:lnTo>
                  <a:lnTo>
                    <a:pt x="2189" y="11"/>
                  </a:lnTo>
                  <a:lnTo>
                    <a:pt x="2272" y="27"/>
                  </a:lnTo>
                  <a:lnTo>
                    <a:pt x="2352" y="46"/>
                  </a:lnTo>
                  <a:lnTo>
                    <a:pt x="2432" y="72"/>
                  </a:lnTo>
                  <a:lnTo>
                    <a:pt x="2508" y="102"/>
                  </a:lnTo>
                  <a:lnTo>
                    <a:pt x="2582" y="137"/>
                  </a:lnTo>
                  <a:lnTo>
                    <a:pt x="2652" y="177"/>
                  </a:lnTo>
                  <a:lnTo>
                    <a:pt x="2720" y="222"/>
                  </a:lnTo>
                  <a:lnTo>
                    <a:pt x="2784" y="271"/>
                  </a:lnTo>
                  <a:lnTo>
                    <a:pt x="2845" y="323"/>
                  </a:lnTo>
                  <a:lnTo>
                    <a:pt x="2902" y="380"/>
                  </a:lnTo>
                  <a:lnTo>
                    <a:pt x="2955" y="440"/>
                  </a:lnTo>
                  <a:lnTo>
                    <a:pt x="3005" y="503"/>
                  </a:lnTo>
                  <a:lnTo>
                    <a:pt x="3049" y="570"/>
                  </a:lnTo>
                  <a:lnTo>
                    <a:pt x="3090" y="640"/>
                  </a:lnTo>
                  <a:lnTo>
                    <a:pt x="3125" y="713"/>
                  </a:lnTo>
                  <a:lnTo>
                    <a:pt x="3156" y="788"/>
                  </a:lnTo>
                  <a:lnTo>
                    <a:pt x="3182" y="866"/>
                  </a:lnTo>
                  <a:lnTo>
                    <a:pt x="3202" y="947"/>
                  </a:lnTo>
                  <a:lnTo>
                    <a:pt x="3217" y="1028"/>
                  </a:lnTo>
                  <a:lnTo>
                    <a:pt x="3225" y="1113"/>
                  </a:lnTo>
                  <a:lnTo>
                    <a:pt x="3228" y="1198"/>
                  </a:lnTo>
                  <a:lnTo>
                    <a:pt x="3225" y="1284"/>
                  </a:lnTo>
                  <a:lnTo>
                    <a:pt x="3217" y="1367"/>
                  </a:lnTo>
                  <a:lnTo>
                    <a:pt x="3202" y="1450"/>
                  </a:lnTo>
                  <a:lnTo>
                    <a:pt x="3182" y="1530"/>
                  </a:lnTo>
                  <a:lnTo>
                    <a:pt x="3156" y="1607"/>
                  </a:lnTo>
                  <a:lnTo>
                    <a:pt x="3125" y="1683"/>
                  </a:lnTo>
                  <a:lnTo>
                    <a:pt x="3090" y="1756"/>
                  </a:lnTo>
                  <a:lnTo>
                    <a:pt x="3049" y="1826"/>
                  </a:lnTo>
                  <a:lnTo>
                    <a:pt x="3005" y="1892"/>
                  </a:lnTo>
                  <a:lnTo>
                    <a:pt x="2955" y="1957"/>
                  </a:lnTo>
                  <a:lnTo>
                    <a:pt x="2902" y="2017"/>
                  </a:lnTo>
                  <a:lnTo>
                    <a:pt x="2845" y="2073"/>
                  </a:lnTo>
                  <a:lnTo>
                    <a:pt x="2784" y="2126"/>
                  </a:lnTo>
                  <a:lnTo>
                    <a:pt x="2720" y="2174"/>
                  </a:lnTo>
                  <a:lnTo>
                    <a:pt x="2652" y="2219"/>
                  </a:lnTo>
                  <a:lnTo>
                    <a:pt x="2582" y="2259"/>
                  </a:lnTo>
                  <a:lnTo>
                    <a:pt x="2508" y="2294"/>
                  </a:lnTo>
                  <a:lnTo>
                    <a:pt x="2432" y="2324"/>
                  </a:lnTo>
                  <a:lnTo>
                    <a:pt x="2352" y="2350"/>
                  </a:lnTo>
                  <a:lnTo>
                    <a:pt x="2272" y="2369"/>
                  </a:lnTo>
                  <a:lnTo>
                    <a:pt x="2189" y="2385"/>
                  </a:lnTo>
                  <a:lnTo>
                    <a:pt x="2104" y="2393"/>
                  </a:lnTo>
                  <a:lnTo>
                    <a:pt x="2018" y="2396"/>
                  </a:lnTo>
                  <a:lnTo>
                    <a:pt x="1930" y="2393"/>
                  </a:lnTo>
                  <a:lnTo>
                    <a:pt x="1846" y="2384"/>
                  </a:lnTo>
                  <a:lnTo>
                    <a:pt x="1762" y="2369"/>
                  </a:lnTo>
                  <a:lnTo>
                    <a:pt x="1681" y="2349"/>
                  </a:lnTo>
                  <a:lnTo>
                    <a:pt x="1601" y="2323"/>
                  </a:lnTo>
                  <a:lnTo>
                    <a:pt x="1525" y="2292"/>
                  </a:lnTo>
                  <a:lnTo>
                    <a:pt x="1452" y="2256"/>
                  </a:lnTo>
                  <a:lnTo>
                    <a:pt x="610" y="3089"/>
                  </a:lnTo>
                  <a:lnTo>
                    <a:pt x="610" y="3089"/>
                  </a:lnTo>
                  <a:lnTo>
                    <a:pt x="581" y="3116"/>
                  </a:lnTo>
                  <a:lnTo>
                    <a:pt x="549" y="3139"/>
                  </a:lnTo>
                  <a:lnTo>
                    <a:pt x="514" y="3159"/>
                  </a:lnTo>
                  <a:lnTo>
                    <a:pt x="478" y="3174"/>
                  </a:lnTo>
                  <a:lnTo>
                    <a:pt x="438" y="3186"/>
                  </a:lnTo>
                  <a:lnTo>
                    <a:pt x="398" y="3193"/>
                  </a:lnTo>
                  <a:lnTo>
                    <a:pt x="356" y="3195"/>
                  </a:lnTo>
                  <a:lnTo>
                    <a:pt x="307" y="3192"/>
                  </a:lnTo>
                  <a:lnTo>
                    <a:pt x="262" y="3183"/>
                  </a:lnTo>
                  <a:lnTo>
                    <a:pt x="218" y="3168"/>
                  </a:lnTo>
                  <a:lnTo>
                    <a:pt x="176" y="3147"/>
                  </a:lnTo>
                  <a:lnTo>
                    <a:pt x="138" y="3122"/>
                  </a:lnTo>
                  <a:lnTo>
                    <a:pt x="104" y="3092"/>
                  </a:lnTo>
                  <a:lnTo>
                    <a:pt x="74" y="3059"/>
                  </a:lnTo>
                  <a:lnTo>
                    <a:pt x="48" y="3021"/>
                  </a:lnTo>
                  <a:lnTo>
                    <a:pt x="28" y="2980"/>
                  </a:lnTo>
                  <a:lnTo>
                    <a:pt x="12" y="2936"/>
                  </a:lnTo>
                  <a:lnTo>
                    <a:pt x="3" y="2891"/>
                  </a:lnTo>
                  <a:lnTo>
                    <a:pt x="0" y="2843"/>
                  </a:lnTo>
                  <a:lnTo>
                    <a:pt x="2" y="2801"/>
                  </a:lnTo>
                  <a:lnTo>
                    <a:pt x="9" y="2761"/>
                  </a:lnTo>
                  <a:lnTo>
                    <a:pt x="22" y="2723"/>
                  </a:lnTo>
                  <a:lnTo>
                    <a:pt x="37" y="2686"/>
                  </a:lnTo>
                  <a:lnTo>
                    <a:pt x="57" y="2652"/>
                  </a:lnTo>
                  <a:lnTo>
                    <a:pt x="80" y="2620"/>
                  </a:lnTo>
                  <a:lnTo>
                    <a:pt x="107" y="2592"/>
                  </a:lnTo>
                  <a:lnTo>
                    <a:pt x="106" y="2591"/>
                  </a:lnTo>
                  <a:lnTo>
                    <a:pt x="948" y="1758"/>
                  </a:lnTo>
                  <a:lnTo>
                    <a:pt x="912" y="1685"/>
                  </a:lnTo>
                  <a:lnTo>
                    <a:pt x="881" y="1609"/>
                  </a:lnTo>
                  <a:lnTo>
                    <a:pt x="854" y="1531"/>
                  </a:lnTo>
                  <a:lnTo>
                    <a:pt x="835" y="1451"/>
                  </a:lnTo>
                  <a:lnTo>
                    <a:pt x="819" y="1368"/>
                  </a:lnTo>
                  <a:lnTo>
                    <a:pt x="810" y="1284"/>
                  </a:lnTo>
                  <a:lnTo>
                    <a:pt x="807" y="1198"/>
                  </a:lnTo>
                  <a:lnTo>
                    <a:pt x="810" y="1113"/>
                  </a:lnTo>
                  <a:lnTo>
                    <a:pt x="819" y="1028"/>
                  </a:lnTo>
                  <a:lnTo>
                    <a:pt x="834" y="947"/>
                  </a:lnTo>
                  <a:lnTo>
                    <a:pt x="854" y="866"/>
                  </a:lnTo>
                  <a:lnTo>
                    <a:pt x="879" y="788"/>
                  </a:lnTo>
                  <a:lnTo>
                    <a:pt x="910" y="713"/>
                  </a:lnTo>
                  <a:lnTo>
                    <a:pt x="946" y="640"/>
                  </a:lnTo>
                  <a:lnTo>
                    <a:pt x="986" y="570"/>
                  </a:lnTo>
                  <a:lnTo>
                    <a:pt x="1031" y="503"/>
                  </a:lnTo>
                  <a:lnTo>
                    <a:pt x="1080" y="440"/>
                  </a:lnTo>
                  <a:lnTo>
                    <a:pt x="1134" y="380"/>
                  </a:lnTo>
                  <a:lnTo>
                    <a:pt x="1191" y="323"/>
                  </a:lnTo>
                  <a:lnTo>
                    <a:pt x="1252" y="271"/>
                  </a:lnTo>
                  <a:lnTo>
                    <a:pt x="1316" y="222"/>
                  </a:lnTo>
                  <a:lnTo>
                    <a:pt x="1384" y="177"/>
                  </a:lnTo>
                  <a:lnTo>
                    <a:pt x="1454" y="137"/>
                  </a:lnTo>
                  <a:lnTo>
                    <a:pt x="1528" y="102"/>
                  </a:lnTo>
                  <a:lnTo>
                    <a:pt x="1604" y="72"/>
                  </a:lnTo>
                  <a:lnTo>
                    <a:pt x="1683" y="46"/>
                  </a:lnTo>
                  <a:lnTo>
                    <a:pt x="1763" y="27"/>
                  </a:lnTo>
                  <a:lnTo>
                    <a:pt x="1847" y="11"/>
                  </a:lnTo>
                  <a:lnTo>
                    <a:pt x="1931" y="3"/>
                  </a:lnTo>
                  <a:lnTo>
                    <a:pt x="2018"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sp>
          <p:nvSpPr>
            <p:cNvPr id="41" name="Freeform 18"/>
            <p:cNvSpPr/>
            <p:nvPr/>
          </p:nvSpPr>
          <p:spPr bwMode="auto">
            <a:xfrm>
              <a:off x="12828" y="3173"/>
              <a:ext cx="378" cy="374"/>
            </a:xfrm>
            <a:custGeom>
              <a:gdLst>
                <a:gd name="T0" fmla="*/ 707 w 757"/>
                <a:gd name="T1" fmla="*/ 0 h 749"/>
                <a:gd name="T2" fmla="*/ 723 w 757"/>
                <a:gd name="T3" fmla="*/ 2 h 749"/>
                <a:gd name="T4" fmla="*/ 736 w 757"/>
                <a:gd name="T5" fmla="*/ 10 h 749"/>
                <a:gd name="T6" fmla="*/ 747 w 757"/>
                <a:gd name="T7" fmla="*/ 21 h 749"/>
                <a:gd name="T8" fmla="*/ 755 w 757"/>
                <a:gd name="T9" fmla="*/ 34 h 749"/>
                <a:gd name="T10" fmla="*/ 757 w 757"/>
                <a:gd name="T11" fmla="*/ 49 h 749"/>
                <a:gd name="T12" fmla="*/ 755 w 757"/>
                <a:gd name="T13" fmla="*/ 66 h 749"/>
                <a:gd name="T14" fmla="*/ 747 w 757"/>
                <a:gd name="T15" fmla="*/ 79 h 749"/>
                <a:gd name="T16" fmla="*/ 736 w 757"/>
                <a:gd name="T17" fmla="*/ 90 h 749"/>
                <a:gd name="T18" fmla="*/ 723 w 757"/>
                <a:gd name="T19" fmla="*/ 97 h 749"/>
                <a:gd name="T20" fmla="*/ 707 w 757"/>
                <a:gd name="T21" fmla="*/ 100 h 749"/>
                <a:gd name="T22" fmla="*/ 645 w 757"/>
                <a:gd name="T23" fmla="*/ 104 h 749"/>
                <a:gd name="T24" fmla="*/ 584 w 757"/>
                <a:gd name="T25" fmla="*/ 112 h 749"/>
                <a:gd name="T26" fmla="*/ 527 w 757"/>
                <a:gd name="T27" fmla="*/ 127 h 749"/>
                <a:gd name="T28" fmla="*/ 471 w 757"/>
                <a:gd name="T29" fmla="*/ 147 h 749"/>
                <a:gd name="T30" fmla="*/ 418 w 757"/>
                <a:gd name="T31" fmla="*/ 172 h 749"/>
                <a:gd name="T32" fmla="*/ 369 w 757"/>
                <a:gd name="T33" fmla="*/ 203 h 749"/>
                <a:gd name="T34" fmla="*/ 321 w 757"/>
                <a:gd name="T35" fmla="*/ 236 h 749"/>
                <a:gd name="T36" fmla="*/ 279 w 757"/>
                <a:gd name="T37" fmla="*/ 275 h 749"/>
                <a:gd name="T38" fmla="*/ 240 w 757"/>
                <a:gd name="T39" fmla="*/ 318 h 749"/>
                <a:gd name="T40" fmla="*/ 205 w 757"/>
                <a:gd name="T41" fmla="*/ 364 h 749"/>
                <a:gd name="T42" fmla="*/ 175 w 757"/>
                <a:gd name="T43" fmla="*/ 414 h 749"/>
                <a:gd name="T44" fmla="*/ 149 w 757"/>
                <a:gd name="T45" fmla="*/ 466 h 749"/>
                <a:gd name="T46" fmla="*/ 128 w 757"/>
                <a:gd name="T47" fmla="*/ 521 h 749"/>
                <a:gd name="T48" fmla="*/ 114 w 757"/>
                <a:gd name="T49" fmla="*/ 578 h 749"/>
                <a:gd name="T50" fmla="*/ 105 w 757"/>
                <a:gd name="T51" fmla="*/ 638 h 749"/>
                <a:gd name="T52" fmla="*/ 101 w 757"/>
                <a:gd name="T53" fmla="*/ 699 h 749"/>
                <a:gd name="T54" fmla="*/ 98 w 757"/>
                <a:gd name="T55" fmla="*/ 715 h 749"/>
                <a:gd name="T56" fmla="*/ 91 w 757"/>
                <a:gd name="T57" fmla="*/ 729 h 749"/>
                <a:gd name="T58" fmla="*/ 81 w 757"/>
                <a:gd name="T59" fmla="*/ 740 h 749"/>
                <a:gd name="T60" fmla="*/ 67 w 757"/>
                <a:gd name="T61" fmla="*/ 746 h 749"/>
                <a:gd name="T62" fmla="*/ 51 w 757"/>
                <a:gd name="T63" fmla="*/ 749 h 749"/>
                <a:gd name="T64" fmla="*/ 35 w 757"/>
                <a:gd name="T65" fmla="*/ 746 h 749"/>
                <a:gd name="T66" fmla="*/ 21 w 757"/>
                <a:gd name="T67" fmla="*/ 740 h 749"/>
                <a:gd name="T68" fmla="*/ 10 w 757"/>
                <a:gd name="T69" fmla="*/ 729 h 749"/>
                <a:gd name="T70" fmla="*/ 2 w 757"/>
                <a:gd name="T71" fmla="*/ 715 h 749"/>
                <a:gd name="T72" fmla="*/ 0 w 757"/>
                <a:gd name="T73" fmla="*/ 699 h 749"/>
                <a:gd name="T74" fmla="*/ 3 w 757"/>
                <a:gd name="T75" fmla="*/ 632 h 749"/>
                <a:gd name="T76" fmla="*/ 13 w 757"/>
                <a:gd name="T77" fmla="*/ 566 h 749"/>
                <a:gd name="T78" fmla="*/ 28 w 757"/>
                <a:gd name="T79" fmla="*/ 503 h 749"/>
                <a:gd name="T80" fmla="*/ 50 w 757"/>
                <a:gd name="T81" fmla="*/ 442 h 749"/>
                <a:gd name="T82" fmla="*/ 77 w 757"/>
                <a:gd name="T83" fmla="*/ 383 h 749"/>
                <a:gd name="T84" fmla="*/ 108 w 757"/>
                <a:gd name="T85" fmla="*/ 328 h 749"/>
                <a:gd name="T86" fmla="*/ 144 w 757"/>
                <a:gd name="T87" fmla="*/ 276 h 749"/>
                <a:gd name="T88" fmla="*/ 185 w 757"/>
                <a:gd name="T89" fmla="*/ 228 h 749"/>
                <a:gd name="T90" fmla="*/ 230 w 757"/>
                <a:gd name="T91" fmla="*/ 183 h 749"/>
                <a:gd name="T92" fmla="*/ 279 w 757"/>
                <a:gd name="T93" fmla="*/ 142 h 749"/>
                <a:gd name="T94" fmla="*/ 332 w 757"/>
                <a:gd name="T95" fmla="*/ 107 h 749"/>
                <a:gd name="T96" fmla="*/ 388 w 757"/>
                <a:gd name="T97" fmla="*/ 75 h 749"/>
                <a:gd name="T98" fmla="*/ 447 w 757"/>
                <a:gd name="T99" fmla="*/ 49 h 749"/>
                <a:gd name="T100" fmla="*/ 508 w 757"/>
                <a:gd name="T101" fmla="*/ 28 h 749"/>
                <a:gd name="T102" fmla="*/ 573 w 757"/>
                <a:gd name="T103" fmla="*/ 13 h 749"/>
                <a:gd name="T104" fmla="*/ 639 w 757"/>
                <a:gd name="T105" fmla="*/ 3 h 749"/>
                <a:gd name="T106" fmla="*/ 707 w 757"/>
                <a:gd name="T107" fmla="*/ 0 h 74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7" h="749">
                  <a:moveTo>
                    <a:pt x="707" y="0"/>
                  </a:moveTo>
                  <a:lnTo>
                    <a:pt x="723" y="2"/>
                  </a:lnTo>
                  <a:lnTo>
                    <a:pt x="736" y="10"/>
                  </a:lnTo>
                  <a:lnTo>
                    <a:pt x="747" y="21"/>
                  </a:lnTo>
                  <a:lnTo>
                    <a:pt x="755" y="34"/>
                  </a:lnTo>
                  <a:lnTo>
                    <a:pt x="757" y="49"/>
                  </a:lnTo>
                  <a:lnTo>
                    <a:pt x="755" y="66"/>
                  </a:lnTo>
                  <a:lnTo>
                    <a:pt x="747" y="79"/>
                  </a:lnTo>
                  <a:lnTo>
                    <a:pt x="736" y="90"/>
                  </a:lnTo>
                  <a:lnTo>
                    <a:pt x="723" y="97"/>
                  </a:lnTo>
                  <a:lnTo>
                    <a:pt x="707" y="100"/>
                  </a:lnTo>
                  <a:lnTo>
                    <a:pt x="645" y="104"/>
                  </a:lnTo>
                  <a:lnTo>
                    <a:pt x="584" y="112"/>
                  </a:lnTo>
                  <a:lnTo>
                    <a:pt x="527" y="127"/>
                  </a:lnTo>
                  <a:lnTo>
                    <a:pt x="471" y="147"/>
                  </a:lnTo>
                  <a:lnTo>
                    <a:pt x="418" y="172"/>
                  </a:lnTo>
                  <a:lnTo>
                    <a:pt x="369" y="203"/>
                  </a:lnTo>
                  <a:lnTo>
                    <a:pt x="321" y="236"/>
                  </a:lnTo>
                  <a:lnTo>
                    <a:pt x="279" y="275"/>
                  </a:lnTo>
                  <a:lnTo>
                    <a:pt x="240" y="318"/>
                  </a:lnTo>
                  <a:lnTo>
                    <a:pt x="205" y="364"/>
                  </a:lnTo>
                  <a:lnTo>
                    <a:pt x="175" y="414"/>
                  </a:lnTo>
                  <a:lnTo>
                    <a:pt x="149" y="466"/>
                  </a:lnTo>
                  <a:lnTo>
                    <a:pt x="128" y="521"/>
                  </a:lnTo>
                  <a:lnTo>
                    <a:pt x="114" y="578"/>
                  </a:lnTo>
                  <a:lnTo>
                    <a:pt x="105" y="638"/>
                  </a:lnTo>
                  <a:lnTo>
                    <a:pt x="101" y="699"/>
                  </a:lnTo>
                  <a:lnTo>
                    <a:pt x="98" y="715"/>
                  </a:lnTo>
                  <a:lnTo>
                    <a:pt x="91" y="729"/>
                  </a:lnTo>
                  <a:lnTo>
                    <a:pt x="81" y="740"/>
                  </a:lnTo>
                  <a:lnTo>
                    <a:pt x="67" y="746"/>
                  </a:lnTo>
                  <a:lnTo>
                    <a:pt x="51" y="749"/>
                  </a:lnTo>
                  <a:lnTo>
                    <a:pt x="35" y="746"/>
                  </a:lnTo>
                  <a:lnTo>
                    <a:pt x="21" y="740"/>
                  </a:lnTo>
                  <a:lnTo>
                    <a:pt x="10" y="729"/>
                  </a:lnTo>
                  <a:lnTo>
                    <a:pt x="2" y="715"/>
                  </a:lnTo>
                  <a:lnTo>
                    <a:pt x="0" y="699"/>
                  </a:lnTo>
                  <a:lnTo>
                    <a:pt x="3" y="632"/>
                  </a:lnTo>
                  <a:lnTo>
                    <a:pt x="13" y="566"/>
                  </a:lnTo>
                  <a:lnTo>
                    <a:pt x="28" y="503"/>
                  </a:lnTo>
                  <a:lnTo>
                    <a:pt x="50" y="442"/>
                  </a:lnTo>
                  <a:lnTo>
                    <a:pt x="77" y="383"/>
                  </a:lnTo>
                  <a:lnTo>
                    <a:pt x="108" y="328"/>
                  </a:lnTo>
                  <a:lnTo>
                    <a:pt x="144" y="276"/>
                  </a:lnTo>
                  <a:lnTo>
                    <a:pt x="185" y="228"/>
                  </a:lnTo>
                  <a:lnTo>
                    <a:pt x="230" y="183"/>
                  </a:lnTo>
                  <a:lnTo>
                    <a:pt x="279" y="142"/>
                  </a:lnTo>
                  <a:lnTo>
                    <a:pt x="332" y="107"/>
                  </a:lnTo>
                  <a:lnTo>
                    <a:pt x="388" y="75"/>
                  </a:lnTo>
                  <a:lnTo>
                    <a:pt x="447" y="49"/>
                  </a:lnTo>
                  <a:lnTo>
                    <a:pt x="508" y="28"/>
                  </a:lnTo>
                  <a:lnTo>
                    <a:pt x="573" y="13"/>
                  </a:lnTo>
                  <a:lnTo>
                    <a:pt x="639" y="3"/>
                  </a:lnTo>
                  <a:lnTo>
                    <a:pt x="707"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grpSp>
      <p:grpSp>
        <p:nvGrpSpPr>
          <p:cNvPr id="42" name="Group 27"/>
          <p:cNvGrpSpPr>
            <a:grpSpLocks noChangeAspect="1"/>
          </p:cNvGrpSpPr>
          <p:nvPr/>
        </p:nvGrpSpPr>
        <p:grpSpPr>
          <a:xfrm>
            <a:off x="10031319" y="2438044"/>
            <a:ext cx="342839" cy="339421"/>
            <a:chOff x="12867" y="5760"/>
            <a:chExt cx="1614" cy="1598"/>
          </a:xfrm>
          <a:solidFill>
            <a:schemeClr val="bg1"/>
          </a:solidFill>
        </p:grpSpPr>
        <p:sp>
          <p:nvSpPr>
            <p:cNvPr id="43" name="Freeform 29"/>
            <p:cNvSpPr>
              <a:spLocks noEditPoints="1"/>
            </p:cNvSpPr>
            <p:nvPr/>
          </p:nvSpPr>
          <p:spPr bwMode="auto">
            <a:xfrm>
              <a:off x="12867" y="5760"/>
              <a:ext cx="1614" cy="1598"/>
            </a:xfrm>
            <a:custGeom>
              <a:gdLst>
                <a:gd name="T0" fmla="*/ 1358 w 3226"/>
                <a:gd name="T1" fmla="*/ 609 h 3195"/>
                <a:gd name="T2" fmla="*/ 1146 w 3226"/>
                <a:gd name="T3" fmla="*/ 711 h 3195"/>
                <a:gd name="T4" fmla="*/ 974 w 3226"/>
                <a:gd name="T5" fmla="*/ 686 h 3195"/>
                <a:gd name="T6" fmla="*/ 725 w 3226"/>
                <a:gd name="T7" fmla="*/ 1048 h 3195"/>
                <a:gd name="T8" fmla="*/ 662 w 3226"/>
                <a:gd name="T9" fmla="*/ 1270 h 3195"/>
                <a:gd name="T10" fmla="*/ 540 w 3226"/>
                <a:gd name="T11" fmla="*/ 1393 h 3195"/>
                <a:gd name="T12" fmla="*/ 567 w 3226"/>
                <a:gd name="T13" fmla="*/ 1815 h 3195"/>
                <a:gd name="T14" fmla="*/ 683 w 3226"/>
                <a:gd name="T15" fmla="*/ 1979 h 3195"/>
                <a:gd name="T16" fmla="*/ 719 w 3226"/>
                <a:gd name="T17" fmla="*/ 2176 h 3195"/>
                <a:gd name="T18" fmla="*/ 1001 w 3226"/>
                <a:gd name="T19" fmla="*/ 2494 h 3195"/>
                <a:gd name="T20" fmla="*/ 1174 w 3226"/>
                <a:gd name="T21" fmla="*/ 2495 h 3195"/>
                <a:gd name="T22" fmla="*/ 1378 w 3226"/>
                <a:gd name="T23" fmla="*/ 2609 h 3195"/>
                <a:gd name="T24" fmla="*/ 1813 w 3226"/>
                <a:gd name="T25" fmla="*/ 2690 h 3195"/>
                <a:gd name="T26" fmla="*/ 1916 w 3226"/>
                <a:gd name="T27" fmla="*/ 2552 h 3195"/>
                <a:gd name="T28" fmla="*/ 2140 w 3226"/>
                <a:gd name="T29" fmla="*/ 2475 h 3195"/>
                <a:gd name="T30" fmla="*/ 2708 w 3226"/>
                <a:gd name="T31" fmla="*/ 2490 h 3195"/>
                <a:gd name="T32" fmla="*/ 2502 w 3226"/>
                <a:gd name="T33" fmla="*/ 2089 h 3195"/>
                <a:gd name="T34" fmla="*/ 2592 w 3226"/>
                <a:gd name="T35" fmla="*/ 1872 h 3195"/>
                <a:gd name="T36" fmla="*/ 3024 w 3226"/>
                <a:gd name="T37" fmla="*/ 1733 h 3195"/>
                <a:gd name="T38" fmla="*/ 2612 w 3226"/>
                <a:gd name="T39" fmla="*/ 1345 h 3195"/>
                <a:gd name="T40" fmla="*/ 2509 w 3226"/>
                <a:gd name="T41" fmla="*/ 1135 h 3195"/>
                <a:gd name="T42" fmla="*/ 2534 w 3226"/>
                <a:gd name="T43" fmla="*/ 965 h 3195"/>
                <a:gd name="T44" fmla="*/ 2170 w 3226"/>
                <a:gd name="T45" fmla="*/ 718 h 3195"/>
                <a:gd name="T46" fmla="*/ 1944 w 3226"/>
                <a:gd name="T47" fmla="*/ 656 h 3195"/>
                <a:gd name="T48" fmla="*/ 1820 w 3226"/>
                <a:gd name="T49" fmla="*/ 535 h 3195"/>
                <a:gd name="T50" fmla="*/ 1812 w 3226"/>
                <a:gd name="T51" fmla="*/ 9 h 3195"/>
                <a:gd name="T52" fmla="*/ 1940 w 3226"/>
                <a:gd name="T53" fmla="*/ 131 h 3195"/>
                <a:gd name="T54" fmla="*/ 2428 w 3226"/>
                <a:gd name="T55" fmla="*/ 332 h 3195"/>
                <a:gd name="T56" fmla="*/ 2605 w 3226"/>
                <a:gd name="T57" fmla="*/ 335 h 3195"/>
                <a:gd name="T58" fmla="*/ 2900 w 3226"/>
                <a:gd name="T59" fmla="*/ 641 h 3195"/>
                <a:gd name="T60" fmla="*/ 2876 w 3226"/>
                <a:gd name="T61" fmla="*/ 816 h 3195"/>
                <a:gd name="T62" fmla="*/ 3122 w 3226"/>
                <a:gd name="T63" fmla="*/ 1287 h 3195"/>
                <a:gd name="T64" fmla="*/ 3224 w 3226"/>
                <a:gd name="T65" fmla="*/ 1431 h 3195"/>
                <a:gd name="T66" fmla="*/ 3190 w 3226"/>
                <a:gd name="T67" fmla="*/ 1848 h 3195"/>
                <a:gd name="T68" fmla="*/ 2755 w 3226"/>
                <a:gd name="T69" fmla="*/ 1990 h 3195"/>
                <a:gd name="T70" fmla="*/ 2908 w 3226"/>
                <a:gd name="T71" fmla="*/ 2465 h 3195"/>
                <a:gd name="T72" fmla="*/ 2851 w 3226"/>
                <a:gd name="T73" fmla="*/ 2632 h 3195"/>
                <a:gd name="T74" fmla="*/ 2514 w 3226"/>
                <a:gd name="T75" fmla="*/ 2882 h 3195"/>
                <a:gd name="T76" fmla="*/ 2077 w 3226"/>
                <a:gd name="T77" fmla="*/ 2703 h 3195"/>
                <a:gd name="T78" fmla="*/ 1890 w 3226"/>
                <a:gd name="T79" fmla="*/ 3139 h 3195"/>
                <a:gd name="T80" fmla="*/ 1476 w 3226"/>
                <a:gd name="T81" fmla="*/ 3195 h 3195"/>
                <a:gd name="T82" fmla="*/ 1317 w 3226"/>
                <a:gd name="T83" fmla="*/ 3118 h 3195"/>
                <a:gd name="T84" fmla="*/ 1087 w 3226"/>
                <a:gd name="T85" fmla="*/ 2675 h 3195"/>
                <a:gd name="T86" fmla="*/ 682 w 3226"/>
                <a:gd name="T87" fmla="*/ 2880 h 3195"/>
                <a:gd name="T88" fmla="*/ 355 w 3226"/>
                <a:gd name="T89" fmla="*/ 2607 h 3195"/>
                <a:gd name="T90" fmla="*/ 324 w 3226"/>
                <a:gd name="T91" fmla="*/ 2436 h 3195"/>
                <a:gd name="T92" fmla="*/ 162 w 3226"/>
                <a:gd name="T93" fmla="*/ 1929 h 3195"/>
                <a:gd name="T94" fmla="*/ 22 w 3226"/>
                <a:gd name="T95" fmla="*/ 1822 h 3195"/>
                <a:gd name="T96" fmla="*/ 9 w 3226"/>
                <a:gd name="T97" fmla="*/ 1401 h 3195"/>
                <a:gd name="T98" fmla="*/ 132 w 3226"/>
                <a:gd name="T99" fmla="*/ 1275 h 3195"/>
                <a:gd name="T100" fmla="*/ 335 w 3226"/>
                <a:gd name="T101" fmla="*/ 788 h 3195"/>
                <a:gd name="T102" fmla="*/ 339 w 3226"/>
                <a:gd name="T103" fmla="*/ 614 h 3195"/>
                <a:gd name="T104" fmla="*/ 651 w 3226"/>
                <a:gd name="T105" fmla="*/ 323 h 3195"/>
                <a:gd name="T106" fmla="*/ 824 w 3226"/>
                <a:gd name="T107" fmla="*/ 346 h 3195"/>
                <a:gd name="T108" fmla="*/ 1300 w 3226"/>
                <a:gd name="T109" fmla="*/ 102 h 3195"/>
                <a:gd name="T110" fmla="*/ 1445 w 3226"/>
                <a:gd name="T111" fmla="*/ 2 h 31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26" h="3195">
                  <a:moveTo>
                    <a:pt x="1476" y="200"/>
                  </a:moveTo>
                  <a:lnTo>
                    <a:pt x="1414" y="506"/>
                  </a:lnTo>
                  <a:lnTo>
                    <a:pt x="1405" y="535"/>
                  </a:lnTo>
                  <a:lnTo>
                    <a:pt x="1394" y="562"/>
                  </a:lnTo>
                  <a:lnTo>
                    <a:pt x="1378" y="586"/>
                  </a:lnTo>
                  <a:lnTo>
                    <a:pt x="1358" y="609"/>
                  </a:lnTo>
                  <a:lnTo>
                    <a:pt x="1335" y="628"/>
                  </a:lnTo>
                  <a:lnTo>
                    <a:pt x="1311" y="643"/>
                  </a:lnTo>
                  <a:lnTo>
                    <a:pt x="1283" y="656"/>
                  </a:lnTo>
                  <a:lnTo>
                    <a:pt x="1227" y="676"/>
                  </a:lnTo>
                  <a:lnTo>
                    <a:pt x="1174" y="701"/>
                  </a:lnTo>
                  <a:lnTo>
                    <a:pt x="1146" y="711"/>
                  </a:lnTo>
                  <a:lnTo>
                    <a:pt x="1117" y="718"/>
                  </a:lnTo>
                  <a:lnTo>
                    <a:pt x="1087" y="720"/>
                  </a:lnTo>
                  <a:lnTo>
                    <a:pt x="1057" y="718"/>
                  </a:lnTo>
                  <a:lnTo>
                    <a:pt x="1028" y="711"/>
                  </a:lnTo>
                  <a:lnTo>
                    <a:pt x="1001" y="701"/>
                  </a:lnTo>
                  <a:lnTo>
                    <a:pt x="974" y="686"/>
                  </a:lnTo>
                  <a:lnTo>
                    <a:pt x="711" y="513"/>
                  </a:lnTo>
                  <a:lnTo>
                    <a:pt x="518" y="705"/>
                  </a:lnTo>
                  <a:lnTo>
                    <a:pt x="693" y="965"/>
                  </a:lnTo>
                  <a:lnTo>
                    <a:pt x="708" y="992"/>
                  </a:lnTo>
                  <a:lnTo>
                    <a:pt x="719" y="1019"/>
                  </a:lnTo>
                  <a:lnTo>
                    <a:pt x="725" y="1048"/>
                  </a:lnTo>
                  <a:lnTo>
                    <a:pt x="727" y="1077"/>
                  </a:lnTo>
                  <a:lnTo>
                    <a:pt x="725" y="1106"/>
                  </a:lnTo>
                  <a:lnTo>
                    <a:pt x="718" y="1135"/>
                  </a:lnTo>
                  <a:lnTo>
                    <a:pt x="706" y="1163"/>
                  </a:lnTo>
                  <a:lnTo>
                    <a:pt x="683" y="1216"/>
                  </a:lnTo>
                  <a:lnTo>
                    <a:pt x="662" y="1270"/>
                  </a:lnTo>
                  <a:lnTo>
                    <a:pt x="650" y="1298"/>
                  </a:lnTo>
                  <a:lnTo>
                    <a:pt x="634" y="1323"/>
                  </a:lnTo>
                  <a:lnTo>
                    <a:pt x="615" y="1345"/>
                  </a:lnTo>
                  <a:lnTo>
                    <a:pt x="592" y="1364"/>
                  </a:lnTo>
                  <a:lnTo>
                    <a:pt x="567" y="1381"/>
                  </a:lnTo>
                  <a:lnTo>
                    <a:pt x="540" y="1393"/>
                  </a:lnTo>
                  <a:lnTo>
                    <a:pt x="511" y="1401"/>
                  </a:lnTo>
                  <a:lnTo>
                    <a:pt x="202" y="1461"/>
                  </a:lnTo>
                  <a:lnTo>
                    <a:pt x="202" y="1733"/>
                  </a:lnTo>
                  <a:lnTo>
                    <a:pt x="511" y="1794"/>
                  </a:lnTo>
                  <a:lnTo>
                    <a:pt x="540" y="1802"/>
                  </a:lnTo>
                  <a:lnTo>
                    <a:pt x="567" y="1815"/>
                  </a:lnTo>
                  <a:lnTo>
                    <a:pt x="593" y="1831"/>
                  </a:lnTo>
                  <a:lnTo>
                    <a:pt x="615" y="1850"/>
                  </a:lnTo>
                  <a:lnTo>
                    <a:pt x="634" y="1872"/>
                  </a:lnTo>
                  <a:lnTo>
                    <a:pt x="650" y="1897"/>
                  </a:lnTo>
                  <a:lnTo>
                    <a:pt x="662" y="1925"/>
                  </a:lnTo>
                  <a:lnTo>
                    <a:pt x="683" y="1979"/>
                  </a:lnTo>
                  <a:lnTo>
                    <a:pt x="707" y="2032"/>
                  </a:lnTo>
                  <a:lnTo>
                    <a:pt x="718" y="2060"/>
                  </a:lnTo>
                  <a:lnTo>
                    <a:pt x="725" y="2089"/>
                  </a:lnTo>
                  <a:lnTo>
                    <a:pt x="727" y="2118"/>
                  </a:lnTo>
                  <a:lnTo>
                    <a:pt x="725" y="2148"/>
                  </a:lnTo>
                  <a:lnTo>
                    <a:pt x="719" y="2176"/>
                  </a:lnTo>
                  <a:lnTo>
                    <a:pt x="708" y="2204"/>
                  </a:lnTo>
                  <a:lnTo>
                    <a:pt x="693" y="2230"/>
                  </a:lnTo>
                  <a:lnTo>
                    <a:pt x="518" y="2490"/>
                  </a:lnTo>
                  <a:lnTo>
                    <a:pt x="713" y="2682"/>
                  </a:lnTo>
                  <a:lnTo>
                    <a:pt x="974" y="2509"/>
                  </a:lnTo>
                  <a:lnTo>
                    <a:pt x="1001" y="2494"/>
                  </a:lnTo>
                  <a:lnTo>
                    <a:pt x="1028" y="2484"/>
                  </a:lnTo>
                  <a:lnTo>
                    <a:pt x="1057" y="2478"/>
                  </a:lnTo>
                  <a:lnTo>
                    <a:pt x="1087" y="2475"/>
                  </a:lnTo>
                  <a:lnTo>
                    <a:pt x="1117" y="2478"/>
                  </a:lnTo>
                  <a:lnTo>
                    <a:pt x="1146" y="2485"/>
                  </a:lnTo>
                  <a:lnTo>
                    <a:pt x="1174" y="2495"/>
                  </a:lnTo>
                  <a:lnTo>
                    <a:pt x="1228" y="2519"/>
                  </a:lnTo>
                  <a:lnTo>
                    <a:pt x="1283" y="2540"/>
                  </a:lnTo>
                  <a:lnTo>
                    <a:pt x="1311" y="2552"/>
                  </a:lnTo>
                  <a:lnTo>
                    <a:pt x="1336" y="2567"/>
                  </a:lnTo>
                  <a:lnTo>
                    <a:pt x="1359" y="2587"/>
                  </a:lnTo>
                  <a:lnTo>
                    <a:pt x="1378" y="2609"/>
                  </a:lnTo>
                  <a:lnTo>
                    <a:pt x="1394" y="2634"/>
                  </a:lnTo>
                  <a:lnTo>
                    <a:pt x="1406" y="2660"/>
                  </a:lnTo>
                  <a:lnTo>
                    <a:pt x="1415" y="2690"/>
                  </a:lnTo>
                  <a:lnTo>
                    <a:pt x="1476" y="2995"/>
                  </a:lnTo>
                  <a:lnTo>
                    <a:pt x="1750" y="2995"/>
                  </a:lnTo>
                  <a:lnTo>
                    <a:pt x="1813" y="2690"/>
                  </a:lnTo>
                  <a:lnTo>
                    <a:pt x="1821" y="2660"/>
                  </a:lnTo>
                  <a:lnTo>
                    <a:pt x="1832" y="2634"/>
                  </a:lnTo>
                  <a:lnTo>
                    <a:pt x="1849" y="2609"/>
                  </a:lnTo>
                  <a:lnTo>
                    <a:pt x="1868" y="2587"/>
                  </a:lnTo>
                  <a:lnTo>
                    <a:pt x="1891" y="2567"/>
                  </a:lnTo>
                  <a:lnTo>
                    <a:pt x="1916" y="2552"/>
                  </a:lnTo>
                  <a:lnTo>
                    <a:pt x="1944" y="2540"/>
                  </a:lnTo>
                  <a:lnTo>
                    <a:pt x="1998" y="2519"/>
                  </a:lnTo>
                  <a:lnTo>
                    <a:pt x="2052" y="2495"/>
                  </a:lnTo>
                  <a:lnTo>
                    <a:pt x="2081" y="2485"/>
                  </a:lnTo>
                  <a:lnTo>
                    <a:pt x="2110" y="2478"/>
                  </a:lnTo>
                  <a:lnTo>
                    <a:pt x="2140" y="2475"/>
                  </a:lnTo>
                  <a:lnTo>
                    <a:pt x="2170" y="2478"/>
                  </a:lnTo>
                  <a:lnTo>
                    <a:pt x="2198" y="2484"/>
                  </a:lnTo>
                  <a:lnTo>
                    <a:pt x="2226" y="2494"/>
                  </a:lnTo>
                  <a:lnTo>
                    <a:pt x="2252" y="2509"/>
                  </a:lnTo>
                  <a:lnTo>
                    <a:pt x="2514" y="2682"/>
                  </a:lnTo>
                  <a:lnTo>
                    <a:pt x="2708" y="2490"/>
                  </a:lnTo>
                  <a:lnTo>
                    <a:pt x="2534" y="2230"/>
                  </a:lnTo>
                  <a:lnTo>
                    <a:pt x="2518" y="2204"/>
                  </a:lnTo>
                  <a:lnTo>
                    <a:pt x="2508" y="2176"/>
                  </a:lnTo>
                  <a:lnTo>
                    <a:pt x="2502" y="2148"/>
                  </a:lnTo>
                  <a:lnTo>
                    <a:pt x="2500" y="2118"/>
                  </a:lnTo>
                  <a:lnTo>
                    <a:pt x="2502" y="2089"/>
                  </a:lnTo>
                  <a:lnTo>
                    <a:pt x="2509" y="2060"/>
                  </a:lnTo>
                  <a:lnTo>
                    <a:pt x="2520" y="2032"/>
                  </a:lnTo>
                  <a:lnTo>
                    <a:pt x="2544" y="1979"/>
                  </a:lnTo>
                  <a:lnTo>
                    <a:pt x="2565" y="1925"/>
                  </a:lnTo>
                  <a:lnTo>
                    <a:pt x="2577" y="1897"/>
                  </a:lnTo>
                  <a:lnTo>
                    <a:pt x="2592" y="1872"/>
                  </a:lnTo>
                  <a:lnTo>
                    <a:pt x="2612" y="1849"/>
                  </a:lnTo>
                  <a:lnTo>
                    <a:pt x="2635" y="1831"/>
                  </a:lnTo>
                  <a:lnTo>
                    <a:pt x="2659" y="1815"/>
                  </a:lnTo>
                  <a:lnTo>
                    <a:pt x="2686" y="1802"/>
                  </a:lnTo>
                  <a:lnTo>
                    <a:pt x="2716" y="1794"/>
                  </a:lnTo>
                  <a:lnTo>
                    <a:pt x="3024" y="1733"/>
                  </a:lnTo>
                  <a:lnTo>
                    <a:pt x="3024" y="1461"/>
                  </a:lnTo>
                  <a:lnTo>
                    <a:pt x="2716" y="1400"/>
                  </a:lnTo>
                  <a:lnTo>
                    <a:pt x="2686" y="1392"/>
                  </a:lnTo>
                  <a:lnTo>
                    <a:pt x="2659" y="1381"/>
                  </a:lnTo>
                  <a:lnTo>
                    <a:pt x="2635" y="1364"/>
                  </a:lnTo>
                  <a:lnTo>
                    <a:pt x="2612" y="1345"/>
                  </a:lnTo>
                  <a:lnTo>
                    <a:pt x="2592" y="1323"/>
                  </a:lnTo>
                  <a:lnTo>
                    <a:pt x="2577" y="1298"/>
                  </a:lnTo>
                  <a:lnTo>
                    <a:pt x="2564" y="1270"/>
                  </a:lnTo>
                  <a:lnTo>
                    <a:pt x="2544" y="1215"/>
                  </a:lnTo>
                  <a:lnTo>
                    <a:pt x="2520" y="1163"/>
                  </a:lnTo>
                  <a:lnTo>
                    <a:pt x="2509" y="1135"/>
                  </a:lnTo>
                  <a:lnTo>
                    <a:pt x="2502" y="1106"/>
                  </a:lnTo>
                  <a:lnTo>
                    <a:pt x="2500" y="1077"/>
                  </a:lnTo>
                  <a:lnTo>
                    <a:pt x="2502" y="1048"/>
                  </a:lnTo>
                  <a:lnTo>
                    <a:pt x="2508" y="1019"/>
                  </a:lnTo>
                  <a:lnTo>
                    <a:pt x="2519" y="992"/>
                  </a:lnTo>
                  <a:lnTo>
                    <a:pt x="2534" y="965"/>
                  </a:lnTo>
                  <a:lnTo>
                    <a:pt x="2708" y="705"/>
                  </a:lnTo>
                  <a:lnTo>
                    <a:pt x="2514" y="513"/>
                  </a:lnTo>
                  <a:lnTo>
                    <a:pt x="2252" y="686"/>
                  </a:lnTo>
                  <a:lnTo>
                    <a:pt x="2225" y="701"/>
                  </a:lnTo>
                  <a:lnTo>
                    <a:pt x="2197" y="711"/>
                  </a:lnTo>
                  <a:lnTo>
                    <a:pt x="2170" y="718"/>
                  </a:lnTo>
                  <a:lnTo>
                    <a:pt x="2140" y="720"/>
                  </a:lnTo>
                  <a:lnTo>
                    <a:pt x="2110" y="718"/>
                  </a:lnTo>
                  <a:lnTo>
                    <a:pt x="2081" y="711"/>
                  </a:lnTo>
                  <a:lnTo>
                    <a:pt x="2052" y="700"/>
                  </a:lnTo>
                  <a:lnTo>
                    <a:pt x="1998" y="676"/>
                  </a:lnTo>
                  <a:lnTo>
                    <a:pt x="1944" y="656"/>
                  </a:lnTo>
                  <a:lnTo>
                    <a:pt x="1916" y="643"/>
                  </a:lnTo>
                  <a:lnTo>
                    <a:pt x="1890" y="628"/>
                  </a:lnTo>
                  <a:lnTo>
                    <a:pt x="1868" y="609"/>
                  </a:lnTo>
                  <a:lnTo>
                    <a:pt x="1849" y="586"/>
                  </a:lnTo>
                  <a:lnTo>
                    <a:pt x="1832" y="562"/>
                  </a:lnTo>
                  <a:lnTo>
                    <a:pt x="1820" y="535"/>
                  </a:lnTo>
                  <a:lnTo>
                    <a:pt x="1813" y="506"/>
                  </a:lnTo>
                  <a:lnTo>
                    <a:pt x="1750" y="200"/>
                  </a:lnTo>
                  <a:lnTo>
                    <a:pt x="1476" y="200"/>
                  </a:lnTo>
                  <a:close/>
                  <a:moveTo>
                    <a:pt x="1750" y="0"/>
                  </a:moveTo>
                  <a:lnTo>
                    <a:pt x="1782" y="2"/>
                  </a:lnTo>
                  <a:lnTo>
                    <a:pt x="1812" y="9"/>
                  </a:lnTo>
                  <a:lnTo>
                    <a:pt x="1840" y="20"/>
                  </a:lnTo>
                  <a:lnTo>
                    <a:pt x="1866" y="36"/>
                  </a:lnTo>
                  <a:lnTo>
                    <a:pt x="1889" y="55"/>
                  </a:lnTo>
                  <a:lnTo>
                    <a:pt x="1910" y="78"/>
                  </a:lnTo>
                  <a:lnTo>
                    <a:pt x="1927" y="102"/>
                  </a:lnTo>
                  <a:lnTo>
                    <a:pt x="1940" y="131"/>
                  </a:lnTo>
                  <a:lnTo>
                    <a:pt x="1948" y="160"/>
                  </a:lnTo>
                  <a:lnTo>
                    <a:pt x="2010" y="467"/>
                  </a:lnTo>
                  <a:lnTo>
                    <a:pt x="2076" y="491"/>
                  </a:lnTo>
                  <a:lnTo>
                    <a:pt x="2140" y="520"/>
                  </a:lnTo>
                  <a:lnTo>
                    <a:pt x="2403" y="346"/>
                  </a:lnTo>
                  <a:lnTo>
                    <a:pt x="2428" y="332"/>
                  </a:lnTo>
                  <a:lnTo>
                    <a:pt x="2456" y="322"/>
                  </a:lnTo>
                  <a:lnTo>
                    <a:pt x="2485" y="316"/>
                  </a:lnTo>
                  <a:lnTo>
                    <a:pt x="2514" y="314"/>
                  </a:lnTo>
                  <a:lnTo>
                    <a:pt x="2546" y="316"/>
                  </a:lnTo>
                  <a:lnTo>
                    <a:pt x="2576" y="323"/>
                  </a:lnTo>
                  <a:lnTo>
                    <a:pt x="2605" y="335"/>
                  </a:lnTo>
                  <a:lnTo>
                    <a:pt x="2633" y="351"/>
                  </a:lnTo>
                  <a:lnTo>
                    <a:pt x="2657" y="372"/>
                  </a:lnTo>
                  <a:lnTo>
                    <a:pt x="2851" y="564"/>
                  </a:lnTo>
                  <a:lnTo>
                    <a:pt x="2872" y="588"/>
                  </a:lnTo>
                  <a:lnTo>
                    <a:pt x="2887" y="614"/>
                  </a:lnTo>
                  <a:lnTo>
                    <a:pt x="2900" y="641"/>
                  </a:lnTo>
                  <a:lnTo>
                    <a:pt x="2907" y="671"/>
                  </a:lnTo>
                  <a:lnTo>
                    <a:pt x="2910" y="701"/>
                  </a:lnTo>
                  <a:lnTo>
                    <a:pt x="2908" y="730"/>
                  </a:lnTo>
                  <a:lnTo>
                    <a:pt x="2903" y="760"/>
                  </a:lnTo>
                  <a:lnTo>
                    <a:pt x="2891" y="788"/>
                  </a:lnTo>
                  <a:lnTo>
                    <a:pt x="2876" y="816"/>
                  </a:lnTo>
                  <a:lnTo>
                    <a:pt x="2702" y="1076"/>
                  </a:lnTo>
                  <a:lnTo>
                    <a:pt x="2730" y="1140"/>
                  </a:lnTo>
                  <a:lnTo>
                    <a:pt x="2755" y="1205"/>
                  </a:lnTo>
                  <a:lnTo>
                    <a:pt x="3065" y="1265"/>
                  </a:lnTo>
                  <a:lnTo>
                    <a:pt x="3094" y="1275"/>
                  </a:lnTo>
                  <a:lnTo>
                    <a:pt x="3122" y="1287"/>
                  </a:lnTo>
                  <a:lnTo>
                    <a:pt x="3148" y="1304"/>
                  </a:lnTo>
                  <a:lnTo>
                    <a:pt x="3171" y="1324"/>
                  </a:lnTo>
                  <a:lnTo>
                    <a:pt x="3190" y="1347"/>
                  </a:lnTo>
                  <a:lnTo>
                    <a:pt x="3206" y="1373"/>
                  </a:lnTo>
                  <a:lnTo>
                    <a:pt x="3217" y="1401"/>
                  </a:lnTo>
                  <a:lnTo>
                    <a:pt x="3224" y="1431"/>
                  </a:lnTo>
                  <a:lnTo>
                    <a:pt x="3226" y="1461"/>
                  </a:lnTo>
                  <a:lnTo>
                    <a:pt x="3226" y="1733"/>
                  </a:lnTo>
                  <a:lnTo>
                    <a:pt x="3224" y="1765"/>
                  </a:lnTo>
                  <a:lnTo>
                    <a:pt x="3217" y="1794"/>
                  </a:lnTo>
                  <a:lnTo>
                    <a:pt x="3206" y="1822"/>
                  </a:lnTo>
                  <a:lnTo>
                    <a:pt x="3190" y="1848"/>
                  </a:lnTo>
                  <a:lnTo>
                    <a:pt x="3171" y="1871"/>
                  </a:lnTo>
                  <a:lnTo>
                    <a:pt x="3148" y="1891"/>
                  </a:lnTo>
                  <a:lnTo>
                    <a:pt x="3122" y="1908"/>
                  </a:lnTo>
                  <a:lnTo>
                    <a:pt x="3094" y="1921"/>
                  </a:lnTo>
                  <a:lnTo>
                    <a:pt x="3065" y="1929"/>
                  </a:lnTo>
                  <a:lnTo>
                    <a:pt x="2755" y="1990"/>
                  </a:lnTo>
                  <a:lnTo>
                    <a:pt x="2730" y="2056"/>
                  </a:lnTo>
                  <a:lnTo>
                    <a:pt x="2702" y="2119"/>
                  </a:lnTo>
                  <a:lnTo>
                    <a:pt x="2876" y="2379"/>
                  </a:lnTo>
                  <a:lnTo>
                    <a:pt x="2891" y="2406"/>
                  </a:lnTo>
                  <a:lnTo>
                    <a:pt x="2903" y="2436"/>
                  </a:lnTo>
                  <a:lnTo>
                    <a:pt x="2908" y="2465"/>
                  </a:lnTo>
                  <a:lnTo>
                    <a:pt x="2910" y="2495"/>
                  </a:lnTo>
                  <a:lnTo>
                    <a:pt x="2907" y="2524"/>
                  </a:lnTo>
                  <a:lnTo>
                    <a:pt x="2900" y="2554"/>
                  </a:lnTo>
                  <a:lnTo>
                    <a:pt x="2887" y="2582"/>
                  </a:lnTo>
                  <a:lnTo>
                    <a:pt x="2872" y="2607"/>
                  </a:lnTo>
                  <a:lnTo>
                    <a:pt x="2851" y="2632"/>
                  </a:lnTo>
                  <a:lnTo>
                    <a:pt x="2657" y="2824"/>
                  </a:lnTo>
                  <a:lnTo>
                    <a:pt x="2633" y="2844"/>
                  </a:lnTo>
                  <a:lnTo>
                    <a:pt x="2605" y="2860"/>
                  </a:lnTo>
                  <a:lnTo>
                    <a:pt x="2576" y="2873"/>
                  </a:lnTo>
                  <a:lnTo>
                    <a:pt x="2546" y="2880"/>
                  </a:lnTo>
                  <a:lnTo>
                    <a:pt x="2514" y="2882"/>
                  </a:lnTo>
                  <a:lnTo>
                    <a:pt x="2485" y="2880"/>
                  </a:lnTo>
                  <a:lnTo>
                    <a:pt x="2457" y="2874"/>
                  </a:lnTo>
                  <a:lnTo>
                    <a:pt x="2429" y="2864"/>
                  </a:lnTo>
                  <a:lnTo>
                    <a:pt x="2403" y="2848"/>
                  </a:lnTo>
                  <a:lnTo>
                    <a:pt x="2140" y="2675"/>
                  </a:lnTo>
                  <a:lnTo>
                    <a:pt x="2077" y="2703"/>
                  </a:lnTo>
                  <a:lnTo>
                    <a:pt x="2010" y="2729"/>
                  </a:lnTo>
                  <a:lnTo>
                    <a:pt x="1948" y="3034"/>
                  </a:lnTo>
                  <a:lnTo>
                    <a:pt x="1940" y="3065"/>
                  </a:lnTo>
                  <a:lnTo>
                    <a:pt x="1927" y="3092"/>
                  </a:lnTo>
                  <a:lnTo>
                    <a:pt x="1910" y="3118"/>
                  </a:lnTo>
                  <a:lnTo>
                    <a:pt x="1890" y="3139"/>
                  </a:lnTo>
                  <a:lnTo>
                    <a:pt x="1866" y="3159"/>
                  </a:lnTo>
                  <a:lnTo>
                    <a:pt x="1841" y="3174"/>
                  </a:lnTo>
                  <a:lnTo>
                    <a:pt x="1812" y="3185"/>
                  </a:lnTo>
                  <a:lnTo>
                    <a:pt x="1782" y="3192"/>
                  </a:lnTo>
                  <a:lnTo>
                    <a:pt x="1750" y="3195"/>
                  </a:lnTo>
                  <a:lnTo>
                    <a:pt x="1476" y="3195"/>
                  </a:lnTo>
                  <a:lnTo>
                    <a:pt x="1445" y="3192"/>
                  </a:lnTo>
                  <a:lnTo>
                    <a:pt x="1415" y="3185"/>
                  </a:lnTo>
                  <a:lnTo>
                    <a:pt x="1386" y="3174"/>
                  </a:lnTo>
                  <a:lnTo>
                    <a:pt x="1360" y="3159"/>
                  </a:lnTo>
                  <a:lnTo>
                    <a:pt x="1337" y="3140"/>
                  </a:lnTo>
                  <a:lnTo>
                    <a:pt x="1317" y="3118"/>
                  </a:lnTo>
                  <a:lnTo>
                    <a:pt x="1300" y="3092"/>
                  </a:lnTo>
                  <a:lnTo>
                    <a:pt x="1287" y="3065"/>
                  </a:lnTo>
                  <a:lnTo>
                    <a:pt x="1279" y="3034"/>
                  </a:lnTo>
                  <a:lnTo>
                    <a:pt x="1217" y="2729"/>
                  </a:lnTo>
                  <a:lnTo>
                    <a:pt x="1151" y="2703"/>
                  </a:lnTo>
                  <a:lnTo>
                    <a:pt x="1087" y="2675"/>
                  </a:lnTo>
                  <a:lnTo>
                    <a:pt x="824" y="2848"/>
                  </a:lnTo>
                  <a:lnTo>
                    <a:pt x="798" y="2864"/>
                  </a:lnTo>
                  <a:lnTo>
                    <a:pt x="770" y="2874"/>
                  </a:lnTo>
                  <a:lnTo>
                    <a:pt x="741" y="2880"/>
                  </a:lnTo>
                  <a:lnTo>
                    <a:pt x="713" y="2882"/>
                  </a:lnTo>
                  <a:lnTo>
                    <a:pt x="682" y="2880"/>
                  </a:lnTo>
                  <a:lnTo>
                    <a:pt x="651" y="2873"/>
                  </a:lnTo>
                  <a:lnTo>
                    <a:pt x="622" y="2860"/>
                  </a:lnTo>
                  <a:lnTo>
                    <a:pt x="595" y="2844"/>
                  </a:lnTo>
                  <a:lnTo>
                    <a:pt x="570" y="2824"/>
                  </a:lnTo>
                  <a:lnTo>
                    <a:pt x="375" y="2632"/>
                  </a:lnTo>
                  <a:lnTo>
                    <a:pt x="355" y="2607"/>
                  </a:lnTo>
                  <a:lnTo>
                    <a:pt x="339" y="2582"/>
                  </a:lnTo>
                  <a:lnTo>
                    <a:pt x="327" y="2554"/>
                  </a:lnTo>
                  <a:lnTo>
                    <a:pt x="320" y="2524"/>
                  </a:lnTo>
                  <a:lnTo>
                    <a:pt x="317" y="2495"/>
                  </a:lnTo>
                  <a:lnTo>
                    <a:pt x="319" y="2465"/>
                  </a:lnTo>
                  <a:lnTo>
                    <a:pt x="324" y="2436"/>
                  </a:lnTo>
                  <a:lnTo>
                    <a:pt x="335" y="2406"/>
                  </a:lnTo>
                  <a:lnTo>
                    <a:pt x="351" y="2379"/>
                  </a:lnTo>
                  <a:lnTo>
                    <a:pt x="526" y="2119"/>
                  </a:lnTo>
                  <a:lnTo>
                    <a:pt x="497" y="2056"/>
                  </a:lnTo>
                  <a:lnTo>
                    <a:pt x="471" y="1990"/>
                  </a:lnTo>
                  <a:lnTo>
                    <a:pt x="162" y="1929"/>
                  </a:lnTo>
                  <a:lnTo>
                    <a:pt x="132" y="1921"/>
                  </a:lnTo>
                  <a:lnTo>
                    <a:pt x="104" y="1908"/>
                  </a:lnTo>
                  <a:lnTo>
                    <a:pt x="78" y="1891"/>
                  </a:lnTo>
                  <a:lnTo>
                    <a:pt x="56" y="1871"/>
                  </a:lnTo>
                  <a:lnTo>
                    <a:pt x="37" y="1848"/>
                  </a:lnTo>
                  <a:lnTo>
                    <a:pt x="22" y="1822"/>
                  </a:lnTo>
                  <a:lnTo>
                    <a:pt x="9" y="1794"/>
                  </a:lnTo>
                  <a:lnTo>
                    <a:pt x="2" y="1765"/>
                  </a:lnTo>
                  <a:lnTo>
                    <a:pt x="0" y="1733"/>
                  </a:lnTo>
                  <a:lnTo>
                    <a:pt x="0" y="1461"/>
                  </a:lnTo>
                  <a:lnTo>
                    <a:pt x="2" y="1431"/>
                  </a:lnTo>
                  <a:lnTo>
                    <a:pt x="9" y="1401"/>
                  </a:lnTo>
                  <a:lnTo>
                    <a:pt x="22" y="1373"/>
                  </a:lnTo>
                  <a:lnTo>
                    <a:pt x="37" y="1347"/>
                  </a:lnTo>
                  <a:lnTo>
                    <a:pt x="56" y="1324"/>
                  </a:lnTo>
                  <a:lnTo>
                    <a:pt x="78" y="1304"/>
                  </a:lnTo>
                  <a:lnTo>
                    <a:pt x="104" y="1287"/>
                  </a:lnTo>
                  <a:lnTo>
                    <a:pt x="132" y="1275"/>
                  </a:lnTo>
                  <a:lnTo>
                    <a:pt x="162" y="1265"/>
                  </a:lnTo>
                  <a:lnTo>
                    <a:pt x="471" y="1205"/>
                  </a:lnTo>
                  <a:lnTo>
                    <a:pt x="497" y="1140"/>
                  </a:lnTo>
                  <a:lnTo>
                    <a:pt x="526" y="1076"/>
                  </a:lnTo>
                  <a:lnTo>
                    <a:pt x="351" y="816"/>
                  </a:lnTo>
                  <a:lnTo>
                    <a:pt x="335" y="788"/>
                  </a:lnTo>
                  <a:lnTo>
                    <a:pt x="324" y="760"/>
                  </a:lnTo>
                  <a:lnTo>
                    <a:pt x="319" y="730"/>
                  </a:lnTo>
                  <a:lnTo>
                    <a:pt x="317" y="701"/>
                  </a:lnTo>
                  <a:lnTo>
                    <a:pt x="320" y="671"/>
                  </a:lnTo>
                  <a:lnTo>
                    <a:pt x="327" y="641"/>
                  </a:lnTo>
                  <a:lnTo>
                    <a:pt x="339" y="614"/>
                  </a:lnTo>
                  <a:lnTo>
                    <a:pt x="355" y="588"/>
                  </a:lnTo>
                  <a:lnTo>
                    <a:pt x="375" y="564"/>
                  </a:lnTo>
                  <a:lnTo>
                    <a:pt x="570" y="372"/>
                  </a:lnTo>
                  <a:lnTo>
                    <a:pt x="595" y="351"/>
                  </a:lnTo>
                  <a:lnTo>
                    <a:pt x="622" y="335"/>
                  </a:lnTo>
                  <a:lnTo>
                    <a:pt x="651" y="323"/>
                  </a:lnTo>
                  <a:lnTo>
                    <a:pt x="682" y="316"/>
                  </a:lnTo>
                  <a:lnTo>
                    <a:pt x="713" y="314"/>
                  </a:lnTo>
                  <a:lnTo>
                    <a:pt x="741" y="316"/>
                  </a:lnTo>
                  <a:lnTo>
                    <a:pt x="770" y="322"/>
                  </a:lnTo>
                  <a:lnTo>
                    <a:pt x="798" y="332"/>
                  </a:lnTo>
                  <a:lnTo>
                    <a:pt x="824" y="346"/>
                  </a:lnTo>
                  <a:lnTo>
                    <a:pt x="1087" y="520"/>
                  </a:lnTo>
                  <a:lnTo>
                    <a:pt x="1151" y="492"/>
                  </a:lnTo>
                  <a:lnTo>
                    <a:pt x="1217" y="467"/>
                  </a:lnTo>
                  <a:lnTo>
                    <a:pt x="1279" y="160"/>
                  </a:lnTo>
                  <a:lnTo>
                    <a:pt x="1287" y="131"/>
                  </a:lnTo>
                  <a:lnTo>
                    <a:pt x="1300" y="102"/>
                  </a:lnTo>
                  <a:lnTo>
                    <a:pt x="1317" y="78"/>
                  </a:lnTo>
                  <a:lnTo>
                    <a:pt x="1337" y="55"/>
                  </a:lnTo>
                  <a:lnTo>
                    <a:pt x="1360" y="36"/>
                  </a:lnTo>
                  <a:lnTo>
                    <a:pt x="1386" y="20"/>
                  </a:lnTo>
                  <a:lnTo>
                    <a:pt x="1415" y="9"/>
                  </a:lnTo>
                  <a:lnTo>
                    <a:pt x="1445" y="2"/>
                  </a:lnTo>
                  <a:lnTo>
                    <a:pt x="1476" y="0"/>
                  </a:lnTo>
                  <a:lnTo>
                    <a:pt x="1750"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sp>
          <p:nvSpPr>
            <p:cNvPr id="44" name="Freeform 30"/>
            <p:cNvSpPr>
              <a:spLocks noEditPoints="1"/>
            </p:cNvSpPr>
            <p:nvPr/>
          </p:nvSpPr>
          <p:spPr bwMode="auto">
            <a:xfrm>
              <a:off x="13321" y="6209"/>
              <a:ext cx="706" cy="699"/>
            </a:xfrm>
            <a:custGeom>
              <a:gdLst>
                <a:gd name="T0" fmla="*/ 582 w 1412"/>
                <a:gd name="T1" fmla="*/ 100 h 1398"/>
                <a:gd name="T2" fmla="*/ 412 w 1412"/>
                <a:gd name="T3" fmla="*/ 161 h 1398"/>
                <a:gd name="T4" fmla="*/ 270 w 1412"/>
                <a:gd name="T5" fmla="*/ 266 h 1398"/>
                <a:gd name="T6" fmla="*/ 163 w 1412"/>
                <a:gd name="T7" fmla="*/ 407 h 1398"/>
                <a:gd name="T8" fmla="*/ 101 w 1412"/>
                <a:gd name="T9" fmla="*/ 576 h 1398"/>
                <a:gd name="T10" fmla="*/ 92 w 1412"/>
                <a:gd name="T11" fmla="*/ 762 h 1398"/>
                <a:gd name="T12" fmla="*/ 138 w 1412"/>
                <a:gd name="T13" fmla="*/ 936 h 1398"/>
                <a:gd name="T14" fmla="*/ 229 w 1412"/>
                <a:gd name="T15" fmla="*/ 1087 h 1398"/>
                <a:gd name="T16" fmla="*/ 361 w 1412"/>
                <a:gd name="T17" fmla="*/ 1206 h 1398"/>
                <a:gd name="T18" fmla="*/ 523 w 1412"/>
                <a:gd name="T19" fmla="*/ 1282 h 1398"/>
                <a:gd name="T20" fmla="*/ 707 w 1412"/>
                <a:gd name="T21" fmla="*/ 1310 h 1398"/>
                <a:gd name="T22" fmla="*/ 890 w 1412"/>
                <a:gd name="T23" fmla="*/ 1282 h 1398"/>
                <a:gd name="T24" fmla="*/ 1051 w 1412"/>
                <a:gd name="T25" fmla="*/ 1206 h 1398"/>
                <a:gd name="T26" fmla="*/ 1183 w 1412"/>
                <a:gd name="T27" fmla="*/ 1087 h 1398"/>
                <a:gd name="T28" fmla="*/ 1275 w 1412"/>
                <a:gd name="T29" fmla="*/ 936 h 1398"/>
                <a:gd name="T30" fmla="*/ 1320 w 1412"/>
                <a:gd name="T31" fmla="*/ 762 h 1398"/>
                <a:gd name="T32" fmla="*/ 1311 w 1412"/>
                <a:gd name="T33" fmla="*/ 576 h 1398"/>
                <a:gd name="T34" fmla="*/ 1249 w 1412"/>
                <a:gd name="T35" fmla="*/ 407 h 1398"/>
                <a:gd name="T36" fmla="*/ 1143 w 1412"/>
                <a:gd name="T37" fmla="*/ 266 h 1398"/>
                <a:gd name="T38" fmla="*/ 1001 w 1412"/>
                <a:gd name="T39" fmla="*/ 161 h 1398"/>
                <a:gd name="T40" fmla="*/ 830 w 1412"/>
                <a:gd name="T41" fmla="*/ 100 h 1398"/>
                <a:gd name="T42" fmla="*/ 707 w 1412"/>
                <a:gd name="T43" fmla="*/ 0 h 1398"/>
                <a:gd name="T44" fmla="*/ 905 w 1412"/>
                <a:gd name="T45" fmla="*/ 27 h 1398"/>
                <a:gd name="T46" fmla="*/ 1081 w 1412"/>
                <a:gd name="T47" fmla="*/ 106 h 1398"/>
                <a:gd name="T48" fmla="*/ 1227 w 1412"/>
                <a:gd name="T49" fmla="*/ 227 h 1398"/>
                <a:gd name="T50" fmla="*/ 1336 w 1412"/>
                <a:gd name="T51" fmla="*/ 383 h 1398"/>
                <a:gd name="T52" fmla="*/ 1399 w 1412"/>
                <a:gd name="T53" fmla="*/ 565 h 1398"/>
                <a:gd name="T54" fmla="*/ 1409 w 1412"/>
                <a:gd name="T55" fmla="*/ 766 h 1398"/>
                <a:gd name="T56" fmla="*/ 1363 w 1412"/>
                <a:gd name="T57" fmla="*/ 956 h 1398"/>
                <a:gd name="T58" fmla="*/ 1268 w 1412"/>
                <a:gd name="T59" fmla="*/ 1121 h 1398"/>
                <a:gd name="T60" fmla="*/ 1134 w 1412"/>
                <a:gd name="T61" fmla="*/ 1255 h 1398"/>
                <a:gd name="T62" fmla="*/ 966 w 1412"/>
                <a:gd name="T63" fmla="*/ 1349 h 1398"/>
                <a:gd name="T64" fmla="*/ 775 w 1412"/>
                <a:gd name="T65" fmla="*/ 1395 h 1398"/>
                <a:gd name="T66" fmla="*/ 573 w 1412"/>
                <a:gd name="T67" fmla="*/ 1384 h 1398"/>
                <a:gd name="T68" fmla="*/ 388 w 1412"/>
                <a:gd name="T69" fmla="*/ 1322 h 1398"/>
                <a:gd name="T70" fmla="*/ 230 w 1412"/>
                <a:gd name="T71" fmla="*/ 1215 h 1398"/>
                <a:gd name="T72" fmla="*/ 108 w 1412"/>
                <a:gd name="T73" fmla="*/ 1069 h 1398"/>
                <a:gd name="T74" fmla="*/ 28 w 1412"/>
                <a:gd name="T75" fmla="*/ 895 h 1398"/>
                <a:gd name="T76" fmla="*/ 0 w 1412"/>
                <a:gd name="T77" fmla="*/ 699 h 1398"/>
                <a:gd name="T78" fmla="*/ 28 w 1412"/>
                <a:gd name="T79" fmla="*/ 502 h 1398"/>
                <a:gd name="T80" fmla="*/ 108 w 1412"/>
                <a:gd name="T81" fmla="*/ 328 h 1398"/>
                <a:gd name="T82" fmla="*/ 230 w 1412"/>
                <a:gd name="T83" fmla="*/ 183 h 1398"/>
                <a:gd name="T84" fmla="*/ 388 w 1412"/>
                <a:gd name="T85" fmla="*/ 74 h 1398"/>
                <a:gd name="T86" fmla="*/ 573 w 1412"/>
                <a:gd name="T87" fmla="*/ 12 h 139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2" h="1398">
                  <a:moveTo>
                    <a:pt x="707" y="87"/>
                  </a:moveTo>
                  <a:lnTo>
                    <a:pt x="643" y="90"/>
                  </a:lnTo>
                  <a:lnTo>
                    <a:pt x="582" y="100"/>
                  </a:lnTo>
                  <a:lnTo>
                    <a:pt x="523" y="114"/>
                  </a:lnTo>
                  <a:lnTo>
                    <a:pt x="465" y="135"/>
                  </a:lnTo>
                  <a:lnTo>
                    <a:pt x="412" y="161"/>
                  </a:lnTo>
                  <a:lnTo>
                    <a:pt x="361" y="192"/>
                  </a:lnTo>
                  <a:lnTo>
                    <a:pt x="314" y="226"/>
                  </a:lnTo>
                  <a:lnTo>
                    <a:pt x="270" y="266"/>
                  </a:lnTo>
                  <a:lnTo>
                    <a:pt x="229" y="309"/>
                  </a:lnTo>
                  <a:lnTo>
                    <a:pt x="194" y="357"/>
                  </a:lnTo>
                  <a:lnTo>
                    <a:pt x="163" y="407"/>
                  </a:lnTo>
                  <a:lnTo>
                    <a:pt x="138" y="460"/>
                  </a:lnTo>
                  <a:lnTo>
                    <a:pt x="116" y="516"/>
                  </a:lnTo>
                  <a:lnTo>
                    <a:pt x="101" y="576"/>
                  </a:lnTo>
                  <a:lnTo>
                    <a:pt x="92" y="636"/>
                  </a:lnTo>
                  <a:lnTo>
                    <a:pt x="88" y="699"/>
                  </a:lnTo>
                  <a:lnTo>
                    <a:pt x="92" y="762"/>
                  </a:lnTo>
                  <a:lnTo>
                    <a:pt x="101" y="822"/>
                  </a:lnTo>
                  <a:lnTo>
                    <a:pt x="116" y="881"/>
                  </a:lnTo>
                  <a:lnTo>
                    <a:pt x="138" y="936"/>
                  </a:lnTo>
                  <a:lnTo>
                    <a:pt x="163" y="990"/>
                  </a:lnTo>
                  <a:lnTo>
                    <a:pt x="194" y="1040"/>
                  </a:lnTo>
                  <a:lnTo>
                    <a:pt x="229" y="1087"/>
                  </a:lnTo>
                  <a:lnTo>
                    <a:pt x="270" y="1131"/>
                  </a:lnTo>
                  <a:lnTo>
                    <a:pt x="314" y="1170"/>
                  </a:lnTo>
                  <a:lnTo>
                    <a:pt x="361" y="1206"/>
                  </a:lnTo>
                  <a:lnTo>
                    <a:pt x="412" y="1236"/>
                  </a:lnTo>
                  <a:lnTo>
                    <a:pt x="465" y="1262"/>
                  </a:lnTo>
                  <a:lnTo>
                    <a:pt x="523" y="1282"/>
                  </a:lnTo>
                  <a:lnTo>
                    <a:pt x="582" y="1298"/>
                  </a:lnTo>
                  <a:lnTo>
                    <a:pt x="643" y="1307"/>
                  </a:lnTo>
                  <a:lnTo>
                    <a:pt x="707" y="1310"/>
                  </a:lnTo>
                  <a:lnTo>
                    <a:pt x="770" y="1307"/>
                  </a:lnTo>
                  <a:lnTo>
                    <a:pt x="830" y="1298"/>
                  </a:lnTo>
                  <a:lnTo>
                    <a:pt x="890" y="1282"/>
                  </a:lnTo>
                  <a:lnTo>
                    <a:pt x="947" y="1262"/>
                  </a:lnTo>
                  <a:lnTo>
                    <a:pt x="1001" y="1236"/>
                  </a:lnTo>
                  <a:lnTo>
                    <a:pt x="1051" y="1206"/>
                  </a:lnTo>
                  <a:lnTo>
                    <a:pt x="1099" y="1170"/>
                  </a:lnTo>
                  <a:lnTo>
                    <a:pt x="1143" y="1131"/>
                  </a:lnTo>
                  <a:lnTo>
                    <a:pt x="1183" y="1087"/>
                  </a:lnTo>
                  <a:lnTo>
                    <a:pt x="1218" y="1040"/>
                  </a:lnTo>
                  <a:lnTo>
                    <a:pt x="1249" y="990"/>
                  </a:lnTo>
                  <a:lnTo>
                    <a:pt x="1275" y="936"/>
                  </a:lnTo>
                  <a:lnTo>
                    <a:pt x="1296" y="881"/>
                  </a:lnTo>
                  <a:lnTo>
                    <a:pt x="1311" y="822"/>
                  </a:lnTo>
                  <a:lnTo>
                    <a:pt x="1320" y="762"/>
                  </a:lnTo>
                  <a:lnTo>
                    <a:pt x="1323" y="699"/>
                  </a:lnTo>
                  <a:lnTo>
                    <a:pt x="1320" y="636"/>
                  </a:lnTo>
                  <a:lnTo>
                    <a:pt x="1311" y="576"/>
                  </a:lnTo>
                  <a:lnTo>
                    <a:pt x="1296" y="516"/>
                  </a:lnTo>
                  <a:lnTo>
                    <a:pt x="1275" y="460"/>
                  </a:lnTo>
                  <a:lnTo>
                    <a:pt x="1249" y="407"/>
                  </a:lnTo>
                  <a:lnTo>
                    <a:pt x="1218" y="357"/>
                  </a:lnTo>
                  <a:lnTo>
                    <a:pt x="1183" y="309"/>
                  </a:lnTo>
                  <a:lnTo>
                    <a:pt x="1143" y="266"/>
                  </a:lnTo>
                  <a:lnTo>
                    <a:pt x="1099" y="226"/>
                  </a:lnTo>
                  <a:lnTo>
                    <a:pt x="1051" y="192"/>
                  </a:lnTo>
                  <a:lnTo>
                    <a:pt x="1001" y="161"/>
                  </a:lnTo>
                  <a:lnTo>
                    <a:pt x="947" y="135"/>
                  </a:lnTo>
                  <a:lnTo>
                    <a:pt x="890" y="114"/>
                  </a:lnTo>
                  <a:lnTo>
                    <a:pt x="830" y="100"/>
                  </a:lnTo>
                  <a:lnTo>
                    <a:pt x="770" y="90"/>
                  </a:lnTo>
                  <a:lnTo>
                    <a:pt x="707" y="87"/>
                  </a:lnTo>
                  <a:close/>
                  <a:moveTo>
                    <a:pt x="707" y="0"/>
                  </a:moveTo>
                  <a:lnTo>
                    <a:pt x="775" y="3"/>
                  </a:lnTo>
                  <a:lnTo>
                    <a:pt x="841" y="12"/>
                  </a:lnTo>
                  <a:lnTo>
                    <a:pt x="905" y="27"/>
                  </a:lnTo>
                  <a:lnTo>
                    <a:pt x="966" y="49"/>
                  </a:lnTo>
                  <a:lnTo>
                    <a:pt x="1024" y="74"/>
                  </a:lnTo>
                  <a:lnTo>
                    <a:pt x="1081" y="106"/>
                  </a:lnTo>
                  <a:lnTo>
                    <a:pt x="1134" y="142"/>
                  </a:lnTo>
                  <a:lnTo>
                    <a:pt x="1182" y="183"/>
                  </a:lnTo>
                  <a:lnTo>
                    <a:pt x="1227" y="227"/>
                  </a:lnTo>
                  <a:lnTo>
                    <a:pt x="1268" y="275"/>
                  </a:lnTo>
                  <a:lnTo>
                    <a:pt x="1305" y="328"/>
                  </a:lnTo>
                  <a:lnTo>
                    <a:pt x="1336" y="383"/>
                  </a:lnTo>
                  <a:lnTo>
                    <a:pt x="1363" y="442"/>
                  </a:lnTo>
                  <a:lnTo>
                    <a:pt x="1383" y="502"/>
                  </a:lnTo>
                  <a:lnTo>
                    <a:pt x="1399" y="565"/>
                  </a:lnTo>
                  <a:lnTo>
                    <a:pt x="1409" y="632"/>
                  </a:lnTo>
                  <a:lnTo>
                    <a:pt x="1412" y="699"/>
                  </a:lnTo>
                  <a:lnTo>
                    <a:pt x="1409" y="766"/>
                  </a:lnTo>
                  <a:lnTo>
                    <a:pt x="1399" y="831"/>
                  </a:lnTo>
                  <a:lnTo>
                    <a:pt x="1383" y="895"/>
                  </a:lnTo>
                  <a:lnTo>
                    <a:pt x="1363" y="956"/>
                  </a:lnTo>
                  <a:lnTo>
                    <a:pt x="1336" y="1014"/>
                  </a:lnTo>
                  <a:lnTo>
                    <a:pt x="1305" y="1069"/>
                  </a:lnTo>
                  <a:lnTo>
                    <a:pt x="1268" y="1121"/>
                  </a:lnTo>
                  <a:lnTo>
                    <a:pt x="1227" y="1170"/>
                  </a:lnTo>
                  <a:lnTo>
                    <a:pt x="1182" y="1215"/>
                  </a:lnTo>
                  <a:lnTo>
                    <a:pt x="1134" y="1255"/>
                  </a:lnTo>
                  <a:lnTo>
                    <a:pt x="1081" y="1291"/>
                  </a:lnTo>
                  <a:lnTo>
                    <a:pt x="1024" y="1322"/>
                  </a:lnTo>
                  <a:lnTo>
                    <a:pt x="966" y="1349"/>
                  </a:lnTo>
                  <a:lnTo>
                    <a:pt x="905" y="1369"/>
                  </a:lnTo>
                  <a:lnTo>
                    <a:pt x="841" y="1384"/>
                  </a:lnTo>
                  <a:lnTo>
                    <a:pt x="775" y="1395"/>
                  </a:lnTo>
                  <a:lnTo>
                    <a:pt x="707" y="1398"/>
                  </a:lnTo>
                  <a:lnTo>
                    <a:pt x="639" y="1395"/>
                  </a:lnTo>
                  <a:lnTo>
                    <a:pt x="573" y="1384"/>
                  </a:lnTo>
                  <a:lnTo>
                    <a:pt x="508" y="1369"/>
                  </a:lnTo>
                  <a:lnTo>
                    <a:pt x="447" y="1349"/>
                  </a:lnTo>
                  <a:lnTo>
                    <a:pt x="388" y="1322"/>
                  </a:lnTo>
                  <a:lnTo>
                    <a:pt x="331" y="1291"/>
                  </a:lnTo>
                  <a:lnTo>
                    <a:pt x="279" y="1255"/>
                  </a:lnTo>
                  <a:lnTo>
                    <a:pt x="230" y="1215"/>
                  </a:lnTo>
                  <a:lnTo>
                    <a:pt x="185" y="1170"/>
                  </a:lnTo>
                  <a:lnTo>
                    <a:pt x="145" y="1121"/>
                  </a:lnTo>
                  <a:lnTo>
                    <a:pt x="108" y="1069"/>
                  </a:lnTo>
                  <a:lnTo>
                    <a:pt x="77" y="1014"/>
                  </a:lnTo>
                  <a:lnTo>
                    <a:pt x="50" y="956"/>
                  </a:lnTo>
                  <a:lnTo>
                    <a:pt x="28" y="895"/>
                  </a:lnTo>
                  <a:lnTo>
                    <a:pt x="13" y="831"/>
                  </a:lnTo>
                  <a:lnTo>
                    <a:pt x="3" y="766"/>
                  </a:lnTo>
                  <a:lnTo>
                    <a:pt x="0" y="699"/>
                  </a:lnTo>
                  <a:lnTo>
                    <a:pt x="3" y="632"/>
                  </a:lnTo>
                  <a:lnTo>
                    <a:pt x="13" y="565"/>
                  </a:lnTo>
                  <a:lnTo>
                    <a:pt x="28" y="502"/>
                  </a:lnTo>
                  <a:lnTo>
                    <a:pt x="50" y="442"/>
                  </a:lnTo>
                  <a:lnTo>
                    <a:pt x="77" y="383"/>
                  </a:lnTo>
                  <a:lnTo>
                    <a:pt x="108" y="328"/>
                  </a:lnTo>
                  <a:lnTo>
                    <a:pt x="145" y="275"/>
                  </a:lnTo>
                  <a:lnTo>
                    <a:pt x="185" y="227"/>
                  </a:lnTo>
                  <a:lnTo>
                    <a:pt x="230" y="183"/>
                  </a:lnTo>
                  <a:lnTo>
                    <a:pt x="279" y="142"/>
                  </a:lnTo>
                  <a:lnTo>
                    <a:pt x="331" y="106"/>
                  </a:lnTo>
                  <a:lnTo>
                    <a:pt x="388" y="74"/>
                  </a:lnTo>
                  <a:lnTo>
                    <a:pt x="447" y="49"/>
                  </a:lnTo>
                  <a:lnTo>
                    <a:pt x="508" y="27"/>
                  </a:lnTo>
                  <a:lnTo>
                    <a:pt x="573" y="12"/>
                  </a:lnTo>
                  <a:lnTo>
                    <a:pt x="639" y="3"/>
                  </a:lnTo>
                  <a:lnTo>
                    <a:pt x="707"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sp>
          <p:nvSpPr>
            <p:cNvPr id="45" name="Freeform 31"/>
            <p:cNvSpPr>
              <a:spLocks noEditPoints="1"/>
            </p:cNvSpPr>
            <p:nvPr/>
          </p:nvSpPr>
          <p:spPr bwMode="auto">
            <a:xfrm>
              <a:off x="13473" y="6359"/>
              <a:ext cx="403" cy="400"/>
            </a:xfrm>
            <a:custGeom>
              <a:gdLst>
                <a:gd name="T0" fmla="*/ 361 w 806"/>
                <a:gd name="T1" fmla="*/ 103 h 800"/>
                <a:gd name="T2" fmla="*/ 285 w 806"/>
                <a:gd name="T3" fmla="*/ 123 h 800"/>
                <a:gd name="T4" fmla="*/ 217 w 806"/>
                <a:gd name="T5" fmla="*/ 162 h 800"/>
                <a:gd name="T6" fmla="*/ 162 w 806"/>
                <a:gd name="T7" fmla="*/ 216 h 800"/>
                <a:gd name="T8" fmla="*/ 123 w 806"/>
                <a:gd name="T9" fmla="*/ 283 h 800"/>
                <a:gd name="T10" fmla="*/ 103 w 806"/>
                <a:gd name="T11" fmla="*/ 359 h 800"/>
                <a:gd name="T12" fmla="*/ 103 w 806"/>
                <a:gd name="T13" fmla="*/ 440 h 800"/>
                <a:gd name="T14" fmla="*/ 123 w 806"/>
                <a:gd name="T15" fmla="*/ 517 h 800"/>
                <a:gd name="T16" fmla="*/ 162 w 806"/>
                <a:gd name="T17" fmla="*/ 583 h 800"/>
                <a:gd name="T18" fmla="*/ 217 w 806"/>
                <a:gd name="T19" fmla="*/ 637 h 800"/>
                <a:gd name="T20" fmla="*/ 285 w 806"/>
                <a:gd name="T21" fmla="*/ 676 h 800"/>
                <a:gd name="T22" fmla="*/ 361 w 806"/>
                <a:gd name="T23" fmla="*/ 696 h 800"/>
                <a:gd name="T24" fmla="*/ 443 w 806"/>
                <a:gd name="T25" fmla="*/ 696 h 800"/>
                <a:gd name="T26" fmla="*/ 520 w 806"/>
                <a:gd name="T27" fmla="*/ 676 h 800"/>
                <a:gd name="T28" fmla="*/ 587 w 806"/>
                <a:gd name="T29" fmla="*/ 637 h 800"/>
                <a:gd name="T30" fmla="*/ 642 w 806"/>
                <a:gd name="T31" fmla="*/ 583 h 800"/>
                <a:gd name="T32" fmla="*/ 681 w 806"/>
                <a:gd name="T33" fmla="*/ 517 h 800"/>
                <a:gd name="T34" fmla="*/ 702 w 806"/>
                <a:gd name="T35" fmla="*/ 440 h 800"/>
                <a:gd name="T36" fmla="*/ 702 w 806"/>
                <a:gd name="T37" fmla="*/ 359 h 800"/>
                <a:gd name="T38" fmla="*/ 681 w 806"/>
                <a:gd name="T39" fmla="*/ 283 h 800"/>
                <a:gd name="T40" fmla="*/ 642 w 806"/>
                <a:gd name="T41" fmla="*/ 216 h 800"/>
                <a:gd name="T42" fmla="*/ 587 w 806"/>
                <a:gd name="T43" fmla="*/ 162 h 800"/>
                <a:gd name="T44" fmla="*/ 520 w 806"/>
                <a:gd name="T45" fmla="*/ 123 h 800"/>
                <a:gd name="T46" fmla="*/ 443 w 806"/>
                <a:gd name="T47" fmla="*/ 103 h 800"/>
                <a:gd name="T48" fmla="*/ 403 w 806"/>
                <a:gd name="T49" fmla="*/ 0 h 800"/>
                <a:gd name="T50" fmla="*/ 502 w 806"/>
                <a:gd name="T51" fmla="*/ 12 h 800"/>
                <a:gd name="T52" fmla="*/ 591 w 806"/>
                <a:gd name="T53" fmla="*/ 47 h 800"/>
                <a:gd name="T54" fmla="*/ 670 w 806"/>
                <a:gd name="T55" fmla="*/ 101 h 800"/>
                <a:gd name="T56" fmla="*/ 734 w 806"/>
                <a:gd name="T57" fmla="*/ 171 h 800"/>
                <a:gd name="T58" fmla="*/ 778 w 806"/>
                <a:gd name="T59" fmla="*/ 255 h 800"/>
                <a:gd name="T60" fmla="*/ 803 w 806"/>
                <a:gd name="T61" fmla="*/ 349 h 800"/>
                <a:gd name="T62" fmla="*/ 803 w 806"/>
                <a:gd name="T63" fmla="*/ 450 h 800"/>
                <a:gd name="T64" fmla="*/ 778 w 806"/>
                <a:gd name="T65" fmla="*/ 544 h 800"/>
                <a:gd name="T66" fmla="*/ 734 w 806"/>
                <a:gd name="T67" fmla="*/ 628 h 800"/>
                <a:gd name="T68" fmla="*/ 670 w 806"/>
                <a:gd name="T69" fmla="*/ 698 h 800"/>
                <a:gd name="T70" fmla="*/ 591 w 806"/>
                <a:gd name="T71" fmla="*/ 753 h 800"/>
                <a:gd name="T72" fmla="*/ 502 w 806"/>
                <a:gd name="T73" fmla="*/ 787 h 800"/>
                <a:gd name="T74" fmla="*/ 403 w 806"/>
                <a:gd name="T75" fmla="*/ 800 h 800"/>
                <a:gd name="T76" fmla="*/ 303 w 806"/>
                <a:gd name="T77" fmla="*/ 787 h 800"/>
                <a:gd name="T78" fmla="*/ 213 w 806"/>
                <a:gd name="T79" fmla="*/ 753 h 800"/>
                <a:gd name="T80" fmla="*/ 135 w 806"/>
                <a:gd name="T81" fmla="*/ 698 h 800"/>
                <a:gd name="T82" fmla="*/ 72 w 806"/>
                <a:gd name="T83" fmla="*/ 628 h 800"/>
                <a:gd name="T84" fmla="*/ 26 w 806"/>
                <a:gd name="T85" fmla="*/ 544 h 800"/>
                <a:gd name="T86" fmla="*/ 3 w 806"/>
                <a:gd name="T87" fmla="*/ 450 h 800"/>
                <a:gd name="T88" fmla="*/ 3 w 806"/>
                <a:gd name="T89" fmla="*/ 349 h 800"/>
                <a:gd name="T90" fmla="*/ 26 w 806"/>
                <a:gd name="T91" fmla="*/ 255 h 800"/>
                <a:gd name="T92" fmla="*/ 72 w 806"/>
                <a:gd name="T93" fmla="*/ 171 h 800"/>
                <a:gd name="T94" fmla="*/ 135 w 806"/>
                <a:gd name="T95" fmla="*/ 101 h 800"/>
                <a:gd name="T96" fmla="*/ 213 w 806"/>
                <a:gd name="T97" fmla="*/ 47 h 800"/>
                <a:gd name="T98" fmla="*/ 303 w 806"/>
                <a:gd name="T99" fmla="*/ 12 h 800"/>
                <a:gd name="T100" fmla="*/ 403 w 806"/>
                <a:gd name="T101" fmla="*/ 0 h 8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05" h="800">
                  <a:moveTo>
                    <a:pt x="403" y="100"/>
                  </a:moveTo>
                  <a:lnTo>
                    <a:pt x="361" y="103"/>
                  </a:lnTo>
                  <a:lnTo>
                    <a:pt x="322" y="110"/>
                  </a:lnTo>
                  <a:lnTo>
                    <a:pt x="285" y="123"/>
                  </a:lnTo>
                  <a:lnTo>
                    <a:pt x="250" y="141"/>
                  </a:lnTo>
                  <a:lnTo>
                    <a:pt x="217" y="162"/>
                  </a:lnTo>
                  <a:lnTo>
                    <a:pt x="188" y="188"/>
                  </a:lnTo>
                  <a:lnTo>
                    <a:pt x="162" y="216"/>
                  </a:lnTo>
                  <a:lnTo>
                    <a:pt x="141" y="248"/>
                  </a:lnTo>
                  <a:lnTo>
                    <a:pt x="123" y="283"/>
                  </a:lnTo>
                  <a:lnTo>
                    <a:pt x="110" y="321"/>
                  </a:lnTo>
                  <a:lnTo>
                    <a:pt x="103" y="359"/>
                  </a:lnTo>
                  <a:lnTo>
                    <a:pt x="100" y="400"/>
                  </a:lnTo>
                  <a:lnTo>
                    <a:pt x="103" y="440"/>
                  </a:lnTo>
                  <a:lnTo>
                    <a:pt x="110" y="479"/>
                  </a:lnTo>
                  <a:lnTo>
                    <a:pt x="123" y="517"/>
                  </a:lnTo>
                  <a:lnTo>
                    <a:pt x="141" y="550"/>
                  </a:lnTo>
                  <a:lnTo>
                    <a:pt x="162" y="583"/>
                  </a:lnTo>
                  <a:lnTo>
                    <a:pt x="188" y="612"/>
                  </a:lnTo>
                  <a:lnTo>
                    <a:pt x="217" y="637"/>
                  </a:lnTo>
                  <a:lnTo>
                    <a:pt x="250" y="659"/>
                  </a:lnTo>
                  <a:lnTo>
                    <a:pt x="285" y="676"/>
                  </a:lnTo>
                  <a:lnTo>
                    <a:pt x="322" y="688"/>
                  </a:lnTo>
                  <a:lnTo>
                    <a:pt x="361" y="696"/>
                  </a:lnTo>
                  <a:lnTo>
                    <a:pt x="403" y="699"/>
                  </a:lnTo>
                  <a:lnTo>
                    <a:pt x="443" y="696"/>
                  </a:lnTo>
                  <a:lnTo>
                    <a:pt x="483" y="688"/>
                  </a:lnTo>
                  <a:lnTo>
                    <a:pt x="520" y="676"/>
                  </a:lnTo>
                  <a:lnTo>
                    <a:pt x="555" y="659"/>
                  </a:lnTo>
                  <a:lnTo>
                    <a:pt x="587" y="637"/>
                  </a:lnTo>
                  <a:lnTo>
                    <a:pt x="616" y="612"/>
                  </a:lnTo>
                  <a:lnTo>
                    <a:pt x="642" y="583"/>
                  </a:lnTo>
                  <a:lnTo>
                    <a:pt x="664" y="550"/>
                  </a:lnTo>
                  <a:lnTo>
                    <a:pt x="681" y="517"/>
                  </a:lnTo>
                  <a:lnTo>
                    <a:pt x="694" y="479"/>
                  </a:lnTo>
                  <a:lnTo>
                    <a:pt x="702" y="440"/>
                  </a:lnTo>
                  <a:lnTo>
                    <a:pt x="705" y="400"/>
                  </a:lnTo>
                  <a:lnTo>
                    <a:pt x="702" y="359"/>
                  </a:lnTo>
                  <a:lnTo>
                    <a:pt x="694" y="321"/>
                  </a:lnTo>
                  <a:lnTo>
                    <a:pt x="681" y="283"/>
                  </a:lnTo>
                  <a:lnTo>
                    <a:pt x="664" y="248"/>
                  </a:lnTo>
                  <a:lnTo>
                    <a:pt x="642" y="216"/>
                  </a:lnTo>
                  <a:lnTo>
                    <a:pt x="616" y="188"/>
                  </a:lnTo>
                  <a:lnTo>
                    <a:pt x="587" y="162"/>
                  </a:lnTo>
                  <a:lnTo>
                    <a:pt x="555" y="141"/>
                  </a:lnTo>
                  <a:lnTo>
                    <a:pt x="520" y="123"/>
                  </a:lnTo>
                  <a:lnTo>
                    <a:pt x="483" y="110"/>
                  </a:lnTo>
                  <a:lnTo>
                    <a:pt x="443" y="103"/>
                  </a:lnTo>
                  <a:lnTo>
                    <a:pt x="403" y="100"/>
                  </a:lnTo>
                  <a:close/>
                  <a:moveTo>
                    <a:pt x="403" y="0"/>
                  </a:moveTo>
                  <a:lnTo>
                    <a:pt x="453" y="3"/>
                  </a:lnTo>
                  <a:lnTo>
                    <a:pt x="502" y="12"/>
                  </a:lnTo>
                  <a:lnTo>
                    <a:pt x="548" y="26"/>
                  </a:lnTo>
                  <a:lnTo>
                    <a:pt x="591" y="47"/>
                  </a:lnTo>
                  <a:lnTo>
                    <a:pt x="633" y="71"/>
                  </a:lnTo>
                  <a:lnTo>
                    <a:pt x="670" y="101"/>
                  </a:lnTo>
                  <a:lnTo>
                    <a:pt x="704" y="134"/>
                  </a:lnTo>
                  <a:lnTo>
                    <a:pt x="734" y="171"/>
                  </a:lnTo>
                  <a:lnTo>
                    <a:pt x="758" y="211"/>
                  </a:lnTo>
                  <a:lnTo>
                    <a:pt x="778" y="255"/>
                  </a:lnTo>
                  <a:lnTo>
                    <a:pt x="794" y="301"/>
                  </a:lnTo>
                  <a:lnTo>
                    <a:pt x="803" y="349"/>
                  </a:lnTo>
                  <a:lnTo>
                    <a:pt x="806" y="400"/>
                  </a:lnTo>
                  <a:lnTo>
                    <a:pt x="803" y="450"/>
                  </a:lnTo>
                  <a:lnTo>
                    <a:pt x="794" y="498"/>
                  </a:lnTo>
                  <a:lnTo>
                    <a:pt x="778" y="544"/>
                  </a:lnTo>
                  <a:lnTo>
                    <a:pt x="758" y="587"/>
                  </a:lnTo>
                  <a:lnTo>
                    <a:pt x="734" y="628"/>
                  </a:lnTo>
                  <a:lnTo>
                    <a:pt x="704" y="665"/>
                  </a:lnTo>
                  <a:lnTo>
                    <a:pt x="670" y="698"/>
                  </a:lnTo>
                  <a:lnTo>
                    <a:pt x="633" y="727"/>
                  </a:lnTo>
                  <a:lnTo>
                    <a:pt x="591" y="753"/>
                  </a:lnTo>
                  <a:lnTo>
                    <a:pt x="548" y="772"/>
                  </a:lnTo>
                  <a:lnTo>
                    <a:pt x="502" y="787"/>
                  </a:lnTo>
                  <a:lnTo>
                    <a:pt x="453" y="796"/>
                  </a:lnTo>
                  <a:lnTo>
                    <a:pt x="403" y="800"/>
                  </a:lnTo>
                  <a:lnTo>
                    <a:pt x="352" y="796"/>
                  </a:lnTo>
                  <a:lnTo>
                    <a:pt x="303" y="787"/>
                  </a:lnTo>
                  <a:lnTo>
                    <a:pt x="256" y="772"/>
                  </a:lnTo>
                  <a:lnTo>
                    <a:pt x="213" y="753"/>
                  </a:lnTo>
                  <a:lnTo>
                    <a:pt x="172" y="727"/>
                  </a:lnTo>
                  <a:lnTo>
                    <a:pt x="135" y="698"/>
                  </a:lnTo>
                  <a:lnTo>
                    <a:pt x="101" y="665"/>
                  </a:lnTo>
                  <a:lnTo>
                    <a:pt x="72" y="628"/>
                  </a:lnTo>
                  <a:lnTo>
                    <a:pt x="46" y="587"/>
                  </a:lnTo>
                  <a:lnTo>
                    <a:pt x="26" y="544"/>
                  </a:lnTo>
                  <a:lnTo>
                    <a:pt x="12" y="498"/>
                  </a:lnTo>
                  <a:lnTo>
                    <a:pt x="3" y="450"/>
                  </a:lnTo>
                  <a:lnTo>
                    <a:pt x="0" y="400"/>
                  </a:lnTo>
                  <a:lnTo>
                    <a:pt x="3" y="349"/>
                  </a:lnTo>
                  <a:lnTo>
                    <a:pt x="12" y="301"/>
                  </a:lnTo>
                  <a:lnTo>
                    <a:pt x="26" y="255"/>
                  </a:lnTo>
                  <a:lnTo>
                    <a:pt x="46" y="211"/>
                  </a:lnTo>
                  <a:lnTo>
                    <a:pt x="72" y="171"/>
                  </a:lnTo>
                  <a:lnTo>
                    <a:pt x="101" y="134"/>
                  </a:lnTo>
                  <a:lnTo>
                    <a:pt x="135" y="101"/>
                  </a:lnTo>
                  <a:lnTo>
                    <a:pt x="172" y="71"/>
                  </a:lnTo>
                  <a:lnTo>
                    <a:pt x="213" y="47"/>
                  </a:lnTo>
                  <a:lnTo>
                    <a:pt x="256" y="26"/>
                  </a:lnTo>
                  <a:lnTo>
                    <a:pt x="303" y="12"/>
                  </a:lnTo>
                  <a:lnTo>
                    <a:pt x="352" y="3"/>
                  </a:lnTo>
                  <a:lnTo>
                    <a:pt x="403" y="0"/>
                  </a:lnTo>
                  <a:close/>
                </a:path>
              </a:pathLst>
            </a:custGeom>
            <a:grpFill/>
            <a:ln w="0">
              <a:noFill/>
              <a:prstDash val="solid"/>
              <a:round/>
            </a:ln>
          </p:spPr>
          <p:txBody>
            <a:bodyPr vert="horz" wrap="square" lIns="121913" tIns="60959" rIns="121913" bIns="60959" numCol="1" anchor="t" anchorCtr="0" compatLnSpc="1"/>
            <a:lstStyle/>
            <a:p>
              <a:pPr defTabSz="1187450"/>
              <a:endParaRPr lang="es-ES" sz="935">
                <a:solidFill>
                  <a:srgbClr val="000000"/>
                </a:solidFill>
                <a:cs typeface="+mn-ea"/>
                <a:sym typeface="+mn-lt"/>
              </a:endParaRPr>
            </a:p>
          </p:txBody>
        </p:sp>
      </p:grpSp>
      <p:sp>
        <p:nvSpPr>
          <p:cNvPr id="46" name="2 Rectángulo"/>
          <p:cNvSpPr/>
          <p:nvPr/>
        </p:nvSpPr>
        <p:spPr bwMode="auto">
          <a:xfrm>
            <a:off x="599584" y="2584555"/>
            <a:ext cx="3488280" cy="111211"/>
          </a:xfrm>
          <a:prstGeom prst="rect">
            <a:avLst/>
          </a:prstGeom>
          <a:solidFill>
            <a:schemeClr val="accent2"/>
          </a:solidFill>
          <a:ln>
            <a:noFill/>
          </a:ln>
        </p:spPr>
        <p:txBody>
          <a:bodyPr lIns="0" tIns="0" rIns="0" bIns="0" rtlCol="0" anchor="ctr"/>
          <a:lstStyle/>
          <a:p>
            <a:pPr algn="ctr" defTabSz="1187450"/>
            <a:endParaRPr lang="es-SV" sz="935">
              <a:solidFill>
                <a:srgbClr val="000000"/>
              </a:solidFill>
              <a:cs typeface="+mn-ea"/>
              <a:sym typeface="+mn-lt"/>
            </a:endParaRPr>
          </a:p>
        </p:txBody>
      </p:sp>
      <p:sp>
        <p:nvSpPr>
          <p:cNvPr id="47" name="Textbox 1"/>
          <p:cNvSpPr/>
          <p:nvPr/>
        </p:nvSpPr>
        <p:spPr>
          <a:xfrm>
            <a:off x="454671" y="1908014"/>
            <a:ext cx="3299640" cy="583388"/>
          </a:xfrm>
          <a:prstGeom prst="rect">
            <a:avLst/>
          </a:prstGeom>
        </p:spPr>
        <p:txBody>
          <a:bodyPr wrap="square" lIns="118828" tIns="59384" rIns="118828" bIns="59384">
            <a:spAutoFit/>
          </a:bodyPr>
          <a:lstStyle/>
          <a:p>
            <a:pPr algn="r">
              <a:lnSpc>
                <a:spcPct val="150000"/>
              </a:lnSpc>
            </a:pPr>
            <a:r>
              <a:rPr lang="zh-CN" altLang="en-US" sz="1065">
                <a:solidFill>
                  <a:schemeClr val="tx1">
                    <a:lumMod val="65000"/>
                    <a:lumOff val="35000"/>
                  </a:schemeClr>
                </a:solidFill>
                <a:cs typeface="+mn-ea"/>
                <a:sym typeface="+mn-lt"/>
              </a:rPr>
              <a:t>请输入您的标题，点击添加相关标题文字，修改文字内容，也可以直接复制你的内容到此。</a:t>
            </a:r>
            <a:endParaRPr lang="zh-CN" altLang="en-US" sz="1065">
              <a:solidFill>
                <a:schemeClr val="tx1">
                  <a:lumMod val="65000"/>
                  <a:lumOff val="35000"/>
                </a:schemeClr>
              </a:solidFill>
              <a:cs typeface="+mn-ea"/>
              <a:sym typeface="+mn-lt"/>
            </a:endParaRPr>
          </a:p>
        </p:txBody>
      </p:sp>
      <p:sp>
        <p:nvSpPr>
          <p:cNvPr id="48" name="Textbox 1"/>
          <p:cNvSpPr/>
          <p:nvPr/>
        </p:nvSpPr>
        <p:spPr>
          <a:xfrm>
            <a:off x="498589" y="2995954"/>
            <a:ext cx="3299640" cy="1105326"/>
          </a:xfrm>
          <a:prstGeom prst="rect">
            <a:avLst/>
          </a:prstGeom>
        </p:spPr>
        <p:txBody>
          <a:bodyPr wrap="square" lIns="118828" tIns="59384" rIns="118828" bIns="59384">
            <a:spAutoFit/>
          </a:bodyPr>
          <a:lstStyle/>
          <a:p>
            <a:pPr algn="just">
              <a:lnSpc>
                <a:spcPct val="150000"/>
              </a:lnSpc>
            </a:pPr>
            <a:r>
              <a:rPr lang="zh-CN" altLang="en-US" sz="1065">
                <a:solidFill>
                  <a:schemeClr val="tx1">
                    <a:lumMod val="65000"/>
                    <a:lumOff val="35000"/>
                  </a:schemeClr>
                </a:solidFill>
                <a:cs typeface="+mn-ea"/>
                <a:sym typeface="+mn-lt"/>
              </a:rPr>
              <a:t>请输入您的标题，点击添加相关标题文字，修改文字内容，也可以直接复制你的内容到此。请输入您的标题，点击添加相关标题文字，修改文字内容，也可以直接复制你的内容到此。</a:t>
            </a:r>
            <a:endParaRPr lang="zh-CN" altLang="en-US" sz="855">
              <a:solidFill>
                <a:schemeClr val="tx1">
                  <a:lumMod val="65000"/>
                  <a:lumOff val="35000"/>
                </a:schemeClr>
              </a:solidFill>
              <a:cs typeface="+mn-ea"/>
              <a:sym typeface="+mn-lt"/>
            </a:endParaRPr>
          </a:p>
        </p:txBody>
      </p:sp>
      <p:sp>
        <p:nvSpPr>
          <p:cNvPr id="52" name="53 Elipse"/>
          <p:cNvSpPr>
            <a:spLocks noChangeAspect="1"/>
          </p:cNvSpPr>
          <p:nvPr/>
        </p:nvSpPr>
        <p:spPr bwMode="auto">
          <a:xfrm>
            <a:off x="5815306" y="4876012"/>
            <a:ext cx="541817" cy="541789"/>
          </a:xfrm>
          <a:prstGeom prst="ellipse">
            <a:avLst/>
          </a:prstGeom>
          <a:noFill/>
          <a:ln w="19050">
            <a:solidFill>
              <a:schemeClr val="accent1"/>
            </a:solidFill>
          </a:ln>
        </p:spPr>
        <p:txBody>
          <a:bodyPr lIns="0" tIns="0" rIns="0" bIns="0" rtlCol="0" anchor="ctr"/>
          <a:lstStyle/>
          <a:p>
            <a:pPr algn="ctr" defTabSz="1187450"/>
            <a:r>
              <a:rPr lang="en-US" sz="2135">
                <a:solidFill>
                  <a:schemeClr val="tx1">
                    <a:lumMod val="65000"/>
                    <a:lumOff val="35000"/>
                  </a:schemeClr>
                </a:solidFill>
                <a:cs typeface="+mn-ea"/>
                <a:sym typeface="+mn-lt"/>
              </a:rPr>
              <a:t>01</a:t>
            </a:r>
            <a:endParaRPr lang="en-US" sz="2135">
              <a:solidFill>
                <a:schemeClr val="tx1">
                  <a:lumMod val="65000"/>
                  <a:lumOff val="35000"/>
                </a:schemeClr>
              </a:solidFill>
              <a:cs typeface="+mn-ea"/>
              <a:sym typeface="+mn-lt"/>
            </a:endParaRPr>
          </a:p>
        </p:txBody>
      </p:sp>
      <p:sp>
        <p:nvSpPr>
          <p:cNvPr id="53" name="54 Elipse"/>
          <p:cNvSpPr>
            <a:spLocks noChangeAspect="1"/>
          </p:cNvSpPr>
          <p:nvPr/>
        </p:nvSpPr>
        <p:spPr bwMode="auto">
          <a:xfrm>
            <a:off x="7416217" y="4876012"/>
            <a:ext cx="541817" cy="541789"/>
          </a:xfrm>
          <a:prstGeom prst="ellipse">
            <a:avLst/>
          </a:prstGeom>
          <a:noFill/>
          <a:ln w="19050">
            <a:solidFill>
              <a:schemeClr val="accent1"/>
            </a:solidFill>
          </a:ln>
        </p:spPr>
        <p:txBody>
          <a:bodyPr lIns="0" tIns="0" rIns="0" bIns="0" rtlCol="0" anchor="ctr"/>
          <a:lstStyle/>
          <a:p>
            <a:pPr algn="ctr" defTabSz="1187450"/>
            <a:r>
              <a:rPr lang="en-US" sz="2135">
                <a:solidFill>
                  <a:schemeClr val="tx1">
                    <a:lumMod val="65000"/>
                    <a:lumOff val="35000"/>
                  </a:schemeClr>
                </a:solidFill>
                <a:cs typeface="+mn-ea"/>
                <a:sym typeface="+mn-lt"/>
              </a:rPr>
              <a:t>02</a:t>
            </a:r>
            <a:endParaRPr lang="en-US" sz="2135">
              <a:solidFill>
                <a:schemeClr val="tx1">
                  <a:lumMod val="65000"/>
                  <a:lumOff val="35000"/>
                </a:schemeClr>
              </a:solidFill>
              <a:cs typeface="+mn-ea"/>
              <a:sym typeface="+mn-lt"/>
            </a:endParaRPr>
          </a:p>
        </p:txBody>
      </p:sp>
      <p:sp>
        <p:nvSpPr>
          <p:cNvPr id="54" name="55 Elipse"/>
          <p:cNvSpPr>
            <a:spLocks noChangeAspect="1"/>
          </p:cNvSpPr>
          <p:nvPr/>
        </p:nvSpPr>
        <p:spPr bwMode="auto">
          <a:xfrm>
            <a:off x="9017126" y="4876012"/>
            <a:ext cx="541817" cy="541789"/>
          </a:xfrm>
          <a:prstGeom prst="ellipse">
            <a:avLst/>
          </a:prstGeom>
          <a:noFill/>
          <a:ln w="19050">
            <a:solidFill>
              <a:schemeClr val="accent1"/>
            </a:solidFill>
          </a:ln>
        </p:spPr>
        <p:txBody>
          <a:bodyPr lIns="0" tIns="0" rIns="0" bIns="0" rtlCol="0" anchor="ctr"/>
          <a:lstStyle/>
          <a:p>
            <a:pPr algn="ctr" defTabSz="1187450"/>
            <a:r>
              <a:rPr lang="en-US" sz="2135">
                <a:solidFill>
                  <a:schemeClr val="tx1">
                    <a:lumMod val="65000"/>
                    <a:lumOff val="35000"/>
                  </a:schemeClr>
                </a:solidFill>
                <a:cs typeface="+mn-ea"/>
                <a:sym typeface="+mn-lt"/>
              </a:rPr>
              <a:t>03</a:t>
            </a:r>
            <a:endParaRPr lang="en-US" sz="2135">
              <a:solidFill>
                <a:schemeClr val="tx1">
                  <a:lumMod val="65000"/>
                  <a:lumOff val="35000"/>
                </a:schemeClr>
              </a:solidFill>
              <a:cs typeface="+mn-ea"/>
              <a:sym typeface="+mn-lt"/>
            </a:endParaRPr>
          </a:p>
        </p:txBody>
      </p:sp>
      <p:sp>
        <p:nvSpPr>
          <p:cNvPr id="55" name="56 Elipse"/>
          <p:cNvSpPr>
            <a:spLocks noChangeAspect="1"/>
          </p:cNvSpPr>
          <p:nvPr/>
        </p:nvSpPr>
        <p:spPr bwMode="auto">
          <a:xfrm>
            <a:off x="10618037" y="4876012"/>
            <a:ext cx="541817" cy="541789"/>
          </a:xfrm>
          <a:prstGeom prst="ellipse">
            <a:avLst/>
          </a:prstGeom>
          <a:noFill/>
          <a:ln w="19050">
            <a:solidFill>
              <a:schemeClr val="accent1"/>
            </a:solidFill>
          </a:ln>
        </p:spPr>
        <p:txBody>
          <a:bodyPr lIns="0" tIns="0" rIns="0" bIns="0" rtlCol="0" anchor="ctr"/>
          <a:lstStyle/>
          <a:p>
            <a:pPr algn="ctr" defTabSz="1187450"/>
            <a:r>
              <a:rPr lang="en-US" sz="2135">
                <a:solidFill>
                  <a:schemeClr val="tx1">
                    <a:lumMod val="65000"/>
                    <a:lumOff val="35000"/>
                  </a:schemeClr>
                </a:solidFill>
                <a:cs typeface="+mn-ea"/>
                <a:sym typeface="+mn-lt"/>
              </a:rPr>
              <a:t>04</a:t>
            </a:r>
            <a:endParaRPr lang="en-US" sz="2135">
              <a:solidFill>
                <a:schemeClr val="tx1">
                  <a:lumMod val="65000"/>
                  <a:lumOff val="35000"/>
                </a:schemeClr>
              </a:solidFill>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childTnLst>
                          </p:cTn>
                        </p:par>
                        <p:par>
                          <p:cTn id="11" fill="hold" nodeType="afterGroup">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wipe(left)">
                                      <p:cBhvr>
                                        <p:cTn id="14" dur="500"/>
                                        <p:tgtEl>
                                          <p:spTgt spid="46"/>
                                        </p:tgtEl>
                                      </p:cBhvr>
                                    </p:animEffect>
                                  </p:childTnLst>
                                </p:cTn>
                              </p:par>
                            </p:childTnLst>
                          </p:cTn>
                        </p:par>
                        <p:par>
                          <p:cTn id="15" fill="hold" nodeType="afterGroup">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20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40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500"/>
                                        <p:tgtEl>
                                          <p:spTgt spid="21"/>
                                        </p:tgtEl>
                                      </p:cBhvr>
                                    </p:animEffect>
                                  </p:childTnLst>
                                </p:cTn>
                              </p:par>
                              <p:par>
                                <p:cTn id="25" presetID="10" presetClass="entr" presetSubtype="0" fill="hold" grpId="0" nodeType="withEffect">
                                  <p:stCondLst>
                                    <p:cond delay="60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par>
                          <p:cTn id="28" fill="hold" nodeType="afterGroup">
                            <p:stCondLst>
                              <p:cond delay="2100"/>
                            </p:stCondLst>
                            <p:childTnLst>
                              <p:par>
                                <p:cTn id="29" presetID="25" presetClass="entr" presetSubtype="0"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34" dur="1000" fill="hold"/>
                                        <p:tgtEl>
                                          <p:spTgt spid="17"/>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17"/>
                                        </p:tgtEl>
                                      </p:cBhvr>
                                    </p:animEffect>
                                  </p:childTnLst>
                                </p:cTn>
                              </p:par>
                              <p:par>
                                <p:cTn id="39" presetID="25" presetClass="entr" presetSubtype="0" fill="hold" nodeType="withEffect">
                                  <p:stCondLst>
                                    <p:cond delay="250"/>
                                  </p:stCondLst>
                                  <p:childTnLst>
                                    <p:set>
                                      <p:cBhvr>
                                        <p:cTn id="40" dur="1" fill="hold">
                                          <p:stCondLst>
                                            <p:cond delay="0"/>
                                          </p:stCondLst>
                                        </p:cTn>
                                        <p:tgtEl>
                                          <p:spTgt spid="18"/>
                                        </p:tgtEl>
                                        <p:attrNameLst>
                                          <p:attrName>style.visibility</p:attrName>
                                        </p:attrNameLst>
                                      </p:cBhvr>
                                      <p:to>
                                        <p:strVal val="visible"/>
                                      </p:to>
                                    </p:set>
                                    <p:anim calcmode="lin" valueType="num">
                                      <p:cBhvr>
                                        <p:cTn id="4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4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4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44" dur="1000" fill="hold"/>
                                        <p:tgtEl>
                                          <p:spTgt spid="18"/>
                                        </p:tgtEl>
                                        <p:attrNameLst>
                                          <p:attrName>ppt_h</p:attrName>
                                        </p:attrNameLst>
                                      </p:cBhvr>
                                      <p:tavLst>
                                        <p:tav tm="0">
                                          <p:val>
                                            <p:strVal val="#ppt_h"/>
                                          </p:val>
                                        </p:tav>
                                        <p:tav tm="100000">
                                          <p:val>
                                            <p:strVal val="#ppt_h"/>
                                          </p:val>
                                        </p:tav>
                                      </p:tavLst>
                                    </p:anim>
                                    <p:anim calcmode="lin" valueType="num">
                                      <p:cBhvr>
                                        <p:cTn id="4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4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4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48" dur="1000" decel="50000">
                                          <p:stCondLst>
                                            <p:cond delay="0"/>
                                          </p:stCondLst>
                                        </p:cTn>
                                        <p:tgtEl>
                                          <p:spTgt spid="18"/>
                                        </p:tgtEl>
                                      </p:cBhvr>
                                    </p:animEffect>
                                  </p:childTnLst>
                                </p:cTn>
                              </p:par>
                              <p:par>
                                <p:cTn id="49" presetID="25" presetClass="entr" presetSubtype="0" fill="hold" nodeType="withEffect">
                                  <p:stCondLst>
                                    <p:cond delay="50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52" dur="500"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53" dur="500" accel="50000" fill="hold">
                                          <p:stCondLst>
                                            <p:cond delay="500"/>
                                          </p:stCondLst>
                                        </p:cTn>
                                        <p:tgtEl>
                                          <p:spTgt spid="22"/>
                                        </p:tgtEl>
                                        <p:attrNameLst>
                                          <p:attrName>ppt_w</p:attrName>
                                        </p:attrNameLst>
                                      </p:cBhvr>
                                      <p:tavLst>
                                        <p:tav tm="0">
                                          <p:val>
                                            <p:strVal val="#ppt_w*.05"/>
                                          </p:val>
                                        </p:tav>
                                        <p:tav tm="100000">
                                          <p:val>
                                            <p:strVal val="#ppt_w"/>
                                          </p:val>
                                        </p:tav>
                                      </p:tavLst>
                                    </p:anim>
                                    <p:anim calcmode="lin" valueType="num">
                                      <p:cBhvr>
                                        <p:cTn id="54" dur="1000" fill="hold"/>
                                        <p:tgtEl>
                                          <p:spTgt spid="22"/>
                                        </p:tgtEl>
                                        <p:attrNameLst>
                                          <p:attrName>ppt_h</p:attrName>
                                        </p:attrNameLst>
                                      </p:cBhvr>
                                      <p:tavLst>
                                        <p:tav tm="0">
                                          <p:val>
                                            <p:strVal val="#ppt_h"/>
                                          </p:val>
                                        </p:tav>
                                        <p:tav tm="100000">
                                          <p:val>
                                            <p:strVal val="#ppt_h"/>
                                          </p:val>
                                        </p:tav>
                                      </p:tavLst>
                                    </p:anim>
                                    <p:anim calcmode="lin" valueType="num">
                                      <p:cBhvr>
                                        <p:cTn id="55" dur="500"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56" dur="500"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57" dur="500" accel="50000" fill="hold">
                                          <p:stCondLst>
                                            <p:cond delay="500"/>
                                          </p:stCondLst>
                                        </p:cTn>
                                        <p:tgtEl>
                                          <p:spTgt spid="22"/>
                                        </p:tgtEl>
                                        <p:attrNameLst>
                                          <p:attrName>ppt_y</p:attrName>
                                        </p:attrNameLst>
                                      </p:cBhvr>
                                      <p:tavLst>
                                        <p:tav tm="0">
                                          <p:val>
                                            <p:strVal val="#ppt_y+.1"/>
                                          </p:val>
                                        </p:tav>
                                        <p:tav tm="100000">
                                          <p:val>
                                            <p:strVal val="#ppt_y"/>
                                          </p:val>
                                        </p:tav>
                                      </p:tavLst>
                                    </p:anim>
                                    <p:animEffect transition="in" filter="fade">
                                      <p:cBhvr>
                                        <p:cTn id="58" dur="1000" decel="50000">
                                          <p:stCondLst>
                                            <p:cond delay="0"/>
                                          </p:stCondLst>
                                        </p:cTn>
                                        <p:tgtEl>
                                          <p:spTgt spid="22"/>
                                        </p:tgtEl>
                                      </p:cBhvr>
                                    </p:animEffect>
                                  </p:childTnLst>
                                </p:cTn>
                              </p:par>
                              <p:par>
                                <p:cTn id="59" presetID="25" presetClass="entr" presetSubtype="0" fill="hold" nodeType="withEffect">
                                  <p:stCondLst>
                                    <p:cond delay="75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decel="50000" fill="hold">
                                          <p:stCondLst>
                                            <p:cond delay="0"/>
                                          </p:stCondLst>
                                        </p:cTn>
                                        <p:tgtEl>
                                          <p:spTgt spid="27"/>
                                        </p:tgtEl>
                                        <p:attrNameLst>
                                          <p:attrName>style.rotation</p:attrName>
                                        </p:attrNameLst>
                                      </p:cBhvr>
                                      <p:tavLst>
                                        <p:tav tm="0">
                                          <p:val>
                                            <p:fltVal val="-90"/>
                                          </p:val>
                                        </p:tav>
                                        <p:tav tm="100000">
                                          <p:val>
                                            <p:fltVal val="0"/>
                                          </p:val>
                                        </p:tav>
                                      </p:tavLst>
                                    </p:anim>
                                    <p:anim calcmode="lin" valueType="num">
                                      <p:cBhvr>
                                        <p:cTn id="62" dur="500" decel="50000" fill="hold">
                                          <p:stCondLst>
                                            <p:cond delay="0"/>
                                          </p:stCondLst>
                                        </p:cTn>
                                        <p:tgtEl>
                                          <p:spTgt spid="27"/>
                                        </p:tgtEl>
                                        <p:attrNameLst>
                                          <p:attrName>ppt_w</p:attrName>
                                        </p:attrNameLst>
                                      </p:cBhvr>
                                      <p:tavLst>
                                        <p:tav tm="0">
                                          <p:val>
                                            <p:strVal val="#ppt_w"/>
                                          </p:val>
                                        </p:tav>
                                        <p:tav tm="100000">
                                          <p:val>
                                            <p:strVal val="#ppt_w*.05"/>
                                          </p:val>
                                        </p:tav>
                                      </p:tavLst>
                                    </p:anim>
                                    <p:anim calcmode="lin" valueType="num">
                                      <p:cBhvr>
                                        <p:cTn id="63" dur="500" accel="50000" fill="hold">
                                          <p:stCondLst>
                                            <p:cond delay="500"/>
                                          </p:stCondLst>
                                        </p:cTn>
                                        <p:tgtEl>
                                          <p:spTgt spid="27"/>
                                        </p:tgtEl>
                                        <p:attrNameLst>
                                          <p:attrName>ppt_w</p:attrName>
                                        </p:attrNameLst>
                                      </p:cBhvr>
                                      <p:tavLst>
                                        <p:tav tm="0">
                                          <p:val>
                                            <p:strVal val="#ppt_w*.05"/>
                                          </p:val>
                                        </p:tav>
                                        <p:tav tm="100000">
                                          <p:val>
                                            <p:strVal val="#ppt_w"/>
                                          </p:val>
                                        </p:tav>
                                      </p:tavLst>
                                    </p:anim>
                                    <p:anim calcmode="lin" valueType="num">
                                      <p:cBhvr>
                                        <p:cTn id="64" dur="1000" fill="hold"/>
                                        <p:tgtEl>
                                          <p:spTgt spid="27"/>
                                        </p:tgtEl>
                                        <p:attrNameLst>
                                          <p:attrName>ppt_h</p:attrName>
                                        </p:attrNameLst>
                                      </p:cBhvr>
                                      <p:tavLst>
                                        <p:tav tm="0">
                                          <p:val>
                                            <p:strVal val="#ppt_h"/>
                                          </p:val>
                                        </p:tav>
                                        <p:tav tm="100000">
                                          <p:val>
                                            <p:strVal val="#ppt_h"/>
                                          </p:val>
                                        </p:tav>
                                      </p:tavLst>
                                    </p:anim>
                                    <p:anim calcmode="lin" valueType="num">
                                      <p:cBhvr>
                                        <p:cTn id="65" dur="500" decel="50000" fill="hold">
                                          <p:stCondLst>
                                            <p:cond delay="0"/>
                                          </p:stCondLst>
                                        </p:cTn>
                                        <p:tgtEl>
                                          <p:spTgt spid="27"/>
                                        </p:tgtEl>
                                        <p:attrNameLst>
                                          <p:attrName>ppt_x</p:attrName>
                                        </p:attrNameLst>
                                      </p:cBhvr>
                                      <p:tavLst>
                                        <p:tav tm="0">
                                          <p:val>
                                            <p:strVal val="#ppt_x+.4"/>
                                          </p:val>
                                        </p:tav>
                                        <p:tav tm="100000">
                                          <p:val>
                                            <p:strVal val="#ppt_x"/>
                                          </p:val>
                                        </p:tav>
                                      </p:tavLst>
                                    </p:anim>
                                    <p:anim calcmode="lin" valueType="num">
                                      <p:cBhvr>
                                        <p:cTn id="66" dur="500" decel="50000" fill="hold">
                                          <p:stCondLst>
                                            <p:cond delay="0"/>
                                          </p:stCondLst>
                                        </p:cTn>
                                        <p:tgtEl>
                                          <p:spTgt spid="27"/>
                                        </p:tgtEl>
                                        <p:attrNameLst>
                                          <p:attrName>ppt_y</p:attrName>
                                        </p:attrNameLst>
                                      </p:cBhvr>
                                      <p:tavLst>
                                        <p:tav tm="0">
                                          <p:val>
                                            <p:strVal val="#ppt_y-.2"/>
                                          </p:val>
                                        </p:tav>
                                        <p:tav tm="100000">
                                          <p:val>
                                            <p:strVal val="#ppt_y+.1"/>
                                          </p:val>
                                        </p:tav>
                                      </p:tavLst>
                                    </p:anim>
                                    <p:anim calcmode="lin" valueType="num">
                                      <p:cBhvr>
                                        <p:cTn id="67" dur="500" accel="50000" fill="hold">
                                          <p:stCondLst>
                                            <p:cond delay="500"/>
                                          </p:stCondLst>
                                        </p:cTn>
                                        <p:tgtEl>
                                          <p:spTgt spid="27"/>
                                        </p:tgtEl>
                                        <p:attrNameLst>
                                          <p:attrName>ppt_y</p:attrName>
                                        </p:attrNameLst>
                                      </p:cBhvr>
                                      <p:tavLst>
                                        <p:tav tm="0">
                                          <p:val>
                                            <p:strVal val="#ppt_y+.1"/>
                                          </p:val>
                                        </p:tav>
                                        <p:tav tm="100000">
                                          <p:val>
                                            <p:strVal val="#ppt_y"/>
                                          </p:val>
                                        </p:tav>
                                      </p:tavLst>
                                    </p:anim>
                                    <p:animEffect transition="in" filter="fade">
                                      <p:cBhvr>
                                        <p:cTn id="68" dur="1000" decel="50000">
                                          <p:stCondLst>
                                            <p:cond delay="0"/>
                                          </p:stCondLst>
                                        </p:cTn>
                                        <p:tgtEl>
                                          <p:spTgt spid="27"/>
                                        </p:tgtEl>
                                      </p:cBhvr>
                                    </p:animEffect>
                                  </p:childTnLst>
                                </p:cTn>
                              </p:par>
                            </p:childTnLst>
                          </p:cTn>
                        </p:par>
                        <p:par>
                          <p:cTn id="69" fill="hold" nodeType="afterGroup">
                            <p:stCondLst>
                              <p:cond delay="3850"/>
                            </p:stCondLst>
                            <p:childTnLst>
                              <p:par>
                                <p:cTn id="70" presetID="2" presetClass="entr" presetSubtype="4" decel="100000"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additive="base">
                                        <p:cTn id="72" dur="500" fill="hold"/>
                                        <p:tgtEl>
                                          <p:spTgt spid="39"/>
                                        </p:tgtEl>
                                        <p:attrNameLst>
                                          <p:attrName>ppt_x</p:attrName>
                                        </p:attrNameLst>
                                      </p:cBhvr>
                                      <p:tavLst>
                                        <p:tav tm="0">
                                          <p:val>
                                            <p:strVal val="#ppt_x"/>
                                          </p:val>
                                        </p:tav>
                                        <p:tav tm="100000">
                                          <p:val>
                                            <p:strVal val="#ppt_x"/>
                                          </p:val>
                                        </p:tav>
                                      </p:tavLst>
                                    </p:anim>
                                    <p:anim calcmode="lin" valueType="num">
                                      <p:cBhvr additive="base">
                                        <p:cTn id="73" dur="500" fill="hold"/>
                                        <p:tgtEl>
                                          <p:spTgt spid="39"/>
                                        </p:tgtEl>
                                        <p:attrNameLst>
                                          <p:attrName>ppt_y</p:attrName>
                                        </p:attrNameLst>
                                      </p:cBhvr>
                                      <p:tavLst>
                                        <p:tav tm="0">
                                          <p:val>
                                            <p:strVal val="1+#ppt_h/2"/>
                                          </p:val>
                                        </p:tav>
                                        <p:tav tm="100000">
                                          <p:val>
                                            <p:strVal val="#ppt_y"/>
                                          </p:val>
                                        </p:tav>
                                      </p:tavLst>
                                    </p:anim>
                                  </p:childTnLst>
                                </p:cTn>
                              </p:par>
                              <p:par>
                                <p:cTn id="74" presetID="2" presetClass="entr" presetSubtype="4" decel="100000" fill="hold" grpId="0" nodeType="withEffect">
                                  <p:stCondLst>
                                    <p:cond delay="0"/>
                                  </p:stCondLst>
                                  <p:childTnLst>
                                    <p:set>
                                      <p:cBhvr>
                                        <p:cTn id="75" dur="1" fill="hold">
                                          <p:stCondLst>
                                            <p:cond delay="0"/>
                                          </p:stCondLst>
                                        </p:cTn>
                                        <p:tgtEl>
                                          <p:spTgt spid="38"/>
                                        </p:tgtEl>
                                        <p:attrNameLst>
                                          <p:attrName>style.visibility</p:attrName>
                                        </p:attrNameLst>
                                      </p:cBhvr>
                                      <p:to>
                                        <p:strVal val="visible"/>
                                      </p:to>
                                    </p:set>
                                    <p:anim calcmode="lin" valueType="num">
                                      <p:cBhvr additive="base">
                                        <p:cTn id="76" dur="500" fill="hold"/>
                                        <p:tgtEl>
                                          <p:spTgt spid="38"/>
                                        </p:tgtEl>
                                        <p:attrNameLst>
                                          <p:attrName>ppt_x</p:attrName>
                                        </p:attrNameLst>
                                      </p:cBhvr>
                                      <p:tavLst>
                                        <p:tav tm="0">
                                          <p:val>
                                            <p:strVal val="#ppt_x"/>
                                          </p:val>
                                        </p:tav>
                                        <p:tav tm="100000">
                                          <p:val>
                                            <p:strVal val="#ppt_x"/>
                                          </p:val>
                                        </p:tav>
                                      </p:tavLst>
                                    </p:anim>
                                    <p:anim calcmode="lin" valueType="num">
                                      <p:cBhvr additive="base">
                                        <p:cTn id="77" dur="500" fill="hold"/>
                                        <p:tgtEl>
                                          <p:spTgt spid="38"/>
                                        </p:tgtEl>
                                        <p:attrNameLst>
                                          <p:attrName>ppt_y</p:attrName>
                                        </p:attrNameLst>
                                      </p:cBhvr>
                                      <p:tavLst>
                                        <p:tav tm="0">
                                          <p:val>
                                            <p:strVal val="1+#ppt_h/2"/>
                                          </p:val>
                                        </p:tav>
                                        <p:tav tm="100000">
                                          <p:val>
                                            <p:strVal val="#ppt_y"/>
                                          </p:val>
                                        </p:tav>
                                      </p:tavLst>
                                    </p:anim>
                                  </p:childTnLst>
                                </p:cTn>
                              </p:par>
                              <p:par>
                                <p:cTn id="78" presetID="2" presetClass="entr" presetSubtype="4" decel="100000" fill="hold" nodeType="withEffect">
                                  <p:stCondLst>
                                    <p:cond delay="0"/>
                                  </p:stCondLst>
                                  <p:childTnLst>
                                    <p:set>
                                      <p:cBhvr>
                                        <p:cTn id="79" dur="1" fill="hold">
                                          <p:stCondLst>
                                            <p:cond delay="0"/>
                                          </p:stCondLst>
                                        </p:cTn>
                                        <p:tgtEl>
                                          <p:spTgt spid="35"/>
                                        </p:tgtEl>
                                        <p:attrNameLst>
                                          <p:attrName>style.visibility</p:attrName>
                                        </p:attrNameLst>
                                      </p:cBhvr>
                                      <p:to>
                                        <p:strVal val="visible"/>
                                      </p:to>
                                    </p:set>
                                    <p:anim calcmode="lin" valueType="num">
                                      <p:cBhvr additive="base">
                                        <p:cTn id="80" dur="500" fill="hold"/>
                                        <p:tgtEl>
                                          <p:spTgt spid="35"/>
                                        </p:tgtEl>
                                        <p:attrNameLst>
                                          <p:attrName>ppt_x</p:attrName>
                                        </p:attrNameLst>
                                      </p:cBhvr>
                                      <p:tavLst>
                                        <p:tav tm="0">
                                          <p:val>
                                            <p:strVal val="#ppt_x"/>
                                          </p:val>
                                        </p:tav>
                                        <p:tav tm="100000">
                                          <p:val>
                                            <p:strVal val="#ppt_x"/>
                                          </p:val>
                                        </p:tav>
                                      </p:tavLst>
                                    </p:anim>
                                    <p:anim calcmode="lin" valueType="num">
                                      <p:cBhvr additive="base">
                                        <p:cTn id="81" dur="500" fill="hold"/>
                                        <p:tgtEl>
                                          <p:spTgt spid="35"/>
                                        </p:tgtEl>
                                        <p:attrNameLst>
                                          <p:attrName>ppt_y</p:attrName>
                                        </p:attrNameLst>
                                      </p:cBhvr>
                                      <p:tavLst>
                                        <p:tav tm="0">
                                          <p:val>
                                            <p:strVal val="1+#ppt_h/2"/>
                                          </p:val>
                                        </p:tav>
                                        <p:tav tm="100000">
                                          <p:val>
                                            <p:strVal val="#ppt_y"/>
                                          </p:val>
                                        </p:tav>
                                      </p:tavLst>
                                    </p:anim>
                                  </p:childTnLst>
                                </p:cTn>
                              </p:par>
                              <p:par>
                                <p:cTn id="82" presetID="2" presetClass="entr" presetSubtype="4" decel="100000" fill="hold" nodeType="withEffect">
                                  <p:stCondLst>
                                    <p:cond delay="0"/>
                                  </p:stCondLst>
                                  <p:childTnLst>
                                    <p:set>
                                      <p:cBhvr>
                                        <p:cTn id="83" dur="1" fill="hold">
                                          <p:stCondLst>
                                            <p:cond delay="0"/>
                                          </p:stCondLst>
                                        </p:cTn>
                                        <p:tgtEl>
                                          <p:spTgt spid="42"/>
                                        </p:tgtEl>
                                        <p:attrNameLst>
                                          <p:attrName>style.visibility</p:attrName>
                                        </p:attrNameLst>
                                      </p:cBhvr>
                                      <p:to>
                                        <p:strVal val="visible"/>
                                      </p:to>
                                    </p:set>
                                    <p:anim calcmode="lin" valueType="num">
                                      <p:cBhvr additive="base">
                                        <p:cTn id="84" dur="500" fill="hold"/>
                                        <p:tgtEl>
                                          <p:spTgt spid="42"/>
                                        </p:tgtEl>
                                        <p:attrNameLst>
                                          <p:attrName>ppt_x</p:attrName>
                                        </p:attrNameLst>
                                      </p:cBhvr>
                                      <p:tavLst>
                                        <p:tav tm="0">
                                          <p:val>
                                            <p:strVal val="#ppt_x"/>
                                          </p:val>
                                        </p:tav>
                                        <p:tav tm="100000">
                                          <p:val>
                                            <p:strVal val="#ppt_x"/>
                                          </p:val>
                                        </p:tav>
                                      </p:tavLst>
                                    </p:anim>
                                    <p:anim calcmode="lin" valueType="num">
                                      <p:cBhvr additive="base">
                                        <p:cTn id="85" dur="500" fill="hold"/>
                                        <p:tgtEl>
                                          <p:spTgt spid="42"/>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4350"/>
                            </p:stCondLst>
                            <p:childTnLst>
                              <p:par>
                                <p:cTn id="87" presetID="12" presetClass="entr" presetSubtype="4" fill="hold" grpId="0" nodeType="afterEffect">
                                  <p:stCondLst>
                                    <p:cond delay="0"/>
                                  </p:stCondLst>
                                  <p:childTnLst>
                                    <p:set>
                                      <p:cBhvr>
                                        <p:cTn id="88" dur="1" fill="hold">
                                          <p:stCondLst>
                                            <p:cond delay="0"/>
                                          </p:stCondLst>
                                        </p:cTn>
                                        <p:tgtEl>
                                          <p:spTgt spid="52"/>
                                        </p:tgtEl>
                                        <p:attrNameLst>
                                          <p:attrName>style.visibility</p:attrName>
                                        </p:attrNameLst>
                                      </p:cBhvr>
                                      <p:to>
                                        <p:strVal val="visible"/>
                                      </p:to>
                                    </p:set>
                                    <p:anim calcmode="lin" valueType="num">
                                      <p:cBhvr additive="base">
                                        <p:cTn id="89" dur="500"/>
                                        <p:tgtEl>
                                          <p:spTgt spid="52"/>
                                        </p:tgtEl>
                                        <p:attrNameLst>
                                          <p:attrName>ppt_y</p:attrName>
                                        </p:attrNameLst>
                                      </p:cBhvr>
                                      <p:tavLst>
                                        <p:tav tm="0">
                                          <p:val>
                                            <p:strVal val="#ppt_y+#ppt_h*1.125000"/>
                                          </p:val>
                                        </p:tav>
                                        <p:tav tm="100000">
                                          <p:val>
                                            <p:strVal val="#ppt_y"/>
                                          </p:val>
                                        </p:tav>
                                      </p:tavLst>
                                    </p:anim>
                                    <p:animEffect transition="in" filter="wipe(up)">
                                      <p:cBhvr>
                                        <p:cTn id="90" dur="500"/>
                                        <p:tgtEl>
                                          <p:spTgt spid="52"/>
                                        </p:tgtEl>
                                      </p:cBhvr>
                                    </p:animEffect>
                                  </p:childTnLst>
                                </p:cTn>
                              </p:par>
                              <p:par>
                                <p:cTn id="91" presetID="12" presetClass="entr" presetSubtype="4" fill="hold" grpId="0" nodeType="withEffect">
                                  <p:stCondLst>
                                    <p:cond delay="150"/>
                                  </p:stCondLst>
                                  <p:childTnLst>
                                    <p:set>
                                      <p:cBhvr>
                                        <p:cTn id="92" dur="1" fill="hold">
                                          <p:stCondLst>
                                            <p:cond delay="0"/>
                                          </p:stCondLst>
                                        </p:cTn>
                                        <p:tgtEl>
                                          <p:spTgt spid="53"/>
                                        </p:tgtEl>
                                        <p:attrNameLst>
                                          <p:attrName>style.visibility</p:attrName>
                                        </p:attrNameLst>
                                      </p:cBhvr>
                                      <p:to>
                                        <p:strVal val="visible"/>
                                      </p:to>
                                    </p:set>
                                    <p:anim calcmode="lin" valueType="num">
                                      <p:cBhvr additive="base">
                                        <p:cTn id="93" dur="500"/>
                                        <p:tgtEl>
                                          <p:spTgt spid="53"/>
                                        </p:tgtEl>
                                        <p:attrNameLst>
                                          <p:attrName>ppt_y</p:attrName>
                                        </p:attrNameLst>
                                      </p:cBhvr>
                                      <p:tavLst>
                                        <p:tav tm="0">
                                          <p:val>
                                            <p:strVal val="#ppt_y+#ppt_h*1.125000"/>
                                          </p:val>
                                        </p:tav>
                                        <p:tav tm="100000">
                                          <p:val>
                                            <p:strVal val="#ppt_y"/>
                                          </p:val>
                                        </p:tav>
                                      </p:tavLst>
                                    </p:anim>
                                    <p:animEffect transition="in" filter="wipe(up)">
                                      <p:cBhvr>
                                        <p:cTn id="94" dur="500"/>
                                        <p:tgtEl>
                                          <p:spTgt spid="53"/>
                                        </p:tgtEl>
                                      </p:cBhvr>
                                    </p:animEffect>
                                  </p:childTnLst>
                                </p:cTn>
                              </p:par>
                              <p:par>
                                <p:cTn id="95" presetID="12" presetClass="entr" presetSubtype="4" fill="hold" grpId="0" nodeType="withEffect">
                                  <p:stCondLst>
                                    <p:cond delay="300"/>
                                  </p:stCondLst>
                                  <p:childTnLst>
                                    <p:set>
                                      <p:cBhvr>
                                        <p:cTn id="96" dur="1" fill="hold">
                                          <p:stCondLst>
                                            <p:cond delay="0"/>
                                          </p:stCondLst>
                                        </p:cTn>
                                        <p:tgtEl>
                                          <p:spTgt spid="54"/>
                                        </p:tgtEl>
                                        <p:attrNameLst>
                                          <p:attrName>style.visibility</p:attrName>
                                        </p:attrNameLst>
                                      </p:cBhvr>
                                      <p:to>
                                        <p:strVal val="visible"/>
                                      </p:to>
                                    </p:set>
                                    <p:anim calcmode="lin" valueType="num">
                                      <p:cBhvr additive="base">
                                        <p:cTn id="97" dur="500"/>
                                        <p:tgtEl>
                                          <p:spTgt spid="54"/>
                                        </p:tgtEl>
                                        <p:attrNameLst>
                                          <p:attrName>ppt_y</p:attrName>
                                        </p:attrNameLst>
                                      </p:cBhvr>
                                      <p:tavLst>
                                        <p:tav tm="0">
                                          <p:val>
                                            <p:strVal val="#ppt_y+#ppt_h*1.125000"/>
                                          </p:val>
                                        </p:tav>
                                        <p:tav tm="100000">
                                          <p:val>
                                            <p:strVal val="#ppt_y"/>
                                          </p:val>
                                        </p:tav>
                                      </p:tavLst>
                                    </p:anim>
                                    <p:animEffect transition="in" filter="wipe(up)">
                                      <p:cBhvr>
                                        <p:cTn id="98" dur="500"/>
                                        <p:tgtEl>
                                          <p:spTgt spid="54"/>
                                        </p:tgtEl>
                                      </p:cBhvr>
                                    </p:animEffect>
                                  </p:childTnLst>
                                </p:cTn>
                              </p:par>
                              <p:par>
                                <p:cTn id="99" presetID="12" presetClass="entr" presetSubtype="4" fill="hold" grpId="0" nodeType="withEffect">
                                  <p:stCondLst>
                                    <p:cond delay="450"/>
                                  </p:stCondLst>
                                  <p:childTnLst>
                                    <p:set>
                                      <p:cBhvr>
                                        <p:cTn id="100" dur="1" fill="hold">
                                          <p:stCondLst>
                                            <p:cond delay="0"/>
                                          </p:stCondLst>
                                        </p:cTn>
                                        <p:tgtEl>
                                          <p:spTgt spid="55"/>
                                        </p:tgtEl>
                                        <p:attrNameLst>
                                          <p:attrName>style.visibility</p:attrName>
                                        </p:attrNameLst>
                                      </p:cBhvr>
                                      <p:to>
                                        <p:strVal val="visible"/>
                                      </p:to>
                                    </p:set>
                                    <p:anim calcmode="lin" valueType="num">
                                      <p:cBhvr additive="base">
                                        <p:cTn id="101" dur="500"/>
                                        <p:tgtEl>
                                          <p:spTgt spid="55"/>
                                        </p:tgtEl>
                                        <p:attrNameLst>
                                          <p:attrName>ppt_y</p:attrName>
                                        </p:attrNameLst>
                                      </p:cBhvr>
                                      <p:tavLst>
                                        <p:tav tm="0">
                                          <p:val>
                                            <p:strVal val="#ppt_y+#ppt_h*1.125000"/>
                                          </p:val>
                                        </p:tav>
                                        <p:tav tm="100000">
                                          <p:val>
                                            <p:strVal val="#ppt_y"/>
                                          </p:val>
                                        </p:tav>
                                      </p:tavLst>
                                    </p:anim>
                                    <p:animEffect transition="in" filter="wipe(up)">
                                      <p:cBhvr>
                                        <p:cTn id="102" dur="500"/>
                                        <p:tgtEl>
                                          <p:spTgt spid="55"/>
                                        </p:tgtEl>
                                      </p:cBhvr>
                                    </p:animEffect>
                                  </p:childTnLst>
                                </p:cTn>
                              </p:par>
                              <p:par>
                                <p:cTn id="103" presetID="10" presetClass="entr" presetSubtype="0" fill="hold" grpId="0" nodeType="withEffect">
                                  <p:stCondLst>
                                    <p:cond delay="450"/>
                                  </p:stCondLst>
                                  <p:childTnLst>
                                    <p:set>
                                      <p:cBhvr>
                                        <p:cTn id="104" dur="1" fill="hold">
                                          <p:stCondLst>
                                            <p:cond delay="0"/>
                                          </p:stCondLst>
                                        </p:cTn>
                                        <p:tgtEl>
                                          <p:spTgt spid="31"/>
                                        </p:tgtEl>
                                        <p:attrNameLst>
                                          <p:attrName>style.visibility</p:attrName>
                                        </p:attrNameLst>
                                      </p:cBhvr>
                                      <p:to>
                                        <p:strVal val="visible"/>
                                      </p:to>
                                    </p:set>
                                    <p:animEffect transition="in" filter="fade">
                                      <p:cBhvr>
                                        <p:cTn id="105" dur="500"/>
                                        <p:tgtEl>
                                          <p:spTgt spid="31"/>
                                        </p:tgtEl>
                                      </p:cBhvr>
                                    </p:animEffect>
                                  </p:childTnLst>
                                </p:cTn>
                              </p:par>
                              <p:par>
                                <p:cTn id="106" presetID="10" presetClass="entr" presetSubtype="0" fill="hold" grpId="0" nodeType="withEffect">
                                  <p:stCondLst>
                                    <p:cond delay="550"/>
                                  </p:stCondLst>
                                  <p:childTnLst>
                                    <p:set>
                                      <p:cBhvr>
                                        <p:cTn id="107" dur="1" fill="hold">
                                          <p:stCondLst>
                                            <p:cond delay="0"/>
                                          </p:stCondLst>
                                        </p:cTn>
                                        <p:tgtEl>
                                          <p:spTgt spid="32"/>
                                        </p:tgtEl>
                                        <p:attrNameLst>
                                          <p:attrName>style.visibility</p:attrName>
                                        </p:attrNameLst>
                                      </p:cBhvr>
                                      <p:to>
                                        <p:strVal val="visible"/>
                                      </p:to>
                                    </p:set>
                                    <p:animEffect transition="in" filter="fade">
                                      <p:cBhvr>
                                        <p:cTn id="108" dur="500"/>
                                        <p:tgtEl>
                                          <p:spTgt spid="32"/>
                                        </p:tgtEl>
                                      </p:cBhvr>
                                    </p:animEffect>
                                  </p:childTnLst>
                                </p:cTn>
                              </p:par>
                              <p:par>
                                <p:cTn id="109" presetID="10" presetClass="entr" presetSubtype="0" fill="hold" grpId="0" nodeType="withEffect">
                                  <p:stCondLst>
                                    <p:cond delay="65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500"/>
                                        <p:tgtEl>
                                          <p:spTgt spid="33"/>
                                        </p:tgtEl>
                                      </p:cBhvr>
                                    </p:animEffect>
                                  </p:childTnLst>
                                </p:cTn>
                              </p:par>
                              <p:par>
                                <p:cTn id="112" presetID="10" presetClass="entr" presetSubtype="0" fill="hold" grpId="0" nodeType="withEffect">
                                  <p:stCondLst>
                                    <p:cond delay="750"/>
                                  </p:stCondLst>
                                  <p:childTnLst>
                                    <p:set>
                                      <p:cBhvr>
                                        <p:cTn id="113" dur="1" fill="hold">
                                          <p:stCondLst>
                                            <p:cond delay="0"/>
                                          </p:stCondLst>
                                        </p:cTn>
                                        <p:tgtEl>
                                          <p:spTgt spid="34"/>
                                        </p:tgtEl>
                                        <p:attrNameLst>
                                          <p:attrName>style.visibility</p:attrName>
                                        </p:attrNameLst>
                                      </p:cBhvr>
                                      <p:to>
                                        <p:strVal val="visible"/>
                                      </p:to>
                                    </p:set>
                                    <p:animEffect transition="in" filter="fade">
                                      <p:cBhvr>
                                        <p:cTn id="11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1" grpId="0" animBg="1"/>
      <p:bldP spid="8" grpId="0" animBg="1"/>
      <p:bldP spid="7" grpId="0" animBg="1"/>
      <p:bldP spid="31" grpId="0"/>
      <p:bldP spid="32" grpId="0"/>
      <p:bldP spid="33" grpId="0"/>
      <p:bldP spid="34" grpId="0"/>
      <p:bldP spid="38" grpId="0" animBg="1"/>
      <p:bldP spid="46" grpId="0" animBg="1"/>
      <p:bldP spid="47" grpId="0"/>
      <p:bldP spid="48" grpId="0"/>
      <p:bldP spid="52" grpId="0" animBg="1"/>
      <p:bldP spid="53" grpId="0" animBg="1"/>
      <p:bldP spid="54" grpId="0" animBg="1"/>
      <p:bldP spid="55" grpId="0" animBg="1"/>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45" name="Bent Arrow 44"/>
          <p:cNvSpPr/>
          <p:nvPr/>
        </p:nvSpPr>
        <p:spPr>
          <a:xfrm rot="10800000">
            <a:off x="333" y="2666628"/>
            <a:ext cx="5445907" cy="1523917"/>
          </a:xfrm>
          <a:prstGeom prst="bentArrow">
            <a:avLst>
              <a:gd name="adj1" fmla="val 25000"/>
              <a:gd name="adj2" fmla="val 3719"/>
              <a:gd name="adj3" fmla="val 0"/>
              <a:gd name="adj4" fmla="val 300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sp>
        <p:nvSpPr>
          <p:cNvPr id="49" name="Bent Arrow 48"/>
          <p:cNvSpPr/>
          <p:nvPr/>
        </p:nvSpPr>
        <p:spPr>
          <a:xfrm rot="10800000">
            <a:off x="332" y="3442250"/>
            <a:ext cx="4425545" cy="1523917"/>
          </a:xfrm>
          <a:prstGeom prst="bentArrow">
            <a:avLst>
              <a:gd name="adj1" fmla="val 25000"/>
              <a:gd name="adj2" fmla="val 3719"/>
              <a:gd name="adj3" fmla="val 0"/>
              <a:gd name="adj4" fmla="val 300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sp>
        <p:nvSpPr>
          <p:cNvPr id="53" name="Bent Arrow 52"/>
          <p:cNvSpPr/>
          <p:nvPr/>
        </p:nvSpPr>
        <p:spPr>
          <a:xfrm rot="10800000">
            <a:off x="330" y="4161400"/>
            <a:ext cx="3224527" cy="1523917"/>
          </a:xfrm>
          <a:prstGeom prst="bentArrow">
            <a:avLst>
              <a:gd name="adj1" fmla="val 25000"/>
              <a:gd name="adj2" fmla="val 3719"/>
              <a:gd name="adj3" fmla="val 0"/>
              <a:gd name="adj4" fmla="val 300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grpSp>
        <p:nvGrpSpPr>
          <p:cNvPr id="65" name="Group 64"/>
          <p:cNvGrpSpPr/>
          <p:nvPr/>
        </p:nvGrpSpPr>
        <p:grpSpPr>
          <a:xfrm>
            <a:off x="4802881" y="1940022"/>
            <a:ext cx="1177897" cy="1178881"/>
            <a:chOff x="3621156" y="1140216"/>
            <a:chExt cx="883472" cy="884210"/>
          </a:xfrm>
        </p:grpSpPr>
        <p:sp>
          <p:nvSpPr>
            <p:cNvPr id="47" name="Oval 46"/>
            <p:cNvSpPr>
              <a:spLocks noChangeAspect="1"/>
            </p:cNvSpPr>
            <p:nvPr/>
          </p:nvSpPr>
          <p:spPr>
            <a:xfrm>
              <a:off x="3621156" y="1140216"/>
              <a:ext cx="883472" cy="88421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a:cs typeface="+mn-ea"/>
                <a:sym typeface="+mn-lt"/>
              </a:endParaRPr>
            </a:p>
          </p:txBody>
        </p:sp>
        <p:sp>
          <p:nvSpPr>
            <p:cNvPr id="61" name="Freeform 5"/>
            <p:cNvSpPr>
              <a:spLocks noEditPoints="1"/>
            </p:cNvSpPr>
            <p:nvPr/>
          </p:nvSpPr>
          <p:spPr bwMode="auto">
            <a:xfrm>
              <a:off x="3898696" y="1397136"/>
              <a:ext cx="370370" cy="370370"/>
            </a:xfrm>
            <a:custGeom>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ln>
          </p:spPr>
          <p:txBody>
            <a:bodyPr vert="horz" wrap="square" lIns="121913" tIns="60956" rIns="121913" bIns="60956" numCol="1" anchor="t" anchorCtr="0" compatLnSpc="1"/>
            <a:lstStyle/>
            <a:p>
              <a:endParaRPr lang="en-US" sz="1705">
                <a:cs typeface="+mn-ea"/>
                <a:sym typeface="+mn-lt"/>
              </a:endParaRPr>
            </a:p>
          </p:txBody>
        </p:sp>
      </p:grpSp>
      <p:grpSp>
        <p:nvGrpSpPr>
          <p:cNvPr id="67" name="Group 66"/>
          <p:cNvGrpSpPr/>
          <p:nvPr/>
        </p:nvGrpSpPr>
        <p:grpSpPr>
          <a:xfrm>
            <a:off x="2568625" y="3477296"/>
            <a:ext cx="1177897" cy="1178881"/>
            <a:chOff x="1926323" y="2293234"/>
            <a:chExt cx="883472" cy="884210"/>
          </a:xfrm>
        </p:grpSpPr>
        <p:sp>
          <p:nvSpPr>
            <p:cNvPr id="55" name="Oval 54"/>
            <p:cNvSpPr>
              <a:spLocks noChangeAspect="1"/>
            </p:cNvSpPr>
            <p:nvPr/>
          </p:nvSpPr>
          <p:spPr>
            <a:xfrm>
              <a:off x="1926323" y="2293234"/>
              <a:ext cx="883472" cy="88421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a:cs typeface="+mn-ea"/>
                <a:sym typeface="+mn-lt"/>
              </a:endParaRPr>
            </a:p>
          </p:txBody>
        </p:sp>
        <p:sp>
          <p:nvSpPr>
            <p:cNvPr id="63" name="Freeform 216"/>
            <p:cNvSpPr>
              <a:spLocks noEditPoints="1"/>
            </p:cNvSpPr>
            <p:nvPr/>
          </p:nvSpPr>
          <p:spPr bwMode="auto">
            <a:xfrm>
              <a:off x="2198512" y="2564639"/>
              <a:ext cx="339094" cy="341400"/>
            </a:xfrm>
            <a:custGeom>
              <a:cxnLst>
                <a:cxn ang="0">
                  <a:pos x="68" y="34"/>
                </a:cxn>
                <a:cxn ang="0">
                  <a:pos x="34" y="68"/>
                </a:cxn>
                <a:cxn ang="0">
                  <a:pos x="0" y="34"/>
                </a:cxn>
                <a:cxn ang="0">
                  <a:pos x="34" y="0"/>
                </a:cxn>
                <a:cxn ang="0">
                  <a:pos x="68" y="34"/>
                </a:cxn>
                <a:cxn ang="0">
                  <a:pos x="15" y="40"/>
                </a:cxn>
                <a:cxn ang="0">
                  <a:pos x="14" y="34"/>
                </a:cxn>
                <a:cxn ang="0">
                  <a:pos x="15" y="27"/>
                </a:cxn>
                <a:cxn ang="0">
                  <a:pos x="8" y="20"/>
                </a:cxn>
                <a:cxn ang="0">
                  <a:pos x="5" y="34"/>
                </a:cxn>
                <a:cxn ang="0">
                  <a:pos x="8" y="47"/>
                </a:cxn>
                <a:cxn ang="0">
                  <a:pos x="15" y="40"/>
                </a:cxn>
                <a:cxn ang="0">
                  <a:pos x="48" y="34"/>
                </a:cxn>
                <a:cxn ang="0">
                  <a:pos x="34" y="19"/>
                </a:cxn>
                <a:cxn ang="0">
                  <a:pos x="19" y="34"/>
                </a:cxn>
                <a:cxn ang="0">
                  <a:pos x="34" y="48"/>
                </a:cxn>
                <a:cxn ang="0">
                  <a:pos x="48" y="34"/>
                </a:cxn>
                <a:cxn ang="0">
                  <a:pos x="20" y="8"/>
                </a:cxn>
                <a:cxn ang="0">
                  <a:pos x="27" y="15"/>
                </a:cxn>
                <a:cxn ang="0">
                  <a:pos x="34" y="14"/>
                </a:cxn>
                <a:cxn ang="0">
                  <a:pos x="40" y="15"/>
                </a:cxn>
                <a:cxn ang="0">
                  <a:pos x="47" y="8"/>
                </a:cxn>
                <a:cxn ang="0">
                  <a:pos x="34" y="5"/>
                </a:cxn>
                <a:cxn ang="0">
                  <a:pos x="20" y="8"/>
                </a:cxn>
                <a:cxn ang="0">
                  <a:pos x="47" y="59"/>
                </a:cxn>
                <a:cxn ang="0">
                  <a:pos x="40" y="52"/>
                </a:cxn>
                <a:cxn ang="0">
                  <a:pos x="34" y="53"/>
                </a:cxn>
                <a:cxn ang="0">
                  <a:pos x="27" y="52"/>
                </a:cxn>
                <a:cxn ang="0">
                  <a:pos x="20" y="59"/>
                </a:cxn>
                <a:cxn ang="0">
                  <a:pos x="34" y="63"/>
                </a:cxn>
                <a:cxn ang="0">
                  <a:pos x="47" y="59"/>
                </a:cxn>
                <a:cxn ang="0">
                  <a:pos x="60" y="47"/>
                </a:cxn>
                <a:cxn ang="0">
                  <a:pos x="63" y="34"/>
                </a:cxn>
                <a:cxn ang="0">
                  <a:pos x="60" y="20"/>
                </a:cxn>
                <a:cxn ang="0">
                  <a:pos x="52" y="27"/>
                </a:cxn>
                <a:cxn ang="0">
                  <a:pos x="53" y="34"/>
                </a:cxn>
                <a:cxn ang="0">
                  <a:pos x="52" y="40"/>
                </a:cxn>
                <a:cxn ang="0">
                  <a:pos x="60" y="47"/>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chemeClr val="bg1"/>
            </a:solidFill>
            <a:ln w="9525">
              <a:noFill/>
              <a:round/>
            </a:ln>
          </p:spPr>
          <p:txBody>
            <a:bodyPr vert="horz" wrap="square" lIns="121913" tIns="60956" rIns="121913" bIns="60956" numCol="1" anchor="t" anchorCtr="0" compatLnSpc="1"/>
            <a:lstStyle/>
            <a:p>
              <a:endParaRPr lang="en-US" sz="1705">
                <a:cs typeface="+mn-ea"/>
                <a:sym typeface="+mn-lt"/>
              </a:endParaRPr>
            </a:p>
          </p:txBody>
        </p:sp>
      </p:grpSp>
      <p:grpSp>
        <p:nvGrpSpPr>
          <p:cNvPr id="66" name="Group 65"/>
          <p:cNvGrpSpPr/>
          <p:nvPr/>
        </p:nvGrpSpPr>
        <p:grpSpPr>
          <a:xfrm>
            <a:off x="3756948" y="2703354"/>
            <a:ext cx="1177897" cy="1178881"/>
            <a:chOff x="2827138" y="1712746"/>
            <a:chExt cx="883472" cy="884210"/>
          </a:xfrm>
        </p:grpSpPr>
        <p:sp>
          <p:nvSpPr>
            <p:cNvPr id="51" name="Oval 50"/>
            <p:cNvSpPr>
              <a:spLocks noChangeAspect="1"/>
            </p:cNvSpPr>
            <p:nvPr/>
          </p:nvSpPr>
          <p:spPr>
            <a:xfrm>
              <a:off x="2827138" y="1712746"/>
              <a:ext cx="883472" cy="88421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a:cs typeface="+mn-ea"/>
                <a:sym typeface="+mn-lt"/>
              </a:endParaRPr>
            </a:p>
          </p:txBody>
        </p:sp>
        <p:sp>
          <p:nvSpPr>
            <p:cNvPr id="64" name="Freeform 135"/>
            <p:cNvSpPr>
              <a:spLocks noEditPoints="1"/>
            </p:cNvSpPr>
            <p:nvPr/>
          </p:nvSpPr>
          <p:spPr bwMode="auto">
            <a:xfrm>
              <a:off x="3117194" y="2012771"/>
              <a:ext cx="303361" cy="284161"/>
            </a:xfrm>
            <a:custGeom>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ln>
          </p:spPr>
          <p:txBody>
            <a:bodyPr vert="horz" wrap="square" lIns="121913" tIns="60956" rIns="121913" bIns="60956" numCol="1" anchor="t" anchorCtr="0" compatLnSpc="1"/>
            <a:lstStyle/>
            <a:p>
              <a:endParaRPr lang="en-US" sz="1705">
                <a:cs typeface="+mn-ea"/>
                <a:sym typeface="+mn-lt"/>
              </a:endParaRPr>
            </a:p>
          </p:txBody>
        </p:sp>
      </p:grpSp>
      <p:sp>
        <p:nvSpPr>
          <p:cNvPr id="105" name="Bent Arrow 104"/>
          <p:cNvSpPr/>
          <p:nvPr/>
        </p:nvSpPr>
        <p:spPr>
          <a:xfrm rot="10800000" flipH="1">
            <a:off x="6745755" y="2666628"/>
            <a:ext cx="5445907" cy="1523917"/>
          </a:xfrm>
          <a:prstGeom prst="bentArrow">
            <a:avLst>
              <a:gd name="adj1" fmla="val 25000"/>
              <a:gd name="adj2" fmla="val 3719"/>
              <a:gd name="adj3" fmla="val 0"/>
              <a:gd name="adj4" fmla="val 300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sp>
        <p:nvSpPr>
          <p:cNvPr id="108" name="Bent Arrow 107"/>
          <p:cNvSpPr/>
          <p:nvPr/>
        </p:nvSpPr>
        <p:spPr>
          <a:xfrm rot="10800000" flipH="1">
            <a:off x="7766121" y="3442250"/>
            <a:ext cx="4425545" cy="1523917"/>
          </a:xfrm>
          <a:prstGeom prst="bentArrow">
            <a:avLst>
              <a:gd name="adj1" fmla="val 25000"/>
              <a:gd name="adj2" fmla="val 3719"/>
              <a:gd name="adj3" fmla="val 0"/>
              <a:gd name="adj4" fmla="val 3002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sp>
        <p:nvSpPr>
          <p:cNvPr id="109" name="Bent Arrow 108"/>
          <p:cNvSpPr/>
          <p:nvPr/>
        </p:nvSpPr>
        <p:spPr>
          <a:xfrm rot="10800000" flipH="1">
            <a:off x="8967139" y="4161400"/>
            <a:ext cx="3224527" cy="1523917"/>
          </a:xfrm>
          <a:prstGeom prst="bentArrow">
            <a:avLst>
              <a:gd name="adj1" fmla="val 25000"/>
              <a:gd name="adj2" fmla="val 3719"/>
              <a:gd name="adj3" fmla="val 0"/>
              <a:gd name="adj4" fmla="val 3002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05">
              <a:solidFill>
                <a:schemeClr val="tx1"/>
              </a:solidFill>
              <a:cs typeface="+mn-ea"/>
              <a:sym typeface="+mn-lt"/>
            </a:endParaRPr>
          </a:p>
        </p:txBody>
      </p:sp>
      <p:grpSp>
        <p:nvGrpSpPr>
          <p:cNvPr id="141" name="Group 140"/>
          <p:cNvGrpSpPr/>
          <p:nvPr/>
        </p:nvGrpSpPr>
        <p:grpSpPr>
          <a:xfrm>
            <a:off x="8445473" y="3477296"/>
            <a:ext cx="1177897" cy="1178881"/>
            <a:chOff x="6334201" y="2293234"/>
            <a:chExt cx="883472" cy="884210"/>
          </a:xfrm>
        </p:grpSpPr>
        <p:sp>
          <p:nvSpPr>
            <p:cNvPr id="121" name="Oval 120"/>
            <p:cNvSpPr>
              <a:spLocks noChangeAspect="1"/>
            </p:cNvSpPr>
            <p:nvPr/>
          </p:nvSpPr>
          <p:spPr>
            <a:xfrm flipH="1">
              <a:off x="6334201" y="2293234"/>
              <a:ext cx="883472" cy="88421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a:cs typeface="+mn-ea"/>
                <a:sym typeface="+mn-lt"/>
              </a:endParaRPr>
            </a:p>
          </p:txBody>
        </p:sp>
        <p:sp>
          <p:nvSpPr>
            <p:cNvPr id="135" name="Freeform 56"/>
            <p:cNvSpPr>
              <a:spLocks noEditPoints="1"/>
            </p:cNvSpPr>
            <p:nvPr/>
          </p:nvSpPr>
          <p:spPr bwMode="auto">
            <a:xfrm>
              <a:off x="6585437" y="2544839"/>
              <a:ext cx="381000" cy="381000"/>
            </a:xfrm>
            <a:custGeom>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121913" tIns="60956" rIns="121913" bIns="60956" numCol="1" anchor="t" anchorCtr="0" compatLnSpc="1"/>
            <a:lstStyle/>
            <a:p>
              <a:endParaRPr lang="en-US" sz="1705">
                <a:cs typeface="+mn-ea"/>
                <a:sym typeface="+mn-lt"/>
              </a:endParaRPr>
            </a:p>
          </p:txBody>
        </p:sp>
      </p:grpSp>
      <p:grpSp>
        <p:nvGrpSpPr>
          <p:cNvPr id="143" name="Group 142"/>
          <p:cNvGrpSpPr/>
          <p:nvPr/>
        </p:nvGrpSpPr>
        <p:grpSpPr>
          <a:xfrm>
            <a:off x="6223918" y="1940022"/>
            <a:ext cx="1177897" cy="1178881"/>
            <a:chOff x="4639368" y="1140216"/>
            <a:chExt cx="883472" cy="884210"/>
          </a:xfrm>
        </p:grpSpPr>
        <p:sp>
          <p:nvSpPr>
            <p:cNvPr id="133" name="Oval 132"/>
            <p:cNvSpPr>
              <a:spLocks noChangeAspect="1"/>
            </p:cNvSpPr>
            <p:nvPr/>
          </p:nvSpPr>
          <p:spPr>
            <a:xfrm flipH="1">
              <a:off x="4639368" y="1140216"/>
              <a:ext cx="883472" cy="88421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a:cs typeface="+mn-ea"/>
                <a:sym typeface="+mn-lt"/>
              </a:endParaRPr>
            </a:p>
          </p:txBody>
        </p:sp>
        <p:sp>
          <p:nvSpPr>
            <p:cNvPr id="138" name="Freeform 152"/>
            <p:cNvSpPr>
              <a:spLocks noEditPoints="1"/>
            </p:cNvSpPr>
            <p:nvPr/>
          </p:nvSpPr>
          <p:spPr bwMode="auto">
            <a:xfrm>
              <a:off x="4880717" y="1397136"/>
              <a:ext cx="400775" cy="370370"/>
            </a:xfrm>
            <a:custGeom>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ln>
          </p:spPr>
          <p:txBody>
            <a:bodyPr vert="horz" wrap="square" lIns="121913" tIns="60956" rIns="121913" bIns="60956" numCol="1" anchor="t" anchorCtr="0" compatLnSpc="1"/>
            <a:lstStyle/>
            <a:p>
              <a:endParaRPr lang="en-US" sz="1705">
                <a:cs typeface="+mn-ea"/>
                <a:sym typeface="+mn-lt"/>
              </a:endParaRPr>
            </a:p>
          </p:txBody>
        </p:sp>
      </p:grpSp>
      <p:grpSp>
        <p:nvGrpSpPr>
          <p:cNvPr id="142" name="Group 141"/>
          <p:cNvGrpSpPr/>
          <p:nvPr/>
        </p:nvGrpSpPr>
        <p:grpSpPr>
          <a:xfrm>
            <a:off x="7244453" y="2703354"/>
            <a:ext cx="1177897" cy="1178881"/>
            <a:chOff x="5433386" y="1712746"/>
            <a:chExt cx="883472" cy="884210"/>
          </a:xfrm>
        </p:grpSpPr>
        <p:sp>
          <p:nvSpPr>
            <p:cNvPr id="118" name="Oval 117"/>
            <p:cNvSpPr>
              <a:spLocks noChangeAspect="1"/>
            </p:cNvSpPr>
            <p:nvPr/>
          </p:nvSpPr>
          <p:spPr>
            <a:xfrm flipH="1">
              <a:off x="5433386" y="1712746"/>
              <a:ext cx="883472" cy="88421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5" b="1">
                <a:cs typeface="+mn-ea"/>
                <a:sym typeface="+mn-lt"/>
              </a:endParaRPr>
            </a:p>
          </p:txBody>
        </p:sp>
        <p:sp>
          <p:nvSpPr>
            <p:cNvPr id="139" name="Freeform 66"/>
            <p:cNvSpPr>
              <a:spLocks noEditPoints="1"/>
            </p:cNvSpPr>
            <p:nvPr/>
          </p:nvSpPr>
          <p:spPr bwMode="auto">
            <a:xfrm>
              <a:off x="5641291" y="1973482"/>
              <a:ext cx="467662" cy="362739"/>
            </a:xfrm>
            <a:custGeom>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ln>
          </p:spPr>
          <p:txBody>
            <a:bodyPr vert="horz" wrap="square" lIns="121913" tIns="60956" rIns="121913" bIns="60956" numCol="1" anchor="t" anchorCtr="0" compatLnSpc="1"/>
            <a:lstStyle/>
            <a:p>
              <a:endParaRPr lang="en-US" sz="1705">
                <a:cs typeface="+mn-ea"/>
                <a:sym typeface="+mn-lt"/>
              </a:endParaRPr>
            </a:p>
          </p:txBody>
        </p:sp>
      </p:grpSp>
      <p:sp>
        <p:nvSpPr>
          <p:cNvPr id="144" name="TextBox 143"/>
          <p:cNvSpPr txBox="1"/>
          <p:nvPr/>
        </p:nvSpPr>
        <p:spPr>
          <a:xfrm>
            <a:off x="2374807" y="982372"/>
            <a:ext cx="2336859" cy="1471685"/>
          </a:xfrm>
          <a:prstGeom prst="rect">
            <a:avLst/>
          </a:prstGeom>
          <a:noFill/>
        </p:spPr>
        <p:txBody>
          <a:bodyPr wrap="square" rtlCol="0">
            <a:spAutoFit/>
          </a:bodyPr>
          <a:lstStyle/>
          <a:p>
            <a:pPr algn="r"/>
            <a:r>
              <a:rPr lang="zh-CN" altLang="en-US" sz="1705">
                <a:solidFill>
                  <a:schemeClr val="tx1">
                    <a:lumMod val="65000"/>
                    <a:lumOff val="35000"/>
                  </a:schemeClr>
                </a:solidFill>
                <a:cs typeface="+mn-ea"/>
                <a:sym typeface="+mn-lt"/>
              </a:rPr>
              <a:t>请输入您的标题</a:t>
            </a:r>
            <a:br>
              <a:rPr lang="en-US" altLang="zh-CN" sz="855" b="1">
                <a:solidFill>
                  <a:schemeClr val="accent4"/>
                </a:solidFill>
                <a:cs typeface="+mn-ea"/>
                <a:sym typeface="+mn-lt"/>
              </a:rPr>
            </a:br>
            <a:endParaRPr lang="en-US" altLang="zh-CN" sz="855" b="1">
              <a:solidFill>
                <a:schemeClr val="accent4"/>
              </a:solidFill>
              <a:cs typeface="+mn-ea"/>
              <a:sym typeface="+mn-lt"/>
            </a:endParaRPr>
          </a:p>
          <a:p>
            <a:pPr algn="r">
              <a:lnSpc>
                <a:spcPct val="15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145" name="TextBox 144"/>
          <p:cNvSpPr txBox="1"/>
          <p:nvPr/>
        </p:nvSpPr>
        <p:spPr>
          <a:xfrm>
            <a:off x="1269111" y="2475739"/>
            <a:ext cx="2384549" cy="1225335"/>
          </a:xfrm>
          <a:prstGeom prst="rect">
            <a:avLst/>
          </a:prstGeom>
          <a:noFill/>
        </p:spPr>
        <p:txBody>
          <a:bodyPr wrap="square" rtlCol="0">
            <a:spAutoFit/>
          </a:bodyPr>
          <a:lstStyle/>
          <a:p>
            <a:pPr algn="r"/>
            <a:r>
              <a:rPr lang="zh-CN" altLang="en-US" sz="1705">
                <a:solidFill>
                  <a:schemeClr val="tx1">
                    <a:lumMod val="65000"/>
                    <a:lumOff val="35000"/>
                  </a:schemeClr>
                </a:solidFill>
                <a:cs typeface="+mn-ea"/>
                <a:sym typeface="+mn-lt"/>
              </a:rPr>
              <a:t>请输入您的标题</a:t>
            </a:r>
            <a:endParaRPr lang="en-US" altLang="zh-CN" sz="1705" b="1">
              <a:solidFill>
                <a:schemeClr val="accent4"/>
              </a:solidFill>
              <a:cs typeface="+mn-ea"/>
              <a:sym typeface="+mn-lt"/>
            </a:endParaRPr>
          </a:p>
          <a:p>
            <a:pPr algn="r"/>
            <a:endParaRPr lang="en-US" altLang="zh-CN" sz="855" b="1">
              <a:solidFill>
                <a:schemeClr val="accent4"/>
              </a:solidFill>
              <a:cs typeface="+mn-ea"/>
              <a:sym typeface="+mn-lt"/>
            </a:endParaRPr>
          </a:p>
          <a:p>
            <a:pPr algn="r">
              <a:lnSpc>
                <a:spcPct val="150000"/>
              </a:lnSpc>
            </a:pPr>
            <a:r>
              <a:rPr lang="zh-CN" altLang="en-US" sz="1065">
                <a:solidFill>
                  <a:schemeClr val="tx1">
                    <a:lumMod val="65000"/>
                    <a:lumOff val="35000"/>
                  </a:schemeClr>
                </a:solidFill>
                <a:cs typeface="+mn-ea"/>
                <a:sym typeface="+mn-lt"/>
              </a:rPr>
              <a:t>点击添加相关标题文字，点击添加相关标题文字，点击添加相关标题文字，点击添加相关标题文字。</a:t>
            </a:r>
            <a:endParaRPr lang="en-GB" altLang="zh-CN" sz="1065">
              <a:solidFill>
                <a:schemeClr val="tx1">
                  <a:lumMod val="65000"/>
                  <a:lumOff val="35000"/>
                </a:schemeClr>
              </a:solidFill>
              <a:cs typeface="+mn-ea"/>
              <a:sym typeface="+mn-lt"/>
            </a:endParaRPr>
          </a:p>
        </p:txBody>
      </p:sp>
      <p:sp>
        <p:nvSpPr>
          <p:cNvPr id="146" name="TextBox 145"/>
          <p:cNvSpPr txBox="1"/>
          <p:nvPr/>
        </p:nvSpPr>
        <p:spPr>
          <a:xfrm>
            <a:off x="7766120" y="1014840"/>
            <a:ext cx="2336859" cy="1132426"/>
          </a:xfrm>
          <a:prstGeom prst="rect">
            <a:avLst/>
          </a:prstGeom>
          <a:noFill/>
        </p:spPr>
        <p:txBody>
          <a:bodyPr wrap="square" rtlCol="0">
            <a:spAutoFit/>
          </a:bodyPr>
          <a:lstStyle/>
          <a:p>
            <a:r>
              <a:rPr lang="zh-CN" altLang="en-US" sz="1705">
                <a:solidFill>
                  <a:schemeClr val="tx1">
                    <a:lumMod val="65000"/>
                    <a:lumOff val="35000"/>
                  </a:schemeClr>
                </a:solidFill>
                <a:cs typeface="+mn-ea"/>
                <a:sym typeface="+mn-lt"/>
              </a:rPr>
              <a:t>请输入您的标题</a:t>
            </a:r>
            <a:br>
              <a:rPr lang="en-US" altLang="zh-CN" sz="855" b="1">
                <a:solidFill>
                  <a:schemeClr val="accent4"/>
                </a:solidFill>
                <a:cs typeface="+mn-ea"/>
                <a:sym typeface="+mn-lt"/>
              </a:rPr>
            </a:br>
            <a:endParaRPr lang="en-US" altLang="zh-CN" sz="855" b="1">
              <a:solidFill>
                <a:schemeClr val="accent4"/>
              </a:solidFill>
              <a:cs typeface="+mn-ea"/>
              <a:sym typeface="+mn-lt"/>
            </a:endParaRPr>
          </a:p>
          <a:p>
            <a:pPr>
              <a:lnSpc>
                <a:spcPct val="150000"/>
              </a:lnSpc>
            </a:pPr>
            <a:r>
              <a:rPr lang="zh-CN" altLang="en-US" sz="93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935">
              <a:solidFill>
                <a:schemeClr val="tx1">
                  <a:lumMod val="65000"/>
                  <a:lumOff val="35000"/>
                </a:schemeClr>
              </a:solidFill>
              <a:cs typeface="+mn-ea"/>
              <a:sym typeface="+mn-lt"/>
            </a:endParaRPr>
          </a:p>
        </p:txBody>
      </p:sp>
      <p:sp>
        <p:nvSpPr>
          <p:cNvPr id="147" name="TextBox 146"/>
          <p:cNvSpPr txBox="1"/>
          <p:nvPr/>
        </p:nvSpPr>
        <p:spPr>
          <a:xfrm>
            <a:off x="8737268" y="2408581"/>
            <a:ext cx="2336859" cy="1471685"/>
          </a:xfrm>
          <a:prstGeom prst="rect">
            <a:avLst/>
          </a:prstGeom>
          <a:noFill/>
        </p:spPr>
        <p:txBody>
          <a:bodyPr wrap="square" rtlCol="0">
            <a:spAutoFit/>
          </a:bodyPr>
          <a:lstStyle/>
          <a:p>
            <a:r>
              <a:rPr lang="zh-CN" altLang="en-US" sz="1705">
                <a:solidFill>
                  <a:schemeClr val="tx1">
                    <a:lumMod val="65000"/>
                    <a:lumOff val="35000"/>
                  </a:schemeClr>
                </a:solidFill>
                <a:cs typeface="+mn-ea"/>
                <a:sym typeface="+mn-lt"/>
              </a:rPr>
              <a:t>请输入您的标题</a:t>
            </a:r>
            <a:br>
              <a:rPr lang="en-US" altLang="zh-CN" sz="855" b="1">
                <a:solidFill>
                  <a:schemeClr val="accent4"/>
                </a:solidFill>
                <a:cs typeface="+mn-ea"/>
                <a:sym typeface="+mn-lt"/>
              </a:rPr>
            </a:br>
            <a:endParaRPr lang="en-US" altLang="zh-CN" sz="855" b="1">
              <a:solidFill>
                <a:schemeClr val="accent4"/>
              </a:solidFill>
              <a:cs typeface="+mn-ea"/>
              <a:sym typeface="+mn-lt"/>
            </a:endParaRPr>
          </a:p>
          <a:p>
            <a:pPr>
              <a:lnSpc>
                <a:spcPct val="15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148" name="TextBox 147"/>
          <p:cNvSpPr txBox="1"/>
          <p:nvPr/>
        </p:nvSpPr>
        <p:spPr>
          <a:xfrm>
            <a:off x="3604164" y="4966165"/>
            <a:ext cx="2336859" cy="1471685"/>
          </a:xfrm>
          <a:prstGeom prst="rect">
            <a:avLst/>
          </a:prstGeom>
          <a:noFill/>
        </p:spPr>
        <p:txBody>
          <a:bodyPr wrap="square" rtlCol="0">
            <a:spAutoFit/>
          </a:bodyPr>
          <a:lstStyle/>
          <a:p>
            <a:pPr algn="r"/>
            <a:r>
              <a:rPr lang="zh-CN" altLang="en-US" sz="1705">
                <a:solidFill>
                  <a:schemeClr val="tx1">
                    <a:lumMod val="65000"/>
                    <a:lumOff val="35000"/>
                  </a:schemeClr>
                </a:solidFill>
                <a:cs typeface="+mn-ea"/>
                <a:sym typeface="+mn-lt"/>
              </a:rPr>
              <a:t>请输入您的标题</a:t>
            </a:r>
            <a:br>
              <a:rPr lang="en-US" altLang="zh-CN" sz="855" b="1">
                <a:solidFill>
                  <a:schemeClr val="accent4"/>
                </a:solidFill>
                <a:cs typeface="+mn-ea"/>
                <a:sym typeface="+mn-lt"/>
              </a:rPr>
            </a:br>
            <a:endParaRPr lang="en-US" altLang="zh-CN" sz="855" b="1">
              <a:solidFill>
                <a:schemeClr val="accent4"/>
              </a:solidFill>
              <a:cs typeface="+mn-ea"/>
              <a:sym typeface="+mn-lt"/>
            </a:endParaRPr>
          </a:p>
          <a:p>
            <a:pPr algn="r">
              <a:lnSpc>
                <a:spcPct val="15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149" name="TextBox 148"/>
          <p:cNvSpPr txBox="1"/>
          <p:nvPr/>
        </p:nvSpPr>
        <p:spPr>
          <a:xfrm>
            <a:off x="6537872" y="5046573"/>
            <a:ext cx="2336859" cy="1471685"/>
          </a:xfrm>
          <a:prstGeom prst="rect">
            <a:avLst/>
          </a:prstGeom>
          <a:noFill/>
        </p:spPr>
        <p:txBody>
          <a:bodyPr wrap="square" rtlCol="0">
            <a:spAutoFit/>
          </a:bodyPr>
          <a:lstStyle/>
          <a:p>
            <a:r>
              <a:rPr lang="zh-CN" altLang="en-US" sz="1705">
                <a:solidFill>
                  <a:schemeClr val="tx1">
                    <a:lumMod val="65000"/>
                    <a:lumOff val="35000"/>
                  </a:schemeClr>
                </a:solidFill>
                <a:cs typeface="+mn-ea"/>
                <a:sym typeface="+mn-lt"/>
              </a:rPr>
              <a:t>请输入您的标题</a:t>
            </a:r>
            <a:br>
              <a:rPr lang="en-US" altLang="zh-CN" sz="855" b="1">
                <a:solidFill>
                  <a:schemeClr val="accent4"/>
                </a:solidFill>
                <a:cs typeface="+mn-ea"/>
                <a:sym typeface="+mn-lt"/>
              </a:rPr>
            </a:br>
            <a:endParaRPr lang="en-US" altLang="zh-CN" sz="855" b="1">
              <a:solidFill>
                <a:schemeClr val="accent4"/>
              </a:solidFill>
              <a:cs typeface="+mn-ea"/>
              <a:sym typeface="+mn-lt"/>
            </a:endParaRPr>
          </a:p>
          <a:p>
            <a:pPr>
              <a:lnSpc>
                <a:spcPct val="15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8" presetClass="entr" presetSubtype="3"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strips(upRight)">
                                      <p:cBhvr>
                                        <p:cTn id="7" dur="500"/>
                                        <p:tgtEl>
                                          <p:spTgt spid="45"/>
                                        </p:tgtEl>
                                      </p:cBhvr>
                                    </p:animEffect>
                                  </p:childTnLst>
                                </p:cTn>
                              </p:par>
                            </p:childTnLst>
                          </p:cTn>
                        </p:par>
                        <p:par>
                          <p:cTn id="8" fill="hold" nodeType="afterGroup">
                            <p:stCondLst>
                              <p:cond delay="500"/>
                            </p:stCondLst>
                            <p:childTnLst>
                              <p:par>
                                <p:cTn id="9" presetID="53" presetClass="entr" presetSubtype="16" fill="hold" nodeType="after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p:cTn id="11" dur="500" fill="hold"/>
                                        <p:tgtEl>
                                          <p:spTgt spid="65"/>
                                        </p:tgtEl>
                                        <p:attrNameLst>
                                          <p:attrName>ppt_w</p:attrName>
                                        </p:attrNameLst>
                                      </p:cBhvr>
                                      <p:tavLst>
                                        <p:tav tm="0">
                                          <p:val>
                                            <p:fltVal val="0"/>
                                          </p:val>
                                        </p:tav>
                                        <p:tav tm="100000">
                                          <p:val>
                                            <p:strVal val="#ppt_w"/>
                                          </p:val>
                                        </p:tav>
                                      </p:tavLst>
                                    </p:anim>
                                    <p:anim calcmode="lin" valueType="num">
                                      <p:cBhvr>
                                        <p:cTn id="12" dur="500" fill="hold"/>
                                        <p:tgtEl>
                                          <p:spTgt spid="65"/>
                                        </p:tgtEl>
                                        <p:attrNameLst>
                                          <p:attrName>ppt_h</p:attrName>
                                        </p:attrNameLst>
                                      </p:cBhvr>
                                      <p:tavLst>
                                        <p:tav tm="0">
                                          <p:val>
                                            <p:fltVal val="0"/>
                                          </p:val>
                                        </p:tav>
                                        <p:tav tm="100000">
                                          <p:val>
                                            <p:strVal val="#ppt_h"/>
                                          </p:val>
                                        </p:tav>
                                      </p:tavLst>
                                    </p:anim>
                                    <p:animEffect transition="in" filter="fade">
                                      <p:cBhvr>
                                        <p:cTn id="13" dur="500"/>
                                        <p:tgtEl>
                                          <p:spTgt spid="65"/>
                                        </p:tgtEl>
                                      </p:cBhvr>
                                    </p:animEffect>
                                  </p:childTnLst>
                                </p:cTn>
                              </p:par>
                            </p:childTnLst>
                          </p:cTn>
                        </p:par>
                        <p:par>
                          <p:cTn id="14" fill="hold" nodeType="afterGroup">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wipe(right)">
                                      <p:cBhvr>
                                        <p:cTn id="17" dur="500"/>
                                        <p:tgtEl>
                                          <p:spTgt spid="144"/>
                                        </p:tgtEl>
                                      </p:cBhvr>
                                    </p:animEffect>
                                  </p:childTnLst>
                                </p:cTn>
                              </p:par>
                            </p:childTnLst>
                          </p:cTn>
                        </p:par>
                        <p:par>
                          <p:cTn id="18" fill="hold" nodeType="afterGroup">
                            <p:stCondLst>
                              <p:cond delay="1500"/>
                            </p:stCondLst>
                            <p:childTnLst>
                              <p:par>
                                <p:cTn id="19" presetID="18" presetClass="entr" presetSubtype="3" fill="hold" grpId="0"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strips(upRight)">
                                      <p:cBhvr>
                                        <p:cTn id="21" dur="500"/>
                                        <p:tgtEl>
                                          <p:spTgt spid="49"/>
                                        </p:tgtEl>
                                      </p:cBhvr>
                                    </p:animEffect>
                                  </p:childTnLst>
                                </p:cTn>
                              </p:par>
                            </p:childTnLst>
                          </p:cTn>
                        </p:par>
                        <p:par>
                          <p:cTn id="22" fill="hold" nodeType="afterGroup">
                            <p:stCondLst>
                              <p:cond delay="2000"/>
                            </p:stCondLst>
                            <p:childTnLst>
                              <p:par>
                                <p:cTn id="23" presetID="53" presetClass="entr" presetSubtype="16"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500" fill="hold"/>
                                        <p:tgtEl>
                                          <p:spTgt spid="66"/>
                                        </p:tgtEl>
                                        <p:attrNameLst>
                                          <p:attrName>ppt_w</p:attrName>
                                        </p:attrNameLst>
                                      </p:cBhvr>
                                      <p:tavLst>
                                        <p:tav tm="0">
                                          <p:val>
                                            <p:fltVal val="0"/>
                                          </p:val>
                                        </p:tav>
                                        <p:tav tm="100000">
                                          <p:val>
                                            <p:strVal val="#ppt_w"/>
                                          </p:val>
                                        </p:tav>
                                      </p:tavLst>
                                    </p:anim>
                                    <p:anim calcmode="lin" valueType="num">
                                      <p:cBhvr>
                                        <p:cTn id="26" dur="500" fill="hold"/>
                                        <p:tgtEl>
                                          <p:spTgt spid="66"/>
                                        </p:tgtEl>
                                        <p:attrNameLst>
                                          <p:attrName>ppt_h</p:attrName>
                                        </p:attrNameLst>
                                      </p:cBhvr>
                                      <p:tavLst>
                                        <p:tav tm="0">
                                          <p:val>
                                            <p:fltVal val="0"/>
                                          </p:val>
                                        </p:tav>
                                        <p:tav tm="100000">
                                          <p:val>
                                            <p:strVal val="#ppt_h"/>
                                          </p:val>
                                        </p:tav>
                                      </p:tavLst>
                                    </p:anim>
                                    <p:animEffect transition="in" filter="fade">
                                      <p:cBhvr>
                                        <p:cTn id="27" dur="500"/>
                                        <p:tgtEl>
                                          <p:spTgt spid="66"/>
                                        </p:tgtEl>
                                      </p:cBhvr>
                                    </p:animEffect>
                                  </p:childTnLst>
                                </p:cTn>
                              </p:par>
                            </p:childTnLst>
                          </p:cTn>
                        </p:par>
                        <p:par>
                          <p:cTn id="28" fill="hold" nodeType="afterGroup">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145"/>
                                        </p:tgtEl>
                                        <p:attrNameLst>
                                          <p:attrName>style.visibility</p:attrName>
                                        </p:attrNameLst>
                                      </p:cBhvr>
                                      <p:to>
                                        <p:strVal val="visible"/>
                                      </p:to>
                                    </p:set>
                                    <p:animEffect transition="in" filter="wipe(right)">
                                      <p:cBhvr>
                                        <p:cTn id="31" dur="500"/>
                                        <p:tgtEl>
                                          <p:spTgt spid="145"/>
                                        </p:tgtEl>
                                      </p:cBhvr>
                                    </p:animEffect>
                                  </p:childTnLst>
                                </p:cTn>
                              </p:par>
                            </p:childTnLst>
                          </p:cTn>
                        </p:par>
                        <p:par>
                          <p:cTn id="32" fill="hold" nodeType="afterGroup">
                            <p:stCondLst>
                              <p:cond delay="3000"/>
                            </p:stCondLst>
                            <p:childTnLst>
                              <p:par>
                                <p:cTn id="33" presetID="18" presetClass="entr" presetSubtype="3"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Effect transition="in" filter="strips(upRight)">
                                      <p:cBhvr>
                                        <p:cTn id="35" dur="500"/>
                                        <p:tgtEl>
                                          <p:spTgt spid="53"/>
                                        </p:tgtEl>
                                      </p:cBhvr>
                                    </p:animEffect>
                                  </p:childTnLst>
                                </p:cTn>
                              </p:par>
                            </p:childTnLst>
                          </p:cTn>
                        </p:par>
                        <p:par>
                          <p:cTn id="36" fill="hold" nodeType="afterGroup">
                            <p:stCondLst>
                              <p:cond delay="3500"/>
                            </p:stCondLst>
                            <p:childTnLst>
                              <p:par>
                                <p:cTn id="37" presetID="53" presetClass="entr" presetSubtype="16" fill="hold" nodeType="after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p:cTn id="39" dur="500" fill="hold"/>
                                        <p:tgtEl>
                                          <p:spTgt spid="67"/>
                                        </p:tgtEl>
                                        <p:attrNameLst>
                                          <p:attrName>ppt_w</p:attrName>
                                        </p:attrNameLst>
                                      </p:cBhvr>
                                      <p:tavLst>
                                        <p:tav tm="0">
                                          <p:val>
                                            <p:fltVal val="0"/>
                                          </p:val>
                                        </p:tav>
                                        <p:tav tm="100000">
                                          <p:val>
                                            <p:strVal val="#ppt_w"/>
                                          </p:val>
                                        </p:tav>
                                      </p:tavLst>
                                    </p:anim>
                                    <p:anim calcmode="lin" valueType="num">
                                      <p:cBhvr>
                                        <p:cTn id="40" dur="500" fill="hold"/>
                                        <p:tgtEl>
                                          <p:spTgt spid="67"/>
                                        </p:tgtEl>
                                        <p:attrNameLst>
                                          <p:attrName>ppt_h</p:attrName>
                                        </p:attrNameLst>
                                      </p:cBhvr>
                                      <p:tavLst>
                                        <p:tav tm="0">
                                          <p:val>
                                            <p:fltVal val="0"/>
                                          </p:val>
                                        </p:tav>
                                        <p:tav tm="100000">
                                          <p:val>
                                            <p:strVal val="#ppt_h"/>
                                          </p:val>
                                        </p:tav>
                                      </p:tavLst>
                                    </p:anim>
                                    <p:animEffect transition="in" filter="fade">
                                      <p:cBhvr>
                                        <p:cTn id="41" dur="500"/>
                                        <p:tgtEl>
                                          <p:spTgt spid="67"/>
                                        </p:tgtEl>
                                      </p:cBhvr>
                                    </p:animEffect>
                                  </p:childTnLst>
                                </p:cTn>
                              </p:par>
                            </p:childTnLst>
                          </p:cTn>
                        </p:par>
                        <p:par>
                          <p:cTn id="42" fill="hold" nodeType="afterGroup">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48"/>
                                        </p:tgtEl>
                                        <p:attrNameLst>
                                          <p:attrName>style.visibility</p:attrName>
                                        </p:attrNameLst>
                                      </p:cBhvr>
                                      <p:to>
                                        <p:strVal val="visible"/>
                                      </p:to>
                                    </p:set>
                                    <p:animEffect transition="in" filter="wipe(left)">
                                      <p:cBhvr>
                                        <p:cTn id="45" dur="500"/>
                                        <p:tgtEl>
                                          <p:spTgt spid="148"/>
                                        </p:tgtEl>
                                      </p:cBhvr>
                                    </p:animEffect>
                                  </p:childTnLst>
                                </p:cTn>
                              </p:par>
                            </p:childTnLst>
                          </p:cTn>
                        </p:par>
                        <p:par>
                          <p:cTn id="46" fill="hold" nodeType="afterGroup">
                            <p:stCondLst>
                              <p:cond delay="4500"/>
                            </p:stCondLst>
                            <p:childTnLst>
                              <p:par>
                                <p:cTn id="47" presetID="18" presetClass="entr" presetSubtype="9" fill="hold" grpId="0" nodeType="after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strips(upLeft)">
                                      <p:cBhvr>
                                        <p:cTn id="49" dur="500"/>
                                        <p:tgtEl>
                                          <p:spTgt spid="105"/>
                                        </p:tgtEl>
                                      </p:cBhvr>
                                    </p:animEffect>
                                  </p:childTnLst>
                                </p:cTn>
                              </p:par>
                            </p:childTnLst>
                          </p:cTn>
                        </p:par>
                        <p:par>
                          <p:cTn id="50" fill="hold" nodeType="afterGroup">
                            <p:stCondLst>
                              <p:cond delay="5000"/>
                            </p:stCondLst>
                            <p:childTnLst>
                              <p:par>
                                <p:cTn id="51" presetID="53" presetClass="entr" presetSubtype="16" fill="hold" nodeType="afterEffect">
                                  <p:stCondLst>
                                    <p:cond delay="0"/>
                                  </p:stCondLst>
                                  <p:childTnLst>
                                    <p:set>
                                      <p:cBhvr>
                                        <p:cTn id="52" dur="1" fill="hold">
                                          <p:stCondLst>
                                            <p:cond delay="0"/>
                                          </p:stCondLst>
                                        </p:cTn>
                                        <p:tgtEl>
                                          <p:spTgt spid="143"/>
                                        </p:tgtEl>
                                        <p:attrNameLst>
                                          <p:attrName>style.visibility</p:attrName>
                                        </p:attrNameLst>
                                      </p:cBhvr>
                                      <p:to>
                                        <p:strVal val="visible"/>
                                      </p:to>
                                    </p:set>
                                    <p:anim calcmode="lin" valueType="num">
                                      <p:cBhvr>
                                        <p:cTn id="53" dur="500" fill="hold"/>
                                        <p:tgtEl>
                                          <p:spTgt spid="143"/>
                                        </p:tgtEl>
                                        <p:attrNameLst>
                                          <p:attrName>ppt_w</p:attrName>
                                        </p:attrNameLst>
                                      </p:cBhvr>
                                      <p:tavLst>
                                        <p:tav tm="0">
                                          <p:val>
                                            <p:fltVal val="0"/>
                                          </p:val>
                                        </p:tav>
                                        <p:tav tm="100000">
                                          <p:val>
                                            <p:strVal val="#ppt_w"/>
                                          </p:val>
                                        </p:tav>
                                      </p:tavLst>
                                    </p:anim>
                                    <p:anim calcmode="lin" valueType="num">
                                      <p:cBhvr>
                                        <p:cTn id="54" dur="500" fill="hold"/>
                                        <p:tgtEl>
                                          <p:spTgt spid="143"/>
                                        </p:tgtEl>
                                        <p:attrNameLst>
                                          <p:attrName>ppt_h</p:attrName>
                                        </p:attrNameLst>
                                      </p:cBhvr>
                                      <p:tavLst>
                                        <p:tav tm="0">
                                          <p:val>
                                            <p:fltVal val="0"/>
                                          </p:val>
                                        </p:tav>
                                        <p:tav tm="100000">
                                          <p:val>
                                            <p:strVal val="#ppt_h"/>
                                          </p:val>
                                        </p:tav>
                                      </p:tavLst>
                                    </p:anim>
                                    <p:animEffect transition="in" filter="fade">
                                      <p:cBhvr>
                                        <p:cTn id="55" dur="500"/>
                                        <p:tgtEl>
                                          <p:spTgt spid="143"/>
                                        </p:tgtEl>
                                      </p:cBhvr>
                                    </p:animEffect>
                                  </p:childTnLst>
                                </p:cTn>
                              </p:par>
                            </p:childTnLst>
                          </p:cTn>
                        </p:par>
                        <p:par>
                          <p:cTn id="56" fill="hold" nodeType="afterGroup">
                            <p:stCondLst>
                              <p:cond delay="5500"/>
                            </p:stCondLst>
                            <p:childTnLst>
                              <p:par>
                                <p:cTn id="57" presetID="22" presetClass="entr" presetSubtype="8" fill="hold" grpId="0" nodeType="afterEffect">
                                  <p:stCondLst>
                                    <p:cond delay="0"/>
                                  </p:stCondLst>
                                  <p:childTnLst>
                                    <p:set>
                                      <p:cBhvr>
                                        <p:cTn id="58" dur="1" fill="hold">
                                          <p:stCondLst>
                                            <p:cond delay="0"/>
                                          </p:stCondLst>
                                        </p:cTn>
                                        <p:tgtEl>
                                          <p:spTgt spid="146"/>
                                        </p:tgtEl>
                                        <p:attrNameLst>
                                          <p:attrName>style.visibility</p:attrName>
                                        </p:attrNameLst>
                                      </p:cBhvr>
                                      <p:to>
                                        <p:strVal val="visible"/>
                                      </p:to>
                                    </p:set>
                                    <p:animEffect transition="in" filter="wipe(left)">
                                      <p:cBhvr>
                                        <p:cTn id="59" dur="500"/>
                                        <p:tgtEl>
                                          <p:spTgt spid="146"/>
                                        </p:tgtEl>
                                      </p:cBhvr>
                                    </p:animEffect>
                                  </p:childTnLst>
                                </p:cTn>
                              </p:par>
                            </p:childTnLst>
                          </p:cTn>
                        </p:par>
                        <p:par>
                          <p:cTn id="60" fill="hold" nodeType="afterGroup">
                            <p:stCondLst>
                              <p:cond delay="6000"/>
                            </p:stCondLst>
                            <p:childTnLst>
                              <p:par>
                                <p:cTn id="61" presetID="18" presetClass="entr" presetSubtype="9" fill="hold" grpId="0" nodeType="afterEffect">
                                  <p:stCondLst>
                                    <p:cond delay="0"/>
                                  </p:stCondLst>
                                  <p:childTnLst>
                                    <p:set>
                                      <p:cBhvr>
                                        <p:cTn id="62" dur="1" fill="hold">
                                          <p:stCondLst>
                                            <p:cond delay="0"/>
                                          </p:stCondLst>
                                        </p:cTn>
                                        <p:tgtEl>
                                          <p:spTgt spid="108"/>
                                        </p:tgtEl>
                                        <p:attrNameLst>
                                          <p:attrName>style.visibility</p:attrName>
                                        </p:attrNameLst>
                                      </p:cBhvr>
                                      <p:to>
                                        <p:strVal val="visible"/>
                                      </p:to>
                                    </p:set>
                                    <p:animEffect transition="in" filter="strips(upLeft)">
                                      <p:cBhvr>
                                        <p:cTn id="63" dur="500"/>
                                        <p:tgtEl>
                                          <p:spTgt spid="108"/>
                                        </p:tgtEl>
                                      </p:cBhvr>
                                    </p:animEffect>
                                  </p:childTnLst>
                                </p:cTn>
                              </p:par>
                            </p:childTnLst>
                          </p:cTn>
                        </p:par>
                        <p:par>
                          <p:cTn id="64" fill="hold" nodeType="afterGroup">
                            <p:stCondLst>
                              <p:cond delay="6500"/>
                            </p:stCondLst>
                            <p:childTnLst>
                              <p:par>
                                <p:cTn id="65" presetID="53" presetClass="entr" presetSubtype="16" fill="hold" nodeType="afterEffect">
                                  <p:stCondLst>
                                    <p:cond delay="0"/>
                                  </p:stCondLst>
                                  <p:childTnLst>
                                    <p:set>
                                      <p:cBhvr>
                                        <p:cTn id="66" dur="1" fill="hold">
                                          <p:stCondLst>
                                            <p:cond delay="0"/>
                                          </p:stCondLst>
                                        </p:cTn>
                                        <p:tgtEl>
                                          <p:spTgt spid="142"/>
                                        </p:tgtEl>
                                        <p:attrNameLst>
                                          <p:attrName>style.visibility</p:attrName>
                                        </p:attrNameLst>
                                      </p:cBhvr>
                                      <p:to>
                                        <p:strVal val="visible"/>
                                      </p:to>
                                    </p:set>
                                    <p:anim calcmode="lin" valueType="num">
                                      <p:cBhvr>
                                        <p:cTn id="67" dur="500" fill="hold"/>
                                        <p:tgtEl>
                                          <p:spTgt spid="142"/>
                                        </p:tgtEl>
                                        <p:attrNameLst>
                                          <p:attrName>ppt_w</p:attrName>
                                        </p:attrNameLst>
                                      </p:cBhvr>
                                      <p:tavLst>
                                        <p:tav tm="0">
                                          <p:val>
                                            <p:fltVal val="0"/>
                                          </p:val>
                                        </p:tav>
                                        <p:tav tm="100000">
                                          <p:val>
                                            <p:strVal val="#ppt_w"/>
                                          </p:val>
                                        </p:tav>
                                      </p:tavLst>
                                    </p:anim>
                                    <p:anim calcmode="lin" valueType="num">
                                      <p:cBhvr>
                                        <p:cTn id="68" dur="500" fill="hold"/>
                                        <p:tgtEl>
                                          <p:spTgt spid="142"/>
                                        </p:tgtEl>
                                        <p:attrNameLst>
                                          <p:attrName>ppt_h</p:attrName>
                                        </p:attrNameLst>
                                      </p:cBhvr>
                                      <p:tavLst>
                                        <p:tav tm="0">
                                          <p:val>
                                            <p:fltVal val="0"/>
                                          </p:val>
                                        </p:tav>
                                        <p:tav tm="100000">
                                          <p:val>
                                            <p:strVal val="#ppt_h"/>
                                          </p:val>
                                        </p:tav>
                                      </p:tavLst>
                                    </p:anim>
                                    <p:animEffect transition="in" filter="fade">
                                      <p:cBhvr>
                                        <p:cTn id="69" dur="500"/>
                                        <p:tgtEl>
                                          <p:spTgt spid="142"/>
                                        </p:tgtEl>
                                      </p:cBhvr>
                                    </p:animEffect>
                                  </p:childTnLst>
                                </p:cTn>
                              </p:par>
                            </p:childTnLst>
                          </p:cTn>
                        </p:par>
                        <p:par>
                          <p:cTn id="70" fill="hold" nodeType="afterGroup">
                            <p:stCondLst>
                              <p:cond delay="7000"/>
                            </p:stCondLst>
                            <p:childTnLst>
                              <p:par>
                                <p:cTn id="71" presetID="22" presetClass="entr" presetSubtype="8" fill="hold" grpId="0" nodeType="afterEffect">
                                  <p:stCondLst>
                                    <p:cond delay="0"/>
                                  </p:stCondLst>
                                  <p:childTnLst>
                                    <p:set>
                                      <p:cBhvr>
                                        <p:cTn id="72" dur="1" fill="hold">
                                          <p:stCondLst>
                                            <p:cond delay="0"/>
                                          </p:stCondLst>
                                        </p:cTn>
                                        <p:tgtEl>
                                          <p:spTgt spid="147"/>
                                        </p:tgtEl>
                                        <p:attrNameLst>
                                          <p:attrName>style.visibility</p:attrName>
                                        </p:attrNameLst>
                                      </p:cBhvr>
                                      <p:to>
                                        <p:strVal val="visible"/>
                                      </p:to>
                                    </p:set>
                                    <p:animEffect transition="in" filter="wipe(left)">
                                      <p:cBhvr>
                                        <p:cTn id="73" dur="500"/>
                                        <p:tgtEl>
                                          <p:spTgt spid="147"/>
                                        </p:tgtEl>
                                      </p:cBhvr>
                                    </p:animEffect>
                                  </p:childTnLst>
                                </p:cTn>
                              </p:par>
                            </p:childTnLst>
                          </p:cTn>
                        </p:par>
                        <p:par>
                          <p:cTn id="74" fill="hold" nodeType="afterGroup">
                            <p:stCondLst>
                              <p:cond delay="7500"/>
                            </p:stCondLst>
                            <p:childTnLst>
                              <p:par>
                                <p:cTn id="75" presetID="18" presetClass="entr" presetSubtype="9"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strips(upLeft)">
                                      <p:cBhvr>
                                        <p:cTn id="77" dur="500"/>
                                        <p:tgtEl>
                                          <p:spTgt spid="109"/>
                                        </p:tgtEl>
                                      </p:cBhvr>
                                    </p:animEffect>
                                  </p:childTnLst>
                                </p:cTn>
                              </p:par>
                            </p:childTnLst>
                          </p:cTn>
                        </p:par>
                        <p:par>
                          <p:cTn id="78" fill="hold" nodeType="afterGroup">
                            <p:stCondLst>
                              <p:cond delay="8000"/>
                            </p:stCondLst>
                            <p:childTnLst>
                              <p:par>
                                <p:cTn id="79" presetID="53" presetClass="entr" presetSubtype="16" fill="hold" nodeType="afterEffect">
                                  <p:stCondLst>
                                    <p:cond delay="0"/>
                                  </p:stCondLst>
                                  <p:childTnLst>
                                    <p:set>
                                      <p:cBhvr>
                                        <p:cTn id="80" dur="1" fill="hold">
                                          <p:stCondLst>
                                            <p:cond delay="0"/>
                                          </p:stCondLst>
                                        </p:cTn>
                                        <p:tgtEl>
                                          <p:spTgt spid="141"/>
                                        </p:tgtEl>
                                        <p:attrNameLst>
                                          <p:attrName>style.visibility</p:attrName>
                                        </p:attrNameLst>
                                      </p:cBhvr>
                                      <p:to>
                                        <p:strVal val="visible"/>
                                      </p:to>
                                    </p:set>
                                    <p:anim calcmode="lin" valueType="num">
                                      <p:cBhvr>
                                        <p:cTn id="81" dur="500" fill="hold"/>
                                        <p:tgtEl>
                                          <p:spTgt spid="141"/>
                                        </p:tgtEl>
                                        <p:attrNameLst>
                                          <p:attrName>ppt_w</p:attrName>
                                        </p:attrNameLst>
                                      </p:cBhvr>
                                      <p:tavLst>
                                        <p:tav tm="0">
                                          <p:val>
                                            <p:fltVal val="0"/>
                                          </p:val>
                                        </p:tav>
                                        <p:tav tm="100000">
                                          <p:val>
                                            <p:strVal val="#ppt_w"/>
                                          </p:val>
                                        </p:tav>
                                      </p:tavLst>
                                    </p:anim>
                                    <p:anim calcmode="lin" valueType="num">
                                      <p:cBhvr>
                                        <p:cTn id="82" dur="500" fill="hold"/>
                                        <p:tgtEl>
                                          <p:spTgt spid="141"/>
                                        </p:tgtEl>
                                        <p:attrNameLst>
                                          <p:attrName>ppt_h</p:attrName>
                                        </p:attrNameLst>
                                      </p:cBhvr>
                                      <p:tavLst>
                                        <p:tav tm="0">
                                          <p:val>
                                            <p:fltVal val="0"/>
                                          </p:val>
                                        </p:tav>
                                        <p:tav tm="100000">
                                          <p:val>
                                            <p:strVal val="#ppt_h"/>
                                          </p:val>
                                        </p:tav>
                                      </p:tavLst>
                                    </p:anim>
                                    <p:animEffect transition="in" filter="fade">
                                      <p:cBhvr>
                                        <p:cTn id="83" dur="500"/>
                                        <p:tgtEl>
                                          <p:spTgt spid="141"/>
                                        </p:tgtEl>
                                      </p:cBhvr>
                                    </p:animEffect>
                                  </p:childTnLst>
                                </p:cTn>
                              </p:par>
                            </p:childTnLst>
                          </p:cTn>
                        </p:par>
                        <p:par>
                          <p:cTn id="84" fill="hold" nodeType="afterGroup">
                            <p:stCondLst>
                              <p:cond delay="8500"/>
                            </p:stCondLst>
                            <p:childTnLst>
                              <p:par>
                                <p:cTn id="85" presetID="22" presetClass="entr" presetSubtype="2" fill="hold" grpId="0" nodeType="afterEffect">
                                  <p:stCondLst>
                                    <p:cond delay="0"/>
                                  </p:stCondLst>
                                  <p:childTnLst>
                                    <p:set>
                                      <p:cBhvr>
                                        <p:cTn id="86" dur="1" fill="hold">
                                          <p:stCondLst>
                                            <p:cond delay="0"/>
                                          </p:stCondLst>
                                        </p:cTn>
                                        <p:tgtEl>
                                          <p:spTgt spid="149"/>
                                        </p:tgtEl>
                                        <p:attrNameLst>
                                          <p:attrName>style.visibility</p:attrName>
                                        </p:attrNameLst>
                                      </p:cBhvr>
                                      <p:to>
                                        <p:strVal val="visible"/>
                                      </p:to>
                                    </p:set>
                                    <p:animEffect transition="in" filter="wipe(right)">
                                      <p:cBhvr>
                                        <p:cTn id="87"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9" grpId="0" animBg="1"/>
      <p:bldP spid="53" grpId="0" animBg="1"/>
      <p:bldP spid="105" grpId="0" animBg="1"/>
      <p:bldP spid="108" grpId="0" animBg="1"/>
      <p:bldP spid="109" grpId="0" animBg="1"/>
      <p:bldP spid="144" grpId="0"/>
      <p:bldP spid="145" grpId="0"/>
      <p:bldP spid="146" grpId="0"/>
      <p:bldP spid="147" grpId="0"/>
      <p:bldP spid="148" grpId="0"/>
      <p:bldP spid="149"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0" name="组合 29"/>
          <p:cNvGrpSpPr/>
          <p:nvPr/>
        </p:nvGrpSpPr>
        <p:grpSpPr>
          <a:xfrm>
            <a:off x="7156539" y="2883719"/>
            <a:ext cx="2166287" cy="2166287"/>
            <a:chOff x="7547911" y="3041224"/>
            <a:chExt cx="2284755" cy="2284755"/>
          </a:xfrm>
        </p:grpSpPr>
        <p:sp>
          <p:nvSpPr>
            <p:cNvPr id="7" name="Freeform 6"/>
            <p:cNvSpPr/>
            <p:nvPr/>
          </p:nvSpPr>
          <p:spPr bwMode="auto">
            <a:xfrm>
              <a:off x="7547911" y="3041224"/>
              <a:ext cx="2284755" cy="2284755"/>
            </a:xfrm>
            <a:custGeom>
              <a:gdLst>
                <a:gd name="T0" fmla="*/ 804 w 1216"/>
                <a:gd name="T1" fmla="*/ 0 h 1216"/>
                <a:gd name="T2" fmla="*/ 1216 w 1216"/>
                <a:gd name="T3" fmla="*/ 9 h 1216"/>
                <a:gd name="T4" fmla="*/ 1216 w 1216"/>
                <a:gd name="T5" fmla="*/ 411 h 1216"/>
                <a:gd name="T6" fmla="*/ 412 w 1216"/>
                <a:gd name="T7" fmla="*/ 1216 h 1216"/>
                <a:gd name="T8" fmla="*/ 0 w 1216"/>
                <a:gd name="T9" fmla="*/ 805 h 1216"/>
                <a:gd name="T10" fmla="*/ 804 w 1216"/>
                <a:gd name="T11" fmla="*/ 0 h 1216"/>
              </a:gdLst>
              <a:cxnLst>
                <a:cxn ang="0">
                  <a:pos x="T0" y="T1"/>
                </a:cxn>
                <a:cxn ang="0">
                  <a:pos x="T2" y="T3"/>
                </a:cxn>
                <a:cxn ang="0">
                  <a:pos x="T4" y="T5"/>
                </a:cxn>
                <a:cxn ang="0">
                  <a:pos x="T6" y="T7"/>
                </a:cxn>
                <a:cxn ang="0">
                  <a:pos x="T8" y="T9"/>
                </a:cxn>
                <a:cxn ang="0">
                  <a:pos x="T10" y="T11"/>
                </a:cxn>
              </a:cxnLst>
              <a:rect l="0" t="0" r="r" b="b"/>
              <a:pathLst>
                <a:path w="1216" h="1216">
                  <a:moveTo>
                    <a:pt x="804" y="0"/>
                  </a:moveTo>
                  <a:lnTo>
                    <a:pt x="1216" y="9"/>
                  </a:lnTo>
                  <a:lnTo>
                    <a:pt x="1216" y="411"/>
                  </a:lnTo>
                  <a:lnTo>
                    <a:pt x="412" y="1216"/>
                  </a:lnTo>
                  <a:lnTo>
                    <a:pt x="0" y="805"/>
                  </a:lnTo>
                  <a:lnTo>
                    <a:pt x="804" y="0"/>
                  </a:lnTo>
                  <a:close/>
                </a:path>
              </a:pathLst>
            </a:custGeom>
            <a:solidFill>
              <a:schemeClr val="accent2"/>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8" name="Freeform 7"/>
            <p:cNvSpPr/>
            <p:nvPr/>
          </p:nvSpPr>
          <p:spPr bwMode="auto">
            <a:xfrm>
              <a:off x="7547911" y="3041224"/>
              <a:ext cx="2284755" cy="2284755"/>
            </a:xfrm>
            <a:custGeom>
              <a:gdLst>
                <a:gd name="T0" fmla="*/ 804 w 1216"/>
                <a:gd name="T1" fmla="*/ 0 h 1216"/>
                <a:gd name="T2" fmla="*/ 1216 w 1216"/>
                <a:gd name="T3" fmla="*/ 411 h 1216"/>
                <a:gd name="T4" fmla="*/ 412 w 1216"/>
                <a:gd name="T5" fmla="*/ 1216 h 1216"/>
                <a:gd name="T6" fmla="*/ 0 w 1216"/>
                <a:gd name="T7" fmla="*/ 805 h 1216"/>
                <a:gd name="T8" fmla="*/ 804 w 1216"/>
                <a:gd name="T9" fmla="*/ 0 h 1216"/>
              </a:gdLst>
              <a:cxnLst>
                <a:cxn ang="0">
                  <a:pos x="T0" y="T1"/>
                </a:cxn>
                <a:cxn ang="0">
                  <a:pos x="T2" y="T3"/>
                </a:cxn>
                <a:cxn ang="0">
                  <a:pos x="T4" y="T5"/>
                </a:cxn>
                <a:cxn ang="0">
                  <a:pos x="T6" y="T7"/>
                </a:cxn>
                <a:cxn ang="0">
                  <a:pos x="T8" y="T9"/>
                </a:cxn>
              </a:cxnLst>
              <a:rect l="0" t="0" r="r" b="b"/>
              <a:pathLst>
                <a:path w="1216" h="1216">
                  <a:moveTo>
                    <a:pt x="804" y="0"/>
                  </a:moveTo>
                  <a:lnTo>
                    <a:pt x="1216" y="411"/>
                  </a:lnTo>
                  <a:lnTo>
                    <a:pt x="412" y="1216"/>
                  </a:lnTo>
                  <a:lnTo>
                    <a:pt x="0" y="805"/>
                  </a:lnTo>
                  <a:lnTo>
                    <a:pt x="804" y="0"/>
                  </a:lnTo>
                  <a:close/>
                </a:path>
              </a:pathLst>
            </a:custGeom>
            <a:solidFill>
              <a:schemeClr val="accent2"/>
            </a:solidFill>
            <a:ln w="0">
              <a:noFill/>
              <a:prstDash val="solid"/>
              <a:round/>
            </a:ln>
            <a:effectLst>
              <a:outerShdw blurRad="190500" dist="63500" dir="18900000" algn="bl" rotWithShape="0">
                <a:prstClr val="black">
                  <a:alpha val="40000"/>
                </a:prstClr>
              </a:outerShdw>
            </a:effectLst>
          </p:spPr>
          <p:txBody>
            <a:bodyPr vert="horz" wrap="square" lIns="86699" tIns="43349" rIns="86699" bIns="43349" numCol="1" anchor="t" anchorCtr="0" compatLnSpc="1"/>
            <a:lstStyle/>
            <a:p>
              <a:endParaRPr lang="zh-CN" altLang="en-US" sz="1705">
                <a:cs typeface="+mn-ea"/>
                <a:sym typeface="+mn-lt"/>
              </a:endParaRPr>
            </a:p>
          </p:txBody>
        </p:sp>
      </p:grpSp>
      <p:grpSp>
        <p:nvGrpSpPr>
          <p:cNvPr id="31" name="组合 30"/>
          <p:cNvGrpSpPr/>
          <p:nvPr/>
        </p:nvGrpSpPr>
        <p:grpSpPr>
          <a:xfrm>
            <a:off x="5718881" y="2144404"/>
            <a:ext cx="2164505" cy="2168069"/>
            <a:chOff x="6031630" y="2261477"/>
            <a:chExt cx="2282877" cy="2286635"/>
          </a:xfrm>
        </p:grpSpPr>
        <p:sp>
          <p:nvSpPr>
            <p:cNvPr id="9" name="Freeform 8"/>
            <p:cNvSpPr/>
            <p:nvPr/>
          </p:nvSpPr>
          <p:spPr bwMode="auto">
            <a:xfrm>
              <a:off x="6031630" y="2261477"/>
              <a:ext cx="2282877" cy="2286635"/>
            </a:xfrm>
            <a:custGeom>
              <a:gdLst>
                <a:gd name="T0" fmla="*/ 411 w 1215"/>
                <a:gd name="T1" fmla="*/ 0 h 1217"/>
                <a:gd name="T2" fmla="*/ 1215 w 1215"/>
                <a:gd name="T3" fmla="*/ 805 h 1217"/>
                <a:gd name="T4" fmla="*/ 1206 w 1215"/>
                <a:gd name="T5" fmla="*/ 1217 h 1217"/>
                <a:gd name="T6" fmla="*/ 804 w 1215"/>
                <a:gd name="T7" fmla="*/ 1217 h 1217"/>
                <a:gd name="T8" fmla="*/ 0 w 1215"/>
                <a:gd name="T9" fmla="*/ 412 h 1217"/>
                <a:gd name="T10" fmla="*/ 411 w 1215"/>
                <a:gd name="T11" fmla="*/ 0 h 1217"/>
              </a:gdLst>
              <a:cxnLst>
                <a:cxn ang="0">
                  <a:pos x="T0" y="T1"/>
                </a:cxn>
                <a:cxn ang="0">
                  <a:pos x="T2" y="T3"/>
                </a:cxn>
                <a:cxn ang="0">
                  <a:pos x="T4" y="T5"/>
                </a:cxn>
                <a:cxn ang="0">
                  <a:pos x="T6" y="T7"/>
                </a:cxn>
                <a:cxn ang="0">
                  <a:pos x="T8" y="T9"/>
                </a:cxn>
                <a:cxn ang="0">
                  <a:pos x="T10" y="T11"/>
                </a:cxn>
              </a:cxnLst>
              <a:rect l="0" t="0" r="r" b="b"/>
              <a:pathLst>
                <a:path w="1215" h="1217">
                  <a:moveTo>
                    <a:pt x="411" y="0"/>
                  </a:moveTo>
                  <a:lnTo>
                    <a:pt x="1215" y="805"/>
                  </a:lnTo>
                  <a:lnTo>
                    <a:pt x="1206" y="1217"/>
                  </a:lnTo>
                  <a:lnTo>
                    <a:pt x="804" y="1217"/>
                  </a:lnTo>
                  <a:lnTo>
                    <a:pt x="0" y="412"/>
                  </a:lnTo>
                  <a:lnTo>
                    <a:pt x="411" y="0"/>
                  </a:lnTo>
                  <a:close/>
                </a:path>
              </a:pathLst>
            </a:custGeom>
            <a:solidFill>
              <a:schemeClr val="accent1"/>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0" name="Freeform 9"/>
            <p:cNvSpPr/>
            <p:nvPr/>
          </p:nvSpPr>
          <p:spPr bwMode="auto">
            <a:xfrm>
              <a:off x="6031630" y="2261477"/>
              <a:ext cx="2282877" cy="2286635"/>
            </a:xfrm>
            <a:custGeom>
              <a:gdLst>
                <a:gd name="T0" fmla="*/ 411 w 1215"/>
                <a:gd name="T1" fmla="*/ 0 h 1217"/>
                <a:gd name="T2" fmla="*/ 1215 w 1215"/>
                <a:gd name="T3" fmla="*/ 805 h 1217"/>
                <a:gd name="T4" fmla="*/ 804 w 1215"/>
                <a:gd name="T5" fmla="*/ 1217 h 1217"/>
                <a:gd name="T6" fmla="*/ 0 w 1215"/>
                <a:gd name="T7" fmla="*/ 412 h 1217"/>
                <a:gd name="T8" fmla="*/ 411 w 1215"/>
                <a:gd name="T9" fmla="*/ 0 h 1217"/>
              </a:gdLst>
              <a:cxnLst>
                <a:cxn ang="0">
                  <a:pos x="T0" y="T1"/>
                </a:cxn>
                <a:cxn ang="0">
                  <a:pos x="T2" y="T3"/>
                </a:cxn>
                <a:cxn ang="0">
                  <a:pos x="T4" y="T5"/>
                </a:cxn>
                <a:cxn ang="0">
                  <a:pos x="T6" y="T7"/>
                </a:cxn>
                <a:cxn ang="0">
                  <a:pos x="T8" y="T9"/>
                </a:cxn>
              </a:cxnLst>
              <a:rect l="0" t="0" r="r" b="b"/>
              <a:pathLst>
                <a:path w="1215" h="1217">
                  <a:moveTo>
                    <a:pt x="411" y="0"/>
                  </a:moveTo>
                  <a:lnTo>
                    <a:pt x="1215" y="805"/>
                  </a:lnTo>
                  <a:lnTo>
                    <a:pt x="804" y="1217"/>
                  </a:lnTo>
                  <a:lnTo>
                    <a:pt x="0" y="412"/>
                  </a:lnTo>
                  <a:lnTo>
                    <a:pt x="411" y="0"/>
                  </a:lnTo>
                  <a:close/>
                </a:path>
              </a:pathLst>
            </a:custGeom>
            <a:solidFill>
              <a:schemeClr val="accent1"/>
            </a:solidFill>
            <a:ln w="0">
              <a:noFill/>
              <a:prstDash val="solid"/>
              <a:round/>
            </a:ln>
            <a:effectLst>
              <a:outerShdw blurRad="190500" dist="63500" dir="2700000" algn="tl" rotWithShape="0">
                <a:prstClr val="black">
                  <a:alpha val="40000"/>
                </a:prstClr>
              </a:outerShdw>
            </a:effectLst>
          </p:spPr>
          <p:txBody>
            <a:bodyPr vert="horz" wrap="square" lIns="86699" tIns="43349" rIns="86699" bIns="43349" numCol="1" anchor="t" anchorCtr="0" compatLnSpc="1"/>
            <a:lstStyle/>
            <a:p>
              <a:endParaRPr lang="zh-CN" altLang="en-US" sz="1705">
                <a:cs typeface="+mn-ea"/>
                <a:sym typeface="+mn-lt"/>
              </a:endParaRPr>
            </a:p>
          </p:txBody>
        </p:sp>
      </p:grpSp>
      <p:grpSp>
        <p:nvGrpSpPr>
          <p:cNvPr id="32" name="组合 31"/>
          <p:cNvGrpSpPr/>
          <p:nvPr/>
        </p:nvGrpSpPr>
        <p:grpSpPr>
          <a:xfrm>
            <a:off x="4293691" y="2876594"/>
            <a:ext cx="2166287" cy="2168069"/>
            <a:chOff x="4528502" y="3033708"/>
            <a:chExt cx="2284755" cy="2286635"/>
          </a:xfrm>
        </p:grpSpPr>
        <p:sp>
          <p:nvSpPr>
            <p:cNvPr id="11" name="Freeform 10"/>
            <p:cNvSpPr/>
            <p:nvPr/>
          </p:nvSpPr>
          <p:spPr bwMode="auto">
            <a:xfrm>
              <a:off x="4528502" y="3033708"/>
              <a:ext cx="2284755" cy="2286635"/>
            </a:xfrm>
            <a:custGeom>
              <a:gdLst>
                <a:gd name="T0" fmla="*/ 804 w 1216"/>
                <a:gd name="T1" fmla="*/ 0 h 1217"/>
                <a:gd name="T2" fmla="*/ 1216 w 1216"/>
                <a:gd name="T3" fmla="*/ 9 h 1217"/>
                <a:gd name="T4" fmla="*/ 1216 w 1216"/>
                <a:gd name="T5" fmla="*/ 412 h 1217"/>
                <a:gd name="T6" fmla="*/ 410 w 1216"/>
                <a:gd name="T7" fmla="*/ 1217 h 1217"/>
                <a:gd name="T8" fmla="*/ 0 w 1216"/>
                <a:gd name="T9" fmla="*/ 805 h 1217"/>
                <a:gd name="T10" fmla="*/ 804 w 1216"/>
                <a:gd name="T11" fmla="*/ 0 h 1217"/>
              </a:gdLst>
              <a:cxnLst>
                <a:cxn ang="0">
                  <a:pos x="T0" y="T1"/>
                </a:cxn>
                <a:cxn ang="0">
                  <a:pos x="T2" y="T3"/>
                </a:cxn>
                <a:cxn ang="0">
                  <a:pos x="T4" y="T5"/>
                </a:cxn>
                <a:cxn ang="0">
                  <a:pos x="T6" y="T7"/>
                </a:cxn>
                <a:cxn ang="0">
                  <a:pos x="T8" y="T9"/>
                </a:cxn>
                <a:cxn ang="0">
                  <a:pos x="T10" y="T11"/>
                </a:cxn>
              </a:cxnLst>
              <a:rect l="0" t="0" r="r" b="b"/>
              <a:pathLst>
                <a:path w="1216" h="1217">
                  <a:moveTo>
                    <a:pt x="804" y="0"/>
                  </a:moveTo>
                  <a:lnTo>
                    <a:pt x="1216" y="9"/>
                  </a:lnTo>
                  <a:lnTo>
                    <a:pt x="1216" y="412"/>
                  </a:lnTo>
                  <a:lnTo>
                    <a:pt x="410" y="1217"/>
                  </a:lnTo>
                  <a:lnTo>
                    <a:pt x="0" y="805"/>
                  </a:lnTo>
                  <a:lnTo>
                    <a:pt x="804" y="0"/>
                  </a:lnTo>
                  <a:close/>
                </a:path>
              </a:pathLst>
            </a:custGeom>
            <a:solidFill>
              <a:schemeClr val="accent2"/>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2" name="Freeform 11"/>
            <p:cNvSpPr/>
            <p:nvPr/>
          </p:nvSpPr>
          <p:spPr bwMode="auto">
            <a:xfrm>
              <a:off x="4528502" y="3033708"/>
              <a:ext cx="2284755" cy="2286635"/>
            </a:xfrm>
            <a:custGeom>
              <a:gdLst>
                <a:gd name="T0" fmla="*/ 804 w 1216"/>
                <a:gd name="T1" fmla="*/ 0 h 1217"/>
                <a:gd name="T2" fmla="*/ 1216 w 1216"/>
                <a:gd name="T3" fmla="*/ 412 h 1217"/>
                <a:gd name="T4" fmla="*/ 410 w 1216"/>
                <a:gd name="T5" fmla="*/ 1217 h 1217"/>
                <a:gd name="T6" fmla="*/ 0 w 1216"/>
                <a:gd name="T7" fmla="*/ 805 h 1217"/>
                <a:gd name="T8" fmla="*/ 804 w 1216"/>
                <a:gd name="T9" fmla="*/ 0 h 1217"/>
              </a:gdLst>
              <a:cxnLst>
                <a:cxn ang="0">
                  <a:pos x="T0" y="T1"/>
                </a:cxn>
                <a:cxn ang="0">
                  <a:pos x="T2" y="T3"/>
                </a:cxn>
                <a:cxn ang="0">
                  <a:pos x="T4" y="T5"/>
                </a:cxn>
                <a:cxn ang="0">
                  <a:pos x="T6" y="T7"/>
                </a:cxn>
                <a:cxn ang="0">
                  <a:pos x="T8" y="T9"/>
                </a:cxn>
              </a:cxnLst>
              <a:rect l="0" t="0" r="r" b="b"/>
              <a:pathLst>
                <a:path w="1216" h="1217">
                  <a:moveTo>
                    <a:pt x="804" y="0"/>
                  </a:moveTo>
                  <a:lnTo>
                    <a:pt x="1216" y="412"/>
                  </a:lnTo>
                  <a:lnTo>
                    <a:pt x="410" y="1217"/>
                  </a:lnTo>
                  <a:lnTo>
                    <a:pt x="0" y="805"/>
                  </a:lnTo>
                  <a:lnTo>
                    <a:pt x="804" y="0"/>
                  </a:lnTo>
                  <a:close/>
                </a:path>
              </a:pathLst>
            </a:custGeom>
            <a:solidFill>
              <a:schemeClr val="accent2"/>
            </a:solidFill>
            <a:ln w="0">
              <a:noFill/>
              <a:prstDash val="solid"/>
              <a:round/>
            </a:ln>
            <a:effectLst>
              <a:outerShdw blurRad="190500" dist="63500" dir="18900000" algn="bl" rotWithShape="0">
                <a:prstClr val="black">
                  <a:alpha val="40000"/>
                </a:prstClr>
              </a:outerShdw>
            </a:effectLst>
          </p:spPr>
          <p:txBody>
            <a:bodyPr vert="horz" wrap="square" lIns="86699" tIns="43349" rIns="86699" bIns="43349" numCol="1" anchor="t" anchorCtr="0" compatLnSpc="1"/>
            <a:lstStyle/>
            <a:p>
              <a:endParaRPr lang="zh-CN" altLang="en-US" sz="1705">
                <a:cs typeface="+mn-ea"/>
                <a:sym typeface="+mn-lt"/>
              </a:endParaRPr>
            </a:p>
          </p:txBody>
        </p:sp>
      </p:grpSp>
      <p:grpSp>
        <p:nvGrpSpPr>
          <p:cNvPr id="3" name="组合 2"/>
          <p:cNvGrpSpPr/>
          <p:nvPr/>
        </p:nvGrpSpPr>
        <p:grpSpPr>
          <a:xfrm>
            <a:off x="2863158" y="2142622"/>
            <a:ext cx="2166287" cy="2168069"/>
            <a:chOff x="3019736" y="2259597"/>
            <a:chExt cx="2284755" cy="2286635"/>
          </a:xfrm>
        </p:grpSpPr>
        <p:sp>
          <p:nvSpPr>
            <p:cNvPr id="13" name="Freeform 12"/>
            <p:cNvSpPr/>
            <p:nvPr/>
          </p:nvSpPr>
          <p:spPr bwMode="auto">
            <a:xfrm>
              <a:off x="3019736" y="2259597"/>
              <a:ext cx="2284755" cy="2286635"/>
            </a:xfrm>
            <a:custGeom>
              <a:gdLst>
                <a:gd name="T0" fmla="*/ 410 w 1216"/>
                <a:gd name="T1" fmla="*/ 0 h 1217"/>
                <a:gd name="T2" fmla="*/ 1216 w 1216"/>
                <a:gd name="T3" fmla="*/ 806 h 1217"/>
                <a:gd name="T4" fmla="*/ 1207 w 1216"/>
                <a:gd name="T5" fmla="*/ 1217 h 1217"/>
                <a:gd name="T6" fmla="*/ 804 w 1216"/>
                <a:gd name="T7" fmla="*/ 1217 h 1217"/>
                <a:gd name="T8" fmla="*/ 0 w 1216"/>
                <a:gd name="T9" fmla="*/ 412 h 1217"/>
                <a:gd name="T10" fmla="*/ 410 w 1216"/>
                <a:gd name="T11" fmla="*/ 0 h 1217"/>
              </a:gdLst>
              <a:cxnLst>
                <a:cxn ang="0">
                  <a:pos x="T0" y="T1"/>
                </a:cxn>
                <a:cxn ang="0">
                  <a:pos x="T2" y="T3"/>
                </a:cxn>
                <a:cxn ang="0">
                  <a:pos x="T4" y="T5"/>
                </a:cxn>
                <a:cxn ang="0">
                  <a:pos x="T6" y="T7"/>
                </a:cxn>
                <a:cxn ang="0">
                  <a:pos x="T8" y="T9"/>
                </a:cxn>
                <a:cxn ang="0">
                  <a:pos x="T10" y="T11"/>
                </a:cxn>
              </a:cxnLst>
              <a:rect l="0" t="0" r="r" b="b"/>
              <a:pathLst>
                <a:path w="1216" h="1217">
                  <a:moveTo>
                    <a:pt x="410" y="0"/>
                  </a:moveTo>
                  <a:lnTo>
                    <a:pt x="1216" y="806"/>
                  </a:lnTo>
                  <a:lnTo>
                    <a:pt x="1207" y="1217"/>
                  </a:lnTo>
                  <a:lnTo>
                    <a:pt x="804" y="1217"/>
                  </a:lnTo>
                  <a:lnTo>
                    <a:pt x="0" y="412"/>
                  </a:lnTo>
                  <a:lnTo>
                    <a:pt x="410" y="0"/>
                  </a:lnTo>
                  <a:close/>
                </a:path>
              </a:pathLst>
            </a:custGeom>
            <a:solidFill>
              <a:schemeClr val="accent1"/>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4" name="Freeform 13"/>
            <p:cNvSpPr/>
            <p:nvPr/>
          </p:nvSpPr>
          <p:spPr bwMode="auto">
            <a:xfrm>
              <a:off x="3019736" y="2259597"/>
              <a:ext cx="2284755" cy="2286635"/>
            </a:xfrm>
            <a:custGeom>
              <a:gdLst>
                <a:gd name="T0" fmla="*/ 410 w 1216"/>
                <a:gd name="T1" fmla="*/ 0 h 1217"/>
                <a:gd name="T2" fmla="*/ 1216 w 1216"/>
                <a:gd name="T3" fmla="*/ 806 h 1217"/>
                <a:gd name="T4" fmla="*/ 804 w 1216"/>
                <a:gd name="T5" fmla="*/ 1217 h 1217"/>
                <a:gd name="T6" fmla="*/ 0 w 1216"/>
                <a:gd name="T7" fmla="*/ 412 h 1217"/>
                <a:gd name="T8" fmla="*/ 410 w 1216"/>
                <a:gd name="T9" fmla="*/ 0 h 1217"/>
              </a:gdLst>
              <a:cxnLst>
                <a:cxn ang="0">
                  <a:pos x="T0" y="T1"/>
                </a:cxn>
                <a:cxn ang="0">
                  <a:pos x="T2" y="T3"/>
                </a:cxn>
                <a:cxn ang="0">
                  <a:pos x="T4" y="T5"/>
                </a:cxn>
                <a:cxn ang="0">
                  <a:pos x="T6" y="T7"/>
                </a:cxn>
                <a:cxn ang="0">
                  <a:pos x="T8" y="T9"/>
                </a:cxn>
              </a:cxnLst>
              <a:rect l="0" t="0" r="r" b="b"/>
              <a:pathLst>
                <a:path w="1216" h="1217">
                  <a:moveTo>
                    <a:pt x="410" y="0"/>
                  </a:moveTo>
                  <a:lnTo>
                    <a:pt x="1216" y="806"/>
                  </a:lnTo>
                  <a:lnTo>
                    <a:pt x="804" y="1217"/>
                  </a:lnTo>
                  <a:lnTo>
                    <a:pt x="0" y="412"/>
                  </a:lnTo>
                  <a:lnTo>
                    <a:pt x="410" y="0"/>
                  </a:lnTo>
                  <a:close/>
                </a:path>
              </a:pathLst>
            </a:custGeom>
            <a:solidFill>
              <a:schemeClr val="accent1"/>
            </a:solidFill>
            <a:ln w="0">
              <a:noFill/>
              <a:prstDash val="solid"/>
              <a:round/>
            </a:ln>
            <a:effectLst>
              <a:outerShdw blurRad="127000" dist="63500" dir="2700000" algn="tl" rotWithShape="0">
                <a:prstClr val="black">
                  <a:alpha val="40000"/>
                </a:prstClr>
              </a:outerShdw>
            </a:effectLst>
          </p:spPr>
          <p:txBody>
            <a:bodyPr vert="horz" wrap="square" lIns="86699" tIns="43349" rIns="86699" bIns="43349" numCol="1" anchor="t" anchorCtr="0" compatLnSpc="1"/>
            <a:lstStyle/>
            <a:p>
              <a:endParaRPr lang="zh-CN" altLang="en-US" sz="1705">
                <a:cs typeface="+mn-ea"/>
                <a:sym typeface="+mn-lt"/>
              </a:endParaRPr>
            </a:p>
          </p:txBody>
        </p:sp>
      </p:grpSp>
      <p:grpSp>
        <p:nvGrpSpPr>
          <p:cNvPr id="16" name="组合 15"/>
          <p:cNvGrpSpPr/>
          <p:nvPr/>
        </p:nvGrpSpPr>
        <p:grpSpPr>
          <a:xfrm>
            <a:off x="6251211" y="2701183"/>
            <a:ext cx="472095" cy="349171"/>
            <a:chOff x="6923088" y="3898901"/>
            <a:chExt cx="420688" cy="311150"/>
          </a:xfrm>
        </p:grpSpPr>
        <p:sp>
          <p:nvSpPr>
            <p:cNvPr id="17" name="Freeform 27"/>
            <p:cNvSpPr>
              <a:spLocks noEditPoints="1"/>
            </p:cNvSpPr>
            <p:nvPr/>
          </p:nvSpPr>
          <p:spPr bwMode="auto">
            <a:xfrm>
              <a:off x="6923088" y="3898901"/>
              <a:ext cx="269875" cy="271463"/>
            </a:xfrm>
            <a:custGeom>
              <a:gdLst>
                <a:gd name="T0" fmla="*/ 170 w 340"/>
                <a:gd name="T1" fmla="*/ 77 h 340"/>
                <a:gd name="T2" fmla="*/ 141 w 340"/>
                <a:gd name="T3" fmla="*/ 81 h 340"/>
                <a:gd name="T4" fmla="*/ 116 w 340"/>
                <a:gd name="T5" fmla="*/ 95 h 340"/>
                <a:gd name="T6" fmla="*/ 94 w 340"/>
                <a:gd name="T7" fmla="*/ 114 h 340"/>
                <a:gd name="T8" fmla="*/ 81 w 340"/>
                <a:gd name="T9" fmla="*/ 141 h 340"/>
                <a:gd name="T10" fmla="*/ 77 w 340"/>
                <a:gd name="T11" fmla="*/ 170 h 340"/>
                <a:gd name="T12" fmla="*/ 81 w 340"/>
                <a:gd name="T13" fmla="*/ 199 h 340"/>
                <a:gd name="T14" fmla="*/ 94 w 340"/>
                <a:gd name="T15" fmla="*/ 224 h 340"/>
                <a:gd name="T16" fmla="*/ 116 w 340"/>
                <a:gd name="T17" fmla="*/ 246 h 340"/>
                <a:gd name="T18" fmla="*/ 141 w 340"/>
                <a:gd name="T19" fmla="*/ 259 h 340"/>
                <a:gd name="T20" fmla="*/ 170 w 340"/>
                <a:gd name="T21" fmla="*/ 263 h 340"/>
                <a:gd name="T22" fmla="*/ 199 w 340"/>
                <a:gd name="T23" fmla="*/ 259 h 340"/>
                <a:gd name="T24" fmla="*/ 226 w 340"/>
                <a:gd name="T25" fmla="*/ 246 h 340"/>
                <a:gd name="T26" fmla="*/ 245 w 340"/>
                <a:gd name="T27" fmla="*/ 224 h 340"/>
                <a:gd name="T28" fmla="*/ 258 w 340"/>
                <a:gd name="T29" fmla="*/ 199 h 340"/>
                <a:gd name="T30" fmla="*/ 262 w 340"/>
                <a:gd name="T31" fmla="*/ 170 h 340"/>
                <a:gd name="T32" fmla="*/ 258 w 340"/>
                <a:gd name="T33" fmla="*/ 141 h 340"/>
                <a:gd name="T34" fmla="*/ 245 w 340"/>
                <a:gd name="T35" fmla="*/ 114 h 340"/>
                <a:gd name="T36" fmla="*/ 226 w 340"/>
                <a:gd name="T37" fmla="*/ 95 h 340"/>
                <a:gd name="T38" fmla="*/ 199 w 340"/>
                <a:gd name="T39" fmla="*/ 81 h 340"/>
                <a:gd name="T40" fmla="*/ 170 w 340"/>
                <a:gd name="T41" fmla="*/ 77 h 340"/>
                <a:gd name="T42" fmla="*/ 145 w 340"/>
                <a:gd name="T43" fmla="*/ 0 h 340"/>
                <a:gd name="T44" fmla="*/ 197 w 340"/>
                <a:gd name="T45" fmla="*/ 0 h 340"/>
                <a:gd name="T46" fmla="*/ 199 w 340"/>
                <a:gd name="T47" fmla="*/ 42 h 340"/>
                <a:gd name="T48" fmla="*/ 220 w 340"/>
                <a:gd name="T49" fmla="*/ 48 h 340"/>
                <a:gd name="T50" fmla="*/ 239 w 340"/>
                <a:gd name="T51" fmla="*/ 58 h 340"/>
                <a:gd name="T52" fmla="*/ 272 w 340"/>
                <a:gd name="T53" fmla="*/ 31 h 340"/>
                <a:gd name="T54" fmla="*/ 309 w 340"/>
                <a:gd name="T55" fmla="*/ 68 h 340"/>
                <a:gd name="T56" fmla="*/ 282 w 340"/>
                <a:gd name="T57" fmla="*/ 100 h 340"/>
                <a:gd name="T58" fmla="*/ 291 w 340"/>
                <a:gd name="T59" fmla="*/ 120 h 340"/>
                <a:gd name="T60" fmla="*/ 297 w 340"/>
                <a:gd name="T61" fmla="*/ 141 h 340"/>
                <a:gd name="T62" fmla="*/ 340 w 340"/>
                <a:gd name="T63" fmla="*/ 143 h 340"/>
                <a:gd name="T64" fmla="*/ 340 w 340"/>
                <a:gd name="T65" fmla="*/ 197 h 340"/>
                <a:gd name="T66" fmla="*/ 297 w 340"/>
                <a:gd name="T67" fmla="*/ 199 h 340"/>
                <a:gd name="T68" fmla="*/ 291 w 340"/>
                <a:gd name="T69" fmla="*/ 220 h 340"/>
                <a:gd name="T70" fmla="*/ 282 w 340"/>
                <a:gd name="T71" fmla="*/ 240 h 340"/>
                <a:gd name="T72" fmla="*/ 309 w 340"/>
                <a:gd name="T73" fmla="*/ 271 h 340"/>
                <a:gd name="T74" fmla="*/ 272 w 340"/>
                <a:gd name="T75" fmla="*/ 309 h 340"/>
                <a:gd name="T76" fmla="*/ 239 w 340"/>
                <a:gd name="T77" fmla="*/ 282 h 340"/>
                <a:gd name="T78" fmla="*/ 220 w 340"/>
                <a:gd name="T79" fmla="*/ 292 h 340"/>
                <a:gd name="T80" fmla="*/ 199 w 340"/>
                <a:gd name="T81" fmla="*/ 298 h 340"/>
                <a:gd name="T82" fmla="*/ 197 w 340"/>
                <a:gd name="T83" fmla="*/ 340 h 340"/>
                <a:gd name="T84" fmla="*/ 145 w 340"/>
                <a:gd name="T85" fmla="*/ 340 h 340"/>
                <a:gd name="T86" fmla="*/ 141 w 340"/>
                <a:gd name="T87" fmla="*/ 298 h 340"/>
                <a:gd name="T88" fmla="*/ 119 w 340"/>
                <a:gd name="T89" fmla="*/ 292 h 340"/>
                <a:gd name="T90" fmla="*/ 100 w 340"/>
                <a:gd name="T91" fmla="*/ 282 h 340"/>
                <a:gd name="T92" fmla="*/ 69 w 340"/>
                <a:gd name="T93" fmla="*/ 309 h 340"/>
                <a:gd name="T94" fmla="*/ 31 w 340"/>
                <a:gd name="T95" fmla="*/ 271 h 340"/>
                <a:gd name="T96" fmla="*/ 58 w 340"/>
                <a:gd name="T97" fmla="*/ 240 h 340"/>
                <a:gd name="T98" fmla="*/ 48 w 340"/>
                <a:gd name="T99" fmla="*/ 220 h 340"/>
                <a:gd name="T100" fmla="*/ 42 w 340"/>
                <a:gd name="T101" fmla="*/ 199 h 340"/>
                <a:gd name="T102" fmla="*/ 0 w 340"/>
                <a:gd name="T103" fmla="*/ 197 h 340"/>
                <a:gd name="T104" fmla="*/ 0 w 340"/>
                <a:gd name="T105" fmla="*/ 143 h 340"/>
                <a:gd name="T106" fmla="*/ 42 w 340"/>
                <a:gd name="T107" fmla="*/ 141 h 340"/>
                <a:gd name="T108" fmla="*/ 48 w 340"/>
                <a:gd name="T109" fmla="*/ 120 h 340"/>
                <a:gd name="T110" fmla="*/ 58 w 340"/>
                <a:gd name="T111" fmla="*/ 100 h 340"/>
                <a:gd name="T112" fmla="*/ 31 w 340"/>
                <a:gd name="T113" fmla="*/ 68 h 340"/>
                <a:gd name="T114" fmla="*/ 69 w 340"/>
                <a:gd name="T115" fmla="*/ 31 h 340"/>
                <a:gd name="T116" fmla="*/ 100 w 340"/>
                <a:gd name="T117" fmla="*/ 58 h 340"/>
                <a:gd name="T118" fmla="*/ 119 w 340"/>
                <a:gd name="T119" fmla="*/ 48 h 340"/>
                <a:gd name="T120" fmla="*/ 141 w 340"/>
                <a:gd name="T121" fmla="*/ 42 h 340"/>
                <a:gd name="T122" fmla="*/ 145 w 340"/>
                <a:gd name="T123" fmla="*/ 0 h 34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0" h="340">
                  <a:moveTo>
                    <a:pt x="170" y="77"/>
                  </a:moveTo>
                  <a:lnTo>
                    <a:pt x="141" y="81"/>
                  </a:lnTo>
                  <a:lnTo>
                    <a:pt x="116" y="95"/>
                  </a:lnTo>
                  <a:lnTo>
                    <a:pt x="94" y="114"/>
                  </a:lnTo>
                  <a:lnTo>
                    <a:pt x="81" y="141"/>
                  </a:lnTo>
                  <a:lnTo>
                    <a:pt x="77" y="170"/>
                  </a:lnTo>
                  <a:lnTo>
                    <a:pt x="81" y="199"/>
                  </a:lnTo>
                  <a:lnTo>
                    <a:pt x="94" y="224"/>
                  </a:lnTo>
                  <a:lnTo>
                    <a:pt x="116" y="246"/>
                  </a:lnTo>
                  <a:lnTo>
                    <a:pt x="141" y="259"/>
                  </a:lnTo>
                  <a:lnTo>
                    <a:pt x="170" y="263"/>
                  </a:lnTo>
                  <a:lnTo>
                    <a:pt x="199" y="259"/>
                  </a:lnTo>
                  <a:lnTo>
                    <a:pt x="226" y="246"/>
                  </a:lnTo>
                  <a:lnTo>
                    <a:pt x="245" y="224"/>
                  </a:lnTo>
                  <a:lnTo>
                    <a:pt x="258" y="199"/>
                  </a:lnTo>
                  <a:lnTo>
                    <a:pt x="262" y="170"/>
                  </a:lnTo>
                  <a:lnTo>
                    <a:pt x="258" y="141"/>
                  </a:lnTo>
                  <a:lnTo>
                    <a:pt x="245" y="114"/>
                  </a:lnTo>
                  <a:lnTo>
                    <a:pt x="226" y="95"/>
                  </a:lnTo>
                  <a:lnTo>
                    <a:pt x="199" y="81"/>
                  </a:lnTo>
                  <a:lnTo>
                    <a:pt x="170" y="77"/>
                  </a:lnTo>
                  <a:close/>
                  <a:moveTo>
                    <a:pt x="145" y="0"/>
                  </a:moveTo>
                  <a:lnTo>
                    <a:pt x="197" y="0"/>
                  </a:lnTo>
                  <a:lnTo>
                    <a:pt x="199" y="42"/>
                  </a:lnTo>
                  <a:lnTo>
                    <a:pt x="220" y="48"/>
                  </a:lnTo>
                  <a:lnTo>
                    <a:pt x="239" y="58"/>
                  </a:lnTo>
                  <a:lnTo>
                    <a:pt x="272" y="31"/>
                  </a:lnTo>
                  <a:lnTo>
                    <a:pt x="309" y="68"/>
                  </a:lnTo>
                  <a:lnTo>
                    <a:pt x="282" y="100"/>
                  </a:lnTo>
                  <a:lnTo>
                    <a:pt x="291" y="120"/>
                  </a:lnTo>
                  <a:lnTo>
                    <a:pt x="297" y="141"/>
                  </a:lnTo>
                  <a:lnTo>
                    <a:pt x="340" y="143"/>
                  </a:lnTo>
                  <a:lnTo>
                    <a:pt x="340" y="197"/>
                  </a:lnTo>
                  <a:lnTo>
                    <a:pt x="297" y="199"/>
                  </a:lnTo>
                  <a:lnTo>
                    <a:pt x="291" y="220"/>
                  </a:lnTo>
                  <a:lnTo>
                    <a:pt x="282" y="240"/>
                  </a:lnTo>
                  <a:lnTo>
                    <a:pt x="309" y="271"/>
                  </a:lnTo>
                  <a:lnTo>
                    <a:pt x="272" y="309"/>
                  </a:lnTo>
                  <a:lnTo>
                    <a:pt x="239" y="282"/>
                  </a:lnTo>
                  <a:lnTo>
                    <a:pt x="220" y="292"/>
                  </a:lnTo>
                  <a:lnTo>
                    <a:pt x="199" y="298"/>
                  </a:lnTo>
                  <a:lnTo>
                    <a:pt x="197" y="340"/>
                  </a:lnTo>
                  <a:lnTo>
                    <a:pt x="145" y="340"/>
                  </a:lnTo>
                  <a:lnTo>
                    <a:pt x="141" y="298"/>
                  </a:lnTo>
                  <a:lnTo>
                    <a:pt x="119" y="292"/>
                  </a:lnTo>
                  <a:lnTo>
                    <a:pt x="100" y="282"/>
                  </a:lnTo>
                  <a:lnTo>
                    <a:pt x="69" y="309"/>
                  </a:lnTo>
                  <a:lnTo>
                    <a:pt x="31" y="271"/>
                  </a:lnTo>
                  <a:lnTo>
                    <a:pt x="58" y="240"/>
                  </a:lnTo>
                  <a:lnTo>
                    <a:pt x="48" y="220"/>
                  </a:lnTo>
                  <a:lnTo>
                    <a:pt x="42" y="199"/>
                  </a:lnTo>
                  <a:lnTo>
                    <a:pt x="0" y="197"/>
                  </a:lnTo>
                  <a:lnTo>
                    <a:pt x="0" y="143"/>
                  </a:lnTo>
                  <a:lnTo>
                    <a:pt x="42" y="141"/>
                  </a:lnTo>
                  <a:lnTo>
                    <a:pt x="48" y="120"/>
                  </a:lnTo>
                  <a:lnTo>
                    <a:pt x="58" y="100"/>
                  </a:lnTo>
                  <a:lnTo>
                    <a:pt x="31" y="68"/>
                  </a:lnTo>
                  <a:lnTo>
                    <a:pt x="69" y="31"/>
                  </a:lnTo>
                  <a:lnTo>
                    <a:pt x="100" y="58"/>
                  </a:lnTo>
                  <a:lnTo>
                    <a:pt x="119" y="48"/>
                  </a:lnTo>
                  <a:lnTo>
                    <a:pt x="141" y="42"/>
                  </a:lnTo>
                  <a:lnTo>
                    <a:pt x="14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8" name="Freeform 28"/>
            <p:cNvSpPr>
              <a:spLocks noEditPoints="1"/>
            </p:cNvSpPr>
            <p:nvPr/>
          </p:nvSpPr>
          <p:spPr bwMode="auto">
            <a:xfrm>
              <a:off x="7008813" y="3986213"/>
              <a:ext cx="98425" cy="98425"/>
            </a:xfrm>
            <a:custGeom>
              <a:gdLst>
                <a:gd name="T0" fmla="*/ 62 w 123"/>
                <a:gd name="T1" fmla="*/ 33 h 124"/>
                <a:gd name="T2" fmla="*/ 54 w 123"/>
                <a:gd name="T3" fmla="*/ 33 h 124"/>
                <a:gd name="T4" fmla="*/ 46 w 123"/>
                <a:gd name="T5" fmla="*/ 37 h 124"/>
                <a:gd name="T6" fmla="*/ 40 w 123"/>
                <a:gd name="T7" fmla="*/ 41 h 124"/>
                <a:gd name="T8" fmla="*/ 37 w 123"/>
                <a:gd name="T9" fmla="*/ 47 h 124"/>
                <a:gd name="T10" fmla="*/ 33 w 123"/>
                <a:gd name="T11" fmla="*/ 54 h 124"/>
                <a:gd name="T12" fmla="*/ 31 w 123"/>
                <a:gd name="T13" fmla="*/ 62 h 124"/>
                <a:gd name="T14" fmla="*/ 33 w 123"/>
                <a:gd name="T15" fmla="*/ 70 h 124"/>
                <a:gd name="T16" fmla="*/ 37 w 123"/>
                <a:gd name="T17" fmla="*/ 78 h 124"/>
                <a:gd name="T18" fmla="*/ 40 w 123"/>
                <a:gd name="T19" fmla="*/ 83 h 124"/>
                <a:gd name="T20" fmla="*/ 46 w 123"/>
                <a:gd name="T21" fmla="*/ 87 h 124"/>
                <a:gd name="T22" fmla="*/ 54 w 123"/>
                <a:gd name="T23" fmla="*/ 89 h 124"/>
                <a:gd name="T24" fmla="*/ 62 w 123"/>
                <a:gd name="T25" fmla="*/ 91 h 124"/>
                <a:gd name="T26" fmla="*/ 69 w 123"/>
                <a:gd name="T27" fmla="*/ 89 h 124"/>
                <a:gd name="T28" fmla="*/ 77 w 123"/>
                <a:gd name="T29" fmla="*/ 87 h 124"/>
                <a:gd name="T30" fmla="*/ 83 w 123"/>
                <a:gd name="T31" fmla="*/ 83 h 124"/>
                <a:gd name="T32" fmla="*/ 89 w 123"/>
                <a:gd name="T33" fmla="*/ 78 h 124"/>
                <a:gd name="T34" fmla="*/ 91 w 123"/>
                <a:gd name="T35" fmla="*/ 70 h 124"/>
                <a:gd name="T36" fmla="*/ 93 w 123"/>
                <a:gd name="T37" fmla="*/ 62 h 124"/>
                <a:gd name="T38" fmla="*/ 91 w 123"/>
                <a:gd name="T39" fmla="*/ 54 h 124"/>
                <a:gd name="T40" fmla="*/ 89 w 123"/>
                <a:gd name="T41" fmla="*/ 47 h 124"/>
                <a:gd name="T42" fmla="*/ 83 w 123"/>
                <a:gd name="T43" fmla="*/ 41 h 124"/>
                <a:gd name="T44" fmla="*/ 77 w 123"/>
                <a:gd name="T45" fmla="*/ 37 h 124"/>
                <a:gd name="T46" fmla="*/ 69 w 123"/>
                <a:gd name="T47" fmla="*/ 33 h 124"/>
                <a:gd name="T48" fmla="*/ 62 w 123"/>
                <a:gd name="T49" fmla="*/ 33 h 124"/>
                <a:gd name="T50" fmla="*/ 62 w 123"/>
                <a:gd name="T51" fmla="*/ 0 h 124"/>
                <a:gd name="T52" fmla="*/ 87 w 123"/>
                <a:gd name="T53" fmla="*/ 4 h 124"/>
                <a:gd name="T54" fmla="*/ 106 w 123"/>
                <a:gd name="T55" fmla="*/ 18 h 124"/>
                <a:gd name="T56" fmla="*/ 120 w 123"/>
                <a:gd name="T57" fmla="*/ 37 h 124"/>
                <a:gd name="T58" fmla="*/ 123 w 123"/>
                <a:gd name="T59" fmla="*/ 62 h 124"/>
                <a:gd name="T60" fmla="*/ 120 w 123"/>
                <a:gd name="T61" fmla="*/ 85 h 124"/>
                <a:gd name="T62" fmla="*/ 106 w 123"/>
                <a:gd name="T63" fmla="*/ 107 h 124"/>
                <a:gd name="T64" fmla="*/ 87 w 123"/>
                <a:gd name="T65" fmla="*/ 120 h 124"/>
                <a:gd name="T66" fmla="*/ 62 w 123"/>
                <a:gd name="T67" fmla="*/ 124 h 124"/>
                <a:gd name="T68" fmla="*/ 39 w 123"/>
                <a:gd name="T69" fmla="*/ 120 h 124"/>
                <a:gd name="T70" fmla="*/ 17 w 123"/>
                <a:gd name="T71" fmla="*/ 107 h 124"/>
                <a:gd name="T72" fmla="*/ 4 w 123"/>
                <a:gd name="T73" fmla="*/ 85 h 124"/>
                <a:gd name="T74" fmla="*/ 0 w 123"/>
                <a:gd name="T75" fmla="*/ 62 h 124"/>
                <a:gd name="T76" fmla="*/ 4 w 123"/>
                <a:gd name="T77" fmla="*/ 37 h 124"/>
                <a:gd name="T78" fmla="*/ 17 w 123"/>
                <a:gd name="T79" fmla="*/ 18 h 124"/>
                <a:gd name="T80" fmla="*/ 39 w 123"/>
                <a:gd name="T81" fmla="*/ 4 h 124"/>
                <a:gd name="T82" fmla="*/ 62 w 123"/>
                <a:gd name="T83" fmla="*/ 0 h 12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3" h="124">
                  <a:moveTo>
                    <a:pt x="62" y="33"/>
                  </a:moveTo>
                  <a:lnTo>
                    <a:pt x="54" y="33"/>
                  </a:lnTo>
                  <a:lnTo>
                    <a:pt x="46" y="37"/>
                  </a:lnTo>
                  <a:lnTo>
                    <a:pt x="40" y="41"/>
                  </a:lnTo>
                  <a:lnTo>
                    <a:pt x="37" y="47"/>
                  </a:lnTo>
                  <a:lnTo>
                    <a:pt x="33" y="54"/>
                  </a:lnTo>
                  <a:lnTo>
                    <a:pt x="31" y="62"/>
                  </a:lnTo>
                  <a:lnTo>
                    <a:pt x="33" y="70"/>
                  </a:lnTo>
                  <a:lnTo>
                    <a:pt x="37" y="78"/>
                  </a:lnTo>
                  <a:lnTo>
                    <a:pt x="40" y="83"/>
                  </a:lnTo>
                  <a:lnTo>
                    <a:pt x="46" y="87"/>
                  </a:lnTo>
                  <a:lnTo>
                    <a:pt x="54" y="89"/>
                  </a:lnTo>
                  <a:lnTo>
                    <a:pt x="62" y="91"/>
                  </a:lnTo>
                  <a:lnTo>
                    <a:pt x="69" y="89"/>
                  </a:lnTo>
                  <a:lnTo>
                    <a:pt x="77" y="87"/>
                  </a:lnTo>
                  <a:lnTo>
                    <a:pt x="83" y="83"/>
                  </a:lnTo>
                  <a:lnTo>
                    <a:pt x="89" y="78"/>
                  </a:lnTo>
                  <a:lnTo>
                    <a:pt x="91" y="70"/>
                  </a:lnTo>
                  <a:lnTo>
                    <a:pt x="93" y="62"/>
                  </a:lnTo>
                  <a:lnTo>
                    <a:pt x="91" y="54"/>
                  </a:lnTo>
                  <a:lnTo>
                    <a:pt x="89" y="47"/>
                  </a:lnTo>
                  <a:lnTo>
                    <a:pt x="83" y="41"/>
                  </a:lnTo>
                  <a:lnTo>
                    <a:pt x="77" y="37"/>
                  </a:lnTo>
                  <a:lnTo>
                    <a:pt x="69" y="33"/>
                  </a:lnTo>
                  <a:lnTo>
                    <a:pt x="62" y="33"/>
                  </a:lnTo>
                  <a:close/>
                  <a:moveTo>
                    <a:pt x="62" y="0"/>
                  </a:moveTo>
                  <a:lnTo>
                    <a:pt x="87" y="4"/>
                  </a:lnTo>
                  <a:lnTo>
                    <a:pt x="106" y="18"/>
                  </a:lnTo>
                  <a:lnTo>
                    <a:pt x="120" y="37"/>
                  </a:lnTo>
                  <a:lnTo>
                    <a:pt x="123" y="62"/>
                  </a:lnTo>
                  <a:lnTo>
                    <a:pt x="120" y="85"/>
                  </a:lnTo>
                  <a:lnTo>
                    <a:pt x="106" y="107"/>
                  </a:lnTo>
                  <a:lnTo>
                    <a:pt x="87" y="120"/>
                  </a:lnTo>
                  <a:lnTo>
                    <a:pt x="62" y="124"/>
                  </a:lnTo>
                  <a:lnTo>
                    <a:pt x="39" y="120"/>
                  </a:lnTo>
                  <a:lnTo>
                    <a:pt x="17" y="107"/>
                  </a:lnTo>
                  <a:lnTo>
                    <a:pt x="4" y="85"/>
                  </a:lnTo>
                  <a:lnTo>
                    <a:pt x="0" y="62"/>
                  </a:lnTo>
                  <a:lnTo>
                    <a:pt x="4" y="37"/>
                  </a:lnTo>
                  <a:lnTo>
                    <a:pt x="17" y="18"/>
                  </a:lnTo>
                  <a:lnTo>
                    <a:pt x="39" y="4"/>
                  </a:lnTo>
                  <a:lnTo>
                    <a:pt x="62"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9" name="Freeform 29"/>
            <p:cNvSpPr>
              <a:spLocks noEditPoints="1"/>
            </p:cNvSpPr>
            <p:nvPr/>
          </p:nvSpPr>
          <p:spPr bwMode="auto">
            <a:xfrm>
              <a:off x="7173913" y="4038601"/>
              <a:ext cx="169863" cy="171450"/>
            </a:xfrm>
            <a:custGeom>
              <a:gdLst>
                <a:gd name="T0" fmla="*/ 110 w 215"/>
                <a:gd name="T1" fmla="*/ 48 h 215"/>
                <a:gd name="T2" fmla="*/ 87 w 215"/>
                <a:gd name="T3" fmla="*/ 52 h 215"/>
                <a:gd name="T4" fmla="*/ 66 w 215"/>
                <a:gd name="T5" fmla="*/ 64 h 215"/>
                <a:gd name="T6" fmla="*/ 54 w 215"/>
                <a:gd name="T7" fmla="*/ 83 h 215"/>
                <a:gd name="T8" fmla="*/ 49 w 215"/>
                <a:gd name="T9" fmla="*/ 104 h 215"/>
                <a:gd name="T10" fmla="*/ 51 w 215"/>
                <a:gd name="T11" fmla="*/ 128 h 215"/>
                <a:gd name="T12" fmla="*/ 64 w 215"/>
                <a:gd name="T13" fmla="*/ 147 h 215"/>
                <a:gd name="T14" fmla="*/ 82 w 215"/>
                <a:gd name="T15" fmla="*/ 161 h 215"/>
                <a:gd name="T16" fmla="*/ 105 w 215"/>
                <a:gd name="T17" fmla="*/ 166 h 215"/>
                <a:gd name="T18" fmla="*/ 128 w 215"/>
                <a:gd name="T19" fmla="*/ 162 h 215"/>
                <a:gd name="T20" fmla="*/ 147 w 215"/>
                <a:gd name="T21" fmla="*/ 151 h 215"/>
                <a:gd name="T22" fmla="*/ 161 w 215"/>
                <a:gd name="T23" fmla="*/ 133 h 215"/>
                <a:gd name="T24" fmla="*/ 166 w 215"/>
                <a:gd name="T25" fmla="*/ 110 h 215"/>
                <a:gd name="T26" fmla="*/ 163 w 215"/>
                <a:gd name="T27" fmla="*/ 87 h 215"/>
                <a:gd name="T28" fmla="*/ 151 w 215"/>
                <a:gd name="T29" fmla="*/ 68 h 215"/>
                <a:gd name="T30" fmla="*/ 132 w 215"/>
                <a:gd name="T31" fmla="*/ 54 h 215"/>
                <a:gd name="T32" fmla="*/ 110 w 215"/>
                <a:gd name="T33" fmla="*/ 48 h 215"/>
                <a:gd name="T34" fmla="*/ 85 w 215"/>
                <a:gd name="T35" fmla="*/ 0 h 215"/>
                <a:gd name="T36" fmla="*/ 97 w 215"/>
                <a:gd name="T37" fmla="*/ 23 h 215"/>
                <a:gd name="T38" fmla="*/ 110 w 215"/>
                <a:gd name="T39" fmla="*/ 23 h 215"/>
                <a:gd name="T40" fmla="*/ 124 w 215"/>
                <a:gd name="T41" fmla="*/ 25 h 215"/>
                <a:gd name="T42" fmla="*/ 138 w 215"/>
                <a:gd name="T43" fmla="*/ 2 h 215"/>
                <a:gd name="T44" fmla="*/ 168 w 215"/>
                <a:gd name="T45" fmla="*/ 15 h 215"/>
                <a:gd name="T46" fmla="*/ 159 w 215"/>
                <a:gd name="T47" fmla="*/ 41 h 215"/>
                <a:gd name="T48" fmla="*/ 168 w 215"/>
                <a:gd name="T49" fmla="*/ 50 h 215"/>
                <a:gd name="T50" fmla="*/ 178 w 215"/>
                <a:gd name="T51" fmla="*/ 62 h 215"/>
                <a:gd name="T52" fmla="*/ 203 w 215"/>
                <a:gd name="T53" fmla="*/ 54 h 215"/>
                <a:gd name="T54" fmla="*/ 215 w 215"/>
                <a:gd name="T55" fmla="*/ 85 h 215"/>
                <a:gd name="T56" fmla="*/ 190 w 215"/>
                <a:gd name="T57" fmla="*/ 97 h 215"/>
                <a:gd name="T58" fmla="*/ 192 w 215"/>
                <a:gd name="T59" fmla="*/ 110 h 215"/>
                <a:gd name="T60" fmla="*/ 190 w 215"/>
                <a:gd name="T61" fmla="*/ 126 h 215"/>
                <a:gd name="T62" fmla="*/ 213 w 215"/>
                <a:gd name="T63" fmla="*/ 137 h 215"/>
                <a:gd name="T64" fmla="*/ 197 w 215"/>
                <a:gd name="T65" fmla="*/ 168 h 215"/>
                <a:gd name="T66" fmla="*/ 172 w 215"/>
                <a:gd name="T67" fmla="*/ 159 h 215"/>
                <a:gd name="T68" fmla="*/ 165 w 215"/>
                <a:gd name="T69" fmla="*/ 168 h 215"/>
                <a:gd name="T70" fmla="*/ 153 w 215"/>
                <a:gd name="T71" fmla="*/ 178 h 215"/>
                <a:gd name="T72" fmla="*/ 161 w 215"/>
                <a:gd name="T73" fmla="*/ 203 h 215"/>
                <a:gd name="T74" fmla="*/ 128 w 215"/>
                <a:gd name="T75" fmla="*/ 215 h 215"/>
                <a:gd name="T76" fmla="*/ 118 w 215"/>
                <a:gd name="T77" fmla="*/ 191 h 215"/>
                <a:gd name="T78" fmla="*/ 103 w 215"/>
                <a:gd name="T79" fmla="*/ 191 h 215"/>
                <a:gd name="T80" fmla="*/ 89 w 215"/>
                <a:gd name="T81" fmla="*/ 190 h 215"/>
                <a:gd name="T82" fmla="*/ 78 w 215"/>
                <a:gd name="T83" fmla="*/ 213 h 215"/>
                <a:gd name="T84" fmla="*/ 47 w 215"/>
                <a:gd name="T85" fmla="*/ 199 h 215"/>
                <a:gd name="T86" fmla="*/ 56 w 215"/>
                <a:gd name="T87" fmla="*/ 174 h 215"/>
                <a:gd name="T88" fmla="*/ 45 w 215"/>
                <a:gd name="T89" fmla="*/ 164 h 215"/>
                <a:gd name="T90" fmla="*/ 37 w 215"/>
                <a:gd name="T91" fmla="*/ 153 h 215"/>
                <a:gd name="T92" fmla="*/ 12 w 215"/>
                <a:gd name="T93" fmla="*/ 161 h 215"/>
                <a:gd name="T94" fmla="*/ 0 w 215"/>
                <a:gd name="T95" fmla="*/ 130 h 215"/>
                <a:gd name="T96" fmla="*/ 24 w 215"/>
                <a:gd name="T97" fmla="*/ 118 h 215"/>
                <a:gd name="T98" fmla="*/ 24 w 215"/>
                <a:gd name="T99" fmla="*/ 104 h 215"/>
                <a:gd name="T100" fmla="*/ 26 w 215"/>
                <a:gd name="T101" fmla="*/ 91 h 215"/>
                <a:gd name="T102" fmla="*/ 2 w 215"/>
                <a:gd name="T103" fmla="*/ 77 h 215"/>
                <a:gd name="T104" fmla="*/ 16 w 215"/>
                <a:gd name="T105" fmla="*/ 46 h 215"/>
                <a:gd name="T106" fmla="*/ 41 w 215"/>
                <a:gd name="T107" fmla="*/ 56 h 215"/>
                <a:gd name="T108" fmla="*/ 51 w 215"/>
                <a:gd name="T109" fmla="*/ 46 h 215"/>
                <a:gd name="T110" fmla="*/ 62 w 215"/>
                <a:gd name="T111" fmla="*/ 37 h 215"/>
                <a:gd name="T112" fmla="*/ 54 w 215"/>
                <a:gd name="T113" fmla="*/ 12 h 215"/>
                <a:gd name="T114" fmla="*/ 85 w 215"/>
                <a:gd name="T115" fmla="*/ 0 h 21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215">
                  <a:moveTo>
                    <a:pt x="110" y="48"/>
                  </a:moveTo>
                  <a:lnTo>
                    <a:pt x="87" y="52"/>
                  </a:lnTo>
                  <a:lnTo>
                    <a:pt x="66" y="64"/>
                  </a:lnTo>
                  <a:lnTo>
                    <a:pt x="54" y="83"/>
                  </a:lnTo>
                  <a:lnTo>
                    <a:pt x="49" y="104"/>
                  </a:lnTo>
                  <a:lnTo>
                    <a:pt x="51" y="128"/>
                  </a:lnTo>
                  <a:lnTo>
                    <a:pt x="64" y="147"/>
                  </a:lnTo>
                  <a:lnTo>
                    <a:pt x="82" y="161"/>
                  </a:lnTo>
                  <a:lnTo>
                    <a:pt x="105" y="166"/>
                  </a:lnTo>
                  <a:lnTo>
                    <a:pt x="128" y="162"/>
                  </a:lnTo>
                  <a:lnTo>
                    <a:pt x="147" y="151"/>
                  </a:lnTo>
                  <a:lnTo>
                    <a:pt x="161" y="133"/>
                  </a:lnTo>
                  <a:lnTo>
                    <a:pt x="166" y="110"/>
                  </a:lnTo>
                  <a:lnTo>
                    <a:pt x="163" y="87"/>
                  </a:lnTo>
                  <a:lnTo>
                    <a:pt x="151" y="68"/>
                  </a:lnTo>
                  <a:lnTo>
                    <a:pt x="132" y="54"/>
                  </a:lnTo>
                  <a:lnTo>
                    <a:pt x="110" y="48"/>
                  </a:lnTo>
                  <a:close/>
                  <a:moveTo>
                    <a:pt x="85" y="0"/>
                  </a:moveTo>
                  <a:lnTo>
                    <a:pt x="97" y="23"/>
                  </a:lnTo>
                  <a:lnTo>
                    <a:pt x="110" y="23"/>
                  </a:lnTo>
                  <a:lnTo>
                    <a:pt x="124" y="25"/>
                  </a:lnTo>
                  <a:lnTo>
                    <a:pt x="138" y="2"/>
                  </a:lnTo>
                  <a:lnTo>
                    <a:pt x="168" y="15"/>
                  </a:lnTo>
                  <a:lnTo>
                    <a:pt x="159" y="41"/>
                  </a:lnTo>
                  <a:lnTo>
                    <a:pt x="168" y="50"/>
                  </a:lnTo>
                  <a:lnTo>
                    <a:pt x="178" y="62"/>
                  </a:lnTo>
                  <a:lnTo>
                    <a:pt x="203" y="54"/>
                  </a:lnTo>
                  <a:lnTo>
                    <a:pt x="215" y="85"/>
                  </a:lnTo>
                  <a:lnTo>
                    <a:pt x="190" y="97"/>
                  </a:lnTo>
                  <a:lnTo>
                    <a:pt x="192" y="110"/>
                  </a:lnTo>
                  <a:lnTo>
                    <a:pt x="190" y="126"/>
                  </a:lnTo>
                  <a:lnTo>
                    <a:pt x="213" y="137"/>
                  </a:lnTo>
                  <a:lnTo>
                    <a:pt x="197" y="168"/>
                  </a:lnTo>
                  <a:lnTo>
                    <a:pt x="172" y="159"/>
                  </a:lnTo>
                  <a:lnTo>
                    <a:pt x="165" y="168"/>
                  </a:lnTo>
                  <a:lnTo>
                    <a:pt x="153" y="178"/>
                  </a:lnTo>
                  <a:lnTo>
                    <a:pt x="161" y="203"/>
                  </a:lnTo>
                  <a:lnTo>
                    <a:pt x="128" y="215"/>
                  </a:lnTo>
                  <a:lnTo>
                    <a:pt x="118" y="191"/>
                  </a:lnTo>
                  <a:lnTo>
                    <a:pt x="103" y="191"/>
                  </a:lnTo>
                  <a:lnTo>
                    <a:pt x="89" y="190"/>
                  </a:lnTo>
                  <a:lnTo>
                    <a:pt x="78" y="213"/>
                  </a:lnTo>
                  <a:lnTo>
                    <a:pt x="47" y="199"/>
                  </a:lnTo>
                  <a:lnTo>
                    <a:pt x="56" y="174"/>
                  </a:lnTo>
                  <a:lnTo>
                    <a:pt x="45" y="164"/>
                  </a:lnTo>
                  <a:lnTo>
                    <a:pt x="37" y="153"/>
                  </a:lnTo>
                  <a:lnTo>
                    <a:pt x="12" y="161"/>
                  </a:lnTo>
                  <a:lnTo>
                    <a:pt x="0" y="130"/>
                  </a:lnTo>
                  <a:lnTo>
                    <a:pt x="24" y="118"/>
                  </a:lnTo>
                  <a:lnTo>
                    <a:pt x="24" y="104"/>
                  </a:lnTo>
                  <a:lnTo>
                    <a:pt x="26" y="91"/>
                  </a:lnTo>
                  <a:lnTo>
                    <a:pt x="2" y="77"/>
                  </a:lnTo>
                  <a:lnTo>
                    <a:pt x="16" y="46"/>
                  </a:lnTo>
                  <a:lnTo>
                    <a:pt x="41" y="56"/>
                  </a:lnTo>
                  <a:lnTo>
                    <a:pt x="51" y="46"/>
                  </a:lnTo>
                  <a:lnTo>
                    <a:pt x="62" y="37"/>
                  </a:lnTo>
                  <a:lnTo>
                    <a:pt x="54" y="12"/>
                  </a:lnTo>
                  <a:lnTo>
                    <a:pt x="8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0" name="Freeform 30"/>
            <p:cNvSpPr>
              <a:spLocks noEditPoints="1"/>
            </p:cNvSpPr>
            <p:nvPr/>
          </p:nvSpPr>
          <p:spPr bwMode="auto">
            <a:xfrm>
              <a:off x="7227888" y="4092576"/>
              <a:ext cx="63500" cy="63500"/>
            </a:xfrm>
            <a:custGeom>
              <a:gdLst>
                <a:gd name="T0" fmla="*/ 39 w 79"/>
                <a:gd name="T1" fmla="*/ 21 h 79"/>
                <a:gd name="T2" fmla="*/ 33 w 79"/>
                <a:gd name="T3" fmla="*/ 21 h 79"/>
                <a:gd name="T4" fmla="*/ 27 w 79"/>
                <a:gd name="T5" fmla="*/ 25 h 79"/>
                <a:gd name="T6" fmla="*/ 23 w 79"/>
                <a:gd name="T7" fmla="*/ 29 h 79"/>
                <a:gd name="T8" fmla="*/ 21 w 79"/>
                <a:gd name="T9" fmla="*/ 34 h 79"/>
                <a:gd name="T10" fmla="*/ 19 w 79"/>
                <a:gd name="T11" fmla="*/ 40 h 79"/>
                <a:gd name="T12" fmla="*/ 21 w 79"/>
                <a:gd name="T13" fmla="*/ 46 h 79"/>
                <a:gd name="T14" fmla="*/ 23 w 79"/>
                <a:gd name="T15" fmla="*/ 52 h 79"/>
                <a:gd name="T16" fmla="*/ 29 w 79"/>
                <a:gd name="T17" fmla="*/ 56 h 79"/>
                <a:gd name="T18" fmla="*/ 33 w 79"/>
                <a:gd name="T19" fmla="*/ 58 h 79"/>
                <a:gd name="T20" fmla="*/ 39 w 79"/>
                <a:gd name="T21" fmla="*/ 58 h 79"/>
                <a:gd name="T22" fmla="*/ 46 w 79"/>
                <a:gd name="T23" fmla="*/ 58 h 79"/>
                <a:gd name="T24" fmla="*/ 50 w 79"/>
                <a:gd name="T25" fmla="*/ 54 h 79"/>
                <a:gd name="T26" fmla="*/ 56 w 79"/>
                <a:gd name="T27" fmla="*/ 50 h 79"/>
                <a:gd name="T28" fmla="*/ 58 w 79"/>
                <a:gd name="T29" fmla="*/ 44 h 79"/>
                <a:gd name="T30" fmla="*/ 58 w 79"/>
                <a:gd name="T31" fmla="*/ 38 h 79"/>
                <a:gd name="T32" fmla="*/ 58 w 79"/>
                <a:gd name="T33" fmla="*/ 33 h 79"/>
                <a:gd name="T34" fmla="*/ 54 w 79"/>
                <a:gd name="T35" fmla="*/ 27 h 79"/>
                <a:gd name="T36" fmla="*/ 50 w 79"/>
                <a:gd name="T37" fmla="*/ 23 h 79"/>
                <a:gd name="T38" fmla="*/ 44 w 79"/>
                <a:gd name="T39" fmla="*/ 21 h 79"/>
                <a:gd name="T40" fmla="*/ 39 w 79"/>
                <a:gd name="T41" fmla="*/ 21 h 79"/>
                <a:gd name="T42" fmla="*/ 41 w 79"/>
                <a:gd name="T43" fmla="*/ 0 h 79"/>
                <a:gd name="T44" fmla="*/ 56 w 79"/>
                <a:gd name="T45" fmla="*/ 4 h 79"/>
                <a:gd name="T46" fmla="*/ 68 w 79"/>
                <a:gd name="T47" fmla="*/ 13 h 79"/>
                <a:gd name="T48" fmla="*/ 77 w 79"/>
                <a:gd name="T49" fmla="*/ 27 h 79"/>
                <a:gd name="T50" fmla="*/ 79 w 79"/>
                <a:gd name="T51" fmla="*/ 42 h 79"/>
                <a:gd name="T52" fmla="*/ 75 w 79"/>
                <a:gd name="T53" fmla="*/ 56 h 79"/>
                <a:gd name="T54" fmla="*/ 66 w 79"/>
                <a:gd name="T55" fmla="*/ 69 h 79"/>
                <a:gd name="T56" fmla="*/ 52 w 79"/>
                <a:gd name="T57" fmla="*/ 77 h 79"/>
                <a:gd name="T58" fmla="*/ 37 w 79"/>
                <a:gd name="T59" fmla="*/ 79 h 79"/>
                <a:gd name="T60" fmla="*/ 23 w 79"/>
                <a:gd name="T61" fmla="*/ 75 h 79"/>
                <a:gd name="T62" fmla="*/ 10 w 79"/>
                <a:gd name="T63" fmla="*/ 67 h 79"/>
                <a:gd name="T64" fmla="*/ 2 w 79"/>
                <a:gd name="T65" fmla="*/ 54 h 79"/>
                <a:gd name="T66" fmla="*/ 0 w 79"/>
                <a:gd name="T67" fmla="*/ 36 h 79"/>
                <a:gd name="T68" fmla="*/ 4 w 79"/>
                <a:gd name="T69" fmla="*/ 23 h 79"/>
                <a:gd name="T70" fmla="*/ 12 w 79"/>
                <a:gd name="T71" fmla="*/ 9 h 79"/>
                <a:gd name="T72" fmla="*/ 25 w 79"/>
                <a:gd name="T73" fmla="*/ 2 h 79"/>
                <a:gd name="T74" fmla="*/ 41 w 79"/>
                <a:gd name="T75" fmla="*/ 0 h 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79">
                  <a:moveTo>
                    <a:pt x="39" y="21"/>
                  </a:moveTo>
                  <a:lnTo>
                    <a:pt x="33" y="21"/>
                  </a:lnTo>
                  <a:lnTo>
                    <a:pt x="27" y="25"/>
                  </a:lnTo>
                  <a:lnTo>
                    <a:pt x="23" y="29"/>
                  </a:lnTo>
                  <a:lnTo>
                    <a:pt x="21" y="34"/>
                  </a:lnTo>
                  <a:lnTo>
                    <a:pt x="19" y="40"/>
                  </a:lnTo>
                  <a:lnTo>
                    <a:pt x="21" y="46"/>
                  </a:lnTo>
                  <a:lnTo>
                    <a:pt x="23" y="52"/>
                  </a:lnTo>
                  <a:lnTo>
                    <a:pt x="29" y="56"/>
                  </a:lnTo>
                  <a:lnTo>
                    <a:pt x="33" y="58"/>
                  </a:lnTo>
                  <a:lnTo>
                    <a:pt x="39" y="58"/>
                  </a:lnTo>
                  <a:lnTo>
                    <a:pt x="46" y="58"/>
                  </a:lnTo>
                  <a:lnTo>
                    <a:pt x="50" y="54"/>
                  </a:lnTo>
                  <a:lnTo>
                    <a:pt x="56" y="50"/>
                  </a:lnTo>
                  <a:lnTo>
                    <a:pt x="58" y="44"/>
                  </a:lnTo>
                  <a:lnTo>
                    <a:pt x="58" y="38"/>
                  </a:lnTo>
                  <a:lnTo>
                    <a:pt x="58" y="33"/>
                  </a:lnTo>
                  <a:lnTo>
                    <a:pt x="54" y="27"/>
                  </a:lnTo>
                  <a:lnTo>
                    <a:pt x="50" y="23"/>
                  </a:lnTo>
                  <a:lnTo>
                    <a:pt x="44" y="21"/>
                  </a:lnTo>
                  <a:lnTo>
                    <a:pt x="39" y="21"/>
                  </a:lnTo>
                  <a:close/>
                  <a:moveTo>
                    <a:pt x="41" y="0"/>
                  </a:moveTo>
                  <a:lnTo>
                    <a:pt x="56" y="4"/>
                  </a:lnTo>
                  <a:lnTo>
                    <a:pt x="68" y="13"/>
                  </a:lnTo>
                  <a:lnTo>
                    <a:pt x="77" y="27"/>
                  </a:lnTo>
                  <a:lnTo>
                    <a:pt x="79" y="42"/>
                  </a:lnTo>
                  <a:lnTo>
                    <a:pt x="75" y="56"/>
                  </a:lnTo>
                  <a:lnTo>
                    <a:pt x="66" y="69"/>
                  </a:lnTo>
                  <a:lnTo>
                    <a:pt x="52" y="77"/>
                  </a:lnTo>
                  <a:lnTo>
                    <a:pt x="37" y="79"/>
                  </a:lnTo>
                  <a:lnTo>
                    <a:pt x="23" y="75"/>
                  </a:lnTo>
                  <a:lnTo>
                    <a:pt x="10" y="67"/>
                  </a:lnTo>
                  <a:lnTo>
                    <a:pt x="2" y="54"/>
                  </a:lnTo>
                  <a:lnTo>
                    <a:pt x="0" y="36"/>
                  </a:lnTo>
                  <a:lnTo>
                    <a:pt x="4" y="23"/>
                  </a:lnTo>
                  <a:lnTo>
                    <a:pt x="12" y="9"/>
                  </a:lnTo>
                  <a:lnTo>
                    <a:pt x="25" y="2"/>
                  </a:lnTo>
                  <a:lnTo>
                    <a:pt x="41"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grpSp>
      <p:sp>
        <p:nvSpPr>
          <p:cNvPr id="21" name="Freeform 31"/>
          <p:cNvSpPr>
            <a:spLocks noEditPoints="1"/>
          </p:cNvSpPr>
          <p:nvPr/>
        </p:nvSpPr>
        <p:spPr bwMode="auto">
          <a:xfrm>
            <a:off x="7761179" y="4207741"/>
            <a:ext cx="386583" cy="370548"/>
          </a:xfrm>
          <a:custGeom>
            <a:gdLst>
              <a:gd name="T0" fmla="*/ 83 w 432"/>
              <a:gd name="T1" fmla="*/ 211 h 416"/>
              <a:gd name="T2" fmla="*/ 83 w 432"/>
              <a:gd name="T3" fmla="*/ 240 h 416"/>
              <a:gd name="T4" fmla="*/ 349 w 432"/>
              <a:gd name="T5" fmla="*/ 240 h 416"/>
              <a:gd name="T6" fmla="*/ 349 w 432"/>
              <a:gd name="T7" fmla="*/ 211 h 416"/>
              <a:gd name="T8" fmla="*/ 83 w 432"/>
              <a:gd name="T9" fmla="*/ 211 h 416"/>
              <a:gd name="T10" fmla="*/ 83 w 432"/>
              <a:gd name="T11" fmla="*/ 143 h 416"/>
              <a:gd name="T12" fmla="*/ 83 w 432"/>
              <a:gd name="T13" fmla="*/ 174 h 416"/>
              <a:gd name="T14" fmla="*/ 349 w 432"/>
              <a:gd name="T15" fmla="*/ 174 h 416"/>
              <a:gd name="T16" fmla="*/ 349 w 432"/>
              <a:gd name="T17" fmla="*/ 143 h 416"/>
              <a:gd name="T18" fmla="*/ 83 w 432"/>
              <a:gd name="T19" fmla="*/ 143 h 416"/>
              <a:gd name="T20" fmla="*/ 83 w 432"/>
              <a:gd name="T21" fmla="*/ 78 h 416"/>
              <a:gd name="T22" fmla="*/ 83 w 432"/>
              <a:gd name="T23" fmla="*/ 109 h 416"/>
              <a:gd name="T24" fmla="*/ 349 w 432"/>
              <a:gd name="T25" fmla="*/ 109 h 416"/>
              <a:gd name="T26" fmla="*/ 349 w 432"/>
              <a:gd name="T27" fmla="*/ 78 h 416"/>
              <a:gd name="T28" fmla="*/ 83 w 432"/>
              <a:gd name="T29" fmla="*/ 78 h 416"/>
              <a:gd name="T30" fmla="*/ 50 w 432"/>
              <a:gd name="T31" fmla="*/ 0 h 416"/>
              <a:gd name="T32" fmla="*/ 380 w 432"/>
              <a:gd name="T33" fmla="*/ 0 h 416"/>
              <a:gd name="T34" fmla="*/ 401 w 432"/>
              <a:gd name="T35" fmla="*/ 6 h 416"/>
              <a:gd name="T36" fmla="*/ 417 w 432"/>
              <a:gd name="T37" fmla="*/ 16 h 416"/>
              <a:gd name="T38" fmla="*/ 428 w 432"/>
              <a:gd name="T39" fmla="*/ 33 h 416"/>
              <a:gd name="T40" fmla="*/ 432 w 432"/>
              <a:gd name="T41" fmla="*/ 52 h 416"/>
              <a:gd name="T42" fmla="*/ 432 w 432"/>
              <a:gd name="T43" fmla="*/ 265 h 416"/>
              <a:gd name="T44" fmla="*/ 428 w 432"/>
              <a:gd name="T45" fmla="*/ 287 h 416"/>
              <a:gd name="T46" fmla="*/ 417 w 432"/>
              <a:gd name="T47" fmla="*/ 302 h 416"/>
              <a:gd name="T48" fmla="*/ 401 w 432"/>
              <a:gd name="T49" fmla="*/ 314 h 416"/>
              <a:gd name="T50" fmla="*/ 380 w 432"/>
              <a:gd name="T51" fmla="*/ 318 h 416"/>
              <a:gd name="T52" fmla="*/ 264 w 432"/>
              <a:gd name="T53" fmla="*/ 318 h 416"/>
              <a:gd name="T54" fmla="*/ 216 w 432"/>
              <a:gd name="T55" fmla="*/ 416 h 416"/>
              <a:gd name="T56" fmla="*/ 166 w 432"/>
              <a:gd name="T57" fmla="*/ 318 h 416"/>
              <a:gd name="T58" fmla="*/ 50 w 432"/>
              <a:gd name="T59" fmla="*/ 318 h 416"/>
              <a:gd name="T60" fmla="*/ 31 w 432"/>
              <a:gd name="T61" fmla="*/ 314 h 416"/>
              <a:gd name="T62" fmla="*/ 15 w 432"/>
              <a:gd name="T63" fmla="*/ 302 h 416"/>
              <a:gd name="T64" fmla="*/ 4 w 432"/>
              <a:gd name="T65" fmla="*/ 287 h 416"/>
              <a:gd name="T66" fmla="*/ 0 w 432"/>
              <a:gd name="T67" fmla="*/ 265 h 416"/>
              <a:gd name="T68" fmla="*/ 0 w 432"/>
              <a:gd name="T69" fmla="*/ 52 h 416"/>
              <a:gd name="T70" fmla="*/ 4 w 432"/>
              <a:gd name="T71" fmla="*/ 33 h 416"/>
              <a:gd name="T72" fmla="*/ 15 w 432"/>
              <a:gd name="T73" fmla="*/ 16 h 416"/>
              <a:gd name="T74" fmla="*/ 31 w 432"/>
              <a:gd name="T75" fmla="*/ 6 h 416"/>
              <a:gd name="T76" fmla="*/ 50 w 432"/>
              <a:gd name="T77" fmla="*/ 0 h 41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2" h="416">
                <a:moveTo>
                  <a:pt x="83" y="211"/>
                </a:moveTo>
                <a:lnTo>
                  <a:pt x="83" y="240"/>
                </a:lnTo>
                <a:lnTo>
                  <a:pt x="349" y="240"/>
                </a:lnTo>
                <a:lnTo>
                  <a:pt x="349" y="211"/>
                </a:lnTo>
                <a:lnTo>
                  <a:pt x="83" y="211"/>
                </a:lnTo>
                <a:close/>
                <a:moveTo>
                  <a:pt x="83" y="143"/>
                </a:moveTo>
                <a:lnTo>
                  <a:pt x="83" y="174"/>
                </a:lnTo>
                <a:lnTo>
                  <a:pt x="349" y="174"/>
                </a:lnTo>
                <a:lnTo>
                  <a:pt x="349" y="143"/>
                </a:lnTo>
                <a:lnTo>
                  <a:pt x="83" y="143"/>
                </a:lnTo>
                <a:close/>
                <a:moveTo>
                  <a:pt x="83" y="78"/>
                </a:moveTo>
                <a:lnTo>
                  <a:pt x="83" y="109"/>
                </a:lnTo>
                <a:lnTo>
                  <a:pt x="349" y="109"/>
                </a:lnTo>
                <a:lnTo>
                  <a:pt x="349" y="78"/>
                </a:lnTo>
                <a:lnTo>
                  <a:pt x="83" y="78"/>
                </a:lnTo>
                <a:close/>
                <a:moveTo>
                  <a:pt x="50" y="0"/>
                </a:moveTo>
                <a:lnTo>
                  <a:pt x="380" y="0"/>
                </a:lnTo>
                <a:lnTo>
                  <a:pt x="401" y="6"/>
                </a:lnTo>
                <a:lnTo>
                  <a:pt x="417" y="16"/>
                </a:lnTo>
                <a:lnTo>
                  <a:pt x="428" y="33"/>
                </a:lnTo>
                <a:lnTo>
                  <a:pt x="432" y="52"/>
                </a:lnTo>
                <a:lnTo>
                  <a:pt x="432" y="265"/>
                </a:lnTo>
                <a:lnTo>
                  <a:pt x="428" y="287"/>
                </a:lnTo>
                <a:lnTo>
                  <a:pt x="417" y="302"/>
                </a:lnTo>
                <a:lnTo>
                  <a:pt x="401" y="314"/>
                </a:lnTo>
                <a:lnTo>
                  <a:pt x="380" y="318"/>
                </a:lnTo>
                <a:lnTo>
                  <a:pt x="264" y="318"/>
                </a:lnTo>
                <a:lnTo>
                  <a:pt x="216" y="416"/>
                </a:lnTo>
                <a:lnTo>
                  <a:pt x="166" y="318"/>
                </a:lnTo>
                <a:lnTo>
                  <a:pt x="50" y="318"/>
                </a:lnTo>
                <a:lnTo>
                  <a:pt x="31" y="314"/>
                </a:lnTo>
                <a:lnTo>
                  <a:pt x="15" y="302"/>
                </a:lnTo>
                <a:lnTo>
                  <a:pt x="4" y="287"/>
                </a:lnTo>
                <a:lnTo>
                  <a:pt x="0" y="265"/>
                </a:lnTo>
                <a:lnTo>
                  <a:pt x="0" y="52"/>
                </a:lnTo>
                <a:lnTo>
                  <a:pt x="4" y="33"/>
                </a:lnTo>
                <a:lnTo>
                  <a:pt x="15" y="16"/>
                </a:lnTo>
                <a:lnTo>
                  <a:pt x="31" y="6"/>
                </a:lnTo>
                <a:lnTo>
                  <a:pt x="50"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grpSp>
        <p:nvGrpSpPr>
          <p:cNvPr id="22" name="组合 21"/>
          <p:cNvGrpSpPr/>
          <p:nvPr/>
        </p:nvGrpSpPr>
        <p:grpSpPr>
          <a:xfrm>
            <a:off x="4871375" y="4178914"/>
            <a:ext cx="336701" cy="334919"/>
            <a:chOff x="6288088" y="4981576"/>
            <a:chExt cx="300038" cy="298450"/>
          </a:xfrm>
        </p:grpSpPr>
        <p:sp>
          <p:nvSpPr>
            <p:cNvPr id="23" name="Freeform 32"/>
            <p:cNvSpPr/>
            <p:nvPr/>
          </p:nvSpPr>
          <p:spPr bwMode="auto">
            <a:xfrm>
              <a:off x="6294438" y="4981576"/>
              <a:ext cx="84138" cy="233363"/>
            </a:xfrm>
            <a:custGeom>
              <a:gdLst>
                <a:gd name="T0" fmla="*/ 25 w 106"/>
                <a:gd name="T1" fmla="*/ 0 h 292"/>
                <a:gd name="T2" fmla="*/ 81 w 106"/>
                <a:gd name="T3" fmla="*/ 0 h 292"/>
                <a:gd name="T4" fmla="*/ 89 w 106"/>
                <a:gd name="T5" fmla="*/ 0 h 292"/>
                <a:gd name="T6" fmla="*/ 95 w 106"/>
                <a:gd name="T7" fmla="*/ 4 h 292"/>
                <a:gd name="T8" fmla="*/ 100 w 106"/>
                <a:gd name="T9" fmla="*/ 10 h 292"/>
                <a:gd name="T10" fmla="*/ 104 w 106"/>
                <a:gd name="T11" fmla="*/ 17 h 292"/>
                <a:gd name="T12" fmla="*/ 106 w 106"/>
                <a:gd name="T13" fmla="*/ 25 h 292"/>
                <a:gd name="T14" fmla="*/ 106 w 106"/>
                <a:gd name="T15" fmla="*/ 265 h 292"/>
                <a:gd name="T16" fmla="*/ 104 w 106"/>
                <a:gd name="T17" fmla="*/ 275 h 292"/>
                <a:gd name="T18" fmla="*/ 100 w 106"/>
                <a:gd name="T19" fmla="*/ 280 h 292"/>
                <a:gd name="T20" fmla="*/ 95 w 106"/>
                <a:gd name="T21" fmla="*/ 286 h 292"/>
                <a:gd name="T22" fmla="*/ 89 w 106"/>
                <a:gd name="T23" fmla="*/ 290 h 292"/>
                <a:gd name="T24" fmla="*/ 81 w 106"/>
                <a:gd name="T25" fmla="*/ 292 h 292"/>
                <a:gd name="T26" fmla="*/ 25 w 106"/>
                <a:gd name="T27" fmla="*/ 292 h 292"/>
                <a:gd name="T28" fmla="*/ 17 w 106"/>
                <a:gd name="T29" fmla="*/ 290 h 292"/>
                <a:gd name="T30" fmla="*/ 10 w 106"/>
                <a:gd name="T31" fmla="*/ 286 h 292"/>
                <a:gd name="T32" fmla="*/ 4 w 106"/>
                <a:gd name="T33" fmla="*/ 280 h 292"/>
                <a:gd name="T34" fmla="*/ 0 w 106"/>
                <a:gd name="T35" fmla="*/ 275 h 292"/>
                <a:gd name="T36" fmla="*/ 0 w 106"/>
                <a:gd name="T37" fmla="*/ 265 h 292"/>
                <a:gd name="T38" fmla="*/ 0 w 106"/>
                <a:gd name="T39" fmla="*/ 25 h 292"/>
                <a:gd name="T40" fmla="*/ 0 w 106"/>
                <a:gd name="T41" fmla="*/ 17 h 292"/>
                <a:gd name="T42" fmla="*/ 4 w 106"/>
                <a:gd name="T43" fmla="*/ 10 h 292"/>
                <a:gd name="T44" fmla="*/ 10 w 106"/>
                <a:gd name="T45" fmla="*/ 4 h 292"/>
                <a:gd name="T46" fmla="*/ 17 w 106"/>
                <a:gd name="T47" fmla="*/ 0 h 292"/>
                <a:gd name="T48" fmla="*/ 25 w 106"/>
                <a:gd name="T49" fmla="*/ 0 h 29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292">
                  <a:moveTo>
                    <a:pt x="25" y="0"/>
                  </a:moveTo>
                  <a:lnTo>
                    <a:pt x="81" y="0"/>
                  </a:lnTo>
                  <a:lnTo>
                    <a:pt x="89" y="0"/>
                  </a:lnTo>
                  <a:lnTo>
                    <a:pt x="95" y="4"/>
                  </a:lnTo>
                  <a:lnTo>
                    <a:pt x="100" y="10"/>
                  </a:lnTo>
                  <a:lnTo>
                    <a:pt x="104" y="17"/>
                  </a:lnTo>
                  <a:lnTo>
                    <a:pt x="106" y="25"/>
                  </a:lnTo>
                  <a:lnTo>
                    <a:pt x="106" y="265"/>
                  </a:lnTo>
                  <a:lnTo>
                    <a:pt x="104" y="275"/>
                  </a:lnTo>
                  <a:lnTo>
                    <a:pt x="100" y="280"/>
                  </a:lnTo>
                  <a:lnTo>
                    <a:pt x="95" y="286"/>
                  </a:lnTo>
                  <a:lnTo>
                    <a:pt x="89" y="290"/>
                  </a:lnTo>
                  <a:lnTo>
                    <a:pt x="81" y="292"/>
                  </a:lnTo>
                  <a:lnTo>
                    <a:pt x="25" y="292"/>
                  </a:lnTo>
                  <a:lnTo>
                    <a:pt x="17" y="290"/>
                  </a:lnTo>
                  <a:lnTo>
                    <a:pt x="10" y="286"/>
                  </a:lnTo>
                  <a:lnTo>
                    <a:pt x="4" y="280"/>
                  </a:lnTo>
                  <a:lnTo>
                    <a:pt x="0" y="275"/>
                  </a:lnTo>
                  <a:lnTo>
                    <a:pt x="0" y="265"/>
                  </a:lnTo>
                  <a:lnTo>
                    <a:pt x="0" y="25"/>
                  </a:lnTo>
                  <a:lnTo>
                    <a:pt x="0" y="17"/>
                  </a:lnTo>
                  <a:lnTo>
                    <a:pt x="4" y="10"/>
                  </a:lnTo>
                  <a:lnTo>
                    <a:pt x="10" y="4"/>
                  </a:lnTo>
                  <a:lnTo>
                    <a:pt x="17" y="0"/>
                  </a:lnTo>
                  <a:lnTo>
                    <a:pt x="2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4" name="Freeform 33"/>
            <p:cNvSpPr/>
            <p:nvPr/>
          </p:nvSpPr>
          <p:spPr bwMode="auto">
            <a:xfrm>
              <a:off x="6396038" y="5049838"/>
              <a:ext cx="84138" cy="165100"/>
            </a:xfrm>
            <a:custGeom>
              <a:gdLst>
                <a:gd name="T0" fmla="*/ 25 w 106"/>
                <a:gd name="T1" fmla="*/ 0 h 207"/>
                <a:gd name="T2" fmla="*/ 81 w 106"/>
                <a:gd name="T3" fmla="*/ 0 h 207"/>
                <a:gd name="T4" fmla="*/ 88 w 106"/>
                <a:gd name="T5" fmla="*/ 2 h 207"/>
                <a:gd name="T6" fmla="*/ 96 w 106"/>
                <a:gd name="T7" fmla="*/ 4 h 207"/>
                <a:gd name="T8" fmla="*/ 102 w 106"/>
                <a:gd name="T9" fmla="*/ 10 h 207"/>
                <a:gd name="T10" fmla="*/ 104 w 106"/>
                <a:gd name="T11" fmla="*/ 17 h 207"/>
                <a:gd name="T12" fmla="*/ 106 w 106"/>
                <a:gd name="T13" fmla="*/ 25 h 207"/>
                <a:gd name="T14" fmla="*/ 106 w 106"/>
                <a:gd name="T15" fmla="*/ 180 h 207"/>
                <a:gd name="T16" fmla="*/ 104 w 106"/>
                <a:gd name="T17" fmla="*/ 190 h 207"/>
                <a:gd name="T18" fmla="*/ 102 w 106"/>
                <a:gd name="T19" fmla="*/ 195 h 207"/>
                <a:gd name="T20" fmla="*/ 96 w 106"/>
                <a:gd name="T21" fmla="*/ 201 h 207"/>
                <a:gd name="T22" fmla="*/ 88 w 106"/>
                <a:gd name="T23" fmla="*/ 205 h 207"/>
                <a:gd name="T24" fmla="*/ 81 w 106"/>
                <a:gd name="T25" fmla="*/ 207 h 207"/>
                <a:gd name="T26" fmla="*/ 25 w 106"/>
                <a:gd name="T27" fmla="*/ 207 h 207"/>
                <a:gd name="T28" fmla="*/ 17 w 106"/>
                <a:gd name="T29" fmla="*/ 205 h 207"/>
                <a:gd name="T30" fmla="*/ 9 w 106"/>
                <a:gd name="T31" fmla="*/ 201 h 207"/>
                <a:gd name="T32" fmla="*/ 3 w 106"/>
                <a:gd name="T33" fmla="*/ 195 h 207"/>
                <a:gd name="T34" fmla="*/ 1 w 106"/>
                <a:gd name="T35" fmla="*/ 190 h 207"/>
                <a:gd name="T36" fmla="*/ 0 w 106"/>
                <a:gd name="T37" fmla="*/ 182 h 207"/>
                <a:gd name="T38" fmla="*/ 0 w 106"/>
                <a:gd name="T39" fmla="*/ 25 h 207"/>
                <a:gd name="T40" fmla="*/ 1 w 106"/>
                <a:gd name="T41" fmla="*/ 17 h 207"/>
                <a:gd name="T42" fmla="*/ 3 w 106"/>
                <a:gd name="T43" fmla="*/ 10 h 207"/>
                <a:gd name="T44" fmla="*/ 9 w 106"/>
                <a:gd name="T45" fmla="*/ 4 h 207"/>
                <a:gd name="T46" fmla="*/ 17 w 106"/>
                <a:gd name="T47" fmla="*/ 2 h 207"/>
                <a:gd name="T48" fmla="*/ 25 w 106"/>
                <a:gd name="T49" fmla="*/ 0 h 2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206">
                  <a:moveTo>
                    <a:pt x="25" y="0"/>
                  </a:moveTo>
                  <a:lnTo>
                    <a:pt x="81" y="0"/>
                  </a:lnTo>
                  <a:lnTo>
                    <a:pt x="88" y="2"/>
                  </a:lnTo>
                  <a:lnTo>
                    <a:pt x="96" y="4"/>
                  </a:lnTo>
                  <a:lnTo>
                    <a:pt x="102" y="10"/>
                  </a:lnTo>
                  <a:lnTo>
                    <a:pt x="104" y="17"/>
                  </a:lnTo>
                  <a:lnTo>
                    <a:pt x="106" y="25"/>
                  </a:lnTo>
                  <a:lnTo>
                    <a:pt x="106" y="180"/>
                  </a:lnTo>
                  <a:lnTo>
                    <a:pt x="104" y="190"/>
                  </a:lnTo>
                  <a:lnTo>
                    <a:pt x="102" y="195"/>
                  </a:lnTo>
                  <a:lnTo>
                    <a:pt x="96" y="201"/>
                  </a:lnTo>
                  <a:lnTo>
                    <a:pt x="88" y="205"/>
                  </a:lnTo>
                  <a:lnTo>
                    <a:pt x="81" y="207"/>
                  </a:lnTo>
                  <a:lnTo>
                    <a:pt x="25" y="207"/>
                  </a:lnTo>
                  <a:lnTo>
                    <a:pt x="17" y="205"/>
                  </a:lnTo>
                  <a:lnTo>
                    <a:pt x="9" y="201"/>
                  </a:lnTo>
                  <a:lnTo>
                    <a:pt x="3" y="195"/>
                  </a:lnTo>
                  <a:lnTo>
                    <a:pt x="1" y="190"/>
                  </a:lnTo>
                  <a:lnTo>
                    <a:pt x="0" y="182"/>
                  </a:lnTo>
                  <a:lnTo>
                    <a:pt x="0" y="25"/>
                  </a:lnTo>
                  <a:lnTo>
                    <a:pt x="1" y="17"/>
                  </a:lnTo>
                  <a:lnTo>
                    <a:pt x="3" y="10"/>
                  </a:lnTo>
                  <a:lnTo>
                    <a:pt x="9" y="4"/>
                  </a:lnTo>
                  <a:lnTo>
                    <a:pt x="17" y="2"/>
                  </a:lnTo>
                  <a:lnTo>
                    <a:pt x="2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5" name="Freeform 34"/>
            <p:cNvSpPr/>
            <p:nvPr/>
          </p:nvSpPr>
          <p:spPr bwMode="auto">
            <a:xfrm>
              <a:off x="6496051" y="5118101"/>
              <a:ext cx="85725" cy="96838"/>
            </a:xfrm>
            <a:custGeom>
              <a:gdLst>
                <a:gd name="T0" fmla="*/ 25 w 106"/>
                <a:gd name="T1" fmla="*/ 0 h 122"/>
                <a:gd name="T2" fmla="*/ 81 w 106"/>
                <a:gd name="T3" fmla="*/ 0 h 122"/>
                <a:gd name="T4" fmla="*/ 89 w 106"/>
                <a:gd name="T5" fmla="*/ 2 h 122"/>
                <a:gd name="T6" fmla="*/ 97 w 106"/>
                <a:gd name="T7" fmla="*/ 6 h 122"/>
                <a:gd name="T8" fmla="*/ 102 w 106"/>
                <a:gd name="T9" fmla="*/ 12 h 122"/>
                <a:gd name="T10" fmla="*/ 106 w 106"/>
                <a:gd name="T11" fmla="*/ 18 h 122"/>
                <a:gd name="T12" fmla="*/ 106 w 106"/>
                <a:gd name="T13" fmla="*/ 25 h 122"/>
                <a:gd name="T14" fmla="*/ 106 w 106"/>
                <a:gd name="T15" fmla="*/ 95 h 122"/>
                <a:gd name="T16" fmla="*/ 106 w 106"/>
                <a:gd name="T17" fmla="*/ 105 h 122"/>
                <a:gd name="T18" fmla="*/ 102 w 106"/>
                <a:gd name="T19" fmla="*/ 110 h 122"/>
                <a:gd name="T20" fmla="*/ 97 w 106"/>
                <a:gd name="T21" fmla="*/ 116 h 122"/>
                <a:gd name="T22" fmla="*/ 89 w 106"/>
                <a:gd name="T23" fmla="*/ 120 h 122"/>
                <a:gd name="T24" fmla="*/ 81 w 106"/>
                <a:gd name="T25" fmla="*/ 122 h 122"/>
                <a:gd name="T26" fmla="*/ 25 w 106"/>
                <a:gd name="T27" fmla="*/ 122 h 122"/>
                <a:gd name="T28" fmla="*/ 17 w 106"/>
                <a:gd name="T29" fmla="*/ 120 h 122"/>
                <a:gd name="T30" fmla="*/ 12 w 106"/>
                <a:gd name="T31" fmla="*/ 116 h 122"/>
                <a:gd name="T32" fmla="*/ 6 w 106"/>
                <a:gd name="T33" fmla="*/ 110 h 122"/>
                <a:gd name="T34" fmla="*/ 2 w 106"/>
                <a:gd name="T35" fmla="*/ 105 h 122"/>
                <a:gd name="T36" fmla="*/ 0 w 106"/>
                <a:gd name="T37" fmla="*/ 95 h 122"/>
                <a:gd name="T38" fmla="*/ 0 w 106"/>
                <a:gd name="T39" fmla="*/ 25 h 122"/>
                <a:gd name="T40" fmla="*/ 2 w 106"/>
                <a:gd name="T41" fmla="*/ 18 h 122"/>
                <a:gd name="T42" fmla="*/ 6 w 106"/>
                <a:gd name="T43" fmla="*/ 12 h 122"/>
                <a:gd name="T44" fmla="*/ 12 w 106"/>
                <a:gd name="T45" fmla="*/ 6 h 122"/>
                <a:gd name="T46" fmla="*/ 17 w 106"/>
                <a:gd name="T47" fmla="*/ 2 h 122"/>
                <a:gd name="T48" fmla="*/ 25 w 106"/>
                <a:gd name="T49" fmla="*/ 0 h 12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5" h="122">
                  <a:moveTo>
                    <a:pt x="25" y="0"/>
                  </a:moveTo>
                  <a:lnTo>
                    <a:pt x="81" y="0"/>
                  </a:lnTo>
                  <a:lnTo>
                    <a:pt x="89" y="2"/>
                  </a:lnTo>
                  <a:lnTo>
                    <a:pt x="97" y="6"/>
                  </a:lnTo>
                  <a:lnTo>
                    <a:pt x="102" y="12"/>
                  </a:lnTo>
                  <a:lnTo>
                    <a:pt x="106" y="18"/>
                  </a:lnTo>
                  <a:lnTo>
                    <a:pt x="106" y="25"/>
                  </a:lnTo>
                  <a:lnTo>
                    <a:pt x="106" y="95"/>
                  </a:lnTo>
                  <a:lnTo>
                    <a:pt x="106" y="105"/>
                  </a:lnTo>
                  <a:lnTo>
                    <a:pt x="102" y="110"/>
                  </a:lnTo>
                  <a:lnTo>
                    <a:pt x="97" y="116"/>
                  </a:lnTo>
                  <a:lnTo>
                    <a:pt x="89" y="120"/>
                  </a:lnTo>
                  <a:lnTo>
                    <a:pt x="81" y="122"/>
                  </a:lnTo>
                  <a:lnTo>
                    <a:pt x="25" y="122"/>
                  </a:lnTo>
                  <a:lnTo>
                    <a:pt x="17" y="120"/>
                  </a:lnTo>
                  <a:lnTo>
                    <a:pt x="12" y="116"/>
                  </a:lnTo>
                  <a:lnTo>
                    <a:pt x="6" y="110"/>
                  </a:lnTo>
                  <a:lnTo>
                    <a:pt x="2" y="105"/>
                  </a:lnTo>
                  <a:lnTo>
                    <a:pt x="0" y="95"/>
                  </a:lnTo>
                  <a:lnTo>
                    <a:pt x="0" y="25"/>
                  </a:lnTo>
                  <a:lnTo>
                    <a:pt x="2" y="18"/>
                  </a:lnTo>
                  <a:lnTo>
                    <a:pt x="6" y="12"/>
                  </a:lnTo>
                  <a:lnTo>
                    <a:pt x="12" y="6"/>
                  </a:lnTo>
                  <a:lnTo>
                    <a:pt x="17" y="2"/>
                  </a:lnTo>
                  <a:lnTo>
                    <a:pt x="25"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6" name="Freeform 35"/>
            <p:cNvSpPr/>
            <p:nvPr/>
          </p:nvSpPr>
          <p:spPr bwMode="auto">
            <a:xfrm>
              <a:off x="6288088" y="5241926"/>
              <a:ext cx="300038" cy="38100"/>
            </a:xfrm>
            <a:custGeom>
              <a:gdLst>
                <a:gd name="T0" fmla="*/ 12 w 379"/>
                <a:gd name="T1" fmla="*/ 0 h 48"/>
                <a:gd name="T2" fmla="*/ 365 w 379"/>
                <a:gd name="T3" fmla="*/ 0 h 48"/>
                <a:gd name="T4" fmla="*/ 371 w 379"/>
                <a:gd name="T5" fmla="*/ 2 h 48"/>
                <a:gd name="T6" fmla="*/ 375 w 379"/>
                <a:gd name="T7" fmla="*/ 4 h 48"/>
                <a:gd name="T8" fmla="*/ 377 w 379"/>
                <a:gd name="T9" fmla="*/ 8 h 48"/>
                <a:gd name="T10" fmla="*/ 379 w 379"/>
                <a:gd name="T11" fmla="*/ 13 h 48"/>
                <a:gd name="T12" fmla="*/ 379 w 379"/>
                <a:gd name="T13" fmla="*/ 37 h 48"/>
                <a:gd name="T14" fmla="*/ 377 w 379"/>
                <a:gd name="T15" fmla="*/ 40 h 48"/>
                <a:gd name="T16" fmla="*/ 375 w 379"/>
                <a:gd name="T17" fmla="*/ 44 h 48"/>
                <a:gd name="T18" fmla="*/ 371 w 379"/>
                <a:gd name="T19" fmla="*/ 46 h 48"/>
                <a:gd name="T20" fmla="*/ 365 w 379"/>
                <a:gd name="T21" fmla="*/ 48 h 48"/>
                <a:gd name="T22" fmla="*/ 12 w 379"/>
                <a:gd name="T23" fmla="*/ 48 h 48"/>
                <a:gd name="T24" fmla="*/ 8 w 379"/>
                <a:gd name="T25" fmla="*/ 46 h 48"/>
                <a:gd name="T26" fmla="*/ 4 w 379"/>
                <a:gd name="T27" fmla="*/ 44 h 48"/>
                <a:gd name="T28" fmla="*/ 2 w 379"/>
                <a:gd name="T29" fmla="*/ 40 h 48"/>
                <a:gd name="T30" fmla="*/ 0 w 379"/>
                <a:gd name="T31" fmla="*/ 37 h 48"/>
                <a:gd name="T32" fmla="*/ 0 w 379"/>
                <a:gd name="T33" fmla="*/ 13 h 48"/>
                <a:gd name="T34" fmla="*/ 2 w 379"/>
                <a:gd name="T35" fmla="*/ 8 h 48"/>
                <a:gd name="T36" fmla="*/ 4 w 379"/>
                <a:gd name="T37" fmla="*/ 4 h 48"/>
                <a:gd name="T38" fmla="*/ 8 w 379"/>
                <a:gd name="T39" fmla="*/ 2 h 48"/>
                <a:gd name="T40" fmla="*/ 12 w 379"/>
                <a:gd name="T41" fmla="*/ 0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9" h="48">
                  <a:moveTo>
                    <a:pt x="12" y="0"/>
                  </a:moveTo>
                  <a:lnTo>
                    <a:pt x="365" y="0"/>
                  </a:lnTo>
                  <a:lnTo>
                    <a:pt x="371" y="2"/>
                  </a:lnTo>
                  <a:lnTo>
                    <a:pt x="375" y="4"/>
                  </a:lnTo>
                  <a:lnTo>
                    <a:pt x="377" y="8"/>
                  </a:lnTo>
                  <a:lnTo>
                    <a:pt x="379" y="13"/>
                  </a:lnTo>
                  <a:lnTo>
                    <a:pt x="379" y="37"/>
                  </a:lnTo>
                  <a:lnTo>
                    <a:pt x="377" y="40"/>
                  </a:lnTo>
                  <a:lnTo>
                    <a:pt x="375" y="44"/>
                  </a:lnTo>
                  <a:lnTo>
                    <a:pt x="371" y="46"/>
                  </a:lnTo>
                  <a:lnTo>
                    <a:pt x="365" y="48"/>
                  </a:lnTo>
                  <a:lnTo>
                    <a:pt x="12" y="48"/>
                  </a:lnTo>
                  <a:lnTo>
                    <a:pt x="8" y="46"/>
                  </a:lnTo>
                  <a:lnTo>
                    <a:pt x="4" y="44"/>
                  </a:lnTo>
                  <a:lnTo>
                    <a:pt x="2" y="40"/>
                  </a:lnTo>
                  <a:lnTo>
                    <a:pt x="0" y="37"/>
                  </a:lnTo>
                  <a:lnTo>
                    <a:pt x="0" y="13"/>
                  </a:lnTo>
                  <a:lnTo>
                    <a:pt x="2" y="8"/>
                  </a:lnTo>
                  <a:lnTo>
                    <a:pt x="4" y="4"/>
                  </a:lnTo>
                  <a:lnTo>
                    <a:pt x="8" y="2"/>
                  </a:lnTo>
                  <a:lnTo>
                    <a:pt x="12"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grpSp>
      <p:sp>
        <p:nvSpPr>
          <p:cNvPr id="27" name="Freeform 19"/>
          <p:cNvSpPr>
            <a:spLocks noEditPoints="1"/>
          </p:cNvSpPr>
          <p:nvPr/>
        </p:nvSpPr>
        <p:spPr bwMode="auto">
          <a:xfrm>
            <a:off x="3328955" y="2625278"/>
            <a:ext cx="447144" cy="411372"/>
          </a:xfrm>
          <a:custGeom>
            <a:gdLst>
              <a:gd name="T0" fmla="*/ 431 w 601"/>
              <a:gd name="T1" fmla="*/ 480 h 553"/>
              <a:gd name="T2" fmla="*/ 492 w 601"/>
              <a:gd name="T3" fmla="*/ 344 h 553"/>
              <a:gd name="T4" fmla="*/ 368 w 601"/>
              <a:gd name="T5" fmla="*/ 344 h 553"/>
              <a:gd name="T6" fmla="*/ 390 w 601"/>
              <a:gd name="T7" fmla="*/ 480 h 553"/>
              <a:gd name="T8" fmla="*/ 368 w 601"/>
              <a:gd name="T9" fmla="*/ 344 h 553"/>
              <a:gd name="T10" fmla="*/ 284 w 601"/>
              <a:gd name="T11" fmla="*/ 480 h 553"/>
              <a:gd name="T12" fmla="*/ 320 w 601"/>
              <a:gd name="T13" fmla="*/ 344 h 553"/>
              <a:gd name="T14" fmla="*/ 196 w 601"/>
              <a:gd name="T15" fmla="*/ 344 h 553"/>
              <a:gd name="T16" fmla="*/ 243 w 601"/>
              <a:gd name="T17" fmla="*/ 480 h 553"/>
              <a:gd name="T18" fmla="*/ 196 w 601"/>
              <a:gd name="T19" fmla="*/ 344 h 553"/>
              <a:gd name="T20" fmla="*/ 140 w 601"/>
              <a:gd name="T21" fmla="*/ 480 h 553"/>
              <a:gd name="T22" fmla="*/ 148 w 601"/>
              <a:gd name="T23" fmla="*/ 344 h 553"/>
              <a:gd name="T24" fmla="*/ 267 w 601"/>
              <a:gd name="T25" fmla="*/ 0 h 553"/>
              <a:gd name="T26" fmla="*/ 293 w 601"/>
              <a:gd name="T27" fmla="*/ 17 h 553"/>
              <a:gd name="T28" fmla="*/ 293 w 601"/>
              <a:gd name="T29" fmla="*/ 48 h 553"/>
              <a:gd name="T30" fmla="*/ 267 w 601"/>
              <a:gd name="T31" fmla="*/ 65 h 553"/>
              <a:gd name="T32" fmla="*/ 260 w 601"/>
              <a:gd name="T33" fmla="*/ 63 h 553"/>
              <a:gd name="T34" fmla="*/ 420 w 601"/>
              <a:gd name="T35" fmla="*/ 198 h 553"/>
              <a:gd name="T36" fmla="*/ 337 w 601"/>
              <a:gd name="T37" fmla="*/ 63 h 553"/>
              <a:gd name="T38" fmla="*/ 318 w 601"/>
              <a:gd name="T39" fmla="*/ 60 h 553"/>
              <a:gd name="T40" fmla="*/ 305 w 601"/>
              <a:gd name="T41" fmla="*/ 33 h 553"/>
              <a:gd name="T42" fmla="*/ 318 w 601"/>
              <a:gd name="T43" fmla="*/ 6 h 553"/>
              <a:gd name="T44" fmla="*/ 349 w 601"/>
              <a:gd name="T45" fmla="*/ 6 h 553"/>
              <a:gd name="T46" fmla="*/ 364 w 601"/>
              <a:gd name="T47" fmla="*/ 33 h 553"/>
              <a:gd name="T48" fmla="*/ 361 w 601"/>
              <a:gd name="T49" fmla="*/ 46 h 553"/>
              <a:gd name="T50" fmla="*/ 442 w 601"/>
              <a:gd name="T51" fmla="*/ 198 h 553"/>
              <a:gd name="T52" fmla="*/ 587 w 601"/>
              <a:gd name="T53" fmla="*/ 203 h 553"/>
              <a:gd name="T54" fmla="*/ 601 w 601"/>
              <a:gd name="T55" fmla="*/ 232 h 553"/>
              <a:gd name="T56" fmla="*/ 597 w 601"/>
              <a:gd name="T57" fmla="*/ 273 h 553"/>
              <a:gd name="T58" fmla="*/ 573 w 601"/>
              <a:gd name="T59" fmla="*/ 290 h 553"/>
              <a:gd name="T60" fmla="*/ 553 w 601"/>
              <a:gd name="T61" fmla="*/ 293 h 553"/>
              <a:gd name="T62" fmla="*/ 516 w 601"/>
              <a:gd name="T63" fmla="*/ 538 h 553"/>
              <a:gd name="T64" fmla="*/ 490 w 601"/>
              <a:gd name="T65" fmla="*/ 553 h 553"/>
              <a:gd name="T66" fmla="*/ 102 w 601"/>
              <a:gd name="T67" fmla="*/ 553 h 553"/>
              <a:gd name="T68" fmla="*/ 90 w 601"/>
              <a:gd name="T69" fmla="*/ 543 h 553"/>
              <a:gd name="T70" fmla="*/ 82 w 601"/>
              <a:gd name="T71" fmla="*/ 529 h 553"/>
              <a:gd name="T72" fmla="*/ 49 w 601"/>
              <a:gd name="T73" fmla="*/ 293 h 553"/>
              <a:gd name="T74" fmla="*/ 48 w 601"/>
              <a:gd name="T75" fmla="*/ 290 h 553"/>
              <a:gd name="T76" fmla="*/ 14 w 601"/>
              <a:gd name="T77" fmla="*/ 284 h 553"/>
              <a:gd name="T78" fmla="*/ 0 w 601"/>
              <a:gd name="T79" fmla="*/ 257 h 553"/>
              <a:gd name="T80" fmla="*/ 5 w 601"/>
              <a:gd name="T81" fmla="*/ 215 h 553"/>
              <a:gd name="T82" fmla="*/ 29 w 601"/>
              <a:gd name="T83" fmla="*/ 198 h 553"/>
              <a:gd name="T84" fmla="*/ 245 w 601"/>
              <a:gd name="T85" fmla="*/ 53 h 553"/>
              <a:gd name="T86" fmla="*/ 238 w 601"/>
              <a:gd name="T87" fmla="*/ 40 h 553"/>
              <a:gd name="T88" fmla="*/ 242 w 601"/>
              <a:gd name="T89" fmla="*/ 17 h 553"/>
              <a:gd name="T90" fmla="*/ 267 w 601"/>
              <a:gd name="T91" fmla="*/ 0 h 55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01" h="553">
                <a:moveTo>
                  <a:pt x="454" y="344"/>
                </a:moveTo>
                <a:lnTo>
                  <a:pt x="431" y="480"/>
                </a:lnTo>
                <a:lnTo>
                  <a:pt x="461" y="480"/>
                </a:lnTo>
                <a:lnTo>
                  <a:pt x="492" y="344"/>
                </a:lnTo>
                <a:lnTo>
                  <a:pt x="454" y="344"/>
                </a:lnTo>
                <a:close/>
                <a:moveTo>
                  <a:pt x="368" y="344"/>
                </a:moveTo>
                <a:lnTo>
                  <a:pt x="357" y="480"/>
                </a:lnTo>
                <a:lnTo>
                  <a:pt x="390" y="480"/>
                </a:lnTo>
                <a:lnTo>
                  <a:pt x="405" y="344"/>
                </a:lnTo>
                <a:lnTo>
                  <a:pt x="368" y="344"/>
                </a:lnTo>
                <a:close/>
                <a:moveTo>
                  <a:pt x="281" y="344"/>
                </a:moveTo>
                <a:lnTo>
                  <a:pt x="284" y="480"/>
                </a:lnTo>
                <a:lnTo>
                  <a:pt x="317" y="480"/>
                </a:lnTo>
                <a:lnTo>
                  <a:pt x="320" y="344"/>
                </a:lnTo>
                <a:lnTo>
                  <a:pt x="281" y="344"/>
                </a:lnTo>
                <a:close/>
                <a:moveTo>
                  <a:pt x="196" y="344"/>
                </a:moveTo>
                <a:lnTo>
                  <a:pt x="213" y="480"/>
                </a:lnTo>
                <a:lnTo>
                  <a:pt x="243" y="480"/>
                </a:lnTo>
                <a:lnTo>
                  <a:pt x="233" y="344"/>
                </a:lnTo>
                <a:lnTo>
                  <a:pt x="196" y="344"/>
                </a:lnTo>
                <a:close/>
                <a:moveTo>
                  <a:pt x="109" y="344"/>
                </a:moveTo>
                <a:lnTo>
                  <a:pt x="140" y="480"/>
                </a:lnTo>
                <a:lnTo>
                  <a:pt x="172" y="480"/>
                </a:lnTo>
                <a:lnTo>
                  <a:pt x="148" y="344"/>
                </a:lnTo>
                <a:lnTo>
                  <a:pt x="109" y="344"/>
                </a:lnTo>
                <a:close/>
                <a:moveTo>
                  <a:pt x="267" y="0"/>
                </a:moveTo>
                <a:lnTo>
                  <a:pt x="283" y="6"/>
                </a:lnTo>
                <a:lnTo>
                  <a:pt x="293" y="17"/>
                </a:lnTo>
                <a:lnTo>
                  <a:pt x="298" y="33"/>
                </a:lnTo>
                <a:lnTo>
                  <a:pt x="293" y="48"/>
                </a:lnTo>
                <a:lnTo>
                  <a:pt x="283" y="60"/>
                </a:lnTo>
                <a:lnTo>
                  <a:pt x="267" y="65"/>
                </a:lnTo>
                <a:lnTo>
                  <a:pt x="264" y="63"/>
                </a:lnTo>
                <a:lnTo>
                  <a:pt x="260" y="63"/>
                </a:lnTo>
                <a:lnTo>
                  <a:pt x="180" y="198"/>
                </a:lnTo>
                <a:lnTo>
                  <a:pt x="420" y="198"/>
                </a:lnTo>
                <a:lnTo>
                  <a:pt x="342" y="63"/>
                </a:lnTo>
                <a:lnTo>
                  <a:pt x="337" y="63"/>
                </a:lnTo>
                <a:lnTo>
                  <a:pt x="334" y="65"/>
                </a:lnTo>
                <a:lnTo>
                  <a:pt x="318" y="60"/>
                </a:lnTo>
                <a:lnTo>
                  <a:pt x="308" y="48"/>
                </a:lnTo>
                <a:lnTo>
                  <a:pt x="305" y="33"/>
                </a:lnTo>
                <a:lnTo>
                  <a:pt x="308" y="17"/>
                </a:lnTo>
                <a:lnTo>
                  <a:pt x="318" y="6"/>
                </a:lnTo>
                <a:lnTo>
                  <a:pt x="334" y="0"/>
                </a:lnTo>
                <a:lnTo>
                  <a:pt x="349" y="6"/>
                </a:lnTo>
                <a:lnTo>
                  <a:pt x="359" y="17"/>
                </a:lnTo>
                <a:lnTo>
                  <a:pt x="364" y="33"/>
                </a:lnTo>
                <a:lnTo>
                  <a:pt x="362" y="40"/>
                </a:lnTo>
                <a:lnTo>
                  <a:pt x="361" y="46"/>
                </a:lnTo>
                <a:lnTo>
                  <a:pt x="356" y="53"/>
                </a:lnTo>
                <a:lnTo>
                  <a:pt x="442" y="198"/>
                </a:lnTo>
                <a:lnTo>
                  <a:pt x="573" y="198"/>
                </a:lnTo>
                <a:lnTo>
                  <a:pt x="587" y="203"/>
                </a:lnTo>
                <a:lnTo>
                  <a:pt x="597" y="215"/>
                </a:lnTo>
                <a:lnTo>
                  <a:pt x="601" y="232"/>
                </a:lnTo>
                <a:lnTo>
                  <a:pt x="601" y="257"/>
                </a:lnTo>
                <a:lnTo>
                  <a:pt x="597" y="273"/>
                </a:lnTo>
                <a:lnTo>
                  <a:pt x="587" y="284"/>
                </a:lnTo>
                <a:lnTo>
                  <a:pt x="573" y="290"/>
                </a:lnTo>
                <a:lnTo>
                  <a:pt x="553" y="290"/>
                </a:lnTo>
                <a:lnTo>
                  <a:pt x="553" y="293"/>
                </a:lnTo>
                <a:lnTo>
                  <a:pt x="521" y="521"/>
                </a:lnTo>
                <a:lnTo>
                  <a:pt x="516" y="538"/>
                </a:lnTo>
                <a:lnTo>
                  <a:pt x="505" y="550"/>
                </a:lnTo>
                <a:lnTo>
                  <a:pt x="490" y="553"/>
                </a:lnTo>
                <a:lnTo>
                  <a:pt x="111" y="553"/>
                </a:lnTo>
                <a:lnTo>
                  <a:pt x="102" y="553"/>
                </a:lnTo>
                <a:lnTo>
                  <a:pt x="95" y="550"/>
                </a:lnTo>
                <a:lnTo>
                  <a:pt x="90" y="543"/>
                </a:lnTo>
                <a:lnTo>
                  <a:pt x="85" y="536"/>
                </a:lnTo>
                <a:lnTo>
                  <a:pt x="82" y="529"/>
                </a:lnTo>
                <a:lnTo>
                  <a:pt x="80" y="521"/>
                </a:lnTo>
                <a:lnTo>
                  <a:pt x="49" y="293"/>
                </a:lnTo>
                <a:lnTo>
                  <a:pt x="48" y="290"/>
                </a:lnTo>
                <a:lnTo>
                  <a:pt x="48" y="290"/>
                </a:lnTo>
                <a:lnTo>
                  <a:pt x="29" y="290"/>
                </a:lnTo>
                <a:lnTo>
                  <a:pt x="14" y="284"/>
                </a:lnTo>
                <a:lnTo>
                  <a:pt x="5" y="273"/>
                </a:lnTo>
                <a:lnTo>
                  <a:pt x="0" y="257"/>
                </a:lnTo>
                <a:lnTo>
                  <a:pt x="0" y="232"/>
                </a:lnTo>
                <a:lnTo>
                  <a:pt x="5" y="215"/>
                </a:lnTo>
                <a:lnTo>
                  <a:pt x="14" y="203"/>
                </a:lnTo>
                <a:lnTo>
                  <a:pt x="29" y="198"/>
                </a:lnTo>
                <a:lnTo>
                  <a:pt x="160" y="198"/>
                </a:lnTo>
                <a:lnTo>
                  <a:pt x="245" y="53"/>
                </a:lnTo>
                <a:lnTo>
                  <a:pt x="242" y="46"/>
                </a:lnTo>
                <a:lnTo>
                  <a:pt x="238" y="40"/>
                </a:lnTo>
                <a:lnTo>
                  <a:pt x="238" y="33"/>
                </a:lnTo>
                <a:lnTo>
                  <a:pt x="242" y="17"/>
                </a:lnTo>
                <a:lnTo>
                  <a:pt x="252" y="6"/>
                </a:lnTo>
                <a:lnTo>
                  <a:pt x="267" y="0"/>
                </a:lnTo>
                <a:close/>
              </a:path>
            </a:pathLst>
          </a:custGeom>
          <a:solidFill>
            <a:srgbClr val="FFFFFF"/>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8" name="TextBox 23"/>
          <p:cNvSpPr txBox="1"/>
          <p:nvPr/>
        </p:nvSpPr>
        <p:spPr>
          <a:xfrm>
            <a:off x="1173742" y="3902241"/>
            <a:ext cx="2331716" cy="946156"/>
          </a:xfrm>
          <a:prstGeom prst="rect">
            <a:avLst/>
          </a:prstGeom>
          <a:noFill/>
        </p:spPr>
        <p:txBody>
          <a:bodyPr wrap="square" rtlCol="0">
            <a:spAutoFit/>
          </a:bodyPr>
          <a:lstStyle/>
          <a:p>
            <a:pPr algn="r">
              <a:lnSpc>
                <a:spcPct val="13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29" name="TextBox 24"/>
          <p:cNvSpPr txBox="1"/>
          <p:nvPr/>
        </p:nvSpPr>
        <p:spPr>
          <a:xfrm>
            <a:off x="1711649" y="3404449"/>
            <a:ext cx="1935145" cy="502189"/>
          </a:xfrm>
          <a:prstGeom prst="rect">
            <a:avLst/>
          </a:prstGeom>
          <a:noFill/>
        </p:spPr>
        <p:txBody>
          <a:bodyPr wrap="none" rtlCol="0">
            <a:spAutoFit/>
          </a:bodyPr>
          <a:lstStyle/>
          <a:p>
            <a:pPr>
              <a:lnSpc>
                <a:spcPct val="130000"/>
              </a:lnSpc>
            </a:pPr>
            <a:r>
              <a:rPr lang="zh-CN" altLang="en-US" sz="2275">
                <a:cs typeface="+mn-ea"/>
                <a:sym typeface="+mn-lt"/>
              </a:rPr>
              <a:t>添加标题文字</a:t>
            </a:r>
            <a:endParaRPr lang="id-ID" altLang="zh-CN" sz="2275">
              <a:cs typeface="+mn-ea"/>
              <a:sym typeface="+mn-lt"/>
            </a:endParaRPr>
          </a:p>
        </p:txBody>
      </p:sp>
      <p:sp>
        <p:nvSpPr>
          <p:cNvPr id="33" name="TextBox 23"/>
          <p:cNvSpPr txBox="1"/>
          <p:nvPr/>
        </p:nvSpPr>
        <p:spPr>
          <a:xfrm>
            <a:off x="5139113" y="5289006"/>
            <a:ext cx="2331716" cy="946156"/>
          </a:xfrm>
          <a:prstGeom prst="rect">
            <a:avLst/>
          </a:prstGeom>
          <a:noFill/>
        </p:spPr>
        <p:txBody>
          <a:bodyPr wrap="square" rtlCol="0">
            <a:spAutoFit/>
          </a:bodyPr>
          <a:lstStyle/>
          <a:p>
            <a:pPr>
              <a:lnSpc>
                <a:spcPct val="13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34" name="TextBox 24"/>
          <p:cNvSpPr txBox="1"/>
          <p:nvPr/>
        </p:nvSpPr>
        <p:spPr>
          <a:xfrm>
            <a:off x="5139113" y="4791214"/>
            <a:ext cx="1935145" cy="502189"/>
          </a:xfrm>
          <a:prstGeom prst="rect">
            <a:avLst/>
          </a:prstGeom>
          <a:noFill/>
        </p:spPr>
        <p:txBody>
          <a:bodyPr wrap="none" rtlCol="0">
            <a:spAutoFit/>
          </a:bodyPr>
          <a:lstStyle/>
          <a:p>
            <a:pPr>
              <a:lnSpc>
                <a:spcPct val="130000"/>
              </a:lnSpc>
            </a:pPr>
            <a:r>
              <a:rPr lang="zh-CN" altLang="en-US" sz="2275">
                <a:cs typeface="+mn-ea"/>
                <a:sym typeface="+mn-lt"/>
              </a:rPr>
              <a:t>添加标题文字</a:t>
            </a:r>
            <a:endParaRPr lang="id-ID" altLang="zh-CN" sz="2275">
              <a:cs typeface="+mn-ea"/>
              <a:sym typeface="+mn-lt"/>
            </a:endParaRPr>
          </a:p>
        </p:txBody>
      </p:sp>
      <p:sp>
        <p:nvSpPr>
          <p:cNvPr id="35" name="TextBox 23"/>
          <p:cNvSpPr txBox="1"/>
          <p:nvPr/>
        </p:nvSpPr>
        <p:spPr>
          <a:xfrm>
            <a:off x="6980746" y="1888303"/>
            <a:ext cx="2331716" cy="946156"/>
          </a:xfrm>
          <a:prstGeom prst="rect">
            <a:avLst/>
          </a:prstGeom>
          <a:noFill/>
        </p:spPr>
        <p:txBody>
          <a:bodyPr wrap="square" rtlCol="0">
            <a:spAutoFit/>
          </a:bodyPr>
          <a:lstStyle/>
          <a:p>
            <a:pPr>
              <a:lnSpc>
                <a:spcPct val="13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36" name="TextBox 24"/>
          <p:cNvSpPr txBox="1"/>
          <p:nvPr/>
        </p:nvSpPr>
        <p:spPr>
          <a:xfrm>
            <a:off x="6980746" y="1390510"/>
            <a:ext cx="1935145" cy="502189"/>
          </a:xfrm>
          <a:prstGeom prst="rect">
            <a:avLst/>
          </a:prstGeom>
          <a:noFill/>
        </p:spPr>
        <p:txBody>
          <a:bodyPr wrap="none" rtlCol="0">
            <a:spAutoFit/>
          </a:bodyPr>
          <a:lstStyle/>
          <a:p>
            <a:pPr>
              <a:lnSpc>
                <a:spcPct val="130000"/>
              </a:lnSpc>
            </a:pPr>
            <a:r>
              <a:rPr lang="zh-CN" altLang="en-US" sz="2275">
                <a:cs typeface="+mn-ea"/>
                <a:sym typeface="+mn-lt"/>
              </a:rPr>
              <a:t>添加标题文字</a:t>
            </a:r>
            <a:endParaRPr lang="id-ID" altLang="zh-CN" sz="2275">
              <a:cs typeface="+mn-ea"/>
              <a:sym typeface="+mn-lt"/>
            </a:endParaRPr>
          </a:p>
        </p:txBody>
      </p:sp>
      <p:sp>
        <p:nvSpPr>
          <p:cNvPr id="37" name="TextBox 23"/>
          <p:cNvSpPr txBox="1"/>
          <p:nvPr/>
        </p:nvSpPr>
        <p:spPr>
          <a:xfrm>
            <a:off x="8520366" y="4851333"/>
            <a:ext cx="2331716" cy="946156"/>
          </a:xfrm>
          <a:prstGeom prst="rect">
            <a:avLst/>
          </a:prstGeom>
          <a:noFill/>
        </p:spPr>
        <p:txBody>
          <a:bodyPr wrap="square" rtlCol="0">
            <a:spAutoFit/>
          </a:bodyPr>
          <a:lstStyle/>
          <a:p>
            <a:pPr>
              <a:lnSpc>
                <a:spcPct val="13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38" name="TextBox 24"/>
          <p:cNvSpPr txBox="1"/>
          <p:nvPr/>
        </p:nvSpPr>
        <p:spPr>
          <a:xfrm>
            <a:off x="8520366" y="4353541"/>
            <a:ext cx="1935145" cy="502189"/>
          </a:xfrm>
          <a:prstGeom prst="rect">
            <a:avLst/>
          </a:prstGeom>
          <a:noFill/>
        </p:spPr>
        <p:txBody>
          <a:bodyPr wrap="none" rtlCol="0">
            <a:spAutoFit/>
          </a:bodyPr>
          <a:lstStyle/>
          <a:p>
            <a:pPr>
              <a:lnSpc>
                <a:spcPct val="130000"/>
              </a:lnSpc>
            </a:pPr>
            <a:r>
              <a:rPr lang="zh-CN" altLang="en-US" sz="2275">
                <a:cs typeface="+mn-ea"/>
                <a:sym typeface="+mn-lt"/>
              </a:rPr>
              <a:t>添加标题文字</a:t>
            </a:r>
            <a:endParaRPr lang="id-ID" altLang="zh-CN" sz="2275">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wipe(down)">
                                      <p:cBhvr>
                                        <p:cTn id="10" dur="500"/>
                                        <p:tgtEl>
                                          <p:spTgt spid="32"/>
                                        </p:tgtEl>
                                      </p:cBhvr>
                                    </p:animEffect>
                                  </p:childTnLst>
                                </p:cTn>
                              </p:par>
                              <p:par>
                                <p:cTn id="11" presetID="22" presetClass="entr" presetSubtype="1" fill="hold"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up)">
                                      <p:cBhvr>
                                        <p:cTn id="13" dur="500"/>
                                        <p:tgtEl>
                                          <p:spTgt spid="31"/>
                                        </p:tgtEl>
                                      </p:cBhvr>
                                    </p:animEffect>
                                  </p:childTnLst>
                                </p:cTn>
                              </p:par>
                              <p:par>
                                <p:cTn id="14" presetID="22" presetClass="entr" presetSubtype="4"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down)">
                                      <p:cBhvr>
                                        <p:cTn id="16" dur="500"/>
                                        <p:tgtEl>
                                          <p:spTgt spid="30"/>
                                        </p:tgtEl>
                                      </p:cBhvr>
                                    </p:animEffect>
                                  </p:childTnLst>
                                </p:cTn>
                              </p:par>
                            </p:childTnLst>
                          </p:cTn>
                        </p:par>
                      </p:childTnLst>
                    </p:cTn>
                  </p:par>
                  <p:par>
                    <p:cTn id="17" fill="hold" nodeType="clickPar">
                      <p:stCondLst>
                        <p:cond delay="indefinite"/>
                        <p:cond evt="onBegin" delay="0">
                          <p:tn val="16"/>
                        </p:cond>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000"/>
                                        <p:tgtEl>
                                          <p:spTgt spid="21"/>
                                        </p:tgtEl>
                                      </p:cBhvr>
                                    </p:animEffect>
                                    <p:anim calcmode="lin" valueType="num">
                                      <p:cBhvr>
                                        <p:cTn id="37" dur="1000" fill="hold"/>
                                        <p:tgtEl>
                                          <p:spTgt spid="21"/>
                                        </p:tgtEl>
                                        <p:attrNameLst>
                                          <p:attrName>ppt_x</p:attrName>
                                        </p:attrNameLst>
                                      </p:cBhvr>
                                      <p:tavLst>
                                        <p:tav tm="0">
                                          <p:val>
                                            <p:strVal val="#ppt_x"/>
                                          </p:val>
                                        </p:tav>
                                        <p:tav tm="100000">
                                          <p:val>
                                            <p:strVal val="#ppt_x"/>
                                          </p:val>
                                        </p:tav>
                                      </p:tavLst>
                                    </p:anim>
                                    <p:anim calcmode="lin" valueType="num">
                                      <p:cBhvr>
                                        <p:cTn id="38" dur="1000" fill="hold"/>
                                        <p:tgtEl>
                                          <p:spTgt spid="21"/>
                                        </p:tgtEl>
                                        <p:attrNameLst>
                                          <p:attrName>ppt_y</p:attrName>
                                        </p:attrNameLst>
                                      </p:cBhvr>
                                      <p:tavLst>
                                        <p:tav tm="0">
                                          <p:val>
                                            <p:strVal val="#ppt_y+.1"/>
                                          </p:val>
                                        </p:tav>
                                        <p:tav tm="100000">
                                          <p:val>
                                            <p:strVal val="#ppt_y"/>
                                          </p:val>
                                        </p:tav>
                                      </p:tavLst>
                                    </p:anim>
                                  </p:childTnLst>
                                </p:cTn>
                              </p:par>
                            </p:childTnLst>
                          </p:cTn>
                        </p:par>
                        <p:par>
                          <p:cTn id="39" fill="hold" nodeType="afterGroup">
                            <p:stCondLst>
                              <p:cond delay="1000"/>
                            </p:stCondLst>
                            <p:childTnLst>
                              <p:par>
                                <p:cTn id="40" presetID="12" presetClass="entr" presetSubtype="4"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p:tgtEl>
                                          <p:spTgt spid="28"/>
                                        </p:tgtEl>
                                        <p:attrNameLst>
                                          <p:attrName>ppt_y</p:attrName>
                                        </p:attrNameLst>
                                      </p:cBhvr>
                                      <p:tavLst>
                                        <p:tav tm="0">
                                          <p:val>
                                            <p:strVal val="#ppt_y+#ppt_h*1.125000"/>
                                          </p:val>
                                        </p:tav>
                                        <p:tav tm="100000">
                                          <p:val>
                                            <p:strVal val="#ppt_y"/>
                                          </p:val>
                                        </p:tav>
                                      </p:tavLst>
                                    </p:anim>
                                    <p:animEffect transition="in" filter="wipe(up)">
                                      <p:cBhvr>
                                        <p:cTn id="43" dur="500"/>
                                        <p:tgtEl>
                                          <p:spTgt spid="28"/>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500"/>
                                        <p:tgtEl>
                                          <p:spTgt spid="29"/>
                                        </p:tgtEl>
                                        <p:attrNameLst>
                                          <p:attrName>ppt_y</p:attrName>
                                        </p:attrNameLst>
                                      </p:cBhvr>
                                      <p:tavLst>
                                        <p:tav tm="0">
                                          <p:val>
                                            <p:strVal val="#ppt_y-#ppt_h*1.125000"/>
                                          </p:val>
                                        </p:tav>
                                        <p:tav tm="100000">
                                          <p:val>
                                            <p:strVal val="#ppt_y"/>
                                          </p:val>
                                        </p:tav>
                                      </p:tavLst>
                                    </p:anim>
                                    <p:animEffect transition="in" filter="wipe(down)">
                                      <p:cBhvr>
                                        <p:cTn id="47" dur="500"/>
                                        <p:tgtEl>
                                          <p:spTgt spid="29"/>
                                        </p:tgtEl>
                                      </p:cBhvr>
                                    </p:animEffect>
                                  </p:childTnLst>
                                </p:cTn>
                              </p:par>
                            </p:childTnLst>
                          </p:cTn>
                        </p:par>
                        <p:par>
                          <p:cTn id="48" fill="hold" nodeType="afterGroup">
                            <p:stCondLst>
                              <p:cond delay="1500"/>
                            </p:stCondLst>
                            <p:childTnLst>
                              <p:par>
                                <p:cTn id="49" presetID="12" presetClass="entr" presetSubtype="4"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p:tgtEl>
                                          <p:spTgt spid="33"/>
                                        </p:tgtEl>
                                        <p:attrNameLst>
                                          <p:attrName>ppt_y</p:attrName>
                                        </p:attrNameLst>
                                      </p:cBhvr>
                                      <p:tavLst>
                                        <p:tav tm="0">
                                          <p:val>
                                            <p:strVal val="#ppt_y+#ppt_h*1.125000"/>
                                          </p:val>
                                        </p:tav>
                                        <p:tav tm="100000">
                                          <p:val>
                                            <p:strVal val="#ppt_y"/>
                                          </p:val>
                                        </p:tav>
                                      </p:tavLst>
                                    </p:anim>
                                    <p:animEffect transition="in" filter="wipe(up)">
                                      <p:cBhvr>
                                        <p:cTn id="52" dur="500"/>
                                        <p:tgtEl>
                                          <p:spTgt spid="33"/>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500"/>
                                        <p:tgtEl>
                                          <p:spTgt spid="34"/>
                                        </p:tgtEl>
                                        <p:attrNameLst>
                                          <p:attrName>ppt_y</p:attrName>
                                        </p:attrNameLst>
                                      </p:cBhvr>
                                      <p:tavLst>
                                        <p:tav tm="0">
                                          <p:val>
                                            <p:strVal val="#ppt_y-#ppt_h*1.125000"/>
                                          </p:val>
                                        </p:tav>
                                        <p:tav tm="100000">
                                          <p:val>
                                            <p:strVal val="#ppt_y"/>
                                          </p:val>
                                        </p:tav>
                                      </p:tavLst>
                                    </p:anim>
                                    <p:animEffect transition="in" filter="wipe(down)">
                                      <p:cBhvr>
                                        <p:cTn id="56" dur="500"/>
                                        <p:tgtEl>
                                          <p:spTgt spid="34"/>
                                        </p:tgtEl>
                                      </p:cBhvr>
                                    </p:animEffect>
                                  </p:childTnLst>
                                </p:cTn>
                              </p:par>
                            </p:childTnLst>
                          </p:cTn>
                        </p:par>
                        <p:par>
                          <p:cTn id="57" fill="hold" nodeType="afterGroup">
                            <p:stCondLst>
                              <p:cond delay="2000"/>
                            </p:stCondLst>
                            <p:childTnLst>
                              <p:par>
                                <p:cTn id="58" presetID="12" presetClass="entr" presetSubtype="4" fill="hold" grpId="0" nodeType="afterEffect">
                                  <p:stCondLst>
                                    <p:cond delay="0"/>
                                  </p:stCondLst>
                                  <p:childTnLst>
                                    <p:set>
                                      <p:cBhvr>
                                        <p:cTn id="59" dur="1" fill="hold">
                                          <p:stCondLst>
                                            <p:cond delay="0"/>
                                          </p:stCondLst>
                                        </p:cTn>
                                        <p:tgtEl>
                                          <p:spTgt spid="35"/>
                                        </p:tgtEl>
                                        <p:attrNameLst>
                                          <p:attrName>style.visibility</p:attrName>
                                        </p:attrNameLst>
                                      </p:cBhvr>
                                      <p:to>
                                        <p:strVal val="visible"/>
                                      </p:to>
                                    </p:set>
                                    <p:anim calcmode="lin" valueType="num">
                                      <p:cBhvr additive="base">
                                        <p:cTn id="60" dur="500"/>
                                        <p:tgtEl>
                                          <p:spTgt spid="35"/>
                                        </p:tgtEl>
                                        <p:attrNameLst>
                                          <p:attrName>ppt_y</p:attrName>
                                        </p:attrNameLst>
                                      </p:cBhvr>
                                      <p:tavLst>
                                        <p:tav tm="0">
                                          <p:val>
                                            <p:strVal val="#ppt_y+#ppt_h*1.125000"/>
                                          </p:val>
                                        </p:tav>
                                        <p:tav tm="100000">
                                          <p:val>
                                            <p:strVal val="#ppt_y"/>
                                          </p:val>
                                        </p:tav>
                                      </p:tavLst>
                                    </p:anim>
                                    <p:animEffect transition="in" filter="wipe(up)">
                                      <p:cBhvr>
                                        <p:cTn id="61" dur="500"/>
                                        <p:tgtEl>
                                          <p:spTgt spid="35"/>
                                        </p:tgtEl>
                                      </p:cBhvr>
                                    </p:animEffect>
                                  </p:childTnLst>
                                </p:cTn>
                              </p:par>
                              <p:par>
                                <p:cTn id="62" presetID="12" presetClass="entr" presetSubtype="1" fill="hold" grpId="0" nodeType="withEffect">
                                  <p:stCondLst>
                                    <p:cond delay="0"/>
                                  </p:stCondLst>
                                  <p:childTnLst>
                                    <p:set>
                                      <p:cBhvr>
                                        <p:cTn id="63" dur="1" fill="hold">
                                          <p:stCondLst>
                                            <p:cond delay="0"/>
                                          </p:stCondLst>
                                        </p:cTn>
                                        <p:tgtEl>
                                          <p:spTgt spid="36"/>
                                        </p:tgtEl>
                                        <p:attrNameLst>
                                          <p:attrName>style.visibility</p:attrName>
                                        </p:attrNameLst>
                                      </p:cBhvr>
                                      <p:to>
                                        <p:strVal val="visible"/>
                                      </p:to>
                                    </p:set>
                                    <p:anim calcmode="lin" valueType="num">
                                      <p:cBhvr additive="base">
                                        <p:cTn id="64" dur="500"/>
                                        <p:tgtEl>
                                          <p:spTgt spid="36"/>
                                        </p:tgtEl>
                                        <p:attrNameLst>
                                          <p:attrName>ppt_y</p:attrName>
                                        </p:attrNameLst>
                                      </p:cBhvr>
                                      <p:tavLst>
                                        <p:tav tm="0">
                                          <p:val>
                                            <p:strVal val="#ppt_y-#ppt_h*1.125000"/>
                                          </p:val>
                                        </p:tav>
                                        <p:tav tm="100000">
                                          <p:val>
                                            <p:strVal val="#ppt_y"/>
                                          </p:val>
                                        </p:tav>
                                      </p:tavLst>
                                    </p:anim>
                                    <p:animEffect transition="in" filter="wipe(down)">
                                      <p:cBhvr>
                                        <p:cTn id="65" dur="500"/>
                                        <p:tgtEl>
                                          <p:spTgt spid="36"/>
                                        </p:tgtEl>
                                      </p:cBhvr>
                                    </p:animEffect>
                                  </p:childTnLst>
                                </p:cTn>
                              </p:par>
                            </p:childTnLst>
                          </p:cTn>
                        </p:par>
                        <p:par>
                          <p:cTn id="66" fill="hold" nodeType="afterGroup">
                            <p:stCondLst>
                              <p:cond delay="2500"/>
                            </p:stCondLst>
                            <p:childTnLst>
                              <p:par>
                                <p:cTn id="67" presetID="12" presetClass="entr" presetSubtype="4" fill="hold" grpId="0" nodeType="afterEffect">
                                  <p:stCondLst>
                                    <p:cond delay="0"/>
                                  </p:stCondLst>
                                  <p:childTnLst>
                                    <p:set>
                                      <p:cBhvr>
                                        <p:cTn id="68" dur="1" fill="hold">
                                          <p:stCondLst>
                                            <p:cond delay="0"/>
                                          </p:stCondLst>
                                        </p:cTn>
                                        <p:tgtEl>
                                          <p:spTgt spid="37"/>
                                        </p:tgtEl>
                                        <p:attrNameLst>
                                          <p:attrName>style.visibility</p:attrName>
                                        </p:attrNameLst>
                                      </p:cBhvr>
                                      <p:to>
                                        <p:strVal val="visible"/>
                                      </p:to>
                                    </p:set>
                                    <p:anim calcmode="lin" valueType="num">
                                      <p:cBhvr additive="base">
                                        <p:cTn id="69" dur="500"/>
                                        <p:tgtEl>
                                          <p:spTgt spid="37"/>
                                        </p:tgtEl>
                                        <p:attrNameLst>
                                          <p:attrName>ppt_y</p:attrName>
                                        </p:attrNameLst>
                                      </p:cBhvr>
                                      <p:tavLst>
                                        <p:tav tm="0">
                                          <p:val>
                                            <p:strVal val="#ppt_y+#ppt_h*1.125000"/>
                                          </p:val>
                                        </p:tav>
                                        <p:tav tm="100000">
                                          <p:val>
                                            <p:strVal val="#ppt_y"/>
                                          </p:val>
                                        </p:tav>
                                      </p:tavLst>
                                    </p:anim>
                                    <p:animEffect transition="in" filter="wipe(up)">
                                      <p:cBhvr>
                                        <p:cTn id="70" dur="500"/>
                                        <p:tgtEl>
                                          <p:spTgt spid="37"/>
                                        </p:tgtEl>
                                      </p:cBhvr>
                                    </p:animEffect>
                                  </p:childTnLst>
                                </p:cTn>
                              </p:par>
                              <p:par>
                                <p:cTn id="71" presetID="12" presetClass="entr" presetSubtype="1" fill="hold" grpId="0" nodeType="with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additive="base">
                                        <p:cTn id="73" dur="500"/>
                                        <p:tgtEl>
                                          <p:spTgt spid="38"/>
                                        </p:tgtEl>
                                        <p:attrNameLst>
                                          <p:attrName>ppt_y</p:attrName>
                                        </p:attrNameLst>
                                      </p:cBhvr>
                                      <p:tavLst>
                                        <p:tav tm="0">
                                          <p:val>
                                            <p:strVal val="#ppt_y-#ppt_h*1.125000"/>
                                          </p:val>
                                        </p:tav>
                                        <p:tav tm="100000">
                                          <p:val>
                                            <p:strVal val="#ppt_y"/>
                                          </p:val>
                                        </p:tav>
                                      </p:tavLst>
                                    </p:anim>
                                    <p:animEffect transition="in" filter="wipe(down)">
                                      <p:cBhvr>
                                        <p:cTn id="7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7" grpId="0" animBg="1"/>
      <p:bldP spid="28" grpId="0"/>
      <p:bldP spid="29" grpId="0"/>
      <p:bldP spid="33" grpId="0"/>
      <p:bldP spid="34" grpId="0"/>
      <p:bldP spid="35" grpId="0"/>
      <p:bldP spid="36" grpId="0"/>
      <p:bldP spid="37" grpId="0"/>
      <p:bldP spid="38"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6510" y="-13970"/>
            <a:ext cx="12159615" cy="6438900"/>
            <a:chOff x="25" y="-4058"/>
            <a:chExt cx="19149" cy="10140"/>
          </a:xfrm>
        </p:grpSpPr>
        <p:pic>
          <p:nvPicPr>
            <p:cNvPr id="8" name="图片 7" descr="资源 634302"/>
            <p:cNvPicPr>
              <a:picLocks noChangeAspect="1"/>
            </p:cNvPicPr>
            <p:nvPr/>
          </p:nvPicPr>
          <p:blipFill>
            <a:blip r:embed="rId3"/>
            <a:srcRect t="22798"/>
            <a:stretch>
              <a:fillRect/>
            </a:stretch>
          </p:blipFill>
          <p:spPr>
            <a:xfrm>
              <a:off x="25" y="-4058"/>
              <a:ext cx="19149" cy="9854"/>
            </a:xfrm>
            <a:prstGeom prst="rect">
              <a:avLst/>
            </a:prstGeom>
          </p:spPr>
        </p:pic>
        <p:pic>
          <p:nvPicPr>
            <p:cNvPr id="10" name="图片 9" descr="资源 134302"/>
            <p:cNvPicPr>
              <a:picLocks noChangeAspect="1"/>
            </p:cNvPicPr>
            <p:nvPr/>
          </p:nvPicPr>
          <p:blipFill>
            <a:blip r:embed="rId4"/>
            <a:stretch>
              <a:fillRect/>
            </a:stretch>
          </p:blipFill>
          <p:spPr>
            <a:xfrm>
              <a:off x="26" y="1767"/>
              <a:ext cx="19148" cy="4315"/>
            </a:xfrm>
            <a:prstGeom prst="rect">
              <a:avLst/>
            </a:prstGeom>
          </p:spPr>
        </p:pic>
      </p:grpSp>
      <p:pic>
        <p:nvPicPr>
          <p:cNvPr id="3" name="图片 2" descr="资源 434302"/>
          <p:cNvPicPr>
            <a:picLocks noChangeAspect="1"/>
          </p:cNvPicPr>
          <p:nvPr/>
        </p:nvPicPr>
        <p:blipFill>
          <a:blip r:embed="rId5"/>
          <a:stretch>
            <a:fillRect/>
          </a:stretch>
        </p:blipFill>
        <p:spPr>
          <a:xfrm>
            <a:off x="3957955" y="-528320"/>
            <a:ext cx="3628390" cy="3628390"/>
          </a:xfrm>
          <a:prstGeom prst="rect">
            <a:avLst/>
          </a:prstGeom>
        </p:spPr>
      </p:pic>
      <p:sp>
        <p:nvSpPr>
          <p:cNvPr id="29" name="矩形 28"/>
          <p:cNvSpPr/>
          <p:nvPr/>
        </p:nvSpPr>
        <p:spPr>
          <a:xfrm>
            <a:off x="3860306" y="716639"/>
            <a:ext cx="3823734" cy="1138769"/>
          </a:xfrm>
          <a:prstGeom prst="rect">
            <a:avLst/>
          </a:prstGeom>
        </p:spPr>
        <p:txBody>
          <a:bodyPr wrap="none" lIns="121917" tIns="60958" rIns="121917" bIns="60958">
            <a:spAutoFit/>
          </a:bodyPr>
          <a:lstStyle/>
          <a:p>
            <a:pPr algn="ctr"/>
            <a:r>
              <a:rPr lang="en-US" altLang="zh-CN" sz="6600">
                <a:solidFill>
                  <a:srgbClr val="C41C30"/>
                </a:solidFill>
                <a:cs typeface="+mn-ea"/>
                <a:sym typeface="+mn-lt"/>
              </a:rPr>
              <a:t>PART  </a:t>
            </a:r>
            <a:r>
              <a:rPr lang="en-US" altLang="zh-CN" sz="6600" smtClean="0">
                <a:solidFill>
                  <a:srgbClr val="C41C30"/>
                </a:solidFill>
                <a:cs typeface="+mn-ea"/>
                <a:sym typeface="+mn-lt"/>
              </a:rPr>
              <a:t>03</a:t>
            </a:r>
            <a:endParaRPr lang="en-US" altLang="zh-CN" sz="6600">
              <a:solidFill>
                <a:srgbClr val="C41C30"/>
              </a:solidFill>
              <a:cs typeface="+mn-ea"/>
              <a:sym typeface="+mn-lt"/>
            </a:endParaRPr>
          </a:p>
        </p:txBody>
      </p:sp>
      <p:sp>
        <p:nvSpPr>
          <p:cNvPr id="30" name="TextBox 3"/>
          <p:cNvSpPr txBox="1"/>
          <p:nvPr/>
        </p:nvSpPr>
        <p:spPr>
          <a:xfrm>
            <a:off x="3937055" y="4828128"/>
            <a:ext cx="4196014" cy="800215"/>
          </a:xfrm>
          <a:prstGeom prst="rect">
            <a:avLst/>
          </a:prstGeom>
          <a:noFill/>
        </p:spPr>
        <p:txBody>
          <a:bodyPr wrap="none" lIns="121917" tIns="60958" rIns="121917" bIns="60958" rtlCol="0">
            <a:spAutoFit/>
          </a:bodyPr>
          <a:lstStyle/>
          <a:p>
            <a:pPr algn="ctr"/>
            <a:r>
              <a:rPr lang="zh-CN" altLang="en-US" sz="4400" b="1">
                <a:solidFill>
                  <a:srgbClr val="C41C30"/>
                </a:solidFill>
                <a:cs typeface="+mn-ea"/>
                <a:sym typeface="+mn-lt"/>
              </a:rPr>
              <a:t>请输入您的标题</a:t>
            </a:r>
            <a:endParaRPr lang="zh-CN" altLang="en-US" sz="4400" b="1">
              <a:solidFill>
                <a:srgbClr val="C41C30"/>
              </a:solidFill>
              <a:cs typeface="+mn-ea"/>
              <a:sym typeface="+mn-lt"/>
            </a:endParaRPr>
          </a:p>
        </p:txBody>
      </p:sp>
      <p:sp>
        <p:nvSpPr>
          <p:cNvPr id="31" name="TextBox 4"/>
          <p:cNvSpPr txBox="1"/>
          <p:nvPr/>
        </p:nvSpPr>
        <p:spPr>
          <a:xfrm>
            <a:off x="3625697" y="5758711"/>
            <a:ext cx="4818730" cy="600164"/>
          </a:xfrm>
          <a:prstGeom prst="rect">
            <a:avLst/>
          </a:prstGeom>
          <a:noFill/>
          <a:effectLst/>
        </p:spPr>
        <p:txBody>
          <a:bodyPr wrap="square" rtlCol="0">
            <a:spAutoFit/>
          </a:bodyPr>
          <a:lstStyle/>
          <a:p>
            <a:pPr algn="ctr"/>
            <a:r>
              <a:rPr lang="en-US" altLang="zh-CN" sz="1100">
                <a:solidFill>
                  <a:srgbClr val="C41C30"/>
                </a:solidFill>
                <a:cs typeface="+mn-ea"/>
                <a:sym typeface="+mn-lt"/>
              </a:rPr>
              <a:t>Your content to play here, or through your copy, paste in this box, and select only the text. Your content to play here, or through your copy, paste in this box, and select only the text.</a:t>
            </a:r>
            <a:endParaRPr lang="en-US" altLang="zh-CN" sz="1100">
              <a:solidFill>
                <a:srgbClr val="C41C30"/>
              </a:solidFill>
              <a:cs typeface="+mn-ea"/>
              <a:sym typeface="+mn-lt"/>
            </a:endParaRPr>
          </a:p>
        </p:txBody>
      </p:sp>
      <p:cxnSp>
        <p:nvCxnSpPr>
          <p:cNvPr id="32" name="直接连接符 31"/>
          <p:cNvCxnSpPr/>
          <p:nvPr/>
        </p:nvCxnSpPr>
        <p:spPr>
          <a:xfrm>
            <a:off x="3674952" y="5638795"/>
            <a:ext cx="4720220" cy="0"/>
          </a:xfrm>
          <a:prstGeom prst="line">
            <a:avLst/>
          </a:prstGeom>
          <a:ln>
            <a:solidFill>
              <a:srgbClr val="C41C3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 decel="9400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par>
                          <p:cTn id="13" fill="hold" nodeType="afterGroup">
                            <p:stCondLst>
                              <p:cond delay="1000"/>
                            </p:stCondLst>
                            <p:childTnLst>
                              <p:par>
                                <p:cTn id="14" presetID="16" presetClass="entr" presetSubtype="21"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barn(inVertical)">
                                      <p:cBhvr>
                                        <p:cTn id="16" dur="500"/>
                                        <p:tgtEl>
                                          <p:spTgt spid="32"/>
                                        </p:tgtEl>
                                      </p:cBhvr>
                                    </p:animEffect>
                                  </p:childTnLst>
                                </p:cTn>
                              </p:par>
                            </p:childTnLst>
                          </p:cTn>
                        </p:par>
                        <p:par>
                          <p:cTn id="17" fill="hold" nodeType="afterGroup">
                            <p:stCondLst>
                              <p:cond delay="1500"/>
                            </p:stCondLst>
                            <p:childTnLst>
                              <p:par>
                                <p:cTn id="18" presetID="16" presetClass="entr" presetSubtype="37"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outVertical)">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3" name="Rectangle 74"/>
          <p:cNvSpPr/>
          <p:nvPr/>
        </p:nvSpPr>
        <p:spPr>
          <a:xfrm>
            <a:off x="1046165" y="2202853"/>
            <a:ext cx="2414356" cy="20336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5">
              <a:cs typeface="+mn-ea"/>
              <a:sym typeface="+mn-lt"/>
            </a:endParaRPr>
          </a:p>
        </p:txBody>
      </p:sp>
      <p:cxnSp>
        <p:nvCxnSpPr>
          <p:cNvPr id="64" name="Straight Connector 7"/>
          <p:cNvCxnSpPr/>
          <p:nvPr/>
        </p:nvCxnSpPr>
        <p:spPr>
          <a:xfrm>
            <a:off x="1294934" y="3889368"/>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1104221" y="3448404"/>
            <a:ext cx="2414351" cy="287323"/>
          </a:xfrm>
          <a:prstGeom prst="rect">
            <a:avLst/>
          </a:prstGeom>
          <a:noFill/>
        </p:spPr>
        <p:txBody>
          <a:bodyPr wrap="square" lIns="0" tIns="0" rIns="91415" bIns="0" rtlCol="0">
            <a:spAutoFit/>
          </a:bodyPr>
          <a:lstStyle/>
          <a:p>
            <a:pPr algn="ctr"/>
            <a:r>
              <a:rPr lang="zh-CN" altLang="en-US" sz="1865" b="1">
                <a:solidFill>
                  <a:schemeClr val="bg1"/>
                </a:solidFill>
                <a:cs typeface="+mn-ea"/>
                <a:sym typeface="+mn-lt"/>
              </a:rPr>
              <a:t>加入标题</a:t>
            </a:r>
            <a:endParaRPr lang="en-US" sz="1865" b="1">
              <a:solidFill>
                <a:schemeClr val="bg1"/>
              </a:solidFill>
              <a:cs typeface="+mn-ea"/>
              <a:sym typeface="+mn-lt"/>
            </a:endParaRPr>
          </a:p>
        </p:txBody>
      </p:sp>
      <p:sp>
        <p:nvSpPr>
          <p:cNvPr id="66" name="TextBox 65"/>
          <p:cNvSpPr txBox="1"/>
          <p:nvPr/>
        </p:nvSpPr>
        <p:spPr>
          <a:xfrm>
            <a:off x="1046169" y="4439530"/>
            <a:ext cx="2414351" cy="931024"/>
          </a:xfrm>
          <a:prstGeom prst="rect">
            <a:avLst/>
          </a:prstGeom>
          <a:noFill/>
        </p:spPr>
        <p:txBody>
          <a:bodyPr wrap="square" lIns="91435" tIns="0" rIns="91415" bIns="0" rtlCol="0">
            <a:spAutoFit/>
          </a:bodyPr>
          <a:lstStyle/>
          <a:p>
            <a:pPr>
              <a:lnSpc>
                <a:spcPct val="150000"/>
              </a:lnSpc>
            </a:pPr>
            <a:r>
              <a:rPr lang="zh-CN" altLang="en-US" sz="1400">
                <a:solidFill>
                  <a:schemeClr val="tx1">
                    <a:lumMod val="65000"/>
                    <a:lumOff val="35000"/>
                  </a:schemeClr>
                </a:solidFill>
                <a:cs typeface="+mn-ea"/>
                <a:sym typeface="+mn-lt"/>
              </a:rPr>
              <a:t>标题数字等都可以通过点击和重新输入进行更改。，语言描述尽量简洁。</a:t>
            </a:r>
            <a:endParaRPr lang="zh-CN" altLang="en-US" sz="1400">
              <a:solidFill>
                <a:schemeClr val="tx1">
                  <a:lumMod val="65000"/>
                  <a:lumOff val="35000"/>
                </a:schemeClr>
              </a:solidFill>
              <a:cs typeface="+mn-ea"/>
              <a:sym typeface="+mn-lt"/>
            </a:endParaRPr>
          </a:p>
        </p:txBody>
      </p:sp>
      <p:sp>
        <p:nvSpPr>
          <p:cNvPr id="67" name="Rectangle 90"/>
          <p:cNvSpPr/>
          <p:nvPr/>
        </p:nvSpPr>
        <p:spPr>
          <a:xfrm>
            <a:off x="3617482" y="2202853"/>
            <a:ext cx="2414356" cy="203363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5">
              <a:cs typeface="+mn-ea"/>
              <a:sym typeface="+mn-lt"/>
            </a:endParaRPr>
          </a:p>
        </p:txBody>
      </p:sp>
      <p:cxnSp>
        <p:nvCxnSpPr>
          <p:cNvPr id="68" name="Straight Connector 97"/>
          <p:cNvCxnSpPr/>
          <p:nvPr/>
        </p:nvCxnSpPr>
        <p:spPr>
          <a:xfrm>
            <a:off x="3866252" y="3889368"/>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3675537" y="3448404"/>
            <a:ext cx="2414351" cy="287323"/>
          </a:xfrm>
          <a:prstGeom prst="rect">
            <a:avLst/>
          </a:prstGeom>
          <a:noFill/>
        </p:spPr>
        <p:txBody>
          <a:bodyPr wrap="square" lIns="0" tIns="0" rIns="91415" bIns="0" rtlCol="0">
            <a:spAutoFit/>
          </a:bodyPr>
          <a:lstStyle/>
          <a:p>
            <a:pPr algn="ctr"/>
            <a:r>
              <a:rPr lang="zh-CN" altLang="en-US" sz="1865" b="1">
                <a:solidFill>
                  <a:schemeClr val="bg1"/>
                </a:solidFill>
                <a:cs typeface="+mn-ea"/>
                <a:sym typeface="+mn-lt"/>
              </a:rPr>
              <a:t>加入标题</a:t>
            </a:r>
            <a:endParaRPr lang="en-US" altLang="zh-CN" sz="1865" b="1">
              <a:solidFill>
                <a:schemeClr val="bg1"/>
              </a:solidFill>
              <a:cs typeface="+mn-ea"/>
              <a:sym typeface="+mn-lt"/>
            </a:endParaRPr>
          </a:p>
        </p:txBody>
      </p:sp>
      <p:sp>
        <p:nvSpPr>
          <p:cNvPr id="70" name="TextBox 69"/>
          <p:cNvSpPr txBox="1"/>
          <p:nvPr/>
        </p:nvSpPr>
        <p:spPr>
          <a:xfrm>
            <a:off x="3617485" y="4439530"/>
            <a:ext cx="2414351" cy="931024"/>
          </a:xfrm>
          <a:prstGeom prst="rect">
            <a:avLst/>
          </a:prstGeom>
          <a:noFill/>
        </p:spPr>
        <p:txBody>
          <a:bodyPr wrap="square" lIns="91435" tIns="0" rIns="91415" bIns="0" rtlCol="0">
            <a:spAutoFit/>
          </a:bodyPr>
          <a:lstStyle/>
          <a:p>
            <a:pPr>
              <a:lnSpc>
                <a:spcPct val="150000"/>
              </a:lnSpc>
            </a:pPr>
            <a:r>
              <a:rPr lang="zh-CN" altLang="en-US" sz="1400">
                <a:solidFill>
                  <a:schemeClr val="tx1">
                    <a:lumMod val="65000"/>
                    <a:lumOff val="35000"/>
                  </a:schemeClr>
                </a:solidFill>
                <a:cs typeface="+mn-ea"/>
                <a:sym typeface="+mn-lt"/>
              </a:rPr>
              <a:t>标题数字等都可以通过点击和重新输入进行更改。，语言描述尽量简洁。</a:t>
            </a:r>
            <a:endParaRPr lang="zh-CN" altLang="en-US" sz="1400">
              <a:solidFill>
                <a:schemeClr val="tx1">
                  <a:lumMod val="65000"/>
                  <a:lumOff val="35000"/>
                </a:schemeClr>
              </a:solidFill>
              <a:cs typeface="+mn-ea"/>
              <a:sym typeface="+mn-lt"/>
            </a:endParaRPr>
          </a:p>
        </p:txBody>
      </p:sp>
      <p:sp>
        <p:nvSpPr>
          <p:cNvPr id="71" name="Rectangle 127"/>
          <p:cNvSpPr/>
          <p:nvPr/>
        </p:nvSpPr>
        <p:spPr>
          <a:xfrm>
            <a:off x="6200374" y="2197170"/>
            <a:ext cx="2414356" cy="203363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5">
              <a:cs typeface="+mn-ea"/>
              <a:sym typeface="+mn-lt"/>
            </a:endParaRPr>
          </a:p>
        </p:txBody>
      </p:sp>
      <p:cxnSp>
        <p:nvCxnSpPr>
          <p:cNvPr id="72" name="Straight Connector 130"/>
          <p:cNvCxnSpPr/>
          <p:nvPr/>
        </p:nvCxnSpPr>
        <p:spPr>
          <a:xfrm>
            <a:off x="6449141" y="3883685"/>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6258429" y="3442721"/>
            <a:ext cx="2414351" cy="287323"/>
          </a:xfrm>
          <a:prstGeom prst="rect">
            <a:avLst/>
          </a:prstGeom>
          <a:noFill/>
        </p:spPr>
        <p:txBody>
          <a:bodyPr wrap="square" lIns="0" tIns="0" rIns="91415" bIns="0" rtlCol="0">
            <a:spAutoFit/>
          </a:bodyPr>
          <a:lstStyle/>
          <a:p>
            <a:pPr algn="ctr"/>
            <a:r>
              <a:rPr lang="zh-CN" altLang="en-US" sz="1865" b="1">
                <a:solidFill>
                  <a:schemeClr val="bg1"/>
                </a:solidFill>
                <a:cs typeface="+mn-ea"/>
                <a:sym typeface="+mn-lt"/>
              </a:rPr>
              <a:t>加入标题</a:t>
            </a:r>
            <a:endParaRPr lang="en-US" altLang="zh-CN" sz="1865" b="1">
              <a:solidFill>
                <a:schemeClr val="bg1"/>
              </a:solidFill>
              <a:cs typeface="+mn-ea"/>
              <a:sym typeface="+mn-lt"/>
            </a:endParaRPr>
          </a:p>
        </p:txBody>
      </p:sp>
      <p:sp>
        <p:nvSpPr>
          <p:cNvPr id="74" name="TextBox 73"/>
          <p:cNvSpPr txBox="1"/>
          <p:nvPr/>
        </p:nvSpPr>
        <p:spPr>
          <a:xfrm>
            <a:off x="6200375" y="4433847"/>
            <a:ext cx="2414351" cy="931024"/>
          </a:xfrm>
          <a:prstGeom prst="rect">
            <a:avLst/>
          </a:prstGeom>
          <a:noFill/>
        </p:spPr>
        <p:txBody>
          <a:bodyPr wrap="square" lIns="91435" tIns="0" rIns="91415" bIns="0" rtlCol="0">
            <a:spAutoFit/>
          </a:bodyPr>
          <a:lstStyle/>
          <a:p>
            <a:pPr>
              <a:lnSpc>
                <a:spcPct val="150000"/>
              </a:lnSpc>
            </a:pPr>
            <a:r>
              <a:rPr lang="zh-CN" altLang="en-US" sz="1400">
                <a:solidFill>
                  <a:schemeClr val="tx1">
                    <a:lumMod val="65000"/>
                    <a:lumOff val="35000"/>
                  </a:schemeClr>
                </a:solidFill>
                <a:cs typeface="+mn-ea"/>
                <a:sym typeface="+mn-lt"/>
              </a:rPr>
              <a:t>标题数字等都可以通过点击和重新输入进行更改。，语言描述尽量简洁。</a:t>
            </a:r>
            <a:endParaRPr lang="zh-CN" altLang="en-US" sz="1400">
              <a:solidFill>
                <a:schemeClr val="tx1">
                  <a:lumMod val="65000"/>
                  <a:lumOff val="35000"/>
                </a:schemeClr>
              </a:solidFill>
              <a:cs typeface="+mn-ea"/>
              <a:sym typeface="+mn-lt"/>
            </a:endParaRPr>
          </a:p>
        </p:txBody>
      </p:sp>
      <p:sp>
        <p:nvSpPr>
          <p:cNvPr id="75" name="Rectangle 159"/>
          <p:cNvSpPr/>
          <p:nvPr/>
        </p:nvSpPr>
        <p:spPr>
          <a:xfrm>
            <a:off x="8766649" y="2191646"/>
            <a:ext cx="2414356" cy="203363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35" tIns="45717" rIns="91435" bIns="45717" rtlCol="0" anchor="ctr"/>
          <a:lstStyle/>
          <a:p>
            <a:pPr algn="ctr"/>
            <a:endParaRPr lang="en-US" sz="2665">
              <a:cs typeface="+mn-ea"/>
              <a:sym typeface="+mn-lt"/>
            </a:endParaRPr>
          </a:p>
        </p:txBody>
      </p:sp>
      <p:cxnSp>
        <p:nvCxnSpPr>
          <p:cNvPr id="76" name="Straight Connector 161"/>
          <p:cNvCxnSpPr/>
          <p:nvPr/>
        </p:nvCxnSpPr>
        <p:spPr>
          <a:xfrm>
            <a:off x="9015418" y="3878161"/>
            <a:ext cx="1962401" cy="3"/>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8824705" y="3437197"/>
            <a:ext cx="2414351" cy="287323"/>
          </a:xfrm>
          <a:prstGeom prst="rect">
            <a:avLst/>
          </a:prstGeom>
          <a:noFill/>
        </p:spPr>
        <p:txBody>
          <a:bodyPr wrap="square" lIns="0" tIns="0" rIns="91415" bIns="0" rtlCol="0">
            <a:spAutoFit/>
          </a:bodyPr>
          <a:lstStyle/>
          <a:p>
            <a:pPr algn="ctr"/>
            <a:r>
              <a:rPr lang="zh-CN" altLang="en-US" sz="1865" b="1">
                <a:solidFill>
                  <a:schemeClr val="bg1"/>
                </a:solidFill>
                <a:cs typeface="+mn-ea"/>
                <a:sym typeface="+mn-lt"/>
              </a:rPr>
              <a:t>加入标题</a:t>
            </a:r>
            <a:endParaRPr lang="en-US" altLang="zh-CN" sz="1865" b="1">
              <a:solidFill>
                <a:schemeClr val="bg1"/>
              </a:solidFill>
              <a:cs typeface="+mn-ea"/>
              <a:sym typeface="+mn-lt"/>
            </a:endParaRPr>
          </a:p>
        </p:txBody>
      </p:sp>
      <p:sp>
        <p:nvSpPr>
          <p:cNvPr id="78" name="TextBox 77"/>
          <p:cNvSpPr txBox="1"/>
          <p:nvPr/>
        </p:nvSpPr>
        <p:spPr>
          <a:xfrm>
            <a:off x="8766653" y="4428323"/>
            <a:ext cx="2414351" cy="931024"/>
          </a:xfrm>
          <a:prstGeom prst="rect">
            <a:avLst/>
          </a:prstGeom>
          <a:noFill/>
        </p:spPr>
        <p:txBody>
          <a:bodyPr wrap="square" lIns="91435" tIns="0" rIns="91415" bIns="0" rtlCol="0">
            <a:spAutoFit/>
          </a:bodyPr>
          <a:lstStyle/>
          <a:p>
            <a:pPr>
              <a:lnSpc>
                <a:spcPct val="150000"/>
              </a:lnSpc>
            </a:pPr>
            <a:r>
              <a:rPr lang="zh-CN" altLang="en-US" sz="1400">
                <a:solidFill>
                  <a:schemeClr val="tx1">
                    <a:lumMod val="65000"/>
                    <a:lumOff val="35000"/>
                  </a:schemeClr>
                </a:solidFill>
                <a:cs typeface="+mn-ea"/>
                <a:sym typeface="+mn-lt"/>
              </a:rPr>
              <a:t>标题数字等都可以通过点击和重新输入进行更改。，语言描述尽量简洁。</a:t>
            </a:r>
            <a:endParaRPr lang="zh-CN" altLang="en-US" sz="1400">
              <a:solidFill>
                <a:schemeClr val="tx1">
                  <a:lumMod val="65000"/>
                  <a:lumOff val="35000"/>
                </a:schemeClr>
              </a:solidFill>
              <a:cs typeface="+mn-ea"/>
              <a:sym typeface="+mn-lt"/>
            </a:endParaRPr>
          </a:p>
        </p:txBody>
      </p:sp>
      <p:grpSp>
        <p:nvGrpSpPr>
          <p:cNvPr id="4" name="组合 78"/>
          <p:cNvGrpSpPr/>
          <p:nvPr/>
        </p:nvGrpSpPr>
        <p:grpSpPr>
          <a:xfrm>
            <a:off x="4418736" y="2432620"/>
            <a:ext cx="814499" cy="725688"/>
            <a:chOff x="3332164" y="207963"/>
            <a:chExt cx="509588" cy="454025"/>
          </a:xfrm>
          <a:solidFill>
            <a:schemeClr val="bg1"/>
          </a:solidFill>
        </p:grpSpPr>
        <p:sp>
          <p:nvSpPr>
            <p:cNvPr id="80" name="Freeform 41"/>
            <p:cNvSpPr>
              <a:spLocks noEditPoints="1"/>
            </p:cNvSpPr>
            <p:nvPr/>
          </p:nvSpPr>
          <p:spPr bwMode="auto">
            <a:xfrm>
              <a:off x="3332164" y="207963"/>
              <a:ext cx="509588" cy="454025"/>
            </a:xfrm>
            <a:custGeom>
              <a:gdLst>
                <a:gd name="T0" fmla="*/ 229 w 236"/>
                <a:gd name="T1" fmla="*/ 0 h 210"/>
                <a:gd name="T2" fmla="*/ 7 w 236"/>
                <a:gd name="T3" fmla="*/ 0 h 210"/>
                <a:gd name="T4" fmla="*/ 0 w 236"/>
                <a:gd name="T5" fmla="*/ 7 h 210"/>
                <a:gd name="T6" fmla="*/ 0 w 236"/>
                <a:gd name="T7" fmla="*/ 202 h 210"/>
                <a:gd name="T8" fmla="*/ 7 w 236"/>
                <a:gd name="T9" fmla="*/ 210 h 210"/>
                <a:gd name="T10" fmla="*/ 229 w 236"/>
                <a:gd name="T11" fmla="*/ 210 h 210"/>
                <a:gd name="T12" fmla="*/ 236 w 236"/>
                <a:gd name="T13" fmla="*/ 202 h 210"/>
                <a:gd name="T14" fmla="*/ 236 w 236"/>
                <a:gd name="T15" fmla="*/ 7 h 210"/>
                <a:gd name="T16" fmla="*/ 229 w 236"/>
                <a:gd name="T17" fmla="*/ 0 h 210"/>
                <a:gd name="T18" fmla="*/ 182 w 236"/>
                <a:gd name="T19" fmla="*/ 16 h 210"/>
                <a:gd name="T20" fmla="*/ 192 w 236"/>
                <a:gd name="T21" fmla="*/ 26 h 210"/>
                <a:gd name="T22" fmla="*/ 182 w 236"/>
                <a:gd name="T23" fmla="*/ 36 h 210"/>
                <a:gd name="T24" fmla="*/ 172 w 236"/>
                <a:gd name="T25" fmla="*/ 26 h 210"/>
                <a:gd name="T26" fmla="*/ 182 w 236"/>
                <a:gd name="T27" fmla="*/ 16 h 210"/>
                <a:gd name="T28" fmla="*/ 153 w 236"/>
                <a:gd name="T29" fmla="*/ 16 h 210"/>
                <a:gd name="T30" fmla="*/ 163 w 236"/>
                <a:gd name="T31" fmla="*/ 26 h 210"/>
                <a:gd name="T32" fmla="*/ 153 w 236"/>
                <a:gd name="T33" fmla="*/ 36 h 210"/>
                <a:gd name="T34" fmla="*/ 143 w 236"/>
                <a:gd name="T35" fmla="*/ 26 h 210"/>
                <a:gd name="T36" fmla="*/ 153 w 236"/>
                <a:gd name="T37" fmla="*/ 16 h 210"/>
                <a:gd name="T38" fmla="*/ 221 w 236"/>
                <a:gd name="T39" fmla="*/ 195 h 210"/>
                <a:gd name="T40" fmla="*/ 15 w 236"/>
                <a:gd name="T41" fmla="*/ 195 h 210"/>
                <a:gd name="T42" fmla="*/ 15 w 236"/>
                <a:gd name="T43" fmla="*/ 52 h 210"/>
                <a:gd name="T44" fmla="*/ 221 w 236"/>
                <a:gd name="T45" fmla="*/ 52 h 210"/>
                <a:gd name="T46" fmla="*/ 221 w 236"/>
                <a:gd name="T47" fmla="*/ 195 h 210"/>
                <a:gd name="T48" fmla="*/ 211 w 236"/>
                <a:gd name="T49" fmla="*/ 36 h 210"/>
                <a:gd name="T50" fmla="*/ 201 w 236"/>
                <a:gd name="T51" fmla="*/ 26 h 210"/>
                <a:gd name="T52" fmla="*/ 211 w 236"/>
                <a:gd name="T53" fmla="*/ 16 h 210"/>
                <a:gd name="T54" fmla="*/ 221 w 236"/>
                <a:gd name="T55" fmla="*/ 26 h 210"/>
                <a:gd name="T56" fmla="*/ 211 w 236"/>
                <a:gd name="T57" fmla="*/ 36 h 21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10">
                  <a:moveTo>
                    <a:pt x="229" y="0"/>
                  </a:moveTo>
                  <a:cubicBezTo>
                    <a:pt x="7" y="0"/>
                    <a:pt x="7" y="0"/>
                    <a:pt x="7" y="0"/>
                  </a:cubicBezTo>
                  <a:cubicBezTo>
                    <a:pt x="3" y="0"/>
                    <a:pt x="0" y="3"/>
                    <a:pt x="0" y="7"/>
                  </a:cubicBezTo>
                  <a:cubicBezTo>
                    <a:pt x="0" y="202"/>
                    <a:pt x="0" y="202"/>
                    <a:pt x="0" y="202"/>
                  </a:cubicBezTo>
                  <a:cubicBezTo>
                    <a:pt x="0" y="206"/>
                    <a:pt x="3" y="210"/>
                    <a:pt x="7" y="210"/>
                  </a:cubicBezTo>
                  <a:cubicBezTo>
                    <a:pt x="229" y="210"/>
                    <a:pt x="229" y="210"/>
                    <a:pt x="229" y="210"/>
                  </a:cubicBezTo>
                  <a:cubicBezTo>
                    <a:pt x="233" y="210"/>
                    <a:pt x="236" y="206"/>
                    <a:pt x="236" y="202"/>
                  </a:cubicBezTo>
                  <a:cubicBezTo>
                    <a:pt x="236" y="7"/>
                    <a:pt x="236" y="7"/>
                    <a:pt x="236" y="7"/>
                  </a:cubicBezTo>
                  <a:cubicBezTo>
                    <a:pt x="236" y="3"/>
                    <a:pt x="233" y="0"/>
                    <a:pt x="229" y="0"/>
                  </a:cubicBezTo>
                  <a:close/>
                  <a:moveTo>
                    <a:pt x="182" y="16"/>
                  </a:moveTo>
                  <a:cubicBezTo>
                    <a:pt x="187" y="16"/>
                    <a:pt x="192" y="21"/>
                    <a:pt x="192" y="26"/>
                  </a:cubicBezTo>
                  <a:cubicBezTo>
                    <a:pt x="192" y="32"/>
                    <a:pt x="187" y="36"/>
                    <a:pt x="182" y="36"/>
                  </a:cubicBezTo>
                  <a:cubicBezTo>
                    <a:pt x="176" y="36"/>
                    <a:pt x="172" y="32"/>
                    <a:pt x="172" y="26"/>
                  </a:cubicBezTo>
                  <a:cubicBezTo>
                    <a:pt x="172" y="21"/>
                    <a:pt x="176" y="16"/>
                    <a:pt x="182" y="16"/>
                  </a:cubicBezTo>
                  <a:close/>
                  <a:moveTo>
                    <a:pt x="153" y="16"/>
                  </a:moveTo>
                  <a:cubicBezTo>
                    <a:pt x="158" y="16"/>
                    <a:pt x="163" y="21"/>
                    <a:pt x="163" y="26"/>
                  </a:cubicBezTo>
                  <a:cubicBezTo>
                    <a:pt x="163" y="32"/>
                    <a:pt x="158" y="36"/>
                    <a:pt x="153" y="36"/>
                  </a:cubicBezTo>
                  <a:cubicBezTo>
                    <a:pt x="147" y="36"/>
                    <a:pt x="143" y="32"/>
                    <a:pt x="143" y="26"/>
                  </a:cubicBezTo>
                  <a:cubicBezTo>
                    <a:pt x="143" y="21"/>
                    <a:pt x="147" y="16"/>
                    <a:pt x="153" y="16"/>
                  </a:cubicBezTo>
                  <a:close/>
                  <a:moveTo>
                    <a:pt x="221" y="195"/>
                  </a:moveTo>
                  <a:cubicBezTo>
                    <a:pt x="15" y="195"/>
                    <a:pt x="15" y="195"/>
                    <a:pt x="15" y="195"/>
                  </a:cubicBezTo>
                  <a:cubicBezTo>
                    <a:pt x="15" y="52"/>
                    <a:pt x="15" y="52"/>
                    <a:pt x="15" y="52"/>
                  </a:cubicBezTo>
                  <a:cubicBezTo>
                    <a:pt x="221" y="52"/>
                    <a:pt x="221" y="52"/>
                    <a:pt x="221" y="52"/>
                  </a:cubicBezTo>
                  <a:lnTo>
                    <a:pt x="221" y="195"/>
                  </a:lnTo>
                  <a:close/>
                  <a:moveTo>
                    <a:pt x="211" y="36"/>
                  </a:moveTo>
                  <a:cubicBezTo>
                    <a:pt x="206" y="36"/>
                    <a:pt x="201" y="32"/>
                    <a:pt x="201" y="26"/>
                  </a:cubicBezTo>
                  <a:cubicBezTo>
                    <a:pt x="201" y="21"/>
                    <a:pt x="206" y="16"/>
                    <a:pt x="211" y="16"/>
                  </a:cubicBezTo>
                  <a:cubicBezTo>
                    <a:pt x="217" y="16"/>
                    <a:pt x="221" y="21"/>
                    <a:pt x="221" y="26"/>
                  </a:cubicBezTo>
                  <a:cubicBezTo>
                    <a:pt x="221" y="32"/>
                    <a:pt x="217" y="36"/>
                    <a:pt x="21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81" name="Freeform 42"/>
            <p:cNvSpPr/>
            <p:nvPr/>
          </p:nvSpPr>
          <p:spPr bwMode="auto">
            <a:xfrm>
              <a:off x="3405189" y="400051"/>
              <a:ext cx="120650" cy="153988"/>
            </a:xfrm>
            <a:custGeom>
              <a:gdLst>
                <a:gd name="T0" fmla="*/ 47 w 56"/>
                <a:gd name="T1" fmla="*/ 71 h 71"/>
                <a:gd name="T2" fmla="*/ 42 w 56"/>
                <a:gd name="T3" fmla="*/ 70 h 71"/>
                <a:gd name="T4" fmla="*/ 4 w 56"/>
                <a:gd name="T5" fmla="*/ 43 h 71"/>
                <a:gd name="T6" fmla="*/ 0 w 56"/>
                <a:gd name="T7" fmla="*/ 36 h 71"/>
                <a:gd name="T8" fmla="*/ 4 w 56"/>
                <a:gd name="T9" fmla="*/ 29 h 71"/>
                <a:gd name="T10" fmla="*/ 42 w 56"/>
                <a:gd name="T11" fmla="*/ 2 h 71"/>
                <a:gd name="T12" fmla="*/ 54 w 56"/>
                <a:gd name="T13" fmla="*/ 4 h 71"/>
                <a:gd name="T14" fmla="*/ 51 w 56"/>
                <a:gd name="T15" fmla="*/ 16 h 71"/>
                <a:gd name="T16" fmla="*/ 23 w 56"/>
                <a:gd name="T17" fmla="*/ 36 h 71"/>
                <a:gd name="T18" fmla="*/ 51 w 56"/>
                <a:gd name="T19" fmla="*/ 56 h 71"/>
                <a:gd name="T20" fmla="*/ 54 w 56"/>
                <a:gd name="T21" fmla="*/ 67 h 71"/>
                <a:gd name="T22" fmla="*/ 47 w 56"/>
                <a:gd name="T23" fmla="*/ 71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47" y="71"/>
                  </a:moveTo>
                  <a:cubicBezTo>
                    <a:pt x="45" y="71"/>
                    <a:pt x="43" y="71"/>
                    <a:pt x="42" y="70"/>
                  </a:cubicBezTo>
                  <a:cubicBezTo>
                    <a:pt x="4" y="43"/>
                    <a:pt x="4" y="43"/>
                    <a:pt x="4" y="43"/>
                  </a:cubicBezTo>
                  <a:cubicBezTo>
                    <a:pt x="1" y="41"/>
                    <a:pt x="0" y="39"/>
                    <a:pt x="0" y="36"/>
                  </a:cubicBezTo>
                  <a:cubicBezTo>
                    <a:pt x="0" y="33"/>
                    <a:pt x="1" y="31"/>
                    <a:pt x="4" y="29"/>
                  </a:cubicBezTo>
                  <a:cubicBezTo>
                    <a:pt x="42" y="2"/>
                    <a:pt x="42" y="2"/>
                    <a:pt x="42" y="2"/>
                  </a:cubicBezTo>
                  <a:cubicBezTo>
                    <a:pt x="45" y="0"/>
                    <a:pt x="51" y="1"/>
                    <a:pt x="54" y="4"/>
                  </a:cubicBezTo>
                  <a:cubicBezTo>
                    <a:pt x="56" y="8"/>
                    <a:pt x="55" y="14"/>
                    <a:pt x="51" y="16"/>
                  </a:cubicBezTo>
                  <a:cubicBezTo>
                    <a:pt x="23" y="36"/>
                    <a:pt x="23" y="36"/>
                    <a:pt x="23" y="36"/>
                  </a:cubicBezTo>
                  <a:cubicBezTo>
                    <a:pt x="51" y="56"/>
                    <a:pt x="51" y="56"/>
                    <a:pt x="51" y="56"/>
                  </a:cubicBezTo>
                  <a:cubicBezTo>
                    <a:pt x="55" y="58"/>
                    <a:pt x="56" y="64"/>
                    <a:pt x="54" y="67"/>
                  </a:cubicBezTo>
                  <a:cubicBezTo>
                    <a:pt x="52" y="70"/>
                    <a:pt x="49" y="71"/>
                    <a:pt x="47"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82" name="Freeform 43"/>
            <p:cNvSpPr/>
            <p:nvPr/>
          </p:nvSpPr>
          <p:spPr bwMode="auto">
            <a:xfrm>
              <a:off x="3646489" y="400051"/>
              <a:ext cx="122238" cy="153988"/>
            </a:xfrm>
            <a:custGeom>
              <a:gdLst>
                <a:gd name="T0" fmla="*/ 9 w 56"/>
                <a:gd name="T1" fmla="*/ 71 h 71"/>
                <a:gd name="T2" fmla="*/ 2 w 56"/>
                <a:gd name="T3" fmla="*/ 67 h 71"/>
                <a:gd name="T4" fmla="*/ 4 w 56"/>
                <a:gd name="T5" fmla="*/ 56 h 71"/>
                <a:gd name="T6" fmla="*/ 33 w 56"/>
                <a:gd name="T7" fmla="*/ 36 h 71"/>
                <a:gd name="T8" fmla="*/ 4 w 56"/>
                <a:gd name="T9" fmla="*/ 16 h 71"/>
                <a:gd name="T10" fmla="*/ 2 w 56"/>
                <a:gd name="T11" fmla="*/ 4 h 71"/>
                <a:gd name="T12" fmla="*/ 14 w 56"/>
                <a:gd name="T13" fmla="*/ 2 h 71"/>
                <a:gd name="T14" fmla="*/ 52 w 56"/>
                <a:gd name="T15" fmla="*/ 29 h 71"/>
                <a:gd name="T16" fmla="*/ 56 w 56"/>
                <a:gd name="T17" fmla="*/ 36 h 71"/>
                <a:gd name="T18" fmla="*/ 52 w 56"/>
                <a:gd name="T19" fmla="*/ 43 h 71"/>
                <a:gd name="T20" fmla="*/ 14 w 56"/>
                <a:gd name="T21" fmla="*/ 70 h 71"/>
                <a:gd name="T22" fmla="*/ 9 w 56"/>
                <a:gd name="T23" fmla="*/ 71 h 7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9" y="71"/>
                  </a:moveTo>
                  <a:cubicBezTo>
                    <a:pt x="7" y="71"/>
                    <a:pt x="4" y="70"/>
                    <a:pt x="2" y="67"/>
                  </a:cubicBezTo>
                  <a:cubicBezTo>
                    <a:pt x="0" y="64"/>
                    <a:pt x="1" y="58"/>
                    <a:pt x="4" y="56"/>
                  </a:cubicBezTo>
                  <a:cubicBezTo>
                    <a:pt x="33" y="36"/>
                    <a:pt x="33" y="36"/>
                    <a:pt x="33" y="36"/>
                  </a:cubicBezTo>
                  <a:cubicBezTo>
                    <a:pt x="4" y="16"/>
                    <a:pt x="4" y="16"/>
                    <a:pt x="4" y="16"/>
                  </a:cubicBezTo>
                  <a:cubicBezTo>
                    <a:pt x="1" y="14"/>
                    <a:pt x="0" y="8"/>
                    <a:pt x="2" y="4"/>
                  </a:cubicBezTo>
                  <a:cubicBezTo>
                    <a:pt x="5" y="1"/>
                    <a:pt x="10" y="0"/>
                    <a:pt x="14" y="2"/>
                  </a:cubicBezTo>
                  <a:cubicBezTo>
                    <a:pt x="52" y="29"/>
                    <a:pt x="52" y="29"/>
                    <a:pt x="52" y="29"/>
                  </a:cubicBezTo>
                  <a:cubicBezTo>
                    <a:pt x="55" y="31"/>
                    <a:pt x="56" y="33"/>
                    <a:pt x="56" y="36"/>
                  </a:cubicBezTo>
                  <a:cubicBezTo>
                    <a:pt x="56" y="39"/>
                    <a:pt x="55" y="41"/>
                    <a:pt x="52" y="43"/>
                  </a:cubicBezTo>
                  <a:cubicBezTo>
                    <a:pt x="14" y="70"/>
                    <a:pt x="14" y="70"/>
                    <a:pt x="14" y="70"/>
                  </a:cubicBezTo>
                  <a:cubicBezTo>
                    <a:pt x="13" y="71"/>
                    <a:pt x="11" y="71"/>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83" name="Freeform 44"/>
            <p:cNvSpPr/>
            <p:nvPr/>
          </p:nvSpPr>
          <p:spPr bwMode="auto">
            <a:xfrm>
              <a:off x="3536951" y="384176"/>
              <a:ext cx="100013" cy="184150"/>
            </a:xfrm>
            <a:custGeom>
              <a:gdLst>
                <a:gd name="T0" fmla="*/ 9 w 46"/>
                <a:gd name="T1" fmla="*/ 85 h 85"/>
                <a:gd name="T2" fmla="*/ 6 w 46"/>
                <a:gd name="T3" fmla="*/ 84 h 85"/>
                <a:gd name="T4" fmla="*/ 1 w 46"/>
                <a:gd name="T5" fmla="*/ 73 h 85"/>
                <a:gd name="T6" fmla="*/ 29 w 46"/>
                <a:gd name="T7" fmla="*/ 7 h 85"/>
                <a:gd name="T8" fmla="*/ 40 w 46"/>
                <a:gd name="T9" fmla="*/ 2 h 85"/>
                <a:gd name="T10" fmla="*/ 44 w 46"/>
                <a:gd name="T11" fmla="*/ 13 h 85"/>
                <a:gd name="T12" fmla="*/ 17 w 46"/>
                <a:gd name="T13" fmla="*/ 79 h 85"/>
                <a:gd name="T14" fmla="*/ 9 w 46"/>
                <a:gd name="T15" fmla="*/ 85 h 85"/>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5">
                  <a:moveTo>
                    <a:pt x="9" y="85"/>
                  </a:moveTo>
                  <a:cubicBezTo>
                    <a:pt x="8" y="85"/>
                    <a:pt x="7" y="84"/>
                    <a:pt x="6" y="84"/>
                  </a:cubicBezTo>
                  <a:cubicBezTo>
                    <a:pt x="2" y="82"/>
                    <a:pt x="0" y="77"/>
                    <a:pt x="1" y="73"/>
                  </a:cubicBezTo>
                  <a:cubicBezTo>
                    <a:pt x="29" y="7"/>
                    <a:pt x="29" y="7"/>
                    <a:pt x="29" y="7"/>
                  </a:cubicBezTo>
                  <a:cubicBezTo>
                    <a:pt x="30" y="2"/>
                    <a:pt x="35" y="0"/>
                    <a:pt x="40" y="2"/>
                  </a:cubicBezTo>
                  <a:cubicBezTo>
                    <a:pt x="44" y="4"/>
                    <a:pt x="46" y="9"/>
                    <a:pt x="44" y="13"/>
                  </a:cubicBezTo>
                  <a:cubicBezTo>
                    <a:pt x="17" y="79"/>
                    <a:pt x="17" y="79"/>
                    <a:pt x="17" y="79"/>
                  </a:cubicBezTo>
                  <a:cubicBezTo>
                    <a:pt x="16" y="83"/>
                    <a:pt x="13" y="85"/>
                    <a:pt x="9"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grpSp>
      <p:grpSp>
        <p:nvGrpSpPr>
          <p:cNvPr id="5" name="组合 83"/>
          <p:cNvGrpSpPr/>
          <p:nvPr/>
        </p:nvGrpSpPr>
        <p:grpSpPr>
          <a:xfrm>
            <a:off x="9501873" y="2322243"/>
            <a:ext cx="943904" cy="946443"/>
            <a:chOff x="3292476" y="115888"/>
            <a:chExt cx="590550" cy="592138"/>
          </a:xfrm>
          <a:solidFill>
            <a:schemeClr val="bg1"/>
          </a:solidFill>
        </p:grpSpPr>
        <p:sp>
          <p:nvSpPr>
            <p:cNvPr id="85" name="Freeform 526"/>
            <p:cNvSpPr>
              <a:spLocks noEditPoints="1"/>
            </p:cNvSpPr>
            <p:nvPr/>
          </p:nvSpPr>
          <p:spPr bwMode="auto">
            <a:xfrm>
              <a:off x="3292476" y="115888"/>
              <a:ext cx="590550" cy="592138"/>
            </a:xfrm>
            <a:custGeom>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62 h 274"/>
                <a:gd name="T12" fmla="*/ 12 w 274"/>
                <a:gd name="T13" fmla="*/ 137 h 274"/>
                <a:gd name="T14" fmla="*/ 137 w 274"/>
                <a:gd name="T15" fmla="*/ 12 h 274"/>
                <a:gd name="T16" fmla="*/ 262 w 274"/>
                <a:gd name="T17" fmla="*/ 137 h 274"/>
                <a:gd name="T18" fmla="*/ 137 w 274"/>
                <a:gd name="T19" fmla="*/ 262 h 2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62"/>
                  </a:moveTo>
                  <a:cubicBezTo>
                    <a:pt x="68" y="262"/>
                    <a:pt x="12" y="206"/>
                    <a:pt x="12" y="137"/>
                  </a:cubicBezTo>
                  <a:cubicBezTo>
                    <a:pt x="12" y="68"/>
                    <a:pt x="68" y="12"/>
                    <a:pt x="137" y="12"/>
                  </a:cubicBezTo>
                  <a:cubicBezTo>
                    <a:pt x="206" y="12"/>
                    <a:pt x="262" y="68"/>
                    <a:pt x="262" y="137"/>
                  </a:cubicBezTo>
                  <a:cubicBezTo>
                    <a:pt x="262" y="206"/>
                    <a:pt x="206" y="262"/>
                    <a:pt x="137" y="2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86" name="Freeform 527"/>
            <p:cNvSpPr/>
            <p:nvPr/>
          </p:nvSpPr>
          <p:spPr bwMode="auto">
            <a:xfrm>
              <a:off x="3490914" y="166688"/>
              <a:ext cx="341313" cy="231775"/>
            </a:xfrm>
            <a:custGeom>
              <a:gdLst>
                <a:gd name="T0" fmla="*/ 27 w 158"/>
                <a:gd name="T1" fmla="*/ 70 h 108"/>
                <a:gd name="T2" fmla="*/ 45 w 158"/>
                <a:gd name="T3" fmla="*/ 66 h 108"/>
                <a:gd name="T4" fmla="*/ 93 w 158"/>
                <a:gd name="T5" fmla="*/ 108 h 108"/>
                <a:gd name="T6" fmla="*/ 158 w 158"/>
                <a:gd name="T7" fmla="*/ 100 h 108"/>
                <a:gd name="T8" fmla="*/ 45 w 158"/>
                <a:gd name="T9" fmla="*/ 0 h 108"/>
                <a:gd name="T10" fmla="*/ 0 w 158"/>
                <a:gd name="T11" fmla="*/ 9 h 108"/>
                <a:gd name="T12" fmla="*/ 27 w 158"/>
                <a:gd name="T13" fmla="*/ 70 h 108"/>
              </a:gdLst>
              <a:cxnLst>
                <a:cxn ang="0">
                  <a:pos x="T0" y="T1"/>
                </a:cxn>
                <a:cxn ang="0">
                  <a:pos x="T2" y="T3"/>
                </a:cxn>
                <a:cxn ang="0">
                  <a:pos x="T4" y="T5"/>
                </a:cxn>
                <a:cxn ang="0">
                  <a:pos x="T6" y="T7"/>
                </a:cxn>
                <a:cxn ang="0">
                  <a:pos x="T8" y="T9"/>
                </a:cxn>
                <a:cxn ang="0">
                  <a:pos x="T10" y="T11"/>
                </a:cxn>
                <a:cxn ang="0">
                  <a:pos x="T12" y="T13"/>
                </a:cxn>
              </a:cxnLst>
              <a:rect l="0" t="0" r="r" b="b"/>
              <a:pathLst>
                <a:path w="158" h="108">
                  <a:moveTo>
                    <a:pt x="27" y="70"/>
                  </a:moveTo>
                  <a:cubicBezTo>
                    <a:pt x="32" y="67"/>
                    <a:pt x="39" y="66"/>
                    <a:pt x="45" y="66"/>
                  </a:cubicBezTo>
                  <a:cubicBezTo>
                    <a:pt x="69" y="66"/>
                    <a:pt x="90" y="84"/>
                    <a:pt x="93" y="108"/>
                  </a:cubicBezTo>
                  <a:cubicBezTo>
                    <a:pt x="158" y="100"/>
                    <a:pt x="158" y="100"/>
                    <a:pt x="158" y="100"/>
                  </a:cubicBezTo>
                  <a:cubicBezTo>
                    <a:pt x="151" y="44"/>
                    <a:pt x="103" y="0"/>
                    <a:pt x="45" y="0"/>
                  </a:cubicBezTo>
                  <a:cubicBezTo>
                    <a:pt x="29" y="0"/>
                    <a:pt x="14" y="3"/>
                    <a:pt x="0" y="9"/>
                  </a:cubicBezTo>
                  <a:lnTo>
                    <a:pt x="27"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87" name="Freeform 528"/>
            <p:cNvSpPr/>
            <p:nvPr/>
          </p:nvSpPr>
          <p:spPr bwMode="auto">
            <a:xfrm>
              <a:off x="3683001" y="425451"/>
              <a:ext cx="149225" cy="84138"/>
            </a:xfrm>
            <a:custGeom>
              <a:gdLst>
                <a:gd name="T0" fmla="*/ 0 w 69"/>
                <a:gd name="T1" fmla="*/ 13 h 39"/>
                <a:gd name="T2" fmla="*/ 61 w 69"/>
                <a:gd name="T3" fmla="*/ 39 h 39"/>
                <a:gd name="T4" fmla="*/ 69 w 69"/>
                <a:gd name="T5" fmla="*/ 8 h 39"/>
                <a:gd name="T6" fmla="*/ 3 w 69"/>
                <a:gd name="T7" fmla="*/ 0 h 39"/>
                <a:gd name="T8" fmla="*/ 0 w 69"/>
                <a:gd name="T9" fmla="*/ 13 h 39"/>
              </a:gdLst>
              <a:cxnLst>
                <a:cxn ang="0">
                  <a:pos x="T0" y="T1"/>
                </a:cxn>
                <a:cxn ang="0">
                  <a:pos x="T2" y="T3"/>
                </a:cxn>
                <a:cxn ang="0">
                  <a:pos x="T4" y="T5"/>
                </a:cxn>
                <a:cxn ang="0">
                  <a:pos x="T6" y="T7"/>
                </a:cxn>
                <a:cxn ang="0">
                  <a:pos x="T8" y="T9"/>
                </a:cxn>
              </a:cxnLst>
              <a:rect l="0" t="0" r="r" b="b"/>
              <a:pathLst>
                <a:path w="69" h="39">
                  <a:moveTo>
                    <a:pt x="0" y="13"/>
                  </a:moveTo>
                  <a:cubicBezTo>
                    <a:pt x="61" y="39"/>
                    <a:pt x="61" y="39"/>
                    <a:pt x="61" y="39"/>
                  </a:cubicBezTo>
                  <a:cubicBezTo>
                    <a:pt x="65" y="29"/>
                    <a:pt x="68" y="19"/>
                    <a:pt x="69" y="8"/>
                  </a:cubicBezTo>
                  <a:cubicBezTo>
                    <a:pt x="3" y="0"/>
                    <a:pt x="3" y="0"/>
                    <a:pt x="3" y="0"/>
                  </a:cubicBezTo>
                  <a:cubicBezTo>
                    <a:pt x="3" y="5"/>
                    <a:pt x="2" y="9"/>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88" name="Freeform 529"/>
            <p:cNvSpPr/>
            <p:nvPr/>
          </p:nvSpPr>
          <p:spPr bwMode="auto">
            <a:xfrm>
              <a:off x="3368676" y="254001"/>
              <a:ext cx="139700" cy="111125"/>
            </a:xfrm>
            <a:custGeom>
              <a:gdLst>
                <a:gd name="T0" fmla="*/ 65 w 65"/>
                <a:gd name="T1" fmla="*/ 42 h 51"/>
                <a:gd name="T2" fmla="*/ 14 w 65"/>
                <a:gd name="T3" fmla="*/ 0 h 51"/>
                <a:gd name="T4" fmla="*/ 0 w 65"/>
                <a:gd name="T5" fmla="*/ 22 h 51"/>
                <a:gd name="T6" fmla="*/ 60 w 65"/>
                <a:gd name="T7" fmla="*/ 51 h 51"/>
                <a:gd name="T8" fmla="*/ 65 w 65"/>
                <a:gd name="T9" fmla="*/ 42 h 51"/>
              </a:gdLst>
              <a:cxnLst>
                <a:cxn ang="0">
                  <a:pos x="T0" y="T1"/>
                </a:cxn>
                <a:cxn ang="0">
                  <a:pos x="T2" y="T3"/>
                </a:cxn>
                <a:cxn ang="0">
                  <a:pos x="T4" y="T5"/>
                </a:cxn>
                <a:cxn ang="0">
                  <a:pos x="T6" y="T7"/>
                </a:cxn>
                <a:cxn ang="0">
                  <a:pos x="T8" y="T9"/>
                </a:cxn>
              </a:cxnLst>
              <a:rect l="0" t="0" r="r" b="b"/>
              <a:pathLst>
                <a:path w="65" h="51">
                  <a:moveTo>
                    <a:pt x="65" y="42"/>
                  </a:moveTo>
                  <a:cubicBezTo>
                    <a:pt x="14" y="0"/>
                    <a:pt x="14" y="0"/>
                    <a:pt x="14" y="0"/>
                  </a:cubicBezTo>
                  <a:cubicBezTo>
                    <a:pt x="9" y="7"/>
                    <a:pt x="4" y="14"/>
                    <a:pt x="0" y="22"/>
                  </a:cubicBezTo>
                  <a:cubicBezTo>
                    <a:pt x="60" y="51"/>
                    <a:pt x="60" y="51"/>
                    <a:pt x="60" y="51"/>
                  </a:cubicBezTo>
                  <a:cubicBezTo>
                    <a:pt x="61" y="48"/>
                    <a:pt x="63" y="45"/>
                    <a:pt x="6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89" name="Freeform 530"/>
            <p:cNvSpPr/>
            <p:nvPr/>
          </p:nvSpPr>
          <p:spPr bwMode="auto">
            <a:xfrm>
              <a:off x="3630614" y="465138"/>
              <a:ext cx="168275" cy="166688"/>
            </a:xfrm>
            <a:custGeom>
              <a:gdLst>
                <a:gd name="T0" fmla="*/ 21 w 78"/>
                <a:gd name="T1" fmla="*/ 0 h 77"/>
                <a:gd name="T2" fmla="*/ 0 w 78"/>
                <a:gd name="T3" fmla="*/ 18 h 77"/>
                <a:gd name="T4" fmla="*/ 30 w 78"/>
                <a:gd name="T5" fmla="*/ 77 h 77"/>
                <a:gd name="T6" fmla="*/ 78 w 78"/>
                <a:gd name="T7" fmla="*/ 33 h 77"/>
                <a:gd name="T8" fmla="*/ 21 w 78"/>
                <a:gd name="T9" fmla="*/ 0 h 77"/>
              </a:gdLst>
              <a:cxnLst>
                <a:cxn ang="0">
                  <a:pos x="T0" y="T1"/>
                </a:cxn>
                <a:cxn ang="0">
                  <a:pos x="T2" y="T3"/>
                </a:cxn>
                <a:cxn ang="0">
                  <a:pos x="T4" y="T5"/>
                </a:cxn>
                <a:cxn ang="0">
                  <a:pos x="T6" y="T7"/>
                </a:cxn>
                <a:cxn ang="0">
                  <a:pos x="T8" y="T9"/>
                </a:cxn>
              </a:cxnLst>
              <a:rect l="0" t="0" r="r" b="b"/>
              <a:pathLst>
                <a:path w="78" h="77">
                  <a:moveTo>
                    <a:pt x="21" y="0"/>
                  </a:moveTo>
                  <a:cubicBezTo>
                    <a:pt x="16" y="8"/>
                    <a:pt x="9" y="14"/>
                    <a:pt x="0" y="18"/>
                  </a:cubicBezTo>
                  <a:cubicBezTo>
                    <a:pt x="30" y="77"/>
                    <a:pt x="30" y="77"/>
                    <a:pt x="30" y="77"/>
                  </a:cubicBezTo>
                  <a:cubicBezTo>
                    <a:pt x="50" y="67"/>
                    <a:pt x="67" y="52"/>
                    <a:pt x="78" y="33"/>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90" name="Freeform 531"/>
            <p:cNvSpPr/>
            <p:nvPr/>
          </p:nvSpPr>
          <p:spPr bwMode="auto">
            <a:xfrm>
              <a:off x="3341689" y="414338"/>
              <a:ext cx="244475" cy="242888"/>
            </a:xfrm>
            <a:custGeom>
              <a:gdLst>
                <a:gd name="T0" fmla="*/ 113 w 113"/>
                <a:gd name="T1" fmla="*/ 47 h 113"/>
                <a:gd name="T2" fmla="*/ 66 w 113"/>
                <a:gd name="T3" fmla="*/ 0 h 113"/>
                <a:gd name="T4" fmla="*/ 0 w 113"/>
                <a:gd name="T5" fmla="*/ 0 h 113"/>
                <a:gd name="T6" fmla="*/ 112 w 113"/>
                <a:gd name="T7" fmla="*/ 113 h 113"/>
                <a:gd name="T8" fmla="*/ 113 w 113"/>
                <a:gd name="T9" fmla="*/ 47 h 113"/>
              </a:gdLst>
              <a:cxnLst>
                <a:cxn ang="0">
                  <a:pos x="T0" y="T1"/>
                </a:cxn>
                <a:cxn ang="0">
                  <a:pos x="T2" y="T3"/>
                </a:cxn>
                <a:cxn ang="0">
                  <a:pos x="T4" y="T5"/>
                </a:cxn>
                <a:cxn ang="0">
                  <a:pos x="T6" y="T7"/>
                </a:cxn>
                <a:cxn ang="0">
                  <a:pos x="T8" y="T9"/>
                </a:cxn>
              </a:cxnLst>
              <a:rect l="0" t="0" r="r" b="b"/>
              <a:pathLst>
                <a:path w="113" h="113">
                  <a:moveTo>
                    <a:pt x="113" y="47"/>
                  </a:moveTo>
                  <a:cubicBezTo>
                    <a:pt x="87" y="46"/>
                    <a:pt x="67" y="25"/>
                    <a:pt x="66" y="0"/>
                  </a:cubicBezTo>
                  <a:cubicBezTo>
                    <a:pt x="0" y="0"/>
                    <a:pt x="0" y="0"/>
                    <a:pt x="0" y="0"/>
                  </a:cubicBezTo>
                  <a:cubicBezTo>
                    <a:pt x="1" y="62"/>
                    <a:pt x="51" y="112"/>
                    <a:pt x="112" y="113"/>
                  </a:cubicBezTo>
                  <a:lnTo>
                    <a:pt x="113"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91" name="Freeform 532"/>
            <p:cNvSpPr/>
            <p:nvPr/>
          </p:nvSpPr>
          <p:spPr bwMode="auto">
            <a:xfrm>
              <a:off x="3348039" y="330201"/>
              <a:ext cx="142875" cy="58738"/>
            </a:xfrm>
            <a:custGeom>
              <a:gdLst>
                <a:gd name="T0" fmla="*/ 64 w 66"/>
                <a:gd name="T1" fmla="*/ 27 h 27"/>
                <a:gd name="T2" fmla="*/ 66 w 66"/>
                <a:gd name="T3" fmla="*/ 21 h 27"/>
                <a:gd name="T4" fmla="*/ 4 w 66"/>
                <a:gd name="T5" fmla="*/ 0 h 27"/>
                <a:gd name="T6" fmla="*/ 0 w 66"/>
                <a:gd name="T7" fmla="*/ 12 h 27"/>
                <a:gd name="T8" fmla="*/ 64 w 66"/>
                <a:gd name="T9" fmla="*/ 27 h 27"/>
              </a:gdLst>
              <a:cxnLst>
                <a:cxn ang="0">
                  <a:pos x="T0" y="T1"/>
                </a:cxn>
                <a:cxn ang="0">
                  <a:pos x="T2" y="T3"/>
                </a:cxn>
                <a:cxn ang="0">
                  <a:pos x="T4" y="T5"/>
                </a:cxn>
                <a:cxn ang="0">
                  <a:pos x="T6" y="T7"/>
                </a:cxn>
                <a:cxn ang="0">
                  <a:pos x="T8" y="T9"/>
                </a:cxn>
              </a:cxnLst>
              <a:rect l="0" t="0" r="r" b="b"/>
              <a:pathLst>
                <a:path w="66" h="27">
                  <a:moveTo>
                    <a:pt x="64" y="27"/>
                  </a:moveTo>
                  <a:cubicBezTo>
                    <a:pt x="65" y="25"/>
                    <a:pt x="65" y="23"/>
                    <a:pt x="66" y="21"/>
                  </a:cubicBezTo>
                  <a:cubicBezTo>
                    <a:pt x="4" y="0"/>
                    <a:pt x="4" y="0"/>
                    <a:pt x="4" y="0"/>
                  </a:cubicBezTo>
                  <a:cubicBezTo>
                    <a:pt x="2" y="4"/>
                    <a:pt x="1" y="8"/>
                    <a:pt x="0" y="12"/>
                  </a:cubicBezTo>
                  <a:lnTo>
                    <a:pt x="6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92" name="Freeform 533"/>
            <p:cNvSpPr>
              <a:spLocks noEditPoints="1"/>
            </p:cNvSpPr>
            <p:nvPr/>
          </p:nvSpPr>
          <p:spPr bwMode="auto">
            <a:xfrm>
              <a:off x="3503614" y="328613"/>
              <a:ext cx="168275" cy="165100"/>
            </a:xfrm>
            <a:custGeom>
              <a:gdLst>
                <a:gd name="T0" fmla="*/ 39 w 78"/>
                <a:gd name="T1" fmla="*/ 0 h 77"/>
                <a:gd name="T2" fmla="*/ 0 w 78"/>
                <a:gd name="T3" fmla="*/ 39 h 77"/>
                <a:gd name="T4" fmla="*/ 39 w 78"/>
                <a:gd name="T5" fmla="*/ 77 h 77"/>
                <a:gd name="T6" fmla="*/ 78 w 78"/>
                <a:gd name="T7" fmla="*/ 39 h 77"/>
                <a:gd name="T8" fmla="*/ 39 w 78"/>
                <a:gd name="T9" fmla="*/ 0 h 77"/>
                <a:gd name="T10" fmla="*/ 39 w 78"/>
                <a:gd name="T11" fmla="*/ 69 h 77"/>
                <a:gd name="T12" fmla="*/ 9 w 78"/>
                <a:gd name="T13" fmla="*/ 39 h 77"/>
                <a:gd name="T14" fmla="*/ 39 w 78"/>
                <a:gd name="T15" fmla="*/ 9 h 77"/>
                <a:gd name="T16" fmla="*/ 69 w 78"/>
                <a:gd name="T17" fmla="*/ 39 h 77"/>
                <a:gd name="T18" fmla="*/ 39 w 78"/>
                <a:gd name="T19" fmla="*/ 69 h 7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7">
                  <a:moveTo>
                    <a:pt x="39" y="0"/>
                  </a:moveTo>
                  <a:cubicBezTo>
                    <a:pt x="18" y="0"/>
                    <a:pt x="0" y="17"/>
                    <a:pt x="0" y="39"/>
                  </a:cubicBezTo>
                  <a:cubicBezTo>
                    <a:pt x="0" y="60"/>
                    <a:pt x="18" y="77"/>
                    <a:pt x="39" y="77"/>
                  </a:cubicBezTo>
                  <a:cubicBezTo>
                    <a:pt x="60" y="77"/>
                    <a:pt x="78" y="60"/>
                    <a:pt x="78" y="39"/>
                  </a:cubicBezTo>
                  <a:cubicBezTo>
                    <a:pt x="78" y="17"/>
                    <a:pt x="60" y="0"/>
                    <a:pt x="39" y="0"/>
                  </a:cubicBezTo>
                  <a:close/>
                  <a:moveTo>
                    <a:pt x="39" y="69"/>
                  </a:moveTo>
                  <a:cubicBezTo>
                    <a:pt x="23" y="69"/>
                    <a:pt x="9" y="55"/>
                    <a:pt x="9" y="39"/>
                  </a:cubicBezTo>
                  <a:cubicBezTo>
                    <a:pt x="9" y="22"/>
                    <a:pt x="23" y="9"/>
                    <a:pt x="39" y="9"/>
                  </a:cubicBezTo>
                  <a:cubicBezTo>
                    <a:pt x="55" y="9"/>
                    <a:pt x="69" y="22"/>
                    <a:pt x="69" y="39"/>
                  </a:cubicBezTo>
                  <a:cubicBezTo>
                    <a:pt x="69" y="55"/>
                    <a:pt x="55" y="69"/>
                    <a:pt x="3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grpSp>
      <p:grpSp>
        <p:nvGrpSpPr>
          <p:cNvPr id="6" name="组合 92"/>
          <p:cNvGrpSpPr/>
          <p:nvPr/>
        </p:nvGrpSpPr>
        <p:grpSpPr>
          <a:xfrm>
            <a:off x="1798467" y="2384410"/>
            <a:ext cx="905844" cy="822111"/>
            <a:chOff x="8356601" y="152401"/>
            <a:chExt cx="566738" cy="514350"/>
          </a:xfrm>
          <a:solidFill>
            <a:schemeClr val="bg1"/>
          </a:solidFill>
        </p:grpSpPr>
        <p:sp>
          <p:nvSpPr>
            <p:cNvPr id="94" name="Rectangle 541"/>
            <p:cNvSpPr>
              <a:spLocks noChangeArrowheads="1"/>
            </p:cNvSpPr>
            <p:nvPr/>
          </p:nvSpPr>
          <p:spPr bwMode="auto">
            <a:xfrm>
              <a:off x="8564564" y="614363"/>
              <a:ext cx="1492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13" tIns="60956" rIns="121913" bIns="60956" numCol="1" anchor="t" anchorCtr="0" compatLnSpc="1"/>
            <a:lstStyle/>
            <a:p>
              <a:endParaRPr lang="en-US" sz="3200">
                <a:cs typeface="+mn-ea"/>
                <a:sym typeface="+mn-lt"/>
              </a:endParaRPr>
            </a:p>
          </p:txBody>
        </p:sp>
        <p:sp>
          <p:nvSpPr>
            <p:cNvPr id="95" name="Freeform 542"/>
            <p:cNvSpPr/>
            <p:nvPr/>
          </p:nvSpPr>
          <p:spPr bwMode="auto">
            <a:xfrm>
              <a:off x="8520114" y="654051"/>
              <a:ext cx="241300" cy="12700"/>
            </a:xfrm>
            <a:custGeom>
              <a:gdLst>
                <a:gd name="T0" fmla="*/ 107 w 112"/>
                <a:gd name="T1" fmla="*/ 0 h 6"/>
                <a:gd name="T2" fmla="*/ 4 w 112"/>
                <a:gd name="T3" fmla="*/ 0 h 6"/>
                <a:gd name="T4" fmla="*/ 0 w 112"/>
                <a:gd name="T5" fmla="*/ 5 h 6"/>
                <a:gd name="T6" fmla="*/ 0 w 112"/>
                <a:gd name="T7" fmla="*/ 6 h 6"/>
                <a:gd name="T8" fmla="*/ 112 w 112"/>
                <a:gd name="T9" fmla="*/ 6 h 6"/>
                <a:gd name="T10" fmla="*/ 112 w 112"/>
                <a:gd name="T11" fmla="*/ 5 h 6"/>
                <a:gd name="T12" fmla="*/ 107 w 112"/>
                <a:gd name="T13" fmla="*/ 0 h 6"/>
              </a:gdLst>
              <a:cxnLst>
                <a:cxn ang="0">
                  <a:pos x="T0" y="T1"/>
                </a:cxn>
                <a:cxn ang="0">
                  <a:pos x="T2" y="T3"/>
                </a:cxn>
                <a:cxn ang="0">
                  <a:pos x="T4" y="T5"/>
                </a:cxn>
                <a:cxn ang="0">
                  <a:pos x="T6" y="T7"/>
                </a:cxn>
                <a:cxn ang="0">
                  <a:pos x="T8" y="T9"/>
                </a:cxn>
                <a:cxn ang="0">
                  <a:pos x="T10" y="T11"/>
                </a:cxn>
                <a:cxn ang="0">
                  <a:pos x="T12" y="T13"/>
                </a:cxn>
              </a:cxnLst>
              <a:rect l="0" t="0" r="r" b="b"/>
              <a:pathLst>
                <a:path w="112" h="6">
                  <a:moveTo>
                    <a:pt x="107" y="0"/>
                  </a:moveTo>
                  <a:cubicBezTo>
                    <a:pt x="4" y="0"/>
                    <a:pt x="4" y="0"/>
                    <a:pt x="4" y="0"/>
                  </a:cubicBezTo>
                  <a:cubicBezTo>
                    <a:pt x="2" y="0"/>
                    <a:pt x="0" y="2"/>
                    <a:pt x="0" y="5"/>
                  </a:cubicBezTo>
                  <a:cubicBezTo>
                    <a:pt x="0" y="6"/>
                    <a:pt x="0" y="6"/>
                    <a:pt x="0" y="6"/>
                  </a:cubicBezTo>
                  <a:cubicBezTo>
                    <a:pt x="112" y="6"/>
                    <a:pt x="112" y="6"/>
                    <a:pt x="112" y="6"/>
                  </a:cubicBezTo>
                  <a:cubicBezTo>
                    <a:pt x="112" y="5"/>
                    <a:pt x="112" y="5"/>
                    <a:pt x="112" y="5"/>
                  </a:cubicBezTo>
                  <a:cubicBezTo>
                    <a:pt x="112" y="2"/>
                    <a:pt x="110" y="0"/>
                    <a:pt x="1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96" name="Freeform 543"/>
            <p:cNvSpPr/>
            <p:nvPr/>
          </p:nvSpPr>
          <p:spPr bwMode="auto">
            <a:xfrm>
              <a:off x="8356601" y="193676"/>
              <a:ext cx="566738" cy="412750"/>
            </a:xfrm>
            <a:custGeom>
              <a:gdLst>
                <a:gd name="T0" fmla="*/ 257 w 263"/>
                <a:gd name="T1" fmla="*/ 0 h 191"/>
                <a:gd name="T2" fmla="*/ 232 w 263"/>
                <a:gd name="T3" fmla="*/ 0 h 191"/>
                <a:gd name="T4" fmla="*/ 224 w 263"/>
                <a:gd name="T5" fmla="*/ 10 h 191"/>
                <a:gd name="T6" fmla="*/ 219 w 263"/>
                <a:gd name="T7" fmla="*/ 16 h 191"/>
                <a:gd name="T8" fmla="*/ 247 w 263"/>
                <a:gd name="T9" fmla="*/ 16 h 191"/>
                <a:gd name="T10" fmla="*/ 247 w 263"/>
                <a:gd name="T11" fmla="*/ 150 h 191"/>
                <a:gd name="T12" fmla="*/ 16 w 263"/>
                <a:gd name="T13" fmla="*/ 150 h 191"/>
                <a:gd name="T14" fmla="*/ 16 w 263"/>
                <a:gd name="T15" fmla="*/ 16 h 191"/>
                <a:gd name="T16" fmla="*/ 158 w 263"/>
                <a:gd name="T17" fmla="*/ 16 h 191"/>
                <a:gd name="T18" fmla="*/ 181 w 263"/>
                <a:gd name="T19" fmla="*/ 0 h 191"/>
                <a:gd name="T20" fmla="*/ 7 w 263"/>
                <a:gd name="T21" fmla="*/ 0 h 191"/>
                <a:gd name="T22" fmla="*/ 0 w 263"/>
                <a:gd name="T23" fmla="*/ 7 h 191"/>
                <a:gd name="T24" fmla="*/ 0 w 263"/>
                <a:gd name="T25" fmla="*/ 185 h 191"/>
                <a:gd name="T26" fmla="*/ 7 w 263"/>
                <a:gd name="T27" fmla="*/ 191 h 191"/>
                <a:gd name="T28" fmla="*/ 257 w 263"/>
                <a:gd name="T29" fmla="*/ 191 h 191"/>
                <a:gd name="T30" fmla="*/ 263 w 263"/>
                <a:gd name="T31" fmla="*/ 185 h 191"/>
                <a:gd name="T32" fmla="*/ 263 w 263"/>
                <a:gd name="T33" fmla="*/ 7 h 191"/>
                <a:gd name="T34" fmla="*/ 257 w 263"/>
                <a:gd name="T35" fmla="*/ 0 h 1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191">
                  <a:moveTo>
                    <a:pt x="257" y="0"/>
                  </a:moveTo>
                  <a:cubicBezTo>
                    <a:pt x="232" y="0"/>
                    <a:pt x="232" y="0"/>
                    <a:pt x="232" y="0"/>
                  </a:cubicBezTo>
                  <a:cubicBezTo>
                    <a:pt x="230" y="3"/>
                    <a:pt x="227" y="6"/>
                    <a:pt x="224" y="10"/>
                  </a:cubicBezTo>
                  <a:cubicBezTo>
                    <a:pt x="219" y="16"/>
                    <a:pt x="219" y="16"/>
                    <a:pt x="219" y="16"/>
                  </a:cubicBezTo>
                  <a:cubicBezTo>
                    <a:pt x="247" y="16"/>
                    <a:pt x="247" y="16"/>
                    <a:pt x="247" y="16"/>
                  </a:cubicBezTo>
                  <a:cubicBezTo>
                    <a:pt x="247" y="150"/>
                    <a:pt x="247" y="150"/>
                    <a:pt x="247" y="150"/>
                  </a:cubicBezTo>
                  <a:cubicBezTo>
                    <a:pt x="16" y="150"/>
                    <a:pt x="16" y="150"/>
                    <a:pt x="16" y="150"/>
                  </a:cubicBezTo>
                  <a:cubicBezTo>
                    <a:pt x="16" y="16"/>
                    <a:pt x="16" y="16"/>
                    <a:pt x="16" y="16"/>
                  </a:cubicBezTo>
                  <a:cubicBezTo>
                    <a:pt x="158" y="16"/>
                    <a:pt x="158" y="16"/>
                    <a:pt x="158" y="16"/>
                  </a:cubicBezTo>
                  <a:cubicBezTo>
                    <a:pt x="181" y="0"/>
                    <a:pt x="181" y="0"/>
                    <a:pt x="181" y="0"/>
                  </a:cubicBezTo>
                  <a:cubicBezTo>
                    <a:pt x="7" y="0"/>
                    <a:pt x="7" y="0"/>
                    <a:pt x="7" y="0"/>
                  </a:cubicBezTo>
                  <a:cubicBezTo>
                    <a:pt x="3" y="0"/>
                    <a:pt x="0" y="3"/>
                    <a:pt x="0" y="7"/>
                  </a:cubicBezTo>
                  <a:cubicBezTo>
                    <a:pt x="0" y="185"/>
                    <a:pt x="0" y="185"/>
                    <a:pt x="0" y="185"/>
                  </a:cubicBezTo>
                  <a:cubicBezTo>
                    <a:pt x="0" y="188"/>
                    <a:pt x="3" y="191"/>
                    <a:pt x="7" y="191"/>
                  </a:cubicBezTo>
                  <a:cubicBezTo>
                    <a:pt x="257" y="191"/>
                    <a:pt x="257" y="191"/>
                    <a:pt x="257" y="191"/>
                  </a:cubicBezTo>
                  <a:cubicBezTo>
                    <a:pt x="260" y="191"/>
                    <a:pt x="263" y="188"/>
                    <a:pt x="263" y="185"/>
                  </a:cubicBezTo>
                  <a:cubicBezTo>
                    <a:pt x="263" y="7"/>
                    <a:pt x="263" y="7"/>
                    <a:pt x="263" y="7"/>
                  </a:cubicBezTo>
                  <a:cubicBezTo>
                    <a:pt x="263" y="3"/>
                    <a:pt x="260" y="0"/>
                    <a:pt x="2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97" name="Freeform 544"/>
            <p:cNvSpPr/>
            <p:nvPr/>
          </p:nvSpPr>
          <p:spPr bwMode="auto">
            <a:xfrm>
              <a:off x="8472489" y="384176"/>
              <a:ext cx="125413" cy="103188"/>
            </a:xfrm>
            <a:custGeom>
              <a:gdLst>
                <a:gd name="T0" fmla="*/ 18 w 58"/>
                <a:gd name="T1" fmla="*/ 12 h 48"/>
                <a:gd name="T2" fmla="*/ 0 w 58"/>
                <a:gd name="T3" fmla="*/ 44 h 48"/>
                <a:gd name="T4" fmla="*/ 6 w 58"/>
                <a:gd name="T5" fmla="*/ 46 h 48"/>
                <a:gd name="T6" fmla="*/ 19 w 58"/>
                <a:gd name="T7" fmla="*/ 35 h 48"/>
                <a:gd name="T8" fmla="*/ 16 w 58"/>
                <a:gd name="T9" fmla="*/ 47 h 48"/>
                <a:gd name="T10" fmla="*/ 41 w 58"/>
                <a:gd name="T11" fmla="*/ 40 h 48"/>
                <a:gd name="T12" fmla="*/ 58 w 58"/>
                <a:gd name="T13" fmla="*/ 18 h 48"/>
                <a:gd name="T14" fmla="*/ 42 w 58"/>
                <a:gd name="T15" fmla="*/ 0 h 48"/>
                <a:gd name="T16" fmla="*/ 18 w 58"/>
                <a:gd name="T17" fmla="*/ 12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8">
                  <a:moveTo>
                    <a:pt x="18" y="12"/>
                  </a:moveTo>
                  <a:cubicBezTo>
                    <a:pt x="8" y="27"/>
                    <a:pt x="17" y="43"/>
                    <a:pt x="0" y="44"/>
                  </a:cubicBezTo>
                  <a:cubicBezTo>
                    <a:pt x="0" y="44"/>
                    <a:pt x="2" y="45"/>
                    <a:pt x="6" y="46"/>
                  </a:cubicBezTo>
                  <a:cubicBezTo>
                    <a:pt x="13" y="47"/>
                    <a:pt x="18" y="44"/>
                    <a:pt x="19" y="35"/>
                  </a:cubicBezTo>
                  <a:cubicBezTo>
                    <a:pt x="19" y="35"/>
                    <a:pt x="21" y="40"/>
                    <a:pt x="16" y="47"/>
                  </a:cubicBezTo>
                  <a:cubicBezTo>
                    <a:pt x="23" y="48"/>
                    <a:pt x="35" y="45"/>
                    <a:pt x="41" y="40"/>
                  </a:cubicBezTo>
                  <a:cubicBezTo>
                    <a:pt x="55" y="29"/>
                    <a:pt x="58" y="18"/>
                    <a:pt x="58" y="18"/>
                  </a:cubicBezTo>
                  <a:cubicBezTo>
                    <a:pt x="42" y="0"/>
                    <a:pt x="42" y="0"/>
                    <a:pt x="42" y="0"/>
                  </a:cubicBezTo>
                  <a:cubicBezTo>
                    <a:pt x="42" y="0"/>
                    <a:pt x="25" y="2"/>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98" name="Freeform 545"/>
            <p:cNvSpPr/>
            <p:nvPr/>
          </p:nvSpPr>
          <p:spPr bwMode="auto">
            <a:xfrm>
              <a:off x="8585201" y="152401"/>
              <a:ext cx="271463" cy="250825"/>
            </a:xfrm>
            <a:custGeom>
              <a:gdLst>
                <a:gd name="T0" fmla="*/ 103 w 126"/>
                <a:gd name="T1" fmla="*/ 14 h 116"/>
                <a:gd name="T2" fmla="*/ 32 w 126"/>
                <a:gd name="T3" fmla="*/ 63 h 116"/>
                <a:gd name="T4" fmla="*/ 3 w 126"/>
                <a:gd name="T5" fmla="*/ 95 h 116"/>
                <a:gd name="T6" fmla="*/ 18 w 126"/>
                <a:gd name="T7" fmla="*/ 111 h 116"/>
                <a:gd name="T8" fmla="*/ 53 w 126"/>
                <a:gd name="T9" fmla="*/ 87 h 116"/>
                <a:gd name="T10" fmla="*/ 110 w 126"/>
                <a:gd name="T11" fmla="*/ 22 h 116"/>
                <a:gd name="T12" fmla="*/ 103 w 126"/>
                <a:gd name="T13" fmla="*/ 14 h 116"/>
              </a:gdLst>
              <a:cxnLst>
                <a:cxn ang="0">
                  <a:pos x="T0" y="T1"/>
                </a:cxn>
                <a:cxn ang="0">
                  <a:pos x="T2" y="T3"/>
                </a:cxn>
                <a:cxn ang="0">
                  <a:pos x="T4" y="T5"/>
                </a:cxn>
                <a:cxn ang="0">
                  <a:pos x="T6" y="T7"/>
                </a:cxn>
                <a:cxn ang="0">
                  <a:pos x="T8" y="T9"/>
                </a:cxn>
                <a:cxn ang="0">
                  <a:pos x="T10" y="T11"/>
                </a:cxn>
                <a:cxn ang="0">
                  <a:pos x="T12" y="T13"/>
                </a:cxn>
              </a:cxnLst>
              <a:rect l="0" t="0" r="r" b="b"/>
              <a:pathLst>
                <a:path w="125" h="115">
                  <a:moveTo>
                    <a:pt x="103" y="14"/>
                  </a:moveTo>
                  <a:cubicBezTo>
                    <a:pt x="83" y="27"/>
                    <a:pt x="51" y="49"/>
                    <a:pt x="32" y="63"/>
                  </a:cubicBezTo>
                  <a:cubicBezTo>
                    <a:pt x="12" y="76"/>
                    <a:pt x="0" y="91"/>
                    <a:pt x="3" y="95"/>
                  </a:cubicBezTo>
                  <a:cubicBezTo>
                    <a:pt x="7" y="100"/>
                    <a:pt x="14" y="107"/>
                    <a:pt x="18" y="111"/>
                  </a:cubicBezTo>
                  <a:cubicBezTo>
                    <a:pt x="22" y="116"/>
                    <a:pt x="38" y="105"/>
                    <a:pt x="53" y="87"/>
                  </a:cubicBezTo>
                  <a:cubicBezTo>
                    <a:pt x="69" y="69"/>
                    <a:pt x="94" y="40"/>
                    <a:pt x="110" y="22"/>
                  </a:cubicBezTo>
                  <a:cubicBezTo>
                    <a:pt x="126" y="4"/>
                    <a:pt x="122" y="0"/>
                    <a:pt x="10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sp>
          <p:nvSpPr>
            <p:cNvPr id="99" name="Freeform 546"/>
            <p:cNvSpPr/>
            <p:nvPr/>
          </p:nvSpPr>
          <p:spPr bwMode="auto">
            <a:xfrm>
              <a:off x="8564564" y="358776"/>
              <a:ext cx="58738" cy="60325"/>
            </a:xfrm>
            <a:custGeom>
              <a:gdLst>
                <a:gd name="T0" fmla="*/ 9 w 27"/>
                <a:gd name="T1" fmla="*/ 1 h 28"/>
                <a:gd name="T2" fmla="*/ 4 w 27"/>
                <a:gd name="T3" fmla="*/ 1 h 28"/>
                <a:gd name="T4" fmla="*/ 3 w 27"/>
                <a:gd name="T5" fmla="*/ 5 h 28"/>
                <a:gd name="T6" fmla="*/ 2 w 27"/>
                <a:gd name="T7" fmla="*/ 6 h 28"/>
                <a:gd name="T8" fmla="*/ 1 w 27"/>
                <a:gd name="T9" fmla="*/ 10 h 28"/>
                <a:gd name="T10" fmla="*/ 16 w 27"/>
                <a:gd name="T11" fmla="*/ 26 h 28"/>
                <a:gd name="T12" fmla="*/ 20 w 27"/>
                <a:gd name="T13" fmla="*/ 26 h 28"/>
                <a:gd name="T14" fmla="*/ 21 w 27"/>
                <a:gd name="T15" fmla="*/ 26 h 28"/>
                <a:gd name="T16" fmla="*/ 25 w 27"/>
                <a:gd name="T17" fmla="*/ 24 h 28"/>
                <a:gd name="T18" fmla="*/ 26 w 27"/>
                <a:gd name="T19" fmla="*/ 19 h 28"/>
                <a:gd name="T20" fmla="*/ 9 w 27"/>
                <a:gd name="T21" fmla="*/ 1 h 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8">
                  <a:moveTo>
                    <a:pt x="9" y="1"/>
                  </a:moveTo>
                  <a:cubicBezTo>
                    <a:pt x="8" y="0"/>
                    <a:pt x="6" y="0"/>
                    <a:pt x="4" y="1"/>
                  </a:cubicBezTo>
                  <a:cubicBezTo>
                    <a:pt x="3" y="2"/>
                    <a:pt x="2" y="4"/>
                    <a:pt x="3" y="5"/>
                  </a:cubicBezTo>
                  <a:cubicBezTo>
                    <a:pt x="2" y="5"/>
                    <a:pt x="2" y="5"/>
                    <a:pt x="2" y="6"/>
                  </a:cubicBezTo>
                  <a:cubicBezTo>
                    <a:pt x="0" y="7"/>
                    <a:pt x="0" y="9"/>
                    <a:pt x="1" y="10"/>
                  </a:cubicBezTo>
                  <a:cubicBezTo>
                    <a:pt x="16" y="26"/>
                    <a:pt x="16" y="26"/>
                    <a:pt x="16" y="26"/>
                  </a:cubicBezTo>
                  <a:cubicBezTo>
                    <a:pt x="17" y="28"/>
                    <a:pt x="19" y="28"/>
                    <a:pt x="20" y="26"/>
                  </a:cubicBezTo>
                  <a:cubicBezTo>
                    <a:pt x="21" y="26"/>
                    <a:pt x="21" y="26"/>
                    <a:pt x="21" y="26"/>
                  </a:cubicBezTo>
                  <a:cubicBezTo>
                    <a:pt x="22" y="26"/>
                    <a:pt x="24" y="26"/>
                    <a:pt x="25" y="24"/>
                  </a:cubicBezTo>
                  <a:cubicBezTo>
                    <a:pt x="26" y="23"/>
                    <a:pt x="27" y="21"/>
                    <a:pt x="26" y="19"/>
                  </a:cubicBezTo>
                  <a:lnTo>
                    <a:pt x="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13" tIns="60956" rIns="121913" bIns="60956" numCol="1" anchor="t" anchorCtr="0" compatLnSpc="1"/>
            <a:lstStyle/>
            <a:p>
              <a:endParaRPr lang="en-US" sz="3200">
                <a:cs typeface="+mn-ea"/>
                <a:sym typeface="+mn-lt"/>
              </a:endParaRPr>
            </a:p>
          </p:txBody>
        </p:sp>
      </p:grpSp>
      <p:sp>
        <p:nvSpPr>
          <p:cNvPr id="100" name="Freeform 25"/>
          <p:cNvSpPr>
            <a:spLocks noEditPoints="1"/>
          </p:cNvSpPr>
          <p:nvPr/>
        </p:nvSpPr>
        <p:spPr bwMode="auto">
          <a:xfrm>
            <a:off x="6929950" y="2427691"/>
            <a:ext cx="977471" cy="735548"/>
          </a:xfrm>
          <a:custGeom>
            <a:gdLst>
              <a:gd name="T0" fmla="*/ 679 w 778"/>
              <a:gd name="T1" fmla="*/ 367 h 584"/>
              <a:gd name="T2" fmla="*/ 535 w 778"/>
              <a:gd name="T3" fmla="*/ 146 h 584"/>
              <a:gd name="T4" fmla="*/ 439 w 778"/>
              <a:gd name="T5" fmla="*/ 269 h 584"/>
              <a:gd name="T6" fmla="*/ 391 w 778"/>
              <a:gd name="T7" fmla="*/ 219 h 584"/>
              <a:gd name="T8" fmla="*/ 245 w 778"/>
              <a:gd name="T9" fmla="*/ 389 h 584"/>
              <a:gd name="T10" fmla="*/ 195 w 778"/>
              <a:gd name="T11" fmla="*/ 341 h 584"/>
              <a:gd name="T12" fmla="*/ 97 w 778"/>
              <a:gd name="T13" fmla="*/ 487 h 584"/>
              <a:gd name="T14" fmla="*/ 679 w 778"/>
              <a:gd name="T15" fmla="*/ 487 h 584"/>
              <a:gd name="T16" fmla="*/ 679 w 778"/>
              <a:gd name="T17" fmla="*/ 367 h 584"/>
              <a:gd name="T18" fmla="*/ 730 w 778"/>
              <a:gd name="T19" fmla="*/ 0 h 584"/>
              <a:gd name="T20" fmla="*/ 49 w 778"/>
              <a:gd name="T21" fmla="*/ 0 h 584"/>
              <a:gd name="T22" fmla="*/ 0 w 778"/>
              <a:gd name="T23" fmla="*/ 49 h 584"/>
              <a:gd name="T24" fmla="*/ 0 w 778"/>
              <a:gd name="T25" fmla="*/ 535 h 584"/>
              <a:gd name="T26" fmla="*/ 49 w 778"/>
              <a:gd name="T27" fmla="*/ 584 h 584"/>
              <a:gd name="T28" fmla="*/ 730 w 778"/>
              <a:gd name="T29" fmla="*/ 584 h 584"/>
              <a:gd name="T30" fmla="*/ 778 w 778"/>
              <a:gd name="T31" fmla="*/ 535 h 584"/>
              <a:gd name="T32" fmla="*/ 778 w 778"/>
              <a:gd name="T33" fmla="*/ 49 h 584"/>
              <a:gd name="T34" fmla="*/ 730 w 778"/>
              <a:gd name="T35" fmla="*/ 0 h 584"/>
              <a:gd name="T36" fmla="*/ 706 w 778"/>
              <a:gd name="T37" fmla="*/ 511 h 584"/>
              <a:gd name="T38" fmla="*/ 72 w 778"/>
              <a:gd name="T39" fmla="*/ 511 h 584"/>
              <a:gd name="T40" fmla="*/ 72 w 778"/>
              <a:gd name="T41" fmla="*/ 73 h 584"/>
              <a:gd name="T42" fmla="*/ 706 w 778"/>
              <a:gd name="T43" fmla="*/ 73 h 584"/>
              <a:gd name="T44" fmla="*/ 706 w 778"/>
              <a:gd name="T45" fmla="*/ 511 h 584"/>
              <a:gd name="T46" fmla="*/ 218 w 778"/>
              <a:gd name="T47" fmla="*/ 267 h 584"/>
              <a:gd name="T48" fmla="*/ 291 w 778"/>
              <a:gd name="T49" fmla="*/ 195 h 584"/>
              <a:gd name="T50" fmla="*/ 218 w 778"/>
              <a:gd name="T51" fmla="*/ 122 h 584"/>
              <a:gd name="T52" fmla="*/ 147 w 778"/>
              <a:gd name="T53" fmla="*/ 195 h 584"/>
              <a:gd name="T54" fmla="*/ 218 w 778"/>
              <a:gd name="T55" fmla="*/ 267 h 5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8" h="584">
                <a:moveTo>
                  <a:pt x="679" y="367"/>
                </a:moveTo>
                <a:cubicBezTo>
                  <a:pt x="535" y="146"/>
                  <a:pt x="535" y="146"/>
                  <a:pt x="535" y="146"/>
                </a:cubicBezTo>
                <a:cubicBezTo>
                  <a:pt x="439" y="269"/>
                  <a:pt x="439" y="269"/>
                  <a:pt x="439" y="269"/>
                </a:cubicBezTo>
                <a:cubicBezTo>
                  <a:pt x="391" y="219"/>
                  <a:pt x="391" y="219"/>
                  <a:pt x="391" y="219"/>
                </a:cubicBezTo>
                <a:cubicBezTo>
                  <a:pt x="245" y="389"/>
                  <a:pt x="245" y="389"/>
                  <a:pt x="245" y="389"/>
                </a:cubicBezTo>
                <a:cubicBezTo>
                  <a:pt x="195" y="341"/>
                  <a:pt x="195" y="341"/>
                  <a:pt x="195" y="341"/>
                </a:cubicBezTo>
                <a:cubicBezTo>
                  <a:pt x="97" y="487"/>
                  <a:pt x="97" y="487"/>
                  <a:pt x="97" y="487"/>
                </a:cubicBezTo>
                <a:cubicBezTo>
                  <a:pt x="679" y="487"/>
                  <a:pt x="679" y="487"/>
                  <a:pt x="679" y="487"/>
                </a:cubicBezTo>
                <a:lnTo>
                  <a:pt x="679" y="367"/>
                </a:lnTo>
                <a:close/>
                <a:moveTo>
                  <a:pt x="730" y="0"/>
                </a:moveTo>
                <a:cubicBezTo>
                  <a:pt x="49" y="0"/>
                  <a:pt x="49" y="0"/>
                  <a:pt x="49" y="0"/>
                </a:cubicBezTo>
                <a:cubicBezTo>
                  <a:pt x="19" y="0"/>
                  <a:pt x="0" y="19"/>
                  <a:pt x="0" y="49"/>
                </a:cubicBezTo>
                <a:cubicBezTo>
                  <a:pt x="0" y="535"/>
                  <a:pt x="0" y="535"/>
                  <a:pt x="0" y="535"/>
                </a:cubicBezTo>
                <a:cubicBezTo>
                  <a:pt x="0" y="560"/>
                  <a:pt x="24" y="584"/>
                  <a:pt x="49" y="584"/>
                </a:cubicBezTo>
                <a:cubicBezTo>
                  <a:pt x="730" y="584"/>
                  <a:pt x="730" y="584"/>
                  <a:pt x="730" y="584"/>
                </a:cubicBezTo>
                <a:cubicBezTo>
                  <a:pt x="754" y="584"/>
                  <a:pt x="778" y="558"/>
                  <a:pt x="778" y="535"/>
                </a:cubicBezTo>
                <a:cubicBezTo>
                  <a:pt x="778" y="49"/>
                  <a:pt x="778" y="49"/>
                  <a:pt x="778" y="49"/>
                </a:cubicBezTo>
                <a:cubicBezTo>
                  <a:pt x="778" y="24"/>
                  <a:pt x="753" y="0"/>
                  <a:pt x="730" y="0"/>
                </a:cubicBezTo>
                <a:close/>
                <a:moveTo>
                  <a:pt x="706" y="511"/>
                </a:moveTo>
                <a:cubicBezTo>
                  <a:pt x="72" y="511"/>
                  <a:pt x="72" y="511"/>
                  <a:pt x="72" y="511"/>
                </a:cubicBezTo>
                <a:cubicBezTo>
                  <a:pt x="72" y="73"/>
                  <a:pt x="72" y="73"/>
                  <a:pt x="72" y="73"/>
                </a:cubicBezTo>
                <a:cubicBezTo>
                  <a:pt x="706" y="73"/>
                  <a:pt x="706" y="73"/>
                  <a:pt x="706" y="73"/>
                </a:cubicBezTo>
                <a:lnTo>
                  <a:pt x="706" y="511"/>
                </a:lnTo>
                <a:close/>
                <a:moveTo>
                  <a:pt x="218" y="267"/>
                </a:moveTo>
                <a:cubicBezTo>
                  <a:pt x="258" y="267"/>
                  <a:pt x="291" y="235"/>
                  <a:pt x="291" y="195"/>
                </a:cubicBezTo>
                <a:cubicBezTo>
                  <a:pt x="291" y="156"/>
                  <a:pt x="258" y="122"/>
                  <a:pt x="218" y="122"/>
                </a:cubicBezTo>
                <a:cubicBezTo>
                  <a:pt x="179" y="122"/>
                  <a:pt x="147" y="156"/>
                  <a:pt x="147" y="195"/>
                </a:cubicBezTo>
                <a:cubicBezTo>
                  <a:pt x="147" y="235"/>
                  <a:pt x="179" y="267"/>
                  <a:pt x="218" y="267"/>
                </a:cubicBezTo>
                <a:close/>
              </a:path>
            </a:pathLst>
          </a:custGeom>
          <a:solidFill>
            <a:schemeClr val="bg1"/>
          </a:solidFill>
          <a:ln>
            <a:noFill/>
          </a:ln>
        </p:spPr>
        <p:txBody>
          <a:bodyPr vert="horz" wrap="square" lIns="91435" tIns="45717" rIns="91435" bIns="45717" numCol="1" anchor="t" anchorCtr="0" compatLnSpc="1"/>
          <a:lstStyle/>
          <a:p>
            <a:endParaRPr lang="en-US" sz="3200">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childTnLst>
                                </p:cTn>
                              </p:par>
                              <p:par>
                                <p:cTn id="9" presetID="53" presetClass="entr" presetSubtype="16"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nodeType="afterGroup">
                            <p:stCondLst>
                              <p:cond delay="500"/>
                            </p:stCondLst>
                            <p:childTnLst>
                              <p:par>
                                <p:cTn id="15" presetID="23" presetClass="entr" presetSubtype="16" fill="hold" nodeType="afterEffect">
                                  <p:stCondLst>
                                    <p:cond delay="0"/>
                                  </p:stCondLst>
                                  <p:childTnLst>
                                    <p:set>
                                      <p:cBhvr>
                                        <p:cTn id="16" dur="1" fill="hold">
                                          <p:stCondLst>
                                            <p:cond delay="0"/>
                                          </p:stCondLst>
                                        </p:cTn>
                                        <p:tgtEl>
                                          <p:spTgt spid="64"/>
                                        </p:tgtEl>
                                        <p:attrNameLst>
                                          <p:attrName>style.visibility</p:attrName>
                                        </p:attrNameLst>
                                      </p:cBhvr>
                                      <p:to>
                                        <p:strVal val="visible"/>
                                      </p:to>
                                    </p:set>
                                    <p:anim calcmode="lin" valueType="num">
                                      <p:cBhvr>
                                        <p:cTn id="17" dur="500" fill="hold"/>
                                        <p:tgtEl>
                                          <p:spTgt spid="64"/>
                                        </p:tgtEl>
                                        <p:attrNameLst>
                                          <p:attrName>ppt_w</p:attrName>
                                        </p:attrNameLst>
                                      </p:cBhvr>
                                      <p:tavLst>
                                        <p:tav tm="0">
                                          <p:val>
                                            <p:fltVal val="0"/>
                                          </p:val>
                                        </p:tav>
                                        <p:tav tm="100000">
                                          <p:val>
                                            <p:strVal val="#ppt_w"/>
                                          </p:val>
                                        </p:tav>
                                      </p:tavLst>
                                    </p:anim>
                                    <p:anim calcmode="lin" valueType="num">
                                      <p:cBhvr>
                                        <p:cTn id="18" dur="500" fill="hold"/>
                                        <p:tgtEl>
                                          <p:spTgt spid="64"/>
                                        </p:tgtEl>
                                        <p:attrNameLst>
                                          <p:attrName>ppt_h</p:attrName>
                                        </p:attrNameLst>
                                      </p:cBhvr>
                                      <p:tavLst>
                                        <p:tav tm="0">
                                          <p:val>
                                            <p:fltVal val="0"/>
                                          </p:val>
                                        </p:tav>
                                        <p:tav tm="100000">
                                          <p:val>
                                            <p:strVal val="#ppt_h"/>
                                          </p:val>
                                        </p:tav>
                                      </p:tavLst>
                                    </p:anim>
                                  </p:childTnLst>
                                </p:cTn>
                              </p:par>
                            </p:childTnLst>
                          </p:cTn>
                        </p:par>
                        <p:par>
                          <p:cTn id="19" fill="hold" nodeType="afterGroup">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5"/>
                                        </p:tgtEl>
                                        <p:attrNameLst>
                                          <p:attrName>style.visibility</p:attrName>
                                        </p:attrNameLst>
                                      </p:cBhvr>
                                      <p:to>
                                        <p:strVal val="visible"/>
                                      </p:to>
                                    </p:set>
                                    <p:anim calcmode="lin" valueType="num">
                                      <p:cBhvr>
                                        <p:cTn id="22" dur="500" fill="hold"/>
                                        <p:tgtEl>
                                          <p:spTgt spid="65"/>
                                        </p:tgtEl>
                                        <p:attrNameLst>
                                          <p:attrName>ppt_w</p:attrName>
                                        </p:attrNameLst>
                                      </p:cBhvr>
                                      <p:tavLst>
                                        <p:tav tm="0">
                                          <p:val>
                                            <p:fltVal val="0"/>
                                          </p:val>
                                        </p:tav>
                                        <p:tav tm="100000">
                                          <p:val>
                                            <p:strVal val="#ppt_w"/>
                                          </p:val>
                                        </p:tav>
                                      </p:tavLst>
                                    </p:anim>
                                    <p:anim calcmode="lin" valueType="num">
                                      <p:cBhvr>
                                        <p:cTn id="23" dur="500" fill="hold"/>
                                        <p:tgtEl>
                                          <p:spTgt spid="65"/>
                                        </p:tgtEl>
                                        <p:attrNameLst>
                                          <p:attrName>ppt_h</p:attrName>
                                        </p:attrNameLst>
                                      </p:cBhvr>
                                      <p:tavLst>
                                        <p:tav tm="0">
                                          <p:val>
                                            <p:fltVal val="0"/>
                                          </p:val>
                                        </p:tav>
                                        <p:tav tm="100000">
                                          <p:val>
                                            <p:strVal val="#ppt_h"/>
                                          </p:val>
                                        </p:tav>
                                      </p:tavLst>
                                    </p:anim>
                                    <p:animEffect transition="in" filter="fade">
                                      <p:cBhvr>
                                        <p:cTn id="24" dur="500"/>
                                        <p:tgtEl>
                                          <p:spTgt spid="65"/>
                                        </p:tgtEl>
                                      </p:cBhvr>
                                    </p:animEffect>
                                  </p:childTnLst>
                                </p:cTn>
                              </p:par>
                            </p:childTnLst>
                          </p:cTn>
                        </p:par>
                        <p:par>
                          <p:cTn id="25" fill="hold" nodeType="afterGroup">
                            <p:stCondLst>
                              <p:cond delay="1500"/>
                            </p:stCondLst>
                            <p:childTnLst>
                              <p:par>
                                <p:cTn id="26" presetID="9" presetClass="entr" presetSubtype="0" fill="hold" grpId="0"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dissolve">
                                      <p:cBhvr>
                                        <p:cTn id="28" dur="500"/>
                                        <p:tgtEl>
                                          <p:spTgt spid="66"/>
                                        </p:tgtEl>
                                      </p:cBhvr>
                                    </p:animEffect>
                                  </p:childTnLst>
                                </p:cTn>
                              </p:par>
                            </p:childTnLst>
                          </p:cTn>
                        </p:par>
                        <p:par>
                          <p:cTn id="29" fill="hold" nodeType="afterGroup">
                            <p:stCondLst>
                              <p:cond delay="2000"/>
                            </p:stCondLst>
                            <p:childTnLst>
                              <p:par>
                                <p:cTn id="30" presetID="23" presetClass="entr" presetSubtype="16" fill="hold" grpId="0" nodeType="afterEffect">
                                  <p:stCondLst>
                                    <p:cond delay="0"/>
                                  </p:stCondLst>
                                  <p:childTnLst>
                                    <p:set>
                                      <p:cBhvr>
                                        <p:cTn id="31" dur="1" fill="hold">
                                          <p:stCondLst>
                                            <p:cond delay="0"/>
                                          </p:stCondLst>
                                        </p:cTn>
                                        <p:tgtEl>
                                          <p:spTgt spid="67"/>
                                        </p:tgtEl>
                                        <p:attrNameLst>
                                          <p:attrName>style.visibility</p:attrName>
                                        </p:attrNameLst>
                                      </p:cBhvr>
                                      <p:to>
                                        <p:strVal val="visible"/>
                                      </p:to>
                                    </p:set>
                                    <p:anim calcmode="lin" valueType="num">
                                      <p:cBhvr>
                                        <p:cTn id="32" dur="500" fill="hold"/>
                                        <p:tgtEl>
                                          <p:spTgt spid="67"/>
                                        </p:tgtEl>
                                        <p:attrNameLst>
                                          <p:attrName>ppt_w</p:attrName>
                                        </p:attrNameLst>
                                      </p:cBhvr>
                                      <p:tavLst>
                                        <p:tav tm="0">
                                          <p:val>
                                            <p:fltVal val="0"/>
                                          </p:val>
                                        </p:tav>
                                        <p:tav tm="100000">
                                          <p:val>
                                            <p:strVal val="#ppt_w"/>
                                          </p:val>
                                        </p:tav>
                                      </p:tavLst>
                                    </p:anim>
                                    <p:anim calcmode="lin" valueType="num">
                                      <p:cBhvr>
                                        <p:cTn id="33" dur="500" fill="hold"/>
                                        <p:tgtEl>
                                          <p:spTgt spid="67"/>
                                        </p:tgtEl>
                                        <p:attrNameLst>
                                          <p:attrName>ppt_h</p:attrName>
                                        </p:attrNameLst>
                                      </p:cBhvr>
                                      <p:tavLst>
                                        <p:tav tm="0">
                                          <p:val>
                                            <p:fltVal val="0"/>
                                          </p:val>
                                        </p:tav>
                                        <p:tav tm="100000">
                                          <p:val>
                                            <p:strVal val="#ppt_h"/>
                                          </p:val>
                                        </p:tav>
                                      </p:tavLst>
                                    </p:anim>
                                  </p:childTnLst>
                                </p:cTn>
                              </p:par>
                              <p:par>
                                <p:cTn id="34" presetID="53" presetClass="entr" presetSubtype="16"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ppt_w</p:attrName>
                                        </p:attrNameLst>
                                      </p:cBhvr>
                                      <p:tavLst>
                                        <p:tav tm="0">
                                          <p:val>
                                            <p:fltVal val="0"/>
                                          </p:val>
                                        </p:tav>
                                        <p:tav tm="100000">
                                          <p:val>
                                            <p:strVal val="#ppt_w"/>
                                          </p:val>
                                        </p:tav>
                                      </p:tavLst>
                                    </p:anim>
                                    <p:anim calcmode="lin" valueType="num">
                                      <p:cBhvr>
                                        <p:cTn id="37" dur="500" fill="hold"/>
                                        <p:tgtEl>
                                          <p:spTgt spid="4"/>
                                        </p:tgtEl>
                                        <p:attrNameLst>
                                          <p:attrName>ppt_h</p:attrName>
                                        </p:attrNameLst>
                                      </p:cBhvr>
                                      <p:tavLst>
                                        <p:tav tm="0">
                                          <p:val>
                                            <p:fltVal val="0"/>
                                          </p:val>
                                        </p:tav>
                                        <p:tav tm="100000">
                                          <p:val>
                                            <p:strVal val="#ppt_h"/>
                                          </p:val>
                                        </p:tav>
                                      </p:tavLst>
                                    </p:anim>
                                    <p:animEffect transition="in" filter="fade">
                                      <p:cBhvr>
                                        <p:cTn id="38" dur="500"/>
                                        <p:tgtEl>
                                          <p:spTgt spid="4"/>
                                        </p:tgtEl>
                                      </p:cBhvr>
                                    </p:animEffect>
                                  </p:childTnLst>
                                </p:cTn>
                              </p:par>
                            </p:childTnLst>
                          </p:cTn>
                        </p:par>
                        <p:par>
                          <p:cTn id="39" fill="hold" nodeType="afterGroup">
                            <p:stCondLst>
                              <p:cond delay="2500"/>
                            </p:stCondLst>
                            <p:childTnLst>
                              <p:par>
                                <p:cTn id="40" presetID="23" presetClass="entr" presetSubtype="16" fill="hold" nodeType="afterEffect">
                                  <p:stCondLst>
                                    <p:cond delay="0"/>
                                  </p:stCondLst>
                                  <p:childTnLst>
                                    <p:set>
                                      <p:cBhvr>
                                        <p:cTn id="41" dur="1" fill="hold">
                                          <p:stCondLst>
                                            <p:cond delay="0"/>
                                          </p:stCondLst>
                                        </p:cTn>
                                        <p:tgtEl>
                                          <p:spTgt spid="68"/>
                                        </p:tgtEl>
                                        <p:attrNameLst>
                                          <p:attrName>style.visibility</p:attrName>
                                        </p:attrNameLst>
                                      </p:cBhvr>
                                      <p:to>
                                        <p:strVal val="visible"/>
                                      </p:to>
                                    </p:set>
                                    <p:anim calcmode="lin" valueType="num">
                                      <p:cBhvr>
                                        <p:cTn id="42" dur="500" fill="hold"/>
                                        <p:tgtEl>
                                          <p:spTgt spid="68"/>
                                        </p:tgtEl>
                                        <p:attrNameLst>
                                          <p:attrName>ppt_w</p:attrName>
                                        </p:attrNameLst>
                                      </p:cBhvr>
                                      <p:tavLst>
                                        <p:tav tm="0">
                                          <p:val>
                                            <p:fltVal val="0"/>
                                          </p:val>
                                        </p:tav>
                                        <p:tav tm="100000">
                                          <p:val>
                                            <p:strVal val="#ppt_w"/>
                                          </p:val>
                                        </p:tav>
                                      </p:tavLst>
                                    </p:anim>
                                    <p:anim calcmode="lin" valueType="num">
                                      <p:cBhvr>
                                        <p:cTn id="43" dur="500" fill="hold"/>
                                        <p:tgtEl>
                                          <p:spTgt spid="68"/>
                                        </p:tgtEl>
                                        <p:attrNameLst>
                                          <p:attrName>ppt_h</p:attrName>
                                        </p:attrNameLst>
                                      </p:cBhvr>
                                      <p:tavLst>
                                        <p:tav tm="0">
                                          <p:val>
                                            <p:fltVal val="0"/>
                                          </p:val>
                                        </p:tav>
                                        <p:tav tm="100000">
                                          <p:val>
                                            <p:strVal val="#ppt_h"/>
                                          </p:val>
                                        </p:tav>
                                      </p:tavLst>
                                    </p:anim>
                                  </p:childTnLst>
                                </p:cTn>
                              </p:par>
                            </p:childTnLst>
                          </p:cTn>
                        </p:par>
                        <p:par>
                          <p:cTn id="44" fill="hold" nodeType="afterGroup">
                            <p:stCondLst>
                              <p:cond delay="3000"/>
                            </p:stCondLst>
                            <p:childTnLst>
                              <p:par>
                                <p:cTn id="45" presetID="53" presetClass="entr" presetSubtype="16" fill="hold" grpId="0" nodeType="afterEffect">
                                  <p:stCondLst>
                                    <p:cond delay="0"/>
                                  </p:stCondLst>
                                  <p:childTnLst>
                                    <p:set>
                                      <p:cBhvr>
                                        <p:cTn id="46" dur="1" fill="hold">
                                          <p:stCondLst>
                                            <p:cond delay="0"/>
                                          </p:stCondLst>
                                        </p:cTn>
                                        <p:tgtEl>
                                          <p:spTgt spid="69"/>
                                        </p:tgtEl>
                                        <p:attrNameLst>
                                          <p:attrName>style.visibility</p:attrName>
                                        </p:attrNameLst>
                                      </p:cBhvr>
                                      <p:to>
                                        <p:strVal val="visible"/>
                                      </p:to>
                                    </p:set>
                                    <p:anim calcmode="lin" valueType="num">
                                      <p:cBhvr>
                                        <p:cTn id="47" dur="500" fill="hold"/>
                                        <p:tgtEl>
                                          <p:spTgt spid="69"/>
                                        </p:tgtEl>
                                        <p:attrNameLst>
                                          <p:attrName>ppt_w</p:attrName>
                                        </p:attrNameLst>
                                      </p:cBhvr>
                                      <p:tavLst>
                                        <p:tav tm="0">
                                          <p:val>
                                            <p:fltVal val="0"/>
                                          </p:val>
                                        </p:tav>
                                        <p:tav tm="100000">
                                          <p:val>
                                            <p:strVal val="#ppt_w"/>
                                          </p:val>
                                        </p:tav>
                                      </p:tavLst>
                                    </p:anim>
                                    <p:anim calcmode="lin" valueType="num">
                                      <p:cBhvr>
                                        <p:cTn id="48" dur="500" fill="hold"/>
                                        <p:tgtEl>
                                          <p:spTgt spid="69"/>
                                        </p:tgtEl>
                                        <p:attrNameLst>
                                          <p:attrName>ppt_h</p:attrName>
                                        </p:attrNameLst>
                                      </p:cBhvr>
                                      <p:tavLst>
                                        <p:tav tm="0">
                                          <p:val>
                                            <p:fltVal val="0"/>
                                          </p:val>
                                        </p:tav>
                                        <p:tav tm="100000">
                                          <p:val>
                                            <p:strVal val="#ppt_h"/>
                                          </p:val>
                                        </p:tav>
                                      </p:tavLst>
                                    </p:anim>
                                    <p:animEffect transition="in" filter="fade">
                                      <p:cBhvr>
                                        <p:cTn id="49" dur="500"/>
                                        <p:tgtEl>
                                          <p:spTgt spid="69"/>
                                        </p:tgtEl>
                                      </p:cBhvr>
                                    </p:animEffect>
                                  </p:childTnLst>
                                </p:cTn>
                              </p:par>
                            </p:childTnLst>
                          </p:cTn>
                        </p:par>
                        <p:par>
                          <p:cTn id="50" fill="hold" nodeType="afterGroup">
                            <p:stCondLst>
                              <p:cond delay="3500"/>
                            </p:stCondLst>
                            <p:childTnLst>
                              <p:par>
                                <p:cTn id="51" presetID="9" presetClass="entr" presetSubtype="0" fill="hold" grpId="0" nodeType="afterEffect">
                                  <p:stCondLst>
                                    <p:cond delay="0"/>
                                  </p:stCondLst>
                                  <p:childTnLst>
                                    <p:set>
                                      <p:cBhvr>
                                        <p:cTn id="52" dur="1" fill="hold">
                                          <p:stCondLst>
                                            <p:cond delay="0"/>
                                          </p:stCondLst>
                                        </p:cTn>
                                        <p:tgtEl>
                                          <p:spTgt spid="70"/>
                                        </p:tgtEl>
                                        <p:attrNameLst>
                                          <p:attrName>style.visibility</p:attrName>
                                        </p:attrNameLst>
                                      </p:cBhvr>
                                      <p:to>
                                        <p:strVal val="visible"/>
                                      </p:to>
                                    </p:set>
                                    <p:animEffect transition="in" filter="dissolve">
                                      <p:cBhvr>
                                        <p:cTn id="53" dur="500"/>
                                        <p:tgtEl>
                                          <p:spTgt spid="70"/>
                                        </p:tgtEl>
                                      </p:cBhvr>
                                    </p:animEffect>
                                  </p:childTnLst>
                                </p:cTn>
                              </p:par>
                            </p:childTnLst>
                          </p:cTn>
                        </p:par>
                        <p:par>
                          <p:cTn id="54" fill="hold" nodeType="afterGroup">
                            <p:stCondLst>
                              <p:cond delay="4000"/>
                            </p:stCondLst>
                            <p:childTnLst>
                              <p:par>
                                <p:cTn id="55" presetID="23" presetClass="entr" presetSubtype="16" fill="hold" grpId="0" nodeType="afterEffect">
                                  <p:stCondLst>
                                    <p:cond delay="0"/>
                                  </p:stCondLst>
                                  <p:childTnLst>
                                    <p:set>
                                      <p:cBhvr>
                                        <p:cTn id="56" dur="1" fill="hold">
                                          <p:stCondLst>
                                            <p:cond delay="0"/>
                                          </p:stCondLst>
                                        </p:cTn>
                                        <p:tgtEl>
                                          <p:spTgt spid="71"/>
                                        </p:tgtEl>
                                        <p:attrNameLst>
                                          <p:attrName>style.visibility</p:attrName>
                                        </p:attrNameLst>
                                      </p:cBhvr>
                                      <p:to>
                                        <p:strVal val="visible"/>
                                      </p:to>
                                    </p:set>
                                    <p:anim calcmode="lin" valueType="num">
                                      <p:cBhvr>
                                        <p:cTn id="57" dur="500" fill="hold"/>
                                        <p:tgtEl>
                                          <p:spTgt spid="71"/>
                                        </p:tgtEl>
                                        <p:attrNameLst>
                                          <p:attrName>ppt_w</p:attrName>
                                        </p:attrNameLst>
                                      </p:cBhvr>
                                      <p:tavLst>
                                        <p:tav tm="0">
                                          <p:val>
                                            <p:fltVal val="0"/>
                                          </p:val>
                                        </p:tav>
                                        <p:tav tm="100000">
                                          <p:val>
                                            <p:strVal val="#ppt_w"/>
                                          </p:val>
                                        </p:tav>
                                      </p:tavLst>
                                    </p:anim>
                                    <p:anim calcmode="lin" valueType="num">
                                      <p:cBhvr>
                                        <p:cTn id="58" dur="500" fill="hold"/>
                                        <p:tgtEl>
                                          <p:spTgt spid="71"/>
                                        </p:tgtEl>
                                        <p:attrNameLst>
                                          <p:attrName>ppt_h</p:attrName>
                                        </p:attrNameLst>
                                      </p:cBhvr>
                                      <p:tavLst>
                                        <p:tav tm="0">
                                          <p:val>
                                            <p:fltVal val="0"/>
                                          </p:val>
                                        </p:tav>
                                        <p:tav tm="100000">
                                          <p:val>
                                            <p:strVal val="#ppt_h"/>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100"/>
                                        </p:tgtEl>
                                        <p:attrNameLst>
                                          <p:attrName>style.visibility</p:attrName>
                                        </p:attrNameLst>
                                      </p:cBhvr>
                                      <p:to>
                                        <p:strVal val="visible"/>
                                      </p:to>
                                    </p:set>
                                    <p:anim calcmode="lin" valueType="num">
                                      <p:cBhvr>
                                        <p:cTn id="61" dur="500" fill="hold"/>
                                        <p:tgtEl>
                                          <p:spTgt spid="100"/>
                                        </p:tgtEl>
                                        <p:attrNameLst>
                                          <p:attrName>ppt_w</p:attrName>
                                        </p:attrNameLst>
                                      </p:cBhvr>
                                      <p:tavLst>
                                        <p:tav tm="0">
                                          <p:val>
                                            <p:fltVal val="0"/>
                                          </p:val>
                                        </p:tav>
                                        <p:tav tm="100000">
                                          <p:val>
                                            <p:strVal val="#ppt_w"/>
                                          </p:val>
                                        </p:tav>
                                      </p:tavLst>
                                    </p:anim>
                                    <p:anim calcmode="lin" valueType="num">
                                      <p:cBhvr>
                                        <p:cTn id="62" dur="500" fill="hold"/>
                                        <p:tgtEl>
                                          <p:spTgt spid="100"/>
                                        </p:tgtEl>
                                        <p:attrNameLst>
                                          <p:attrName>ppt_h</p:attrName>
                                        </p:attrNameLst>
                                      </p:cBhvr>
                                      <p:tavLst>
                                        <p:tav tm="0">
                                          <p:val>
                                            <p:fltVal val="0"/>
                                          </p:val>
                                        </p:tav>
                                        <p:tav tm="100000">
                                          <p:val>
                                            <p:strVal val="#ppt_h"/>
                                          </p:val>
                                        </p:tav>
                                      </p:tavLst>
                                    </p:anim>
                                    <p:animEffect transition="in" filter="fade">
                                      <p:cBhvr>
                                        <p:cTn id="63" dur="500"/>
                                        <p:tgtEl>
                                          <p:spTgt spid="100"/>
                                        </p:tgtEl>
                                      </p:cBhvr>
                                    </p:animEffect>
                                  </p:childTnLst>
                                </p:cTn>
                              </p:par>
                            </p:childTnLst>
                          </p:cTn>
                        </p:par>
                        <p:par>
                          <p:cTn id="64" fill="hold" nodeType="afterGroup">
                            <p:stCondLst>
                              <p:cond delay="4500"/>
                            </p:stCondLst>
                            <p:childTnLst>
                              <p:par>
                                <p:cTn id="65" presetID="23" presetClass="entr" presetSubtype="16" fill="hold" nodeType="afterEffect">
                                  <p:stCondLst>
                                    <p:cond delay="0"/>
                                  </p:stCondLst>
                                  <p:childTnLst>
                                    <p:set>
                                      <p:cBhvr>
                                        <p:cTn id="66" dur="1" fill="hold">
                                          <p:stCondLst>
                                            <p:cond delay="0"/>
                                          </p:stCondLst>
                                        </p:cTn>
                                        <p:tgtEl>
                                          <p:spTgt spid="72"/>
                                        </p:tgtEl>
                                        <p:attrNameLst>
                                          <p:attrName>style.visibility</p:attrName>
                                        </p:attrNameLst>
                                      </p:cBhvr>
                                      <p:to>
                                        <p:strVal val="visible"/>
                                      </p:to>
                                    </p:set>
                                    <p:anim calcmode="lin" valueType="num">
                                      <p:cBhvr>
                                        <p:cTn id="67" dur="500" fill="hold"/>
                                        <p:tgtEl>
                                          <p:spTgt spid="72"/>
                                        </p:tgtEl>
                                        <p:attrNameLst>
                                          <p:attrName>ppt_w</p:attrName>
                                        </p:attrNameLst>
                                      </p:cBhvr>
                                      <p:tavLst>
                                        <p:tav tm="0">
                                          <p:val>
                                            <p:fltVal val="0"/>
                                          </p:val>
                                        </p:tav>
                                        <p:tav tm="100000">
                                          <p:val>
                                            <p:strVal val="#ppt_w"/>
                                          </p:val>
                                        </p:tav>
                                      </p:tavLst>
                                    </p:anim>
                                    <p:anim calcmode="lin" valueType="num">
                                      <p:cBhvr>
                                        <p:cTn id="68" dur="500" fill="hold"/>
                                        <p:tgtEl>
                                          <p:spTgt spid="72"/>
                                        </p:tgtEl>
                                        <p:attrNameLst>
                                          <p:attrName>ppt_h</p:attrName>
                                        </p:attrNameLst>
                                      </p:cBhvr>
                                      <p:tavLst>
                                        <p:tav tm="0">
                                          <p:val>
                                            <p:fltVal val="0"/>
                                          </p:val>
                                        </p:tav>
                                        <p:tav tm="100000">
                                          <p:val>
                                            <p:strVal val="#ppt_h"/>
                                          </p:val>
                                        </p:tav>
                                      </p:tavLst>
                                    </p:anim>
                                  </p:childTnLst>
                                </p:cTn>
                              </p:par>
                            </p:childTnLst>
                          </p:cTn>
                        </p:par>
                        <p:par>
                          <p:cTn id="69" fill="hold" nodeType="afterGroup">
                            <p:stCondLst>
                              <p:cond delay="5000"/>
                            </p:stCondLst>
                            <p:childTnLst>
                              <p:par>
                                <p:cTn id="70" presetID="53" presetClass="entr" presetSubtype="16" fill="hold" grpId="0" nodeType="afterEffect">
                                  <p:stCondLst>
                                    <p:cond delay="0"/>
                                  </p:stCondLst>
                                  <p:childTnLst>
                                    <p:set>
                                      <p:cBhvr>
                                        <p:cTn id="71" dur="1" fill="hold">
                                          <p:stCondLst>
                                            <p:cond delay="0"/>
                                          </p:stCondLst>
                                        </p:cTn>
                                        <p:tgtEl>
                                          <p:spTgt spid="73"/>
                                        </p:tgtEl>
                                        <p:attrNameLst>
                                          <p:attrName>style.visibility</p:attrName>
                                        </p:attrNameLst>
                                      </p:cBhvr>
                                      <p:to>
                                        <p:strVal val="visible"/>
                                      </p:to>
                                    </p:set>
                                    <p:anim calcmode="lin" valueType="num">
                                      <p:cBhvr>
                                        <p:cTn id="72" dur="500" fill="hold"/>
                                        <p:tgtEl>
                                          <p:spTgt spid="73"/>
                                        </p:tgtEl>
                                        <p:attrNameLst>
                                          <p:attrName>ppt_w</p:attrName>
                                        </p:attrNameLst>
                                      </p:cBhvr>
                                      <p:tavLst>
                                        <p:tav tm="0">
                                          <p:val>
                                            <p:fltVal val="0"/>
                                          </p:val>
                                        </p:tav>
                                        <p:tav tm="100000">
                                          <p:val>
                                            <p:strVal val="#ppt_w"/>
                                          </p:val>
                                        </p:tav>
                                      </p:tavLst>
                                    </p:anim>
                                    <p:anim calcmode="lin" valueType="num">
                                      <p:cBhvr>
                                        <p:cTn id="73" dur="500" fill="hold"/>
                                        <p:tgtEl>
                                          <p:spTgt spid="73"/>
                                        </p:tgtEl>
                                        <p:attrNameLst>
                                          <p:attrName>ppt_h</p:attrName>
                                        </p:attrNameLst>
                                      </p:cBhvr>
                                      <p:tavLst>
                                        <p:tav tm="0">
                                          <p:val>
                                            <p:fltVal val="0"/>
                                          </p:val>
                                        </p:tav>
                                        <p:tav tm="100000">
                                          <p:val>
                                            <p:strVal val="#ppt_h"/>
                                          </p:val>
                                        </p:tav>
                                      </p:tavLst>
                                    </p:anim>
                                    <p:animEffect transition="in" filter="fade">
                                      <p:cBhvr>
                                        <p:cTn id="74" dur="500"/>
                                        <p:tgtEl>
                                          <p:spTgt spid="73"/>
                                        </p:tgtEl>
                                      </p:cBhvr>
                                    </p:animEffect>
                                  </p:childTnLst>
                                </p:cTn>
                              </p:par>
                            </p:childTnLst>
                          </p:cTn>
                        </p:par>
                        <p:par>
                          <p:cTn id="75" fill="hold" nodeType="afterGroup">
                            <p:stCondLst>
                              <p:cond delay="5500"/>
                            </p:stCondLst>
                            <p:childTnLst>
                              <p:par>
                                <p:cTn id="76" presetID="9" presetClass="entr" presetSubtype="0"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Effect transition="in" filter="dissolve">
                                      <p:cBhvr>
                                        <p:cTn id="78" dur="500"/>
                                        <p:tgtEl>
                                          <p:spTgt spid="74"/>
                                        </p:tgtEl>
                                      </p:cBhvr>
                                    </p:animEffect>
                                  </p:childTnLst>
                                </p:cTn>
                              </p:par>
                            </p:childTnLst>
                          </p:cTn>
                        </p:par>
                        <p:par>
                          <p:cTn id="79" fill="hold" nodeType="afterGroup">
                            <p:stCondLst>
                              <p:cond delay="6000"/>
                            </p:stCondLst>
                            <p:childTnLst>
                              <p:par>
                                <p:cTn id="80" presetID="23" presetClass="entr" presetSubtype="16" fill="hold" grpId="0" nodeType="afterEffect">
                                  <p:stCondLst>
                                    <p:cond delay="0"/>
                                  </p:stCondLst>
                                  <p:childTnLst>
                                    <p:set>
                                      <p:cBhvr>
                                        <p:cTn id="81" dur="1" fill="hold">
                                          <p:stCondLst>
                                            <p:cond delay="0"/>
                                          </p:stCondLst>
                                        </p:cTn>
                                        <p:tgtEl>
                                          <p:spTgt spid="75"/>
                                        </p:tgtEl>
                                        <p:attrNameLst>
                                          <p:attrName>style.visibility</p:attrName>
                                        </p:attrNameLst>
                                      </p:cBhvr>
                                      <p:to>
                                        <p:strVal val="visible"/>
                                      </p:to>
                                    </p:set>
                                    <p:anim calcmode="lin" valueType="num">
                                      <p:cBhvr>
                                        <p:cTn id="82" dur="500" fill="hold"/>
                                        <p:tgtEl>
                                          <p:spTgt spid="75"/>
                                        </p:tgtEl>
                                        <p:attrNameLst>
                                          <p:attrName>ppt_w</p:attrName>
                                        </p:attrNameLst>
                                      </p:cBhvr>
                                      <p:tavLst>
                                        <p:tav tm="0">
                                          <p:val>
                                            <p:fltVal val="0"/>
                                          </p:val>
                                        </p:tav>
                                        <p:tav tm="100000">
                                          <p:val>
                                            <p:strVal val="#ppt_w"/>
                                          </p:val>
                                        </p:tav>
                                      </p:tavLst>
                                    </p:anim>
                                    <p:anim calcmode="lin" valueType="num">
                                      <p:cBhvr>
                                        <p:cTn id="83" dur="500" fill="hold"/>
                                        <p:tgtEl>
                                          <p:spTgt spid="75"/>
                                        </p:tgtEl>
                                        <p:attrNameLst>
                                          <p:attrName>ppt_h</p:attrName>
                                        </p:attrNameLst>
                                      </p:cBhvr>
                                      <p:tavLst>
                                        <p:tav tm="0">
                                          <p:val>
                                            <p:fltVal val="0"/>
                                          </p:val>
                                        </p:tav>
                                        <p:tav tm="100000">
                                          <p:val>
                                            <p:strVal val="#ppt_h"/>
                                          </p:val>
                                        </p:tav>
                                      </p:tavLst>
                                    </p:anim>
                                  </p:childTnLst>
                                </p:cTn>
                              </p:par>
                              <p:par>
                                <p:cTn id="84" presetID="53" presetClass="entr" presetSubtype="16" fill="hold" nodeType="withEffect">
                                  <p:stCondLst>
                                    <p:cond delay="0"/>
                                  </p:stCondLst>
                                  <p:childTnLst>
                                    <p:set>
                                      <p:cBhvr>
                                        <p:cTn id="85" dur="1" fill="hold">
                                          <p:stCondLst>
                                            <p:cond delay="0"/>
                                          </p:stCondLst>
                                        </p:cTn>
                                        <p:tgtEl>
                                          <p:spTgt spid="5"/>
                                        </p:tgtEl>
                                        <p:attrNameLst>
                                          <p:attrName>style.visibility</p:attrName>
                                        </p:attrNameLst>
                                      </p:cBhvr>
                                      <p:to>
                                        <p:strVal val="visible"/>
                                      </p:to>
                                    </p:set>
                                    <p:anim calcmode="lin" valueType="num">
                                      <p:cBhvr>
                                        <p:cTn id="86" dur="500" fill="hold"/>
                                        <p:tgtEl>
                                          <p:spTgt spid="5"/>
                                        </p:tgtEl>
                                        <p:attrNameLst>
                                          <p:attrName>ppt_w</p:attrName>
                                        </p:attrNameLst>
                                      </p:cBhvr>
                                      <p:tavLst>
                                        <p:tav tm="0">
                                          <p:val>
                                            <p:fltVal val="0"/>
                                          </p:val>
                                        </p:tav>
                                        <p:tav tm="100000">
                                          <p:val>
                                            <p:strVal val="#ppt_w"/>
                                          </p:val>
                                        </p:tav>
                                      </p:tavLst>
                                    </p:anim>
                                    <p:anim calcmode="lin" valueType="num">
                                      <p:cBhvr>
                                        <p:cTn id="87" dur="500" fill="hold"/>
                                        <p:tgtEl>
                                          <p:spTgt spid="5"/>
                                        </p:tgtEl>
                                        <p:attrNameLst>
                                          <p:attrName>ppt_h</p:attrName>
                                        </p:attrNameLst>
                                      </p:cBhvr>
                                      <p:tavLst>
                                        <p:tav tm="0">
                                          <p:val>
                                            <p:fltVal val="0"/>
                                          </p:val>
                                        </p:tav>
                                        <p:tav tm="100000">
                                          <p:val>
                                            <p:strVal val="#ppt_h"/>
                                          </p:val>
                                        </p:tav>
                                      </p:tavLst>
                                    </p:anim>
                                    <p:animEffect transition="in" filter="fade">
                                      <p:cBhvr>
                                        <p:cTn id="88" dur="500"/>
                                        <p:tgtEl>
                                          <p:spTgt spid="5"/>
                                        </p:tgtEl>
                                      </p:cBhvr>
                                    </p:animEffect>
                                  </p:childTnLst>
                                </p:cTn>
                              </p:par>
                            </p:childTnLst>
                          </p:cTn>
                        </p:par>
                        <p:par>
                          <p:cTn id="89" fill="hold" nodeType="afterGroup">
                            <p:stCondLst>
                              <p:cond delay="6500"/>
                            </p:stCondLst>
                            <p:childTnLst>
                              <p:par>
                                <p:cTn id="90" presetID="23" presetClass="entr" presetSubtype="16" fill="hold" nodeType="afterEffect">
                                  <p:stCondLst>
                                    <p:cond delay="0"/>
                                  </p:stCondLst>
                                  <p:childTnLst>
                                    <p:set>
                                      <p:cBhvr>
                                        <p:cTn id="91" dur="1" fill="hold">
                                          <p:stCondLst>
                                            <p:cond delay="0"/>
                                          </p:stCondLst>
                                        </p:cTn>
                                        <p:tgtEl>
                                          <p:spTgt spid="76"/>
                                        </p:tgtEl>
                                        <p:attrNameLst>
                                          <p:attrName>style.visibility</p:attrName>
                                        </p:attrNameLst>
                                      </p:cBhvr>
                                      <p:to>
                                        <p:strVal val="visible"/>
                                      </p:to>
                                    </p:set>
                                    <p:anim calcmode="lin" valueType="num">
                                      <p:cBhvr>
                                        <p:cTn id="92" dur="500" fill="hold"/>
                                        <p:tgtEl>
                                          <p:spTgt spid="76"/>
                                        </p:tgtEl>
                                        <p:attrNameLst>
                                          <p:attrName>ppt_w</p:attrName>
                                        </p:attrNameLst>
                                      </p:cBhvr>
                                      <p:tavLst>
                                        <p:tav tm="0">
                                          <p:val>
                                            <p:fltVal val="0"/>
                                          </p:val>
                                        </p:tav>
                                        <p:tav tm="100000">
                                          <p:val>
                                            <p:strVal val="#ppt_w"/>
                                          </p:val>
                                        </p:tav>
                                      </p:tavLst>
                                    </p:anim>
                                    <p:anim calcmode="lin" valueType="num">
                                      <p:cBhvr>
                                        <p:cTn id="93" dur="500" fill="hold"/>
                                        <p:tgtEl>
                                          <p:spTgt spid="76"/>
                                        </p:tgtEl>
                                        <p:attrNameLst>
                                          <p:attrName>ppt_h</p:attrName>
                                        </p:attrNameLst>
                                      </p:cBhvr>
                                      <p:tavLst>
                                        <p:tav tm="0">
                                          <p:val>
                                            <p:fltVal val="0"/>
                                          </p:val>
                                        </p:tav>
                                        <p:tav tm="100000">
                                          <p:val>
                                            <p:strVal val="#ppt_h"/>
                                          </p:val>
                                        </p:tav>
                                      </p:tavLst>
                                    </p:anim>
                                  </p:childTnLst>
                                </p:cTn>
                              </p:par>
                            </p:childTnLst>
                          </p:cTn>
                        </p:par>
                        <p:par>
                          <p:cTn id="94" fill="hold" nodeType="afterGroup">
                            <p:stCondLst>
                              <p:cond delay="7000"/>
                            </p:stCondLst>
                            <p:childTnLst>
                              <p:par>
                                <p:cTn id="95" presetID="53" presetClass="entr" presetSubtype="16" fill="hold" grpId="0" nodeType="afterEffect">
                                  <p:stCondLst>
                                    <p:cond delay="0"/>
                                  </p:stCondLst>
                                  <p:childTnLst>
                                    <p:set>
                                      <p:cBhvr>
                                        <p:cTn id="96" dur="1" fill="hold">
                                          <p:stCondLst>
                                            <p:cond delay="0"/>
                                          </p:stCondLst>
                                        </p:cTn>
                                        <p:tgtEl>
                                          <p:spTgt spid="77"/>
                                        </p:tgtEl>
                                        <p:attrNameLst>
                                          <p:attrName>style.visibility</p:attrName>
                                        </p:attrNameLst>
                                      </p:cBhvr>
                                      <p:to>
                                        <p:strVal val="visible"/>
                                      </p:to>
                                    </p:set>
                                    <p:anim calcmode="lin" valueType="num">
                                      <p:cBhvr>
                                        <p:cTn id="97" dur="500" fill="hold"/>
                                        <p:tgtEl>
                                          <p:spTgt spid="77"/>
                                        </p:tgtEl>
                                        <p:attrNameLst>
                                          <p:attrName>ppt_w</p:attrName>
                                        </p:attrNameLst>
                                      </p:cBhvr>
                                      <p:tavLst>
                                        <p:tav tm="0">
                                          <p:val>
                                            <p:fltVal val="0"/>
                                          </p:val>
                                        </p:tav>
                                        <p:tav tm="100000">
                                          <p:val>
                                            <p:strVal val="#ppt_w"/>
                                          </p:val>
                                        </p:tav>
                                      </p:tavLst>
                                    </p:anim>
                                    <p:anim calcmode="lin" valueType="num">
                                      <p:cBhvr>
                                        <p:cTn id="98" dur="500" fill="hold"/>
                                        <p:tgtEl>
                                          <p:spTgt spid="77"/>
                                        </p:tgtEl>
                                        <p:attrNameLst>
                                          <p:attrName>ppt_h</p:attrName>
                                        </p:attrNameLst>
                                      </p:cBhvr>
                                      <p:tavLst>
                                        <p:tav tm="0">
                                          <p:val>
                                            <p:fltVal val="0"/>
                                          </p:val>
                                        </p:tav>
                                        <p:tav tm="100000">
                                          <p:val>
                                            <p:strVal val="#ppt_h"/>
                                          </p:val>
                                        </p:tav>
                                      </p:tavLst>
                                    </p:anim>
                                    <p:animEffect transition="in" filter="fade">
                                      <p:cBhvr>
                                        <p:cTn id="99" dur="500"/>
                                        <p:tgtEl>
                                          <p:spTgt spid="77"/>
                                        </p:tgtEl>
                                      </p:cBhvr>
                                    </p:animEffect>
                                  </p:childTnLst>
                                </p:cTn>
                              </p:par>
                            </p:childTnLst>
                          </p:cTn>
                        </p:par>
                        <p:par>
                          <p:cTn id="100" fill="hold" nodeType="afterGroup">
                            <p:stCondLst>
                              <p:cond delay="7500"/>
                            </p:stCondLst>
                            <p:childTnLst>
                              <p:par>
                                <p:cTn id="101" presetID="9" presetClass="entr" presetSubtype="0" fill="hold" grpId="0" nodeType="afterEffect">
                                  <p:stCondLst>
                                    <p:cond delay="0"/>
                                  </p:stCondLst>
                                  <p:childTnLst>
                                    <p:set>
                                      <p:cBhvr>
                                        <p:cTn id="102" dur="1" fill="hold">
                                          <p:stCondLst>
                                            <p:cond delay="0"/>
                                          </p:stCondLst>
                                        </p:cTn>
                                        <p:tgtEl>
                                          <p:spTgt spid="78"/>
                                        </p:tgtEl>
                                        <p:attrNameLst>
                                          <p:attrName>style.visibility</p:attrName>
                                        </p:attrNameLst>
                                      </p:cBhvr>
                                      <p:to>
                                        <p:strVal val="visible"/>
                                      </p:to>
                                    </p:set>
                                    <p:animEffect transition="in" filter="dissolve">
                                      <p:cBhvr>
                                        <p:cTn id="10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5" grpId="0"/>
      <p:bldP spid="66" grpId="0"/>
      <p:bldP spid="67" grpId="0" animBg="1"/>
      <p:bldP spid="69" grpId="0"/>
      <p:bldP spid="70" grpId="0"/>
      <p:bldP spid="71" grpId="0" animBg="1"/>
      <p:bldP spid="73" grpId="0"/>
      <p:bldP spid="74" grpId="0"/>
      <p:bldP spid="75" grpId="0" animBg="1"/>
      <p:bldP spid="77" grpId="0"/>
      <p:bldP spid="78" grpId="0"/>
      <p:bldP spid="100" grpId="0" animBg="1"/>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 name="矩形 2"/>
          <p:cNvSpPr/>
          <p:nvPr/>
        </p:nvSpPr>
        <p:spPr>
          <a:xfrm rot="1299601">
            <a:off x="6637834" y="2198058"/>
            <a:ext cx="989431" cy="679345"/>
          </a:xfrm>
          <a:custGeom>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400" kern="0">
              <a:solidFill>
                <a:schemeClr val="tx1">
                  <a:lumMod val="50000"/>
                  <a:lumOff val="50000"/>
                </a:schemeClr>
              </a:solidFill>
              <a:cs typeface="+mn-ea"/>
              <a:sym typeface="+mn-lt"/>
            </a:endParaRPr>
          </a:p>
        </p:txBody>
      </p:sp>
      <p:sp>
        <p:nvSpPr>
          <p:cNvPr id="7" name="矩形 2"/>
          <p:cNvSpPr/>
          <p:nvPr/>
        </p:nvSpPr>
        <p:spPr>
          <a:xfrm rot="18439372">
            <a:off x="7083519" y="3479377"/>
            <a:ext cx="963504" cy="679345"/>
          </a:xfrm>
          <a:custGeom>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400" kern="0">
              <a:solidFill>
                <a:schemeClr val="tx1">
                  <a:lumMod val="50000"/>
                  <a:lumOff val="50000"/>
                </a:schemeClr>
              </a:solidFill>
              <a:cs typeface="+mn-ea"/>
              <a:sym typeface="+mn-lt"/>
            </a:endParaRPr>
          </a:p>
        </p:txBody>
      </p:sp>
      <p:sp>
        <p:nvSpPr>
          <p:cNvPr id="8" name="矩形 2"/>
          <p:cNvSpPr/>
          <p:nvPr/>
        </p:nvSpPr>
        <p:spPr>
          <a:xfrm rot="19965802">
            <a:off x="5307372" y="4793266"/>
            <a:ext cx="1188384" cy="679345"/>
          </a:xfrm>
          <a:custGeom>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400" kern="0">
              <a:solidFill>
                <a:schemeClr val="tx1">
                  <a:lumMod val="50000"/>
                  <a:lumOff val="50000"/>
                </a:schemeClr>
              </a:solidFill>
              <a:cs typeface="+mn-ea"/>
              <a:sym typeface="+mn-lt"/>
            </a:endParaRPr>
          </a:p>
        </p:txBody>
      </p:sp>
      <p:sp>
        <p:nvSpPr>
          <p:cNvPr id="10" name="矩形 2"/>
          <p:cNvSpPr/>
          <p:nvPr/>
        </p:nvSpPr>
        <p:spPr>
          <a:xfrm rot="14845537">
            <a:off x="3760748" y="4127314"/>
            <a:ext cx="1188385" cy="679345"/>
          </a:xfrm>
          <a:custGeom>
            <a:rect l="l" t="t" r="r" b="b"/>
            <a:pathLst>
              <a:path w="2404337" h="1013447">
                <a:moveTo>
                  <a:pt x="2404337" y="0"/>
                </a:moveTo>
                <a:lnTo>
                  <a:pt x="2404337" y="1013447"/>
                </a:lnTo>
                <a:cubicBezTo>
                  <a:pt x="1580832" y="549916"/>
                  <a:pt x="647382" y="523488"/>
                  <a:pt x="0" y="944007"/>
                </a:cubicBezTo>
                <a:lnTo>
                  <a:pt x="0" y="0"/>
                </a:lnTo>
                <a:lnTo>
                  <a:pt x="61272" y="0"/>
                </a:lnTo>
                <a:cubicBezTo>
                  <a:pt x="395627" y="149555"/>
                  <a:pt x="785812" y="234382"/>
                  <a:pt x="1202168" y="234382"/>
                </a:cubicBezTo>
                <a:cubicBezTo>
                  <a:pt x="1618527" y="234382"/>
                  <a:pt x="2008712" y="149555"/>
                  <a:pt x="2343067" y="0"/>
                </a:cubicBezTo>
                <a:close/>
              </a:path>
            </a:pathLst>
          </a:custGeom>
          <a:solidFill>
            <a:schemeClr val="bg1">
              <a:lumMod val="75000"/>
            </a:schemeClr>
          </a:solidFill>
          <a:ln w="25400" cap="flat" cmpd="sng" algn="ctr">
            <a:no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400" kern="0">
              <a:solidFill>
                <a:schemeClr val="tx1">
                  <a:lumMod val="50000"/>
                  <a:lumOff val="50000"/>
                </a:schemeClr>
              </a:solidFill>
              <a:cs typeface="+mn-ea"/>
              <a:sym typeface="+mn-lt"/>
            </a:endParaRPr>
          </a:p>
        </p:txBody>
      </p:sp>
      <p:grpSp>
        <p:nvGrpSpPr>
          <p:cNvPr id="17" name="Group 16"/>
          <p:cNvGrpSpPr/>
          <p:nvPr/>
        </p:nvGrpSpPr>
        <p:grpSpPr>
          <a:xfrm>
            <a:off x="3865449" y="4847585"/>
            <a:ext cx="1655569" cy="1399809"/>
            <a:chOff x="3865326" y="4847662"/>
            <a:chExt cx="1655660" cy="1399886"/>
          </a:xfrm>
        </p:grpSpPr>
        <p:grpSp>
          <p:nvGrpSpPr>
            <p:cNvPr id="11" name="组合 53"/>
            <p:cNvGrpSpPr/>
            <p:nvPr/>
          </p:nvGrpSpPr>
          <p:grpSpPr>
            <a:xfrm rot="759468">
              <a:off x="4121100" y="4847662"/>
              <a:ext cx="1399886" cy="1399886"/>
              <a:chOff x="3239852" y="1844824"/>
              <a:chExt cx="2664296" cy="2664296"/>
            </a:xfrm>
          </p:grpSpPr>
          <p:sp>
            <p:nvSpPr>
              <p:cNvPr id="36" name="椭圆 83"/>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sp>
            <p:nvSpPr>
              <p:cNvPr id="37" name="椭圆 84"/>
              <p:cNvSpPr/>
              <p:nvPr/>
            </p:nvSpPr>
            <p:spPr>
              <a:xfrm>
                <a:off x="3546002" y="2150974"/>
                <a:ext cx="2051997" cy="2051997"/>
              </a:xfrm>
              <a:prstGeom prst="ellipse">
                <a:avLst/>
              </a:prstGeom>
              <a:solidFill>
                <a:schemeClr val="accent2"/>
              </a:solidFill>
              <a:ln w="25400" cap="flat" cmpd="sng" algn="ctr">
                <a:solidFill>
                  <a:sysClr val="window" lastClr="FFFFFF">
                    <a:lumMod val="95000"/>
                  </a:sysClr>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grpSp>
        <p:sp>
          <p:nvSpPr>
            <p:cNvPr id="22" name="椭圆 69"/>
            <p:cNvSpPr/>
            <p:nvPr/>
          </p:nvSpPr>
          <p:spPr>
            <a:xfrm>
              <a:off x="3865326" y="5619034"/>
              <a:ext cx="438612" cy="438612"/>
            </a:xfrm>
            <a:prstGeom prst="ellipse">
              <a:avLst/>
            </a:prstGeom>
            <a:solidFill>
              <a:schemeClr val="accent2"/>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200" kern="0">
                <a:solidFill>
                  <a:schemeClr val="bg1"/>
                </a:solidFill>
                <a:cs typeface="+mn-ea"/>
                <a:sym typeface="+mn-lt"/>
              </a:endParaRPr>
            </a:p>
          </p:txBody>
        </p:sp>
        <p:sp>
          <p:nvSpPr>
            <p:cNvPr id="23" name="TextBox 22"/>
            <p:cNvSpPr txBox="1"/>
            <p:nvPr/>
          </p:nvSpPr>
          <p:spPr>
            <a:xfrm flipH="1">
              <a:off x="3878295" y="5635348"/>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a:defRPr>
              </a:lvl1pPr>
            </a:lstStyle>
            <a:p>
              <a:pPr algn="ctr" defTabSz="913130">
                <a:lnSpc>
                  <a:spcPct val="130000"/>
                </a:lnSpc>
                <a:defRPr/>
              </a:pPr>
              <a:r>
                <a:rPr lang="en-US" altLang="zh-CN" sz="1800">
                  <a:solidFill>
                    <a:schemeClr val="bg1"/>
                  </a:solidFill>
                  <a:effectLst>
                    <a:outerShdw blurRad="63500" sx="102000" sy="102000" algn="ctr" rotWithShape="0">
                      <a:prstClr val="black">
                        <a:alpha val="40000"/>
                      </a:prstClr>
                    </a:outerShdw>
                  </a:effectLst>
                  <a:latin typeface="+mn-lt"/>
                  <a:ea typeface="+mn-ea"/>
                  <a:cs typeface="+mn-ea"/>
                  <a:sym typeface="+mn-lt"/>
                </a:rPr>
                <a:t>2</a:t>
              </a:r>
              <a:endParaRPr lang="zh-CN" altLang="en-US" sz="180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42" name="Group 41"/>
            <p:cNvGrpSpPr/>
            <p:nvPr/>
          </p:nvGrpSpPr>
          <p:grpSpPr>
            <a:xfrm>
              <a:off x="4588871" y="5315036"/>
              <a:ext cx="464344" cy="465138"/>
              <a:chOff x="9145588" y="4435475"/>
              <a:chExt cx="464344" cy="465138"/>
            </a:xfrm>
            <a:solidFill>
              <a:schemeClr val="bg2"/>
            </a:solidFill>
          </p:grpSpPr>
          <p:sp>
            <p:nvSpPr>
              <p:cNvPr id="43" name="AutoShape 7"/>
              <p:cNvSpPr/>
              <p:nvPr/>
            </p:nvSpPr>
            <p:spPr bwMode="auto">
              <a:xfrm>
                <a:off x="9145588" y="4435475"/>
                <a:ext cx="464344" cy="465138"/>
              </a:xfrm>
              <a:custGeom>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4" name="AutoShape 8"/>
              <p:cNvSpPr/>
              <p:nvPr/>
            </p:nvSpPr>
            <p:spPr bwMode="auto">
              <a:xfrm>
                <a:off x="9348788" y="4638675"/>
                <a:ext cx="57944" cy="57944"/>
              </a:xfrm>
              <a:custGeom>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5" name="AutoShape 9"/>
              <p:cNvSpPr/>
              <p:nvPr/>
            </p:nvSpPr>
            <p:spPr bwMode="auto">
              <a:xfrm>
                <a:off x="9290050" y="4580732"/>
                <a:ext cx="174625" cy="174625"/>
              </a:xfrm>
              <a:custGeom>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6" name="AutoShape 10"/>
              <p:cNvSpPr/>
              <p:nvPr/>
            </p:nvSpPr>
            <p:spPr bwMode="auto">
              <a:xfrm>
                <a:off x="9406732" y="4696619"/>
                <a:ext cx="72231" cy="74613"/>
              </a:xfrm>
              <a:custGeom>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7" name="AutoShape 11"/>
              <p:cNvSpPr/>
              <p:nvPr/>
            </p:nvSpPr>
            <p:spPr bwMode="auto">
              <a:xfrm>
                <a:off x="9435307" y="4725988"/>
                <a:ext cx="103981" cy="106363"/>
              </a:xfrm>
              <a:custGeom>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8" name="AutoShape 12"/>
              <p:cNvSpPr/>
              <p:nvPr/>
            </p:nvSpPr>
            <p:spPr bwMode="auto">
              <a:xfrm>
                <a:off x="9421019" y="4711700"/>
                <a:ext cx="88106" cy="89694"/>
              </a:xfrm>
              <a:custGeom>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49" name="AutoShape 13"/>
              <p:cNvSpPr/>
              <p:nvPr/>
            </p:nvSpPr>
            <p:spPr bwMode="auto">
              <a:xfrm>
                <a:off x="9275763" y="4566444"/>
                <a:ext cx="73025" cy="73819"/>
              </a:xfrm>
              <a:custGeom>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50" name="AutoShape 14"/>
              <p:cNvSpPr/>
              <p:nvPr/>
            </p:nvSpPr>
            <p:spPr bwMode="auto">
              <a:xfrm>
                <a:off x="9217819" y="4508500"/>
                <a:ext cx="103981" cy="105569"/>
              </a:xfrm>
              <a:custGeom>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51" name="AutoShape 15"/>
              <p:cNvSpPr/>
              <p:nvPr/>
            </p:nvSpPr>
            <p:spPr bwMode="auto">
              <a:xfrm>
                <a:off x="9247188" y="4537075"/>
                <a:ext cx="88107" cy="90488"/>
              </a:xfrm>
              <a:custGeom>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grpSp>
      </p:grpSp>
      <p:grpSp>
        <p:nvGrpSpPr>
          <p:cNvPr id="15" name="Group 14"/>
          <p:cNvGrpSpPr/>
          <p:nvPr/>
        </p:nvGrpSpPr>
        <p:grpSpPr>
          <a:xfrm>
            <a:off x="7446924" y="2213887"/>
            <a:ext cx="1551168" cy="1439932"/>
            <a:chOff x="7446998" y="2213822"/>
            <a:chExt cx="1551254" cy="1440012"/>
          </a:xfrm>
        </p:grpSpPr>
        <p:grpSp>
          <p:nvGrpSpPr>
            <p:cNvPr id="13" name="组合 55"/>
            <p:cNvGrpSpPr/>
            <p:nvPr/>
          </p:nvGrpSpPr>
          <p:grpSpPr>
            <a:xfrm rot="759468">
              <a:off x="7446998" y="2253948"/>
              <a:ext cx="1399886" cy="1399886"/>
              <a:chOff x="3239852" y="1844824"/>
              <a:chExt cx="2664296" cy="2664296"/>
            </a:xfrm>
          </p:grpSpPr>
          <p:sp>
            <p:nvSpPr>
              <p:cNvPr id="32" name="椭圆 79"/>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sp>
            <p:nvSpPr>
              <p:cNvPr id="33" name="椭圆 80"/>
              <p:cNvSpPr/>
              <p:nvPr/>
            </p:nvSpPr>
            <p:spPr>
              <a:xfrm>
                <a:off x="3546002" y="2150974"/>
                <a:ext cx="2051997" cy="2051997"/>
              </a:xfrm>
              <a:prstGeom prst="ellipse">
                <a:avLst/>
              </a:prstGeom>
              <a:solidFill>
                <a:schemeClr val="accent2"/>
              </a:solidFill>
              <a:ln w="25400" cap="flat" cmpd="sng" algn="ctr">
                <a:solidFill>
                  <a:sysClr val="window" lastClr="FFFFFF">
                    <a:lumMod val="95000"/>
                  </a:sysClr>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grpSp>
        <p:sp>
          <p:nvSpPr>
            <p:cNvPr id="26" name="椭圆 73"/>
            <p:cNvSpPr/>
            <p:nvPr/>
          </p:nvSpPr>
          <p:spPr>
            <a:xfrm>
              <a:off x="8559640" y="2222810"/>
              <a:ext cx="438612" cy="438612"/>
            </a:xfrm>
            <a:prstGeom prst="ellipse">
              <a:avLst/>
            </a:prstGeom>
            <a:solidFill>
              <a:schemeClr val="accent2"/>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200" kern="0">
                <a:solidFill>
                  <a:schemeClr val="bg1"/>
                </a:solidFill>
                <a:cs typeface="+mn-ea"/>
                <a:sym typeface="+mn-lt"/>
              </a:endParaRPr>
            </a:p>
          </p:txBody>
        </p:sp>
        <p:sp>
          <p:nvSpPr>
            <p:cNvPr id="27" name="TextBox 26"/>
            <p:cNvSpPr txBox="1"/>
            <p:nvPr/>
          </p:nvSpPr>
          <p:spPr>
            <a:xfrm flipH="1">
              <a:off x="8569286" y="2213822"/>
              <a:ext cx="412674"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a:defRPr>
              </a:lvl1pPr>
            </a:lstStyle>
            <a:p>
              <a:pPr algn="ctr" defTabSz="913130">
                <a:lnSpc>
                  <a:spcPct val="130000"/>
                </a:lnSpc>
                <a:defRPr/>
              </a:pPr>
              <a:r>
                <a:rPr lang="en-US" altLang="zh-CN" sz="1800">
                  <a:solidFill>
                    <a:schemeClr val="bg1"/>
                  </a:solidFill>
                  <a:effectLst>
                    <a:outerShdw blurRad="63500" sx="102000" sy="102000" algn="ctr" rotWithShape="0">
                      <a:prstClr val="black">
                        <a:alpha val="40000"/>
                      </a:prstClr>
                    </a:outerShdw>
                  </a:effectLst>
                  <a:latin typeface="+mn-lt"/>
                  <a:ea typeface="+mn-ea"/>
                  <a:cs typeface="+mn-ea"/>
                  <a:sym typeface="+mn-lt"/>
                </a:rPr>
                <a:t>4</a:t>
              </a:r>
              <a:endParaRPr lang="zh-CN" altLang="en-US" sz="180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52" name="Group 51"/>
            <p:cNvGrpSpPr/>
            <p:nvPr/>
          </p:nvGrpSpPr>
          <p:grpSpPr>
            <a:xfrm>
              <a:off x="7914769" y="2744044"/>
              <a:ext cx="464344" cy="464344"/>
              <a:chOff x="7287419" y="2577307"/>
              <a:chExt cx="464344" cy="464344"/>
            </a:xfrm>
            <a:solidFill>
              <a:schemeClr val="bg2"/>
            </a:solidFill>
          </p:grpSpPr>
          <p:sp>
            <p:nvSpPr>
              <p:cNvPr id="53" name="AutoShape 56"/>
              <p:cNvSpPr/>
              <p:nvPr/>
            </p:nvSpPr>
            <p:spPr bwMode="auto">
              <a:xfrm>
                <a:off x="7287419" y="2577307"/>
                <a:ext cx="145256" cy="4643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54" name="AutoShape 57"/>
              <p:cNvSpPr/>
              <p:nvPr/>
            </p:nvSpPr>
            <p:spPr bwMode="auto">
              <a:xfrm>
                <a:off x="7606507" y="2577307"/>
                <a:ext cx="145256" cy="4643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55" name="AutoShape 58"/>
              <p:cNvSpPr/>
              <p:nvPr/>
            </p:nvSpPr>
            <p:spPr bwMode="auto">
              <a:xfrm>
                <a:off x="7446963" y="2577307"/>
                <a:ext cx="145257" cy="4643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grpSp>
      </p:grpSp>
      <p:grpSp>
        <p:nvGrpSpPr>
          <p:cNvPr id="18" name="Group 17"/>
          <p:cNvGrpSpPr/>
          <p:nvPr/>
        </p:nvGrpSpPr>
        <p:grpSpPr>
          <a:xfrm>
            <a:off x="3193907" y="2561097"/>
            <a:ext cx="1549843" cy="1544927"/>
            <a:chOff x="3193747" y="2561045"/>
            <a:chExt cx="1549927" cy="1545011"/>
          </a:xfrm>
          <a:effectLst/>
        </p:grpSpPr>
        <p:grpSp>
          <p:nvGrpSpPr>
            <p:cNvPr id="12" name="组合 54"/>
            <p:cNvGrpSpPr/>
            <p:nvPr/>
          </p:nvGrpSpPr>
          <p:grpSpPr>
            <a:xfrm rot="759468">
              <a:off x="3193747" y="2706170"/>
              <a:ext cx="1399886" cy="1399886"/>
              <a:chOff x="3239852" y="1844824"/>
              <a:chExt cx="2664296" cy="2664296"/>
            </a:xfrm>
          </p:grpSpPr>
          <p:sp>
            <p:nvSpPr>
              <p:cNvPr id="34" name="椭圆 81"/>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sp>
            <p:nvSpPr>
              <p:cNvPr id="35" name="椭圆 82"/>
              <p:cNvSpPr/>
              <p:nvPr/>
            </p:nvSpPr>
            <p:spPr>
              <a:xfrm>
                <a:off x="3546002" y="2150974"/>
                <a:ext cx="2051997" cy="2051997"/>
              </a:xfrm>
              <a:prstGeom prst="ellipse">
                <a:avLst/>
              </a:prstGeom>
              <a:solidFill>
                <a:schemeClr val="accent1"/>
              </a:solidFill>
              <a:ln w="25400" cap="flat" cmpd="sng" algn="ctr">
                <a:solidFill>
                  <a:sysClr val="window" lastClr="FFFFFF">
                    <a:lumMod val="95000"/>
                    <a:alpha val="94000"/>
                  </a:sysClr>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grpSp>
        <p:sp>
          <p:nvSpPr>
            <p:cNvPr id="20" name="椭圆 67"/>
            <p:cNvSpPr/>
            <p:nvPr/>
          </p:nvSpPr>
          <p:spPr>
            <a:xfrm>
              <a:off x="4305062" y="2567638"/>
              <a:ext cx="438612" cy="438612"/>
            </a:xfrm>
            <a:prstGeom prst="ellipse">
              <a:avLst/>
            </a:prstGeom>
            <a:solidFill>
              <a:schemeClr val="accent1"/>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200" kern="0">
                <a:solidFill>
                  <a:schemeClr val="bg1"/>
                </a:solidFill>
                <a:cs typeface="+mn-ea"/>
                <a:sym typeface="+mn-lt"/>
              </a:endParaRPr>
            </a:p>
          </p:txBody>
        </p:sp>
        <p:sp>
          <p:nvSpPr>
            <p:cNvPr id="21" name="TextBox 20"/>
            <p:cNvSpPr txBox="1"/>
            <p:nvPr/>
          </p:nvSpPr>
          <p:spPr>
            <a:xfrm flipH="1">
              <a:off x="4315188" y="2561045"/>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a:defRPr>
              </a:lvl1pPr>
            </a:lstStyle>
            <a:p>
              <a:pPr algn="ctr" defTabSz="913130">
                <a:lnSpc>
                  <a:spcPct val="130000"/>
                </a:lnSpc>
                <a:defRPr/>
              </a:pPr>
              <a:r>
                <a:rPr lang="en-US" altLang="zh-CN" sz="1800">
                  <a:solidFill>
                    <a:schemeClr val="bg1"/>
                  </a:solidFill>
                  <a:effectLst>
                    <a:outerShdw blurRad="63500" sx="102000" sy="102000" algn="ctr" rotWithShape="0">
                      <a:prstClr val="black">
                        <a:alpha val="40000"/>
                      </a:prstClr>
                    </a:outerShdw>
                  </a:effectLst>
                  <a:latin typeface="+mn-lt"/>
                  <a:ea typeface="+mn-ea"/>
                  <a:cs typeface="+mn-ea"/>
                  <a:sym typeface="+mn-lt"/>
                </a:rPr>
                <a:t>1</a:t>
              </a:r>
              <a:endParaRPr lang="zh-CN" altLang="en-US" sz="180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56" name="Group 55"/>
            <p:cNvGrpSpPr/>
            <p:nvPr/>
          </p:nvGrpSpPr>
          <p:grpSpPr>
            <a:xfrm>
              <a:off x="3661121" y="3204364"/>
              <a:ext cx="465138" cy="435769"/>
              <a:chOff x="5368132" y="3540125"/>
              <a:chExt cx="465138" cy="435769"/>
            </a:xfrm>
            <a:solidFill>
              <a:schemeClr val="bg2"/>
            </a:solidFill>
          </p:grpSpPr>
          <p:sp>
            <p:nvSpPr>
              <p:cNvPr id="57" name="AutoShape 110"/>
              <p:cNvSpPr/>
              <p:nvPr/>
            </p:nvSpPr>
            <p:spPr bwMode="auto">
              <a:xfrm>
                <a:off x="5426869" y="3598069"/>
                <a:ext cx="347663" cy="23256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58" name="AutoShape 111"/>
              <p:cNvSpPr/>
              <p:nvPr/>
            </p:nvSpPr>
            <p:spPr bwMode="auto">
              <a:xfrm>
                <a:off x="5368132" y="3540125"/>
                <a:ext cx="465138" cy="435769"/>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grpSp>
      </p:grpSp>
      <p:grpSp>
        <p:nvGrpSpPr>
          <p:cNvPr id="16" name="Group 15"/>
          <p:cNvGrpSpPr/>
          <p:nvPr/>
        </p:nvGrpSpPr>
        <p:grpSpPr>
          <a:xfrm>
            <a:off x="6147781" y="3914393"/>
            <a:ext cx="1764176" cy="1399809"/>
            <a:chOff x="6147783" y="3914419"/>
            <a:chExt cx="1764273" cy="1399886"/>
          </a:xfrm>
        </p:grpSpPr>
        <p:grpSp>
          <p:nvGrpSpPr>
            <p:cNvPr id="9" name="组合 51"/>
            <p:cNvGrpSpPr/>
            <p:nvPr/>
          </p:nvGrpSpPr>
          <p:grpSpPr>
            <a:xfrm rot="759468">
              <a:off x="6147783" y="3914419"/>
              <a:ext cx="1399886" cy="1399886"/>
              <a:chOff x="3239853" y="1844824"/>
              <a:chExt cx="2664296" cy="2664295"/>
            </a:xfrm>
          </p:grpSpPr>
          <p:sp>
            <p:nvSpPr>
              <p:cNvPr id="38" name="椭圆 85"/>
              <p:cNvSpPr/>
              <p:nvPr/>
            </p:nvSpPr>
            <p:spPr>
              <a:xfrm>
                <a:off x="3239853" y="1844824"/>
                <a:ext cx="2664296" cy="2664295"/>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sp>
            <p:nvSpPr>
              <p:cNvPr id="39" name="椭圆 86"/>
              <p:cNvSpPr/>
              <p:nvPr/>
            </p:nvSpPr>
            <p:spPr>
              <a:xfrm>
                <a:off x="3546002" y="2150974"/>
                <a:ext cx="2051997" cy="2051997"/>
              </a:xfrm>
              <a:prstGeom prst="ellipse">
                <a:avLst/>
              </a:prstGeom>
              <a:solidFill>
                <a:schemeClr val="accent1"/>
              </a:solidFill>
              <a:ln w="25400" cap="flat" cmpd="sng" algn="ctr">
                <a:solidFill>
                  <a:sysClr val="window" lastClr="FFFFFF">
                    <a:lumMod val="95000"/>
                  </a:sysClr>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grpSp>
        <p:sp>
          <p:nvSpPr>
            <p:cNvPr id="24" name="椭圆 71"/>
            <p:cNvSpPr/>
            <p:nvPr/>
          </p:nvSpPr>
          <p:spPr>
            <a:xfrm>
              <a:off x="7473444" y="4502191"/>
              <a:ext cx="438612" cy="438612"/>
            </a:xfrm>
            <a:prstGeom prst="ellipse">
              <a:avLst/>
            </a:prstGeom>
            <a:solidFill>
              <a:schemeClr val="accent1"/>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200" kern="0">
                <a:solidFill>
                  <a:schemeClr val="bg1"/>
                </a:solidFill>
                <a:cs typeface="+mn-ea"/>
                <a:sym typeface="+mn-lt"/>
              </a:endParaRPr>
            </a:p>
          </p:txBody>
        </p:sp>
        <p:sp>
          <p:nvSpPr>
            <p:cNvPr id="25" name="TextBox 24"/>
            <p:cNvSpPr txBox="1"/>
            <p:nvPr/>
          </p:nvSpPr>
          <p:spPr>
            <a:xfrm flipH="1">
              <a:off x="7490371" y="4498078"/>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a:defRPr>
              </a:lvl1pPr>
            </a:lstStyle>
            <a:p>
              <a:pPr algn="ctr" defTabSz="913130">
                <a:lnSpc>
                  <a:spcPct val="130000"/>
                </a:lnSpc>
                <a:defRPr/>
              </a:pPr>
              <a:r>
                <a:rPr lang="en-US" altLang="zh-CN" sz="1800">
                  <a:solidFill>
                    <a:schemeClr val="bg1"/>
                  </a:solidFill>
                  <a:effectLst>
                    <a:outerShdw blurRad="63500" sx="102000" sy="102000" algn="ctr" rotWithShape="0">
                      <a:prstClr val="black">
                        <a:alpha val="40000"/>
                      </a:prstClr>
                    </a:outerShdw>
                  </a:effectLst>
                  <a:latin typeface="+mn-lt"/>
                  <a:ea typeface="+mn-ea"/>
                  <a:cs typeface="+mn-ea"/>
                  <a:sym typeface="+mn-lt"/>
                </a:rPr>
                <a:t>3</a:t>
              </a:r>
              <a:endParaRPr lang="zh-CN" altLang="en-US" sz="180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59" name="Group 58"/>
            <p:cNvGrpSpPr/>
            <p:nvPr/>
          </p:nvGrpSpPr>
          <p:grpSpPr>
            <a:xfrm>
              <a:off x="6608558" y="4382190"/>
              <a:ext cx="465138" cy="464344"/>
              <a:chOff x="2581275" y="2582069"/>
              <a:chExt cx="465138" cy="464344"/>
            </a:xfrm>
            <a:solidFill>
              <a:schemeClr val="bg2"/>
            </a:solidFill>
          </p:grpSpPr>
          <p:sp>
            <p:nvSpPr>
              <p:cNvPr id="60" name="AutoShape 128"/>
              <p:cNvSpPr/>
              <p:nvPr/>
            </p:nvSpPr>
            <p:spPr bwMode="auto">
              <a:xfrm>
                <a:off x="2581275" y="2582069"/>
                <a:ext cx="465138" cy="464344"/>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sp>
            <p:nvSpPr>
              <p:cNvPr id="61" name="AutoShape 129"/>
              <p:cNvSpPr/>
              <p:nvPr/>
            </p:nvSpPr>
            <p:spPr bwMode="auto">
              <a:xfrm>
                <a:off x="2871788" y="2640013"/>
                <a:ext cx="115888" cy="115888"/>
              </a:xfrm>
              <a:custGeom>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100">
                  <a:solidFill>
                    <a:schemeClr val="bg1"/>
                  </a:solidFill>
                  <a:effectLst>
                    <a:outerShdw blurRad="38100" dist="38100" dir="2700000" algn="tl">
                      <a:srgbClr val="000000"/>
                    </a:outerShdw>
                  </a:effectLst>
                  <a:cs typeface="+mn-ea"/>
                  <a:sym typeface="+mn-lt"/>
                </a:endParaRPr>
              </a:p>
            </p:txBody>
          </p:sp>
        </p:grpSp>
      </p:grpSp>
      <p:grpSp>
        <p:nvGrpSpPr>
          <p:cNvPr id="4" name="Group 3"/>
          <p:cNvGrpSpPr/>
          <p:nvPr/>
        </p:nvGrpSpPr>
        <p:grpSpPr>
          <a:xfrm>
            <a:off x="5174614" y="1397954"/>
            <a:ext cx="1736825" cy="1399809"/>
            <a:chOff x="5174562" y="1397841"/>
            <a:chExt cx="1736921" cy="1399886"/>
          </a:xfrm>
        </p:grpSpPr>
        <p:grpSp>
          <p:nvGrpSpPr>
            <p:cNvPr id="14" name="组合 56"/>
            <p:cNvGrpSpPr/>
            <p:nvPr/>
          </p:nvGrpSpPr>
          <p:grpSpPr>
            <a:xfrm rot="759468">
              <a:off x="5511597" y="1397841"/>
              <a:ext cx="1399886" cy="1399886"/>
              <a:chOff x="3239852" y="1844824"/>
              <a:chExt cx="2664296" cy="2664296"/>
            </a:xfrm>
          </p:grpSpPr>
          <p:sp>
            <p:nvSpPr>
              <p:cNvPr id="30" name="椭圆 77"/>
              <p:cNvSpPr/>
              <p:nvPr/>
            </p:nvSpPr>
            <p:spPr>
              <a:xfrm>
                <a:off x="3239852" y="1844824"/>
                <a:ext cx="2664296" cy="2664296"/>
              </a:xfrm>
              <a:prstGeom prst="ellipse">
                <a:avLst/>
              </a:prstGeom>
              <a:solidFill>
                <a:schemeClr val="bg1">
                  <a:lumMod val="95000"/>
                </a:schemeClr>
              </a:solidFill>
              <a:ln w="25400" cap="flat" cmpd="sng" algn="ctr">
                <a:solidFill>
                  <a:sysClr val="window" lastClr="FFFFFF"/>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sp>
            <p:nvSpPr>
              <p:cNvPr id="31" name="椭圆 78"/>
              <p:cNvSpPr/>
              <p:nvPr/>
            </p:nvSpPr>
            <p:spPr>
              <a:xfrm>
                <a:off x="3546002" y="2150974"/>
                <a:ext cx="2051997" cy="2051997"/>
              </a:xfrm>
              <a:prstGeom prst="ellipse">
                <a:avLst/>
              </a:prstGeom>
              <a:solidFill>
                <a:schemeClr val="accent1"/>
              </a:solidFill>
              <a:ln w="25400" cap="flat" cmpd="sng" algn="ctr">
                <a:solidFill>
                  <a:sysClr val="window" lastClr="FFFFFF">
                    <a:lumMod val="95000"/>
                  </a:sysClr>
                </a:solidFill>
                <a:prstDash val="solid"/>
              </a:ln>
              <a:effectLst/>
            </p:spPr>
            <p:txBody>
              <a:bodyPr rtlCol="0" anchor="ctr"/>
              <a:lstStyle/>
              <a:p>
                <a:pPr algn="ctr" defTabSz="913130">
                  <a:lnSpc>
                    <a:spcPct val="130000"/>
                  </a:lnSpc>
                  <a:defRPr/>
                </a:pPr>
                <a:endParaRPr lang="en-US" sz="1200" kern="0">
                  <a:solidFill>
                    <a:schemeClr val="bg1"/>
                  </a:solidFill>
                  <a:cs typeface="+mn-ea"/>
                  <a:sym typeface="+mn-lt"/>
                </a:endParaRPr>
              </a:p>
            </p:txBody>
          </p:sp>
        </p:grpSp>
        <p:sp>
          <p:nvSpPr>
            <p:cNvPr id="28" name="椭圆 75"/>
            <p:cNvSpPr/>
            <p:nvPr/>
          </p:nvSpPr>
          <p:spPr>
            <a:xfrm>
              <a:off x="5174562" y="1609120"/>
              <a:ext cx="438612" cy="438612"/>
            </a:xfrm>
            <a:prstGeom prst="ellipse">
              <a:avLst/>
            </a:prstGeom>
            <a:solidFill>
              <a:schemeClr val="accent1"/>
            </a:solidFill>
            <a:ln w="57150" cap="flat" cmpd="sng" algn="ctr">
              <a:solidFill>
                <a:sysClr val="window" lastClr="FFFFFF"/>
              </a:solidFill>
              <a:prstDash val="solid"/>
            </a:ln>
            <a:effectLst/>
          </p:spPr>
          <p:txBody>
            <a:bodyPr rot="0" spcFirstLastPara="0" vertOverflow="overflow" horzOverflow="overflow" vert="horz" wrap="square" lIns="91435" tIns="45717" rIns="91435" bIns="45717" numCol="1" spcCol="0" rtlCol="0" fromWordArt="0" anchor="ctr" anchorCtr="0" forceAA="0" compatLnSpc="1">
              <a:noAutofit/>
            </a:bodyPr>
            <a:lstStyle/>
            <a:p>
              <a:pPr algn="ctr" defTabSz="913130">
                <a:lnSpc>
                  <a:spcPct val="130000"/>
                </a:lnSpc>
                <a:defRPr/>
              </a:pPr>
              <a:endParaRPr lang="en-US" sz="1200" kern="0">
                <a:solidFill>
                  <a:schemeClr val="bg1"/>
                </a:solidFill>
                <a:cs typeface="+mn-ea"/>
                <a:sym typeface="+mn-lt"/>
              </a:endParaRPr>
            </a:p>
          </p:txBody>
        </p:sp>
        <p:sp>
          <p:nvSpPr>
            <p:cNvPr id="29" name="TextBox 28"/>
            <p:cNvSpPr txBox="1"/>
            <p:nvPr/>
          </p:nvSpPr>
          <p:spPr>
            <a:xfrm flipH="1">
              <a:off x="5184773" y="1618682"/>
              <a:ext cx="412673" cy="415008"/>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a:defRPr>
              </a:lvl1pPr>
            </a:lstStyle>
            <a:p>
              <a:pPr algn="ctr" defTabSz="913130">
                <a:lnSpc>
                  <a:spcPct val="130000"/>
                </a:lnSpc>
                <a:defRPr/>
              </a:pPr>
              <a:r>
                <a:rPr lang="en-US" altLang="zh-CN" sz="1800">
                  <a:solidFill>
                    <a:schemeClr val="bg1"/>
                  </a:solidFill>
                  <a:effectLst>
                    <a:outerShdw blurRad="63500" sx="102000" sy="102000" algn="ctr" rotWithShape="0">
                      <a:prstClr val="black">
                        <a:alpha val="40000"/>
                      </a:prstClr>
                    </a:outerShdw>
                  </a:effectLst>
                  <a:latin typeface="+mn-lt"/>
                  <a:ea typeface="+mn-ea"/>
                  <a:cs typeface="+mn-ea"/>
                  <a:sym typeface="+mn-lt"/>
                </a:rPr>
                <a:t>5</a:t>
              </a:r>
              <a:endParaRPr lang="zh-CN" altLang="en-US" sz="1800">
                <a:solidFill>
                  <a:schemeClr val="bg1"/>
                </a:solidFill>
                <a:effectLst>
                  <a:outerShdw blurRad="63500" sx="102000" sy="102000" algn="ctr" rotWithShape="0">
                    <a:prstClr val="black">
                      <a:alpha val="40000"/>
                    </a:prstClr>
                  </a:outerShdw>
                </a:effectLst>
                <a:latin typeface="+mn-lt"/>
                <a:ea typeface="+mn-ea"/>
                <a:cs typeface="+mn-ea"/>
                <a:sym typeface="+mn-lt"/>
              </a:endParaRPr>
            </a:p>
          </p:txBody>
        </p:sp>
        <p:grpSp>
          <p:nvGrpSpPr>
            <p:cNvPr id="62" name="Group 61"/>
            <p:cNvGrpSpPr/>
            <p:nvPr/>
          </p:nvGrpSpPr>
          <p:grpSpPr>
            <a:xfrm>
              <a:off x="5979368" y="1864772"/>
              <a:ext cx="464344" cy="464344"/>
              <a:chOff x="4439444" y="1652588"/>
              <a:chExt cx="464344" cy="464344"/>
            </a:xfrm>
            <a:solidFill>
              <a:schemeClr val="bg2"/>
            </a:solidFill>
          </p:grpSpPr>
          <p:sp>
            <p:nvSpPr>
              <p:cNvPr id="63" name="AutoShape 136"/>
              <p:cNvSpPr/>
              <p:nvPr/>
            </p:nvSpPr>
            <p:spPr bwMode="auto">
              <a:xfrm>
                <a:off x="4686300" y="1710532"/>
                <a:ext cx="152400" cy="152400"/>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64" name="AutoShape 137"/>
              <p:cNvSpPr/>
              <p:nvPr/>
            </p:nvSpPr>
            <p:spPr bwMode="auto">
              <a:xfrm>
                <a:off x="4439444" y="1652588"/>
                <a:ext cx="464344" cy="464344"/>
              </a:xfrm>
              <a:custGeom>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sp>
            <p:nvSpPr>
              <p:cNvPr id="65" name="AutoShape 138"/>
              <p:cNvSpPr/>
              <p:nvPr/>
            </p:nvSpPr>
            <p:spPr bwMode="auto">
              <a:xfrm>
                <a:off x="4686300" y="1652588"/>
                <a:ext cx="217488" cy="217488"/>
              </a:xfrm>
              <a:custGeom>
                <a:gdLst>
                  <a:gd name="T0" fmla="*/ 10800 w 21600"/>
                  <a:gd name="T1" fmla="*/ 10800 h 21600"/>
                  <a:gd name="T2" fmla="*/ 10800 w 21600"/>
                  <a:gd name="T3" fmla="*/ 10800 h 21600"/>
                  <a:gd name="T4" fmla="*/ 10800 w 21600"/>
                  <a:gd name="T5" fmla="*/ 10800 h 21600"/>
                  <a:gd name="T6" fmla="*/ 10800 w 21600"/>
                  <a:gd name="T7" fmla="*/ 10800 h 21600"/>
                </a:gd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a:noFill/>
              </a:ln>
              <a:effectLst/>
            </p:spPr>
            <p:txBody>
              <a:bodyPr lIns="19049" tIns="19049" rIns="19049" bIns="19049" anchor="ctr"/>
              <a:lstStyle/>
              <a:p>
                <a:pPr algn="ctr" defTabSz="227330" hangingPunct="0">
                  <a:lnSpc>
                    <a:spcPct val="130000"/>
                  </a:lnSpc>
                </a:pPr>
                <a:endParaRPr lang="en-US" sz="1200">
                  <a:solidFill>
                    <a:schemeClr val="bg1"/>
                  </a:solidFill>
                  <a:cs typeface="+mn-ea"/>
                  <a:sym typeface="+mn-lt"/>
                </a:endParaRPr>
              </a:p>
            </p:txBody>
          </p:sp>
        </p:grpSp>
      </p:grpSp>
      <p:grpSp>
        <p:nvGrpSpPr>
          <p:cNvPr id="66" name="Group 65"/>
          <p:cNvGrpSpPr/>
          <p:nvPr/>
        </p:nvGrpSpPr>
        <p:grpSpPr>
          <a:xfrm>
            <a:off x="2489369" y="1455699"/>
            <a:ext cx="2343004" cy="1067936"/>
            <a:chOff x="1957396" y="2646258"/>
            <a:chExt cx="2734735" cy="1067994"/>
          </a:xfrm>
        </p:grpSpPr>
        <p:sp>
          <p:nvSpPr>
            <p:cNvPr id="67" name="TextBox 66"/>
            <p:cNvSpPr txBox="1"/>
            <p:nvPr/>
          </p:nvSpPr>
          <p:spPr>
            <a:xfrm>
              <a:off x="3107010" y="2646258"/>
              <a:ext cx="1585121" cy="366467"/>
            </a:xfrm>
            <a:prstGeom prst="rect">
              <a:avLst/>
            </a:prstGeom>
            <a:noFill/>
          </p:spPr>
          <p:txBody>
            <a:bodyPr wrap="none" rtlCol="0">
              <a:spAutoFit/>
            </a:bodyPr>
            <a:lstStyle/>
            <a:p>
              <a:pPr algn="r">
                <a:lnSpc>
                  <a:spcPct val="130000"/>
                </a:lnSpc>
              </a:pPr>
              <a:r>
                <a:rPr lang="zh-CN" altLang="en-US" sz="1520">
                  <a:solidFill>
                    <a:schemeClr val="tx1">
                      <a:lumMod val="65000"/>
                      <a:lumOff val="35000"/>
                    </a:schemeClr>
                  </a:solidFill>
                  <a:cs typeface="+mn-ea"/>
                  <a:sym typeface="+mn-lt"/>
                </a:rPr>
                <a:t>相关标题文字</a:t>
              </a:r>
              <a:endParaRPr lang="en-GB" sz="1520">
                <a:solidFill>
                  <a:schemeClr val="tx1">
                    <a:lumMod val="65000"/>
                    <a:lumOff val="35000"/>
                  </a:schemeClr>
                </a:solidFill>
                <a:cs typeface="+mn-ea"/>
                <a:sym typeface="+mn-lt"/>
              </a:endParaRPr>
            </a:p>
          </p:txBody>
        </p:sp>
        <p:sp>
          <p:nvSpPr>
            <p:cNvPr id="68" name="Rectangle 67"/>
            <p:cNvSpPr/>
            <p:nvPr/>
          </p:nvSpPr>
          <p:spPr>
            <a:xfrm>
              <a:off x="1957396" y="2981512"/>
              <a:ext cx="2734735" cy="732740"/>
            </a:xfrm>
            <a:prstGeom prst="rect">
              <a:avLst/>
            </a:prstGeom>
          </p:spPr>
          <p:txBody>
            <a:bodyPr wrap="square">
              <a:spAutoFit/>
            </a:bodyPr>
            <a:lstStyle/>
            <a:p>
              <a:pPr algn="r">
                <a:lnSpc>
                  <a:spcPct val="130000"/>
                </a:lnSpc>
              </a:pPr>
              <a:r>
                <a:rPr lang="zh-CN" altLang="en-US" sz="1065">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5">
                <a:solidFill>
                  <a:schemeClr val="tx1">
                    <a:lumMod val="65000"/>
                    <a:lumOff val="35000"/>
                  </a:schemeClr>
                </a:solidFill>
                <a:cs typeface="+mn-ea"/>
                <a:sym typeface="+mn-lt"/>
              </a:endParaRPr>
            </a:p>
          </p:txBody>
        </p:sp>
      </p:grpSp>
      <p:grpSp>
        <p:nvGrpSpPr>
          <p:cNvPr id="69" name="Group 68"/>
          <p:cNvGrpSpPr/>
          <p:nvPr/>
        </p:nvGrpSpPr>
        <p:grpSpPr>
          <a:xfrm>
            <a:off x="9160266" y="2357737"/>
            <a:ext cx="2403319" cy="1067936"/>
            <a:chOff x="1140082" y="2646258"/>
            <a:chExt cx="2926999" cy="1067994"/>
          </a:xfrm>
        </p:grpSpPr>
        <p:sp>
          <p:nvSpPr>
            <p:cNvPr id="70" name="TextBox 69"/>
            <p:cNvSpPr txBox="1"/>
            <p:nvPr/>
          </p:nvSpPr>
          <p:spPr>
            <a:xfrm>
              <a:off x="1140082" y="2646258"/>
              <a:ext cx="1653984" cy="366467"/>
            </a:xfrm>
            <a:prstGeom prst="rect">
              <a:avLst/>
            </a:prstGeom>
            <a:noFill/>
          </p:spPr>
          <p:txBody>
            <a:bodyPr wrap="none" rtlCol="0">
              <a:spAutoFit/>
            </a:bodyPr>
            <a:lstStyle/>
            <a:p>
              <a:pPr>
                <a:lnSpc>
                  <a:spcPct val="130000"/>
                </a:lnSpc>
              </a:pPr>
              <a:r>
                <a:rPr lang="zh-CN" altLang="en-US" sz="1520">
                  <a:solidFill>
                    <a:schemeClr val="tx1">
                      <a:lumMod val="65000"/>
                      <a:lumOff val="35000"/>
                    </a:schemeClr>
                  </a:solidFill>
                  <a:cs typeface="+mn-ea"/>
                  <a:sym typeface="+mn-lt"/>
                </a:rPr>
                <a:t>相关标题文字</a:t>
              </a:r>
              <a:endParaRPr lang="en-GB" sz="1520">
                <a:solidFill>
                  <a:schemeClr val="tx1">
                    <a:lumMod val="65000"/>
                    <a:lumOff val="35000"/>
                  </a:schemeClr>
                </a:solidFill>
                <a:cs typeface="+mn-ea"/>
                <a:sym typeface="+mn-lt"/>
              </a:endParaRPr>
            </a:p>
          </p:txBody>
        </p:sp>
        <p:sp>
          <p:nvSpPr>
            <p:cNvPr id="71" name="Rectangle 70"/>
            <p:cNvSpPr/>
            <p:nvPr/>
          </p:nvSpPr>
          <p:spPr>
            <a:xfrm>
              <a:off x="1140084" y="2981512"/>
              <a:ext cx="2926997" cy="732740"/>
            </a:xfrm>
            <a:prstGeom prst="rect">
              <a:avLst/>
            </a:prstGeom>
          </p:spPr>
          <p:txBody>
            <a:bodyPr wrap="square">
              <a:spAutoFit/>
            </a:bodyPr>
            <a:lstStyle/>
            <a:p>
              <a:pPr>
                <a:lnSpc>
                  <a:spcPct val="130000"/>
                </a:lnSpc>
              </a:pPr>
              <a:r>
                <a:rPr lang="zh-CN" altLang="en-US" sz="1065">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5">
                <a:solidFill>
                  <a:schemeClr val="tx1">
                    <a:lumMod val="65000"/>
                    <a:lumOff val="35000"/>
                  </a:schemeClr>
                </a:solidFill>
                <a:cs typeface="+mn-ea"/>
                <a:sym typeface="+mn-lt"/>
              </a:endParaRPr>
            </a:p>
          </p:txBody>
        </p:sp>
      </p:grpSp>
      <p:grpSp>
        <p:nvGrpSpPr>
          <p:cNvPr id="72" name="Group 71"/>
          <p:cNvGrpSpPr/>
          <p:nvPr/>
        </p:nvGrpSpPr>
        <p:grpSpPr>
          <a:xfrm>
            <a:off x="8137718" y="4184515"/>
            <a:ext cx="2393999" cy="1067936"/>
            <a:chOff x="1140082" y="2646258"/>
            <a:chExt cx="3180863" cy="1067994"/>
          </a:xfrm>
        </p:grpSpPr>
        <p:sp>
          <p:nvSpPr>
            <p:cNvPr id="73" name="TextBox 72"/>
            <p:cNvSpPr txBox="1"/>
            <p:nvPr/>
          </p:nvSpPr>
          <p:spPr>
            <a:xfrm>
              <a:off x="1140082" y="2646258"/>
              <a:ext cx="1804435" cy="366467"/>
            </a:xfrm>
            <a:prstGeom prst="rect">
              <a:avLst/>
            </a:prstGeom>
            <a:noFill/>
          </p:spPr>
          <p:txBody>
            <a:bodyPr wrap="none" rtlCol="0">
              <a:spAutoFit/>
            </a:bodyPr>
            <a:lstStyle/>
            <a:p>
              <a:pPr>
                <a:lnSpc>
                  <a:spcPct val="130000"/>
                </a:lnSpc>
              </a:pPr>
              <a:r>
                <a:rPr lang="zh-CN" altLang="en-US" sz="1520">
                  <a:solidFill>
                    <a:schemeClr val="tx1">
                      <a:lumMod val="65000"/>
                      <a:lumOff val="35000"/>
                    </a:schemeClr>
                  </a:solidFill>
                  <a:cs typeface="+mn-ea"/>
                  <a:sym typeface="+mn-lt"/>
                </a:rPr>
                <a:t>相关标题文字</a:t>
              </a:r>
              <a:endParaRPr lang="en-GB" sz="1520">
                <a:solidFill>
                  <a:schemeClr val="tx1">
                    <a:lumMod val="65000"/>
                    <a:lumOff val="35000"/>
                  </a:schemeClr>
                </a:solidFill>
                <a:cs typeface="+mn-ea"/>
                <a:sym typeface="+mn-lt"/>
              </a:endParaRPr>
            </a:p>
          </p:txBody>
        </p:sp>
        <p:sp>
          <p:nvSpPr>
            <p:cNvPr id="74" name="Rectangle 73"/>
            <p:cNvSpPr/>
            <p:nvPr/>
          </p:nvSpPr>
          <p:spPr>
            <a:xfrm>
              <a:off x="1140086" y="2981512"/>
              <a:ext cx="3180859" cy="732740"/>
            </a:xfrm>
            <a:prstGeom prst="rect">
              <a:avLst/>
            </a:prstGeom>
          </p:spPr>
          <p:txBody>
            <a:bodyPr wrap="square">
              <a:spAutoFit/>
            </a:bodyPr>
            <a:lstStyle/>
            <a:p>
              <a:pPr>
                <a:lnSpc>
                  <a:spcPct val="130000"/>
                </a:lnSpc>
              </a:pPr>
              <a:r>
                <a:rPr lang="zh-CN" altLang="en-US" sz="1065">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5">
                <a:solidFill>
                  <a:schemeClr val="tx1">
                    <a:lumMod val="65000"/>
                    <a:lumOff val="35000"/>
                  </a:schemeClr>
                </a:solidFill>
                <a:cs typeface="+mn-ea"/>
                <a:sym typeface="+mn-lt"/>
              </a:endParaRPr>
            </a:p>
          </p:txBody>
        </p:sp>
      </p:grpSp>
      <p:grpSp>
        <p:nvGrpSpPr>
          <p:cNvPr id="75" name="Group 74"/>
          <p:cNvGrpSpPr/>
          <p:nvPr/>
        </p:nvGrpSpPr>
        <p:grpSpPr>
          <a:xfrm>
            <a:off x="1313356" y="5225245"/>
            <a:ext cx="2375624" cy="1067936"/>
            <a:chOff x="1919323" y="2646258"/>
            <a:chExt cx="2772808" cy="1067994"/>
          </a:xfrm>
        </p:grpSpPr>
        <p:sp>
          <p:nvSpPr>
            <p:cNvPr id="76" name="TextBox 75"/>
            <p:cNvSpPr txBox="1"/>
            <p:nvPr/>
          </p:nvSpPr>
          <p:spPr>
            <a:xfrm>
              <a:off x="3107010" y="2646258"/>
              <a:ext cx="1585121" cy="366467"/>
            </a:xfrm>
            <a:prstGeom prst="rect">
              <a:avLst/>
            </a:prstGeom>
            <a:noFill/>
          </p:spPr>
          <p:txBody>
            <a:bodyPr wrap="none" rtlCol="0">
              <a:spAutoFit/>
            </a:bodyPr>
            <a:lstStyle/>
            <a:p>
              <a:pPr algn="r">
                <a:lnSpc>
                  <a:spcPct val="130000"/>
                </a:lnSpc>
              </a:pPr>
              <a:r>
                <a:rPr lang="zh-CN" altLang="en-US" sz="1520">
                  <a:solidFill>
                    <a:schemeClr val="tx1">
                      <a:lumMod val="65000"/>
                      <a:lumOff val="35000"/>
                    </a:schemeClr>
                  </a:solidFill>
                  <a:cs typeface="+mn-ea"/>
                  <a:sym typeface="+mn-lt"/>
                </a:rPr>
                <a:t>相关标题文字</a:t>
              </a:r>
              <a:endParaRPr lang="en-GB" sz="1520">
                <a:solidFill>
                  <a:schemeClr val="tx1">
                    <a:lumMod val="65000"/>
                    <a:lumOff val="35000"/>
                  </a:schemeClr>
                </a:solidFill>
                <a:cs typeface="+mn-ea"/>
                <a:sym typeface="+mn-lt"/>
              </a:endParaRPr>
            </a:p>
          </p:txBody>
        </p:sp>
        <p:sp>
          <p:nvSpPr>
            <p:cNvPr id="77" name="Rectangle 76"/>
            <p:cNvSpPr/>
            <p:nvPr/>
          </p:nvSpPr>
          <p:spPr>
            <a:xfrm>
              <a:off x="1919323" y="2981512"/>
              <a:ext cx="2772808" cy="732740"/>
            </a:xfrm>
            <a:prstGeom prst="rect">
              <a:avLst/>
            </a:prstGeom>
          </p:spPr>
          <p:txBody>
            <a:bodyPr wrap="square">
              <a:spAutoFit/>
            </a:bodyPr>
            <a:lstStyle/>
            <a:p>
              <a:pPr algn="r">
                <a:lnSpc>
                  <a:spcPct val="130000"/>
                </a:lnSpc>
              </a:pPr>
              <a:r>
                <a:rPr lang="zh-CN" altLang="en-US" sz="1065">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5">
                <a:solidFill>
                  <a:schemeClr val="tx1">
                    <a:lumMod val="65000"/>
                    <a:lumOff val="35000"/>
                  </a:schemeClr>
                </a:solidFill>
                <a:cs typeface="+mn-ea"/>
                <a:sym typeface="+mn-lt"/>
              </a:endParaRPr>
            </a:p>
          </p:txBody>
        </p:sp>
      </p:grpSp>
      <p:grpSp>
        <p:nvGrpSpPr>
          <p:cNvPr id="81" name="Group 80"/>
          <p:cNvGrpSpPr/>
          <p:nvPr/>
        </p:nvGrpSpPr>
        <p:grpSpPr>
          <a:xfrm>
            <a:off x="583714" y="2885319"/>
            <a:ext cx="2396084" cy="1067936"/>
            <a:chOff x="1270391" y="2646258"/>
            <a:chExt cx="2796690" cy="1067994"/>
          </a:xfrm>
        </p:grpSpPr>
        <p:sp>
          <p:nvSpPr>
            <p:cNvPr id="82" name="TextBox 81"/>
            <p:cNvSpPr txBox="1"/>
            <p:nvPr/>
          </p:nvSpPr>
          <p:spPr>
            <a:xfrm>
              <a:off x="2481960" y="2646258"/>
              <a:ext cx="1585121" cy="366467"/>
            </a:xfrm>
            <a:prstGeom prst="rect">
              <a:avLst/>
            </a:prstGeom>
            <a:noFill/>
          </p:spPr>
          <p:txBody>
            <a:bodyPr wrap="none" rtlCol="0">
              <a:spAutoFit/>
            </a:bodyPr>
            <a:lstStyle/>
            <a:p>
              <a:pPr algn="r">
                <a:lnSpc>
                  <a:spcPct val="130000"/>
                </a:lnSpc>
              </a:pPr>
              <a:r>
                <a:rPr lang="zh-CN" altLang="en-US" sz="1520">
                  <a:solidFill>
                    <a:schemeClr val="tx1">
                      <a:lumMod val="65000"/>
                      <a:lumOff val="35000"/>
                    </a:schemeClr>
                  </a:solidFill>
                  <a:cs typeface="+mn-ea"/>
                  <a:sym typeface="+mn-lt"/>
                </a:rPr>
                <a:t>相关标题文字</a:t>
              </a:r>
              <a:endParaRPr lang="en-GB" sz="1520">
                <a:solidFill>
                  <a:schemeClr val="tx1">
                    <a:lumMod val="65000"/>
                    <a:lumOff val="35000"/>
                  </a:schemeClr>
                </a:solidFill>
                <a:cs typeface="+mn-ea"/>
                <a:sym typeface="+mn-lt"/>
              </a:endParaRPr>
            </a:p>
          </p:txBody>
        </p:sp>
        <p:sp>
          <p:nvSpPr>
            <p:cNvPr id="83" name="Rectangle 82"/>
            <p:cNvSpPr/>
            <p:nvPr/>
          </p:nvSpPr>
          <p:spPr>
            <a:xfrm>
              <a:off x="1270391" y="2981512"/>
              <a:ext cx="2796688" cy="732740"/>
            </a:xfrm>
            <a:prstGeom prst="rect">
              <a:avLst/>
            </a:prstGeom>
          </p:spPr>
          <p:txBody>
            <a:bodyPr wrap="square">
              <a:spAutoFit/>
            </a:bodyPr>
            <a:lstStyle/>
            <a:p>
              <a:pPr algn="r">
                <a:lnSpc>
                  <a:spcPct val="130000"/>
                </a:lnSpc>
              </a:pPr>
              <a:r>
                <a:rPr lang="zh-CN" altLang="en-US" sz="1065">
                  <a:solidFill>
                    <a:schemeClr val="tx1">
                      <a:lumMod val="65000"/>
                      <a:lumOff val="35000"/>
                    </a:schemeClr>
                  </a:solidFill>
                  <a:cs typeface="+mn-ea"/>
                  <a:sym typeface="+mn-lt"/>
                </a:rPr>
                <a:t>点击添加相关标题文字，点击添加相关标题文字，点击添加相关标题文字，点击添加相关标题文字。</a:t>
              </a:r>
              <a:endParaRPr lang="en-GB" sz="1065">
                <a:solidFill>
                  <a:schemeClr val="tx1">
                    <a:lumMod val="65000"/>
                    <a:lumOff val="35000"/>
                  </a:schemeClr>
                </a:solidFill>
                <a:cs typeface="+mn-ea"/>
                <a:sym typeface="+mn-lt"/>
              </a:endParaRPr>
            </a:p>
          </p:txBody>
        </p:sp>
      </p:gr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5"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22" presetClass="entr" presetSubtype="1"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up)">
                                      <p:cBhvr>
                                        <p:cTn id="14" dur="500"/>
                                        <p:tgtEl>
                                          <p:spTgt spid="10"/>
                                        </p:tgtEl>
                                      </p:cBhvr>
                                    </p:animEffect>
                                  </p:childTnLst>
                                </p:cTn>
                              </p:par>
                            </p:childTnLst>
                          </p:cTn>
                        </p:par>
                        <p:par>
                          <p:cTn id="15" fill="hold" nodeType="afterGroup">
                            <p:stCondLst>
                              <p:cond delay="1500"/>
                            </p:stCondLst>
                            <p:childTnLst>
                              <p:par>
                                <p:cTn id="16" presetID="15" presetClass="entr" presetSubtype="0" fill="hold" nodeType="after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p:cTn id="18" dur="1000" fill="hold"/>
                                        <p:tgtEl>
                                          <p:spTgt spid="17"/>
                                        </p:tgtEl>
                                        <p:attrNameLst>
                                          <p:attrName>ppt_w</p:attrName>
                                        </p:attrNameLst>
                                      </p:cBhvr>
                                      <p:tavLst>
                                        <p:tav tm="0">
                                          <p:val>
                                            <p:fltVal val="0"/>
                                          </p:val>
                                        </p:tav>
                                        <p:tav tm="100000">
                                          <p:val>
                                            <p:strVal val="#ppt_w"/>
                                          </p:val>
                                        </p:tav>
                                      </p:tavLst>
                                    </p:anim>
                                    <p:anim calcmode="lin" valueType="num">
                                      <p:cBhvr>
                                        <p:cTn id="19" dur="1000" fill="hold"/>
                                        <p:tgtEl>
                                          <p:spTgt spid="17"/>
                                        </p:tgtEl>
                                        <p:attrNameLst>
                                          <p:attrName>ppt_h</p:attrName>
                                        </p:attrNameLst>
                                      </p:cBhvr>
                                      <p:tavLst>
                                        <p:tav tm="0">
                                          <p:val>
                                            <p:fltVal val="0"/>
                                          </p:val>
                                        </p:tav>
                                        <p:tav tm="100000">
                                          <p:val>
                                            <p:strVal val="#ppt_h"/>
                                          </p:val>
                                        </p:tav>
                                      </p:tavLst>
                                    </p:anim>
                                    <p:anim calcmode="lin" valueType="num">
                                      <p:cBhvr>
                                        <p:cTn id="20" dur="1000" fill="hold"/>
                                        <p:tgtEl>
                                          <p:spTgt spid="17"/>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17"/>
                                        </p:tgtEl>
                                        <p:attrNameLst>
                                          <p:attrName>ppt_y</p:attrName>
                                        </p:attrNameLst>
                                      </p:cBhvr>
                                      <p:tavLst>
                                        <p:tav tm="0" fmla="#ppt_y+(sin(-2*pi*(1-$))*-#ppt_x+cos(-2*pi*(1-$))*(1-#ppt_y))*(1-$)">
                                          <p:val>
                                            <p:fltVal val="0"/>
                                          </p:val>
                                        </p:tav>
                                        <p:tav tm="100000">
                                          <p:val>
                                            <p:fltVal val="1"/>
                                          </p:val>
                                        </p:tav>
                                      </p:tavLst>
                                    </p:anim>
                                  </p:childTnLst>
                                </p:cTn>
                              </p:par>
                            </p:childTnLst>
                          </p:cTn>
                        </p:par>
                        <p:par>
                          <p:cTn id="22" fill="hold" nodeType="afterGroup">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500"/>
                                        <p:tgtEl>
                                          <p:spTgt spid="8"/>
                                        </p:tgtEl>
                                      </p:cBhvr>
                                    </p:animEffect>
                                  </p:childTnLst>
                                </p:cTn>
                              </p:par>
                            </p:childTnLst>
                          </p:cTn>
                        </p:par>
                        <p:par>
                          <p:cTn id="26" fill="hold" nodeType="afterGroup">
                            <p:stCondLst>
                              <p:cond delay="3000"/>
                            </p:stCondLst>
                            <p:childTnLst>
                              <p:par>
                                <p:cTn id="27" presetID="15"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fltVal val="0"/>
                                          </p:val>
                                        </p:tav>
                                        <p:tav tm="100000">
                                          <p:val>
                                            <p:strVal val="#ppt_w"/>
                                          </p:val>
                                        </p:tav>
                                      </p:tavLst>
                                    </p:anim>
                                    <p:anim calcmode="lin" valueType="num">
                                      <p:cBhvr>
                                        <p:cTn id="30" dur="1000" fill="hold"/>
                                        <p:tgtEl>
                                          <p:spTgt spid="16"/>
                                        </p:tgtEl>
                                        <p:attrNameLst>
                                          <p:attrName>ppt_h</p:attrName>
                                        </p:attrNameLst>
                                      </p:cBhvr>
                                      <p:tavLst>
                                        <p:tav tm="0">
                                          <p:val>
                                            <p:fltVal val="0"/>
                                          </p:val>
                                        </p:tav>
                                        <p:tav tm="100000">
                                          <p:val>
                                            <p:strVal val="#ppt_h"/>
                                          </p:val>
                                        </p:tav>
                                      </p:tavLst>
                                    </p:anim>
                                    <p:anim calcmode="lin" valueType="num">
                                      <p:cBhvr>
                                        <p:cTn id="31"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4000"/>
                            </p:stCondLst>
                            <p:childTnLst>
                              <p:par>
                                <p:cTn id="34" presetID="2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childTnLst>
                          </p:cTn>
                        </p:par>
                        <p:par>
                          <p:cTn id="37" fill="hold" nodeType="afterGroup">
                            <p:stCondLst>
                              <p:cond delay="4500"/>
                            </p:stCondLst>
                            <p:childTnLst>
                              <p:par>
                                <p:cTn id="38" presetID="15" presetClass="entr" presetSubtype="0"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1000" fill="hold"/>
                                        <p:tgtEl>
                                          <p:spTgt spid="15"/>
                                        </p:tgtEl>
                                        <p:attrNameLst>
                                          <p:attrName>ppt_w</p:attrName>
                                        </p:attrNameLst>
                                      </p:cBhvr>
                                      <p:tavLst>
                                        <p:tav tm="0">
                                          <p:val>
                                            <p:fltVal val="0"/>
                                          </p:val>
                                        </p:tav>
                                        <p:tav tm="100000">
                                          <p:val>
                                            <p:strVal val="#ppt_w"/>
                                          </p:val>
                                        </p:tav>
                                      </p:tavLst>
                                    </p:anim>
                                    <p:anim calcmode="lin" valueType="num">
                                      <p:cBhvr>
                                        <p:cTn id="41" dur="1000" fill="hold"/>
                                        <p:tgtEl>
                                          <p:spTgt spid="15"/>
                                        </p:tgtEl>
                                        <p:attrNameLst>
                                          <p:attrName>ppt_h</p:attrName>
                                        </p:attrNameLst>
                                      </p:cBhvr>
                                      <p:tavLst>
                                        <p:tav tm="0">
                                          <p:val>
                                            <p:fltVal val="0"/>
                                          </p:val>
                                        </p:tav>
                                        <p:tav tm="100000">
                                          <p:val>
                                            <p:strVal val="#ppt_h"/>
                                          </p:val>
                                        </p:tav>
                                      </p:tavLst>
                                    </p:anim>
                                    <p:anim calcmode="lin" valueType="num">
                                      <p:cBhvr>
                                        <p:cTn id="42" dur="1000" fill="hold"/>
                                        <p:tgtEl>
                                          <p:spTgt spid="15"/>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15"/>
                                        </p:tgtEl>
                                        <p:attrNameLst>
                                          <p:attrName>ppt_y</p:attrName>
                                        </p:attrNameLst>
                                      </p:cBhvr>
                                      <p:tavLst>
                                        <p:tav tm="0" fmla="#ppt_y+(sin(-2*pi*(1-$))*-#ppt_x+cos(-2*pi*(1-$))*(1-#ppt_y))*(1-$)">
                                          <p:val>
                                            <p:fltVal val="0"/>
                                          </p:val>
                                        </p:tav>
                                        <p:tav tm="100000">
                                          <p:val>
                                            <p:fltVal val="1"/>
                                          </p:val>
                                        </p:tav>
                                      </p:tavLst>
                                    </p:anim>
                                  </p:childTnLst>
                                </p:cTn>
                              </p:par>
                            </p:childTnLst>
                          </p:cTn>
                        </p:par>
                        <p:par>
                          <p:cTn id="44" fill="hold" nodeType="afterGroup">
                            <p:stCondLst>
                              <p:cond delay="5500"/>
                            </p:stCondLst>
                            <p:childTnLst>
                              <p:par>
                                <p:cTn id="45" presetID="22" presetClass="entr" presetSubtype="2"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right)">
                                      <p:cBhvr>
                                        <p:cTn id="47" dur="500"/>
                                        <p:tgtEl>
                                          <p:spTgt spid="6"/>
                                        </p:tgtEl>
                                      </p:cBhvr>
                                    </p:animEffect>
                                  </p:childTnLst>
                                </p:cTn>
                              </p:par>
                            </p:childTnLst>
                          </p:cTn>
                        </p:par>
                        <p:par>
                          <p:cTn id="48" fill="hold" nodeType="afterGroup">
                            <p:stCondLst>
                              <p:cond delay="6000"/>
                            </p:stCondLst>
                            <p:childTnLst>
                              <p:par>
                                <p:cTn id="49" presetID="15" presetClass="entr" presetSubtype="0"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1000" fill="hold"/>
                                        <p:tgtEl>
                                          <p:spTgt spid="4"/>
                                        </p:tgtEl>
                                        <p:attrNameLst>
                                          <p:attrName>ppt_w</p:attrName>
                                        </p:attrNameLst>
                                      </p:cBhvr>
                                      <p:tavLst>
                                        <p:tav tm="0">
                                          <p:val>
                                            <p:fltVal val="0"/>
                                          </p:val>
                                        </p:tav>
                                        <p:tav tm="100000">
                                          <p:val>
                                            <p:strVal val="#ppt_w"/>
                                          </p:val>
                                        </p:tav>
                                      </p:tavLst>
                                    </p:anim>
                                    <p:anim calcmode="lin" valueType="num">
                                      <p:cBhvr>
                                        <p:cTn id="52" dur="1000" fill="hold"/>
                                        <p:tgtEl>
                                          <p:spTgt spid="4"/>
                                        </p:tgtEl>
                                        <p:attrNameLst>
                                          <p:attrName>ppt_h</p:attrName>
                                        </p:attrNameLst>
                                      </p:cBhvr>
                                      <p:tavLst>
                                        <p:tav tm="0">
                                          <p:val>
                                            <p:fltVal val="0"/>
                                          </p:val>
                                        </p:tav>
                                        <p:tav tm="100000">
                                          <p:val>
                                            <p:strVal val="#ppt_h"/>
                                          </p:val>
                                        </p:tav>
                                      </p:tavLst>
                                    </p:anim>
                                    <p:anim calcmode="lin" valueType="num">
                                      <p:cBhvr>
                                        <p:cTn id="53"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54"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55" fill="hold" nodeType="afterGroup">
                            <p:stCondLst>
                              <p:cond delay="7000"/>
                            </p:stCondLst>
                            <p:childTnLst>
                              <p:par>
                                <p:cTn id="56" presetID="22" presetClass="entr" presetSubtype="2" fill="hold" nodeType="afterEffect">
                                  <p:stCondLst>
                                    <p:cond delay="0"/>
                                  </p:stCondLst>
                                  <p:childTnLst>
                                    <p:set>
                                      <p:cBhvr>
                                        <p:cTn id="57" dur="1" fill="hold">
                                          <p:stCondLst>
                                            <p:cond delay="0"/>
                                          </p:stCondLst>
                                        </p:cTn>
                                        <p:tgtEl>
                                          <p:spTgt spid="81"/>
                                        </p:tgtEl>
                                        <p:attrNameLst>
                                          <p:attrName>style.visibility</p:attrName>
                                        </p:attrNameLst>
                                      </p:cBhvr>
                                      <p:to>
                                        <p:strVal val="visible"/>
                                      </p:to>
                                    </p:set>
                                    <p:animEffect transition="in" filter="wipe(right)">
                                      <p:cBhvr>
                                        <p:cTn id="58" dur="500"/>
                                        <p:tgtEl>
                                          <p:spTgt spid="81"/>
                                        </p:tgtEl>
                                      </p:cBhvr>
                                    </p:animEffect>
                                  </p:childTnLst>
                                </p:cTn>
                              </p:par>
                            </p:childTnLst>
                          </p:cTn>
                        </p:par>
                        <p:par>
                          <p:cTn id="59" fill="hold" nodeType="afterGroup">
                            <p:stCondLst>
                              <p:cond delay="7500"/>
                            </p:stCondLst>
                            <p:childTnLst>
                              <p:par>
                                <p:cTn id="60" presetID="22" presetClass="entr" presetSubtype="2" fill="hold" nodeType="after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wipe(right)">
                                      <p:cBhvr>
                                        <p:cTn id="62" dur="500"/>
                                        <p:tgtEl>
                                          <p:spTgt spid="66"/>
                                        </p:tgtEl>
                                      </p:cBhvr>
                                    </p:animEffect>
                                  </p:childTnLst>
                                </p:cTn>
                              </p:par>
                            </p:childTnLst>
                          </p:cTn>
                        </p:par>
                        <p:par>
                          <p:cTn id="63" fill="hold" nodeType="afterGroup">
                            <p:stCondLst>
                              <p:cond delay="8000"/>
                            </p:stCondLst>
                            <p:childTnLst>
                              <p:par>
                                <p:cTn id="64" presetID="22" presetClass="entr" presetSubtype="2" fill="hold" nodeType="afterEffect">
                                  <p:stCondLst>
                                    <p:cond delay="0"/>
                                  </p:stCondLst>
                                  <p:childTnLst>
                                    <p:set>
                                      <p:cBhvr>
                                        <p:cTn id="65" dur="1" fill="hold">
                                          <p:stCondLst>
                                            <p:cond delay="0"/>
                                          </p:stCondLst>
                                        </p:cTn>
                                        <p:tgtEl>
                                          <p:spTgt spid="75"/>
                                        </p:tgtEl>
                                        <p:attrNameLst>
                                          <p:attrName>style.visibility</p:attrName>
                                        </p:attrNameLst>
                                      </p:cBhvr>
                                      <p:to>
                                        <p:strVal val="visible"/>
                                      </p:to>
                                    </p:set>
                                    <p:animEffect transition="in" filter="wipe(right)">
                                      <p:cBhvr>
                                        <p:cTn id="66" dur="500"/>
                                        <p:tgtEl>
                                          <p:spTgt spid="75"/>
                                        </p:tgtEl>
                                      </p:cBhvr>
                                    </p:animEffect>
                                  </p:childTnLst>
                                </p:cTn>
                              </p:par>
                            </p:childTnLst>
                          </p:cTn>
                        </p:par>
                        <p:par>
                          <p:cTn id="67" fill="hold" nodeType="afterGroup">
                            <p:stCondLst>
                              <p:cond delay="8500"/>
                            </p:stCondLst>
                            <p:childTnLst>
                              <p:par>
                                <p:cTn id="68" presetID="22" presetClass="entr" presetSubtype="8" fill="hold" nodeType="afterEffect">
                                  <p:stCondLst>
                                    <p:cond delay="0"/>
                                  </p:stCondLst>
                                  <p:childTnLst>
                                    <p:set>
                                      <p:cBhvr>
                                        <p:cTn id="69" dur="1" fill="hold">
                                          <p:stCondLst>
                                            <p:cond delay="0"/>
                                          </p:stCondLst>
                                        </p:cTn>
                                        <p:tgtEl>
                                          <p:spTgt spid="72"/>
                                        </p:tgtEl>
                                        <p:attrNameLst>
                                          <p:attrName>style.visibility</p:attrName>
                                        </p:attrNameLst>
                                      </p:cBhvr>
                                      <p:to>
                                        <p:strVal val="visible"/>
                                      </p:to>
                                    </p:set>
                                    <p:animEffect transition="in" filter="wipe(left)">
                                      <p:cBhvr>
                                        <p:cTn id="70" dur="500"/>
                                        <p:tgtEl>
                                          <p:spTgt spid="72"/>
                                        </p:tgtEl>
                                      </p:cBhvr>
                                    </p:animEffect>
                                  </p:childTnLst>
                                </p:cTn>
                              </p:par>
                            </p:childTnLst>
                          </p:cTn>
                        </p:par>
                        <p:par>
                          <p:cTn id="71" fill="hold" nodeType="afterGroup">
                            <p:stCondLst>
                              <p:cond delay="9000"/>
                            </p:stCondLst>
                            <p:childTnLst>
                              <p:par>
                                <p:cTn id="72" presetID="22" presetClass="entr" presetSubtype="8" fill="hold" nodeType="after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wipe(left)">
                                      <p:cBhvr>
                                        <p:cTn id="74"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7657" name="对角圆角矩形 59"/>
          <p:cNvSpPr>
            <a:spLocks noChangeArrowheads="1"/>
          </p:cNvSpPr>
          <p:nvPr/>
        </p:nvSpPr>
        <p:spPr bwMode="auto">
          <a:xfrm>
            <a:off x="1891486" y="1278076"/>
            <a:ext cx="1788031" cy="799853"/>
          </a:xfrm>
          <a:custGeom>
            <a:gdLst>
              <a:gd name="T0" fmla="*/ 17661850 w 1343546"/>
              <a:gd name="T1" fmla="*/ 6024175 h 573340"/>
              <a:gd name="T2" fmla="*/ 8830949 w 1343546"/>
              <a:gd name="T3" fmla="*/ 12048308 h 573340"/>
              <a:gd name="T4" fmla="*/ 0 w 1343546"/>
              <a:gd name="T5" fmla="*/ 6024175 h 573340"/>
              <a:gd name="T6" fmla="*/ 8830949 w 1343546"/>
              <a:gd name="T7" fmla="*/ 0 h 573340"/>
              <a:gd name="T8" fmla="*/ 0 60000 65536"/>
              <a:gd name="T9" fmla="*/ 5898240 60000 65536"/>
              <a:gd name="T10" fmla="*/ 11796480 60000 65536"/>
              <a:gd name="T11" fmla="*/ 17694720 60000 65536"/>
              <a:gd name="T12" fmla="*/ 27988 w 1343546"/>
              <a:gd name="T13" fmla="*/ 27988 h 573340"/>
              <a:gd name="T14" fmla="*/ 1315558 w 1343546"/>
              <a:gd name="T15" fmla="*/ 545352 h 573340"/>
            </a:gdLst>
            <a:cxnLst>
              <a:cxn ang="T8">
                <a:pos x="T0" y="T1"/>
              </a:cxn>
              <a:cxn ang="T9">
                <a:pos x="T2" y="T3"/>
              </a:cxn>
              <a:cxn ang="T10">
                <a:pos x="T4" y="T5"/>
              </a:cxn>
              <a:cxn ang="T11">
                <a:pos x="T6" y="T7"/>
              </a:cxn>
            </a:cxnLst>
            <a:rect l="T12" t="T13" r="T14" b="T15"/>
            <a:pathLst>
              <a:path w="1343546" h="573340">
                <a:moveTo>
                  <a:pt x="95559" y="0"/>
                </a:moveTo>
                <a:lnTo>
                  <a:pt x="1343546" y="0"/>
                </a:lnTo>
                <a:lnTo>
                  <a:pt x="1343546" y="477781"/>
                </a:lnTo>
                <a:cubicBezTo>
                  <a:pt x="1343546" y="530556"/>
                  <a:pt x="1300762" y="573339"/>
                  <a:pt x="1247987" y="573340"/>
                </a:cubicBezTo>
                <a:lnTo>
                  <a:pt x="0" y="573340"/>
                </a:lnTo>
                <a:lnTo>
                  <a:pt x="0" y="95559"/>
                </a:lnTo>
                <a:cubicBezTo>
                  <a:pt x="0" y="42783"/>
                  <a:pt x="42783" y="0"/>
                  <a:pt x="95558" y="0"/>
                </a:cubicBezTo>
                <a:close/>
              </a:path>
            </a:pathLst>
          </a:custGeom>
          <a:solidFill>
            <a:schemeClr val="accent1"/>
          </a:solidFill>
          <a:ln w="25400" algn="ctr">
            <a:noFill/>
            <a:miter lim="800000"/>
          </a:ln>
        </p:spPr>
        <p:txBody>
          <a:bodyPr lIns="133652" tIns="66827" rIns="133652" bIns="66827" anchor="ctr"/>
          <a:lstStyle/>
          <a:p>
            <a:pPr algn="ctr" defTabSz="1238885"/>
            <a:r>
              <a:rPr lang="zh-CN" altLang="en-US" sz="2265" b="1">
                <a:solidFill>
                  <a:schemeClr val="bg1"/>
                </a:solidFill>
                <a:cs typeface="+mn-ea"/>
                <a:sym typeface="+mn-lt"/>
              </a:rPr>
              <a:t>添加内容</a:t>
            </a:r>
            <a:endParaRPr lang="zh-CN" altLang="en-US" sz="2265" b="1">
              <a:solidFill>
                <a:schemeClr val="bg1"/>
              </a:solidFill>
              <a:cs typeface="+mn-ea"/>
              <a:sym typeface="+mn-lt"/>
            </a:endParaRPr>
          </a:p>
        </p:txBody>
      </p:sp>
      <p:sp>
        <p:nvSpPr>
          <p:cNvPr id="27658" name="对角圆角矩形 80"/>
          <p:cNvSpPr>
            <a:spLocks noChangeArrowheads="1"/>
          </p:cNvSpPr>
          <p:nvPr/>
        </p:nvSpPr>
        <p:spPr bwMode="auto">
          <a:xfrm>
            <a:off x="3226689" y="2401680"/>
            <a:ext cx="1790147" cy="799853"/>
          </a:xfrm>
          <a:custGeom>
            <a:gdLst>
              <a:gd name="T0" fmla="*/ 17762482 w 1345257"/>
              <a:gd name="T1" fmla="*/ 6023982 h 573342"/>
              <a:gd name="T2" fmla="*/ 8881249 w 1345257"/>
              <a:gd name="T3" fmla="*/ 12047948 h 573342"/>
              <a:gd name="T4" fmla="*/ 0 w 1345257"/>
              <a:gd name="T5" fmla="*/ 6023982 h 573342"/>
              <a:gd name="T6" fmla="*/ 8881249 w 1345257"/>
              <a:gd name="T7" fmla="*/ 0 h 573342"/>
              <a:gd name="T8" fmla="*/ 0 60000 65536"/>
              <a:gd name="T9" fmla="*/ 5898240 60000 65536"/>
              <a:gd name="T10" fmla="*/ 11796480 60000 65536"/>
              <a:gd name="T11" fmla="*/ 17694720 60000 65536"/>
              <a:gd name="T12" fmla="*/ 27988 w 1345257"/>
              <a:gd name="T13" fmla="*/ 27988 h 573342"/>
              <a:gd name="T14" fmla="*/ 1317269 w 1345257"/>
              <a:gd name="T15" fmla="*/ 545354 h 573342"/>
            </a:gdLst>
            <a:cxnLst>
              <a:cxn ang="T8">
                <a:pos x="T0" y="T1"/>
              </a:cxn>
              <a:cxn ang="T9">
                <a:pos x="T2" y="T3"/>
              </a:cxn>
              <a:cxn ang="T10">
                <a:pos x="T4" y="T5"/>
              </a:cxn>
              <a:cxn ang="T11">
                <a:pos x="T6" y="T7"/>
              </a:cxn>
            </a:cxnLst>
            <a:rect l="T12" t="T13" r="T14" b="T15"/>
            <a:pathLst>
              <a:path w="1345257" h="573342">
                <a:moveTo>
                  <a:pt x="95559" y="0"/>
                </a:moveTo>
                <a:lnTo>
                  <a:pt x="1345257" y="0"/>
                </a:lnTo>
                <a:lnTo>
                  <a:pt x="1345257" y="477783"/>
                </a:lnTo>
                <a:cubicBezTo>
                  <a:pt x="1345257" y="530558"/>
                  <a:pt x="1302473" y="573341"/>
                  <a:pt x="1249698" y="573342"/>
                </a:cubicBezTo>
                <a:lnTo>
                  <a:pt x="0" y="573342"/>
                </a:lnTo>
                <a:lnTo>
                  <a:pt x="0" y="95559"/>
                </a:lnTo>
                <a:cubicBezTo>
                  <a:pt x="0" y="42783"/>
                  <a:pt x="42783" y="0"/>
                  <a:pt x="95558" y="0"/>
                </a:cubicBezTo>
                <a:close/>
              </a:path>
            </a:pathLst>
          </a:custGeom>
          <a:solidFill>
            <a:schemeClr val="accent2"/>
          </a:solidFill>
          <a:ln w="25400" algn="ctr">
            <a:noFill/>
            <a:miter lim="800000"/>
          </a:ln>
        </p:spPr>
        <p:txBody>
          <a:bodyPr lIns="133652" tIns="66827" rIns="133652" bIns="66827" anchor="ctr"/>
          <a:lstStyle/>
          <a:p>
            <a:pPr algn="ctr" defTabSz="1238885"/>
            <a:r>
              <a:rPr lang="zh-CN" altLang="en-US" sz="2265" b="1">
                <a:solidFill>
                  <a:schemeClr val="bg1"/>
                </a:solidFill>
                <a:cs typeface="+mn-ea"/>
                <a:sym typeface="+mn-lt"/>
              </a:rPr>
              <a:t>添加内容</a:t>
            </a:r>
            <a:endParaRPr lang="zh-CN" altLang="en-US" sz="2265" b="1">
              <a:solidFill>
                <a:schemeClr val="bg1"/>
              </a:solidFill>
              <a:cs typeface="+mn-ea"/>
              <a:sym typeface="+mn-lt"/>
            </a:endParaRPr>
          </a:p>
        </p:txBody>
      </p:sp>
      <p:sp>
        <p:nvSpPr>
          <p:cNvPr id="27659" name="对角圆角矩形 81"/>
          <p:cNvSpPr>
            <a:spLocks noChangeArrowheads="1"/>
          </p:cNvSpPr>
          <p:nvPr/>
        </p:nvSpPr>
        <p:spPr bwMode="auto">
          <a:xfrm>
            <a:off x="4551311" y="3529513"/>
            <a:ext cx="1794380" cy="801971"/>
          </a:xfrm>
          <a:custGeom>
            <a:gdLst>
              <a:gd name="T0" fmla="*/ 17934383 w 1345257"/>
              <a:gd name="T1" fmla="*/ 5857612 h 573340"/>
              <a:gd name="T2" fmla="*/ 8967207 w 1345257"/>
              <a:gd name="T3" fmla="*/ 11715202 h 573340"/>
              <a:gd name="T4" fmla="*/ 0 w 1345257"/>
              <a:gd name="T5" fmla="*/ 5857612 h 573340"/>
              <a:gd name="T6" fmla="*/ 8967207 w 1345257"/>
              <a:gd name="T7" fmla="*/ 0 h 573340"/>
              <a:gd name="T8" fmla="*/ 0 60000 65536"/>
              <a:gd name="T9" fmla="*/ 5898240 60000 65536"/>
              <a:gd name="T10" fmla="*/ 11796480 60000 65536"/>
              <a:gd name="T11" fmla="*/ 17694720 60000 65536"/>
              <a:gd name="T12" fmla="*/ 27988 w 1345257"/>
              <a:gd name="T13" fmla="*/ 27988 h 573340"/>
              <a:gd name="T14" fmla="*/ 1317269 w 1345257"/>
              <a:gd name="T15" fmla="*/ 545352 h 573340"/>
            </a:gdLst>
            <a:cxnLst>
              <a:cxn ang="T8">
                <a:pos x="T0" y="T1"/>
              </a:cxn>
              <a:cxn ang="T9">
                <a:pos x="T2" y="T3"/>
              </a:cxn>
              <a:cxn ang="T10">
                <a:pos x="T4" y="T5"/>
              </a:cxn>
              <a:cxn ang="T11">
                <a:pos x="T6" y="T7"/>
              </a:cxn>
            </a:cxnLst>
            <a:rect l="T12" t="T13" r="T14" b="T15"/>
            <a:pathLst>
              <a:path w="1345257" h="573340">
                <a:moveTo>
                  <a:pt x="95559" y="0"/>
                </a:moveTo>
                <a:lnTo>
                  <a:pt x="1345257" y="0"/>
                </a:lnTo>
                <a:lnTo>
                  <a:pt x="1345257" y="477781"/>
                </a:lnTo>
                <a:cubicBezTo>
                  <a:pt x="1345257" y="530556"/>
                  <a:pt x="1302473" y="573339"/>
                  <a:pt x="1249698" y="573340"/>
                </a:cubicBezTo>
                <a:lnTo>
                  <a:pt x="0" y="573340"/>
                </a:lnTo>
                <a:lnTo>
                  <a:pt x="0" y="95559"/>
                </a:lnTo>
                <a:cubicBezTo>
                  <a:pt x="0" y="42783"/>
                  <a:pt x="42783" y="0"/>
                  <a:pt x="95558" y="0"/>
                </a:cubicBezTo>
                <a:close/>
              </a:path>
            </a:pathLst>
          </a:custGeom>
          <a:solidFill>
            <a:schemeClr val="accent3"/>
          </a:solidFill>
          <a:ln w="25400" algn="ctr">
            <a:noFill/>
            <a:miter lim="800000"/>
          </a:ln>
        </p:spPr>
        <p:txBody>
          <a:bodyPr lIns="133652" tIns="66827" rIns="133652" bIns="66827" anchor="ctr"/>
          <a:lstStyle/>
          <a:p>
            <a:pPr algn="ctr" defTabSz="1238885">
              <a:defRPr/>
            </a:pPr>
            <a:r>
              <a:rPr lang="zh-CN" altLang="en-US" sz="2265" b="1">
                <a:solidFill>
                  <a:schemeClr val="bg1"/>
                </a:solidFill>
                <a:cs typeface="+mn-ea"/>
                <a:sym typeface="+mn-lt"/>
              </a:rPr>
              <a:t>添加内容</a:t>
            </a:r>
            <a:endParaRPr lang="zh-CN" altLang="en-US" sz="2265" b="1">
              <a:solidFill>
                <a:schemeClr val="bg1"/>
              </a:solidFill>
              <a:cs typeface="+mn-ea"/>
              <a:sym typeface="+mn-lt"/>
            </a:endParaRPr>
          </a:p>
        </p:txBody>
      </p:sp>
      <p:sp>
        <p:nvSpPr>
          <p:cNvPr id="27660" name="对角圆角矩形 82"/>
          <p:cNvSpPr>
            <a:spLocks noChangeArrowheads="1"/>
          </p:cNvSpPr>
          <p:nvPr/>
        </p:nvSpPr>
        <p:spPr bwMode="auto">
          <a:xfrm>
            <a:off x="5886517" y="4657351"/>
            <a:ext cx="1792263" cy="799853"/>
          </a:xfrm>
          <a:custGeom>
            <a:gdLst>
              <a:gd name="T0" fmla="*/ 17831364 w 1343546"/>
              <a:gd name="T1" fmla="*/ 5753844 h 573342"/>
              <a:gd name="T2" fmla="*/ 8915682 w 1343546"/>
              <a:gd name="T3" fmla="*/ 11507677 h 573342"/>
              <a:gd name="T4" fmla="*/ 0 w 1343546"/>
              <a:gd name="T5" fmla="*/ 5753844 h 573342"/>
              <a:gd name="T6" fmla="*/ 8915682 w 1343546"/>
              <a:gd name="T7" fmla="*/ 0 h 573342"/>
              <a:gd name="T8" fmla="*/ 0 60000 65536"/>
              <a:gd name="T9" fmla="*/ 5898240 60000 65536"/>
              <a:gd name="T10" fmla="*/ 11796480 60000 65536"/>
              <a:gd name="T11" fmla="*/ 17694720 60000 65536"/>
              <a:gd name="T12" fmla="*/ 27988 w 1343546"/>
              <a:gd name="T13" fmla="*/ 27988 h 573342"/>
              <a:gd name="T14" fmla="*/ 1315558 w 1343546"/>
              <a:gd name="T15" fmla="*/ 545354 h 573342"/>
            </a:gdLst>
            <a:cxnLst>
              <a:cxn ang="T8">
                <a:pos x="T0" y="T1"/>
              </a:cxn>
              <a:cxn ang="T9">
                <a:pos x="T2" y="T3"/>
              </a:cxn>
              <a:cxn ang="T10">
                <a:pos x="T4" y="T5"/>
              </a:cxn>
              <a:cxn ang="T11">
                <a:pos x="T6" y="T7"/>
              </a:cxn>
            </a:cxnLst>
            <a:rect l="T12" t="T13" r="T14" b="T15"/>
            <a:pathLst>
              <a:path w="1343546" h="573342">
                <a:moveTo>
                  <a:pt x="95559" y="0"/>
                </a:moveTo>
                <a:lnTo>
                  <a:pt x="1343546" y="0"/>
                </a:lnTo>
                <a:lnTo>
                  <a:pt x="1343546" y="477783"/>
                </a:lnTo>
                <a:cubicBezTo>
                  <a:pt x="1343546" y="530558"/>
                  <a:pt x="1300762" y="573341"/>
                  <a:pt x="1247987" y="573342"/>
                </a:cubicBezTo>
                <a:lnTo>
                  <a:pt x="0" y="573342"/>
                </a:lnTo>
                <a:lnTo>
                  <a:pt x="0" y="95559"/>
                </a:lnTo>
                <a:cubicBezTo>
                  <a:pt x="0" y="42783"/>
                  <a:pt x="42783" y="0"/>
                  <a:pt x="95558" y="0"/>
                </a:cubicBezTo>
                <a:close/>
              </a:path>
            </a:pathLst>
          </a:custGeom>
          <a:solidFill>
            <a:schemeClr val="accent5"/>
          </a:solidFill>
          <a:ln w="25400" algn="ctr">
            <a:noFill/>
            <a:miter lim="800000"/>
          </a:ln>
        </p:spPr>
        <p:txBody>
          <a:bodyPr lIns="133652" tIns="66827" rIns="133652" bIns="66827" anchor="ctr"/>
          <a:lstStyle/>
          <a:p>
            <a:pPr algn="ctr" defTabSz="1238885">
              <a:defRPr/>
            </a:pPr>
            <a:r>
              <a:rPr lang="zh-CN" altLang="en-US" sz="2265" b="1">
                <a:solidFill>
                  <a:schemeClr val="bg1"/>
                </a:solidFill>
                <a:cs typeface="+mn-ea"/>
                <a:sym typeface="+mn-lt"/>
              </a:rPr>
              <a:t>添加内容</a:t>
            </a:r>
            <a:endParaRPr lang="zh-CN" altLang="en-US" sz="2265" b="1">
              <a:solidFill>
                <a:schemeClr val="bg1"/>
              </a:solidFill>
              <a:cs typeface="+mn-ea"/>
              <a:sym typeface="+mn-lt"/>
            </a:endParaRPr>
          </a:p>
        </p:txBody>
      </p:sp>
      <p:cxnSp>
        <p:nvCxnSpPr>
          <p:cNvPr id="61456" name="直接箭头连接符 83"/>
          <p:cNvCxnSpPr>
            <a:cxnSpLocks noChangeShapeType="1"/>
          </p:cNvCxnSpPr>
          <p:nvPr/>
        </p:nvCxnSpPr>
        <p:spPr bwMode="auto">
          <a:xfrm>
            <a:off x="3891116" y="1606055"/>
            <a:ext cx="1726667" cy="0"/>
          </a:xfrm>
          <a:prstGeom prst="straightConnector1">
            <a:avLst/>
          </a:prstGeom>
          <a:noFill/>
          <a:ln w="25400" cap="rnd" algn="ctr">
            <a:solidFill>
              <a:schemeClr val="bg1">
                <a:lumMod val="65000"/>
              </a:schemeClr>
            </a:solidFill>
            <a:prstDash val="sysDash"/>
            <a:round/>
            <a:tailEnd type="stealth" w="med" len="med"/>
          </a:ln>
        </p:spPr>
      </p:cxnSp>
      <p:grpSp>
        <p:nvGrpSpPr>
          <p:cNvPr id="2" name="组合 84"/>
          <p:cNvGrpSpPr/>
          <p:nvPr/>
        </p:nvGrpSpPr>
        <p:grpSpPr>
          <a:xfrm>
            <a:off x="5704541" y="1197663"/>
            <a:ext cx="3777084" cy="865451"/>
            <a:chOff x="3024807" y="1419622"/>
            <a:chExt cx="2627313" cy="574675"/>
          </a:xfrm>
        </p:grpSpPr>
        <p:sp>
          <p:nvSpPr>
            <p:cNvPr id="171016" name="文本框 8"/>
            <p:cNvSpPr txBox="1">
              <a:spLocks noChangeArrowheads="1"/>
            </p:cNvSpPr>
            <p:nvPr/>
          </p:nvSpPr>
          <p:spPr bwMode="auto">
            <a:xfrm>
              <a:off x="3024807" y="1419622"/>
              <a:ext cx="1128935" cy="320356"/>
            </a:xfrm>
            <a:prstGeom prst="rect">
              <a:avLst/>
            </a:prstGeom>
            <a:noFill/>
            <a:ln w="9525">
              <a:noFill/>
              <a:miter lim="800000"/>
            </a:ln>
          </p:spPr>
          <p:txBody>
            <a:bodyPr lIns="123971" tIns="61985" rIns="123971" bIns="61985" anchor="ctr"/>
            <a:lstStyle/>
            <a:p>
              <a:pPr defTabSz="1238885">
                <a:defRPr/>
              </a:pPr>
              <a:r>
                <a:rPr lang="zh-CN" altLang="en-US" sz="1865" b="1">
                  <a:solidFill>
                    <a:schemeClr val="tx1">
                      <a:lumMod val="65000"/>
                      <a:lumOff val="35000"/>
                    </a:schemeClr>
                  </a:solidFill>
                  <a:cs typeface="+mn-ea"/>
                  <a:sym typeface="+mn-lt"/>
                </a:rPr>
                <a:t>添加标题</a:t>
              </a:r>
              <a:endParaRPr lang="zh-CN" altLang="en-US" sz="1865" b="1">
                <a:solidFill>
                  <a:schemeClr val="tx1">
                    <a:lumMod val="65000"/>
                    <a:lumOff val="35000"/>
                  </a:schemeClr>
                </a:solidFill>
                <a:cs typeface="+mn-ea"/>
                <a:sym typeface="+mn-lt"/>
              </a:endParaRPr>
            </a:p>
          </p:txBody>
        </p:sp>
        <p:sp>
          <p:nvSpPr>
            <p:cNvPr id="171017" name="文本框 9"/>
            <p:cNvSpPr txBox="1">
              <a:spLocks noChangeArrowheads="1"/>
            </p:cNvSpPr>
            <p:nvPr/>
          </p:nvSpPr>
          <p:spPr bwMode="auto">
            <a:xfrm>
              <a:off x="3024807" y="1704852"/>
              <a:ext cx="2627313" cy="289445"/>
            </a:xfrm>
            <a:prstGeom prst="rect">
              <a:avLst/>
            </a:prstGeom>
            <a:noFill/>
            <a:ln w="9525">
              <a:noFill/>
              <a:miter lim="800000"/>
            </a:ln>
          </p:spPr>
          <p:txBody>
            <a:bodyPr lIns="123971" tIns="61985" rIns="123971" bIns="61985" anchor="ctr"/>
            <a:lstStyle/>
            <a:p>
              <a:pPr defTabSz="1214755">
                <a:lnSpc>
                  <a:spcPct val="150000"/>
                </a:lnSpc>
                <a:spcBef>
                  <a:spcPct val="20000"/>
                </a:spcBef>
              </a:pPr>
              <a:r>
                <a:rPr lang="zh-CN" altLang="en-US" sz="1335">
                  <a:solidFill>
                    <a:schemeClr val="tx1">
                      <a:lumMod val="50000"/>
                      <a:lumOff val="50000"/>
                    </a:schemeClr>
                  </a:solidFill>
                  <a:cs typeface="+mn-ea"/>
                  <a:sym typeface="+mn-lt"/>
                </a:rPr>
                <a:t>标题数字等都可以通过点击和重新输入进行更改，顶部“开始”</a:t>
              </a:r>
              <a:endParaRPr lang="en-US" altLang="zh-CN" sz="1335">
                <a:solidFill>
                  <a:schemeClr val="tx1">
                    <a:lumMod val="50000"/>
                    <a:lumOff val="50000"/>
                  </a:schemeClr>
                </a:solidFill>
                <a:cs typeface="+mn-ea"/>
                <a:sym typeface="+mn-lt"/>
              </a:endParaRPr>
            </a:p>
          </p:txBody>
        </p:sp>
      </p:grpSp>
      <p:cxnSp>
        <p:nvCxnSpPr>
          <p:cNvPr id="61460" name="直接箭头连接符 87"/>
          <p:cNvCxnSpPr>
            <a:cxnSpLocks noChangeShapeType="1"/>
          </p:cNvCxnSpPr>
          <p:nvPr/>
        </p:nvCxnSpPr>
        <p:spPr bwMode="auto">
          <a:xfrm>
            <a:off x="5137449" y="2852387"/>
            <a:ext cx="1438889" cy="0"/>
          </a:xfrm>
          <a:prstGeom prst="straightConnector1">
            <a:avLst/>
          </a:prstGeom>
          <a:noFill/>
          <a:ln w="25400" cap="rnd" algn="ctr">
            <a:solidFill>
              <a:schemeClr val="bg1">
                <a:lumMod val="65000"/>
              </a:schemeClr>
            </a:solidFill>
            <a:prstDash val="sysDash"/>
            <a:round/>
            <a:tailEnd type="stealth" w="med" len="med"/>
          </a:ln>
        </p:spPr>
      </p:cxnSp>
      <p:grpSp>
        <p:nvGrpSpPr>
          <p:cNvPr id="3" name="组合 88"/>
          <p:cNvGrpSpPr/>
          <p:nvPr/>
        </p:nvGrpSpPr>
        <p:grpSpPr>
          <a:xfrm>
            <a:off x="6673672" y="2276832"/>
            <a:ext cx="3774968" cy="861219"/>
            <a:chOff x="3888903" y="2139702"/>
            <a:chExt cx="2627313" cy="573088"/>
          </a:xfrm>
        </p:grpSpPr>
        <p:sp>
          <p:nvSpPr>
            <p:cNvPr id="171020" name="文本框 11"/>
            <p:cNvSpPr txBox="1">
              <a:spLocks noChangeArrowheads="1"/>
            </p:cNvSpPr>
            <p:nvPr/>
          </p:nvSpPr>
          <p:spPr bwMode="auto">
            <a:xfrm>
              <a:off x="3888903" y="2139702"/>
              <a:ext cx="1129567" cy="319634"/>
            </a:xfrm>
            <a:prstGeom prst="rect">
              <a:avLst/>
            </a:prstGeom>
            <a:noFill/>
            <a:ln w="9525">
              <a:noFill/>
              <a:miter lim="800000"/>
            </a:ln>
          </p:spPr>
          <p:txBody>
            <a:bodyPr lIns="123971" tIns="61985" rIns="123971" bIns="61985" anchor="ctr"/>
            <a:lstStyle/>
            <a:p>
              <a:pPr defTabSz="1238885">
                <a:defRPr/>
              </a:pPr>
              <a:r>
                <a:rPr lang="zh-CN" altLang="en-US" sz="1865" b="1">
                  <a:solidFill>
                    <a:schemeClr val="tx1">
                      <a:lumMod val="65000"/>
                      <a:lumOff val="35000"/>
                    </a:schemeClr>
                  </a:solidFill>
                  <a:cs typeface="+mn-ea"/>
                  <a:sym typeface="+mn-lt"/>
                </a:rPr>
                <a:t>添加标题</a:t>
              </a:r>
              <a:endParaRPr lang="zh-CN" altLang="en-US" sz="1865" b="1">
                <a:solidFill>
                  <a:schemeClr val="tx1">
                    <a:lumMod val="65000"/>
                    <a:lumOff val="35000"/>
                  </a:schemeClr>
                </a:solidFill>
                <a:cs typeface="+mn-ea"/>
                <a:sym typeface="+mn-lt"/>
              </a:endParaRPr>
            </a:p>
          </p:txBody>
        </p:sp>
        <p:sp>
          <p:nvSpPr>
            <p:cNvPr id="171021" name="文本框 12"/>
            <p:cNvSpPr txBox="1">
              <a:spLocks noChangeArrowheads="1"/>
            </p:cNvSpPr>
            <p:nvPr/>
          </p:nvSpPr>
          <p:spPr bwMode="auto">
            <a:xfrm>
              <a:off x="3888903" y="2425542"/>
              <a:ext cx="2627313" cy="287248"/>
            </a:xfrm>
            <a:prstGeom prst="rect">
              <a:avLst/>
            </a:prstGeom>
            <a:noFill/>
            <a:ln w="9525">
              <a:noFill/>
              <a:miter lim="800000"/>
            </a:ln>
          </p:spPr>
          <p:txBody>
            <a:bodyPr lIns="123971" tIns="61985" rIns="123971" bIns="61985" anchor="ctr"/>
            <a:lstStyle/>
            <a:p>
              <a:pPr defTabSz="1214755">
                <a:lnSpc>
                  <a:spcPct val="150000"/>
                </a:lnSpc>
                <a:spcBef>
                  <a:spcPct val="20000"/>
                </a:spcBef>
              </a:pPr>
              <a:r>
                <a:rPr lang="zh-CN" altLang="en-US" sz="1335">
                  <a:solidFill>
                    <a:schemeClr val="tx1">
                      <a:lumMod val="50000"/>
                      <a:lumOff val="50000"/>
                    </a:schemeClr>
                  </a:solidFill>
                  <a:cs typeface="+mn-ea"/>
                  <a:sym typeface="+mn-lt"/>
                </a:rPr>
                <a:t>标题数字等都可以通过点击和重新输入进行更改，顶部“开始”</a:t>
              </a:r>
              <a:endParaRPr lang="en-US" altLang="zh-CN" sz="1335">
                <a:solidFill>
                  <a:schemeClr val="tx1">
                    <a:lumMod val="50000"/>
                    <a:lumOff val="50000"/>
                  </a:schemeClr>
                </a:solidFill>
                <a:cs typeface="+mn-ea"/>
                <a:sym typeface="+mn-lt"/>
              </a:endParaRPr>
            </a:p>
          </p:txBody>
        </p:sp>
      </p:grpSp>
      <p:cxnSp>
        <p:nvCxnSpPr>
          <p:cNvPr id="61464" name="直接箭头连接符 91"/>
          <p:cNvCxnSpPr>
            <a:cxnSpLocks noChangeShapeType="1"/>
          </p:cNvCxnSpPr>
          <p:nvPr/>
        </p:nvCxnSpPr>
        <p:spPr bwMode="auto">
          <a:xfrm>
            <a:off x="6578453" y="4007729"/>
            <a:ext cx="1151111" cy="0"/>
          </a:xfrm>
          <a:prstGeom prst="straightConnector1">
            <a:avLst/>
          </a:prstGeom>
          <a:noFill/>
          <a:ln w="25400" cap="rnd" algn="ctr">
            <a:solidFill>
              <a:schemeClr val="bg1">
                <a:lumMod val="65000"/>
              </a:schemeClr>
            </a:solidFill>
            <a:prstDash val="sysDash"/>
            <a:round/>
            <a:tailEnd type="stealth" w="med" len="med"/>
          </a:ln>
        </p:spPr>
      </p:cxnSp>
      <p:grpSp>
        <p:nvGrpSpPr>
          <p:cNvPr id="4" name="组合 92"/>
          <p:cNvGrpSpPr/>
          <p:nvPr/>
        </p:nvGrpSpPr>
        <p:grpSpPr>
          <a:xfrm>
            <a:off x="7793043" y="3502003"/>
            <a:ext cx="3774968" cy="863335"/>
            <a:chOff x="4738688" y="2934767"/>
            <a:chExt cx="2627312" cy="573087"/>
          </a:xfrm>
        </p:grpSpPr>
        <p:sp>
          <p:nvSpPr>
            <p:cNvPr id="171024" name="文本框 14"/>
            <p:cNvSpPr txBox="1">
              <a:spLocks noChangeArrowheads="1"/>
            </p:cNvSpPr>
            <p:nvPr/>
          </p:nvSpPr>
          <p:spPr bwMode="auto">
            <a:xfrm>
              <a:off x="4738688" y="2934767"/>
              <a:ext cx="1129568" cy="320255"/>
            </a:xfrm>
            <a:prstGeom prst="rect">
              <a:avLst/>
            </a:prstGeom>
            <a:noFill/>
            <a:ln w="9525">
              <a:noFill/>
              <a:miter lim="800000"/>
            </a:ln>
          </p:spPr>
          <p:txBody>
            <a:bodyPr lIns="123971" tIns="61985" rIns="123971" bIns="61985" anchor="ctr"/>
            <a:lstStyle/>
            <a:p>
              <a:pPr defTabSz="1238885">
                <a:defRPr/>
              </a:pPr>
              <a:r>
                <a:rPr lang="zh-CN" altLang="en-US" sz="1865" b="1">
                  <a:solidFill>
                    <a:schemeClr val="tx1">
                      <a:lumMod val="65000"/>
                      <a:lumOff val="35000"/>
                    </a:schemeClr>
                  </a:solidFill>
                  <a:cs typeface="+mn-ea"/>
                  <a:sym typeface="+mn-lt"/>
                </a:rPr>
                <a:t>添加标题</a:t>
              </a:r>
              <a:endParaRPr lang="zh-CN" altLang="en-US" sz="1865" b="1">
                <a:solidFill>
                  <a:schemeClr val="tx1">
                    <a:lumMod val="65000"/>
                    <a:lumOff val="35000"/>
                  </a:schemeClr>
                </a:solidFill>
                <a:cs typeface="+mn-ea"/>
                <a:sym typeface="+mn-lt"/>
              </a:endParaRPr>
            </a:p>
          </p:txBody>
        </p:sp>
        <p:sp>
          <p:nvSpPr>
            <p:cNvPr id="171025" name="文本框 15"/>
            <p:cNvSpPr txBox="1">
              <a:spLocks noChangeArrowheads="1"/>
            </p:cNvSpPr>
            <p:nvPr/>
          </p:nvSpPr>
          <p:spPr bwMode="auto">
            <a:xfrm>
              <a:off x="4738688" y="3219905"/>
              <a:ext cx="2627312" cy="287949"/>
            </a:xfrm>
            <a:prstGeom prst="rect">
              <a:avLst/>
            </a:prstGeom>
            <a:noFill/>
            <a:ln w="9525">
              <a:noFill/>
              <a:miter lim="800000"/>
            </a:ln>
          </p:spPr>
          <p:txBody>
            <a:bodyPr lIns="123971" tIns="61985" rIns="123971" bIns="61985" anchor="ctr"/>
            <a:lstStyle/>
            <a:p>
              <a:pPr defTabSz="1214755">
                <a:lnSpc>
                  <a:spcPct val="150000"/>
                </a:lnSpc>
                <a:spcBef>
                  <a:spcPct val="20000"/>
                </a:spcBef>
              </a:pPr>
              <a:r>
                <a:rPr lang="zh-CN" altLang="en-US" sz="1335">
                  <a:solidFill>
                    <a:schemeClr val="tx1">
                      <a:lumMod val="50000"/>
                      <a:lumOff val="50000"/>
                    </a:schemeClr>
                  </a:solidFill>
                  <a:cs typeface="+mn-ea"/>
                  <a:sym typeface="+mn-lt"/>
                </a:rPr>
                <a:t>标题数字等都可以通过点击和重新输入进行更改，顶部“开始”</a:t>
              </a:r>
              <a:endParaRPr lang="en-US" altLang="zh-CN" sz="1335">
                <a:solidFill>
                  <a:schemeClr val="tx1">
                    <a:lumMod val="50000"/>
                    <a:lumOff val="50000"/>
                  </a:schemeClr>
                </a:solidFill>
                <a:cs typeface="+mn-ea"/>
                <a:sym typeface="+mn-lt"/>
              </a:endParaRPr>
            </a:p>
          </p:txBody>
        </p:sp>
      </p:grpSp>
      <p:cxnSp>
        <p:nvCxnSpPr>
          <p:cNvPr id="61468" name="直接箭头连接符 95"/>
          <p:cNvCxnSpPr>
            <a:cxnSpLocks noChangeShapeType="1"/>
          </p:cNvCxnSpPr>
          <p:nvPr/>
        </p:nvCxnSpPr>
        <p:spPr bwMode="auto">
          <a:xfrm>
            <a:off x="7896728" y="5158841"/>
            <a:ext cx="311053" cy="0"/>
          </a:xfrm>
          <a:prstGeom prst="straightConnector1">
            <a:avLst/>
          </a:prstGeom>
          <a:noFill/>
          <a:ln w="25400" cap="rnd" algn="ctr">
            <a:solidFill>
              <a:schemeClr val="bg1">
                <a:lumMod val="65000"/>
              </a:schemeClr>
            </a:solidFill>
            <a:prstDash val="sysDash"/>
            <a:round/>
            <a:tailEnd type="stealth" w="med" len="med"/>
          </a:ln>
        </p:spPr>
      </p:cxnSp>
      <p:grpSp>
        <p:nvGrpSpPr>
          <p:cNvPr id="5" name="组合 96"/>
          <p:cNvGrpSpPr/>
          <p:nvPr/>
        </p:nvGrpSpPr>
        <p:grpSpPr>
          <a:xfrm>
            <a:off x="8298771" y="4663693"/>
            <a:ext cx="3774968" cy="865451"/>
            <a:chOff x="5651500" y="3654846"/>
            <a:chExt cx="2627313" cy="573088"/>
          </a:xfrm>
        </p:grpSpPr>
        <p:sp>
          <p:nvSpPr>
            <p:cNvPr id="171028" name="文本框 17"/>
            <p:cNvSpPr txBox="1">
              <a:spLocks noChangeArrowheads="1"/>
            </p:cNvSpPr>
            <p:nvPr/>
          </p:nvSpPr>
          <p:spPr bwMode="auto">
            <a:xfrm>
              <a:off x="5651500" y="3654846"/>
              <a:ext cx="1129567" cy="320873"/>
            </a:xfrm>
            <a:prstGeom prst="rect">
              <a:avLst/>
            </a:prstGeom>
            <a:noFill/>
            <a:ln w="9525">
              <a:noFill/>
              <a:miter lim="800000"/>
            </a:ln>
          </p:spPr>
          <p:txBody>
            <a:bodyPr lIns="123971" tIns="61985" rIns="123971" bIns="61985" anchor="ctr"/>
            <a:lstStyle/>
            <a:p>
              <a:pPr defTabSz="1238885">
                <a:defRPr/>
              </a:pPr>
              <a:r>
                <a:rPr lang="zh-CN" altLang="en-US" sz="1865" b="1">
                  <a:solidFill>
                    <a:schemeClr val="tx1">
                      <a:lumMod val="65000"/>
                      <a:lumOff val="35000"/>
                    </a:schemeClr>
                  </a:solidFill>
                  <a:cs typeface="+mn-ea"/>
                  <a:sym typeface="+mn-lt"/>
                </a:rPr>
                <a:t>添加标题</a:t>
              </a:r>
              <a:endParaRPr lang="zh-CN" altLang="en-US" sz="1865" b="1">
                <a:solidFill>
                  <a:schemeClr val="tx1">
                    <a:lumMod val="65000"/>
                    <a:lumOff val="35000"/>
                  </a:schemeClr>
                </a:solidFill>
                <a:cs typeface="+mn-ea"/>
                <a:sym typeface="+mn-lt"/>
              </a:endParaRPr>
            </a:p>
          </p:txBody>
        </p:sp>
        <p:sp>
          <p:nvSpPr>
            <p:cNvPr id="171029" name="文本框 18"/>
            <p:cNvSpPr txBox="1">
              <a:spLocks noChangeArrowheads="1"/>
            </p:cNvSpPr>
            <p:nvPr/>
          </p:nvSpPr>
          <p:spPr bwMode="auto">
            <a:xfrm>
              <a:off x="5651500" y="3940689"/>
              <a:ext cx="2627313" cy="287245"/>
            </a:xfrm>
            <a:prstGeom prst="rect">
              <a:avLst/>
            </a:prstGeom>
            <a:noFill/>
            <a:ln w="9525">
              <a:noFill/>
              <a:miter lim="800000"/>
            </a:ln>
          </p:spPr>
          <p:txBody>
            <a:bodyPr lIns="123971" tIns="61985" rIns="123971" bIns="61985" anchor="ctr"/>
            <a:lstStyle/>
            <a:p>
              <a:pPr defTabSz="1238885">
                <a:defRPr/>
              </a:pPr>
              <a:r>
                <a:rPr lang="zh-CN" altLang="en-US" sz="1335">
                  <a:solidFill>
                    <a:schemeClr val="tx1">
                      <a:lumMod val="50000"/>
                      <a:lumOff val="50000"/>
                    </a:schemeClr>
                  </a:solidFill>
                  <a:cs typeface="+mn-ea"/>
                  <a:sym typeface="+mn-lt"/>
                </a:rPr>
                <a:t>标题数字等都可以通过点击和重新输入进行更改，顶部“开始”</a:t>
              </a:r>
              <a:endParaRPr lang="en-US" altLang="zh-CN" sz="1335">
                <a:solidFill>
                  <a:schemeClr val="tx1">
                    <a:lumMod val="50000"/>
                    <a:lumOff val="50000"/>
                  </a:schemeClr>
                </a:solidFill>
                <a:cs typeface="+mn-ea"/>
                <a:sym typeface="+mn-lt"/>
              </a:endParaRPr>
            </a:p>
            <a:p>
              <a:pPr defTabSz="1238885">
                <a:defRPr/>
              </a:pPr>
              <a:endParaRPr lang="en-US" altLang="zh-CN" sz="1335">
                <a:solidFill>
                  <a:schemeClr val="tx1">
                    <a:lumMod val="65000"/>
                    <a:lumOff val="35000"/>
                  </a:schemeClr>
                </a:solidFill>
                <a:cs typeface="+mn-ea"/>
                <a:sym typeface="+mn-lt"/>
              </a:endParaRPr>
            </a:p>
          </p:txBody>
        </p:sp>
      </p:grpSp>
      <p:sp>
        <p:nvSpPr>
          <p:cNvPr id="27669" name="直角上箭头 99"/>
          <p:cNvSpPr/>
          <p:nvPr/>
        </p:nvSpPr>
        <p:spPr bwMode="auto">
          <a:xfrm rot="5400000">
            <a:off x="2335848" y="2259904"/>
            <a:ext cx="808317" cy="757533"/>
          </a:xfrm>
          <a:custGeom>
            <a:gdLst>
              <a:gd name="T0" fmla="*/ 8782714 w 580186"/>
              <a:gd name="T1" fmla="*/ 0 h 569938"/>
              <a:gd name="T2" fmla="*/ 5923679 w 580186"/>
              <a:gd name="T3" fmla="*/ 1873245 h 569938"/>
              <a:gd name="T4" fmla="*/ 0 w 580186"/>
              <a:gd name="T5" fmla="*/ 6556338 h 569938"/>
              <a:gd name="T6" fmla="*/ 5106110 w 580186"/>
              <a:gd name="T7" fmla="*/ 7492947 h 569938"/>
              <a:gd name="T8" fmla="*/ 10212203 w 580186"/>
              <a:gd name="T9" fmla="*/ 4683093 h 569938"/>
              <a:gd name="T10" fmla="*/ 11641704 w 580186"/>
              <a:gd name="T11" fmla="*/ 1873245 h 569938"/>
              <a:gd name="T12" fmla="*/ 17694720 60000 65536"/>
              <a:gd name="T13" fmla="*/ 11796480 60000 65536"/>
              <a:gd name="T14" fmla="*/ 11796480 60000 65536"/>
              <a:gd name="T15" fmla="*/ 5898240 60000 65536"/>
              <a:gd name="T16" fmla="*/ 0 60000 65536"/>
              <a:gd name="T17" fmla="*/ 0 60000 65536"/>
              <a:gd name="T18" fmla="*/ 0 w 580186"/>
              <a:gd name="T19" fmla="*/ 427454 h 569938"/>
              <a:gd name="T20" fmla="*/ 508944 w 580186"/>
              <a:gd name="T21" fmla="*/ 569938 h 569938"/>
            </a:gdLst>
            <a:cxnLst>
              <a:cxn ang="T12">
                <a:pos x="T0" y="T1"/>
              </a:cxn>
              <a:cxn ang="T13">
                <a:pos x="T2" y="T3"/>
              </a:cxn>
              <a:cxn ang="T14">
                <a:pos x="T4" y="T5"/>
              </a:cxn>
              <a:cxn ang="T15">
                <a:pos x="T6" y="T7"/>
              </a:cxn>
              <a:cxn ang="T16">
                <a:pos x="T8" y="T9"/>
              </a:cxn>
              <a:cxn ang="T17">
                <a:pos x="T10" y="T11"/>
              </a:cxn>
            </a:cxnLst>
            <a:rect l="T18" t="T19" r="T20" b="T21"/>
            <a:pathLst>
              <a:path w="580186" h="569938">
                <a:moveTo>
                  <a:pt x="0" y="427454"/>
                </a:moveTo>
                <a:lnTo>
                  <a:pt x="366459" y="427454"/>
                </a:lnTo>
                <a:lnTo>
                  <a:pt x="366459" y="142485"/>
                </a:lnTo>
                <a:lnTo>
                  <a:pt x="295217" y="142485"/>
                </a:lnTo>
                <a:lnTo>
                  <a:pt x="437702" y="0"/>
                </a:lnTo>
                <a:lnTo>
                  <a:pt x="580186" y="142485"/>
                </a:lnTo>
                <a:lnTo>
                  <a:pt x="508944" y="142485"/>
                </a:lnTo>
                <a:lnTo>
                  <a:pt x="508944" y="569938"/>
                </a:lnTo>
                <a:lnTo>
                  <a:pt x="0" y="569938"/>
                </a:lnTo>
                <a:close/>
              </a:path>
            </a:pathLst>
          </a:custGeom>
          <a:solidFill>
            <a:schemeClr val="bg1">
              <a:lumMod val="65000"/>
            </a:schemeClr>
          </a:solidFill>
          <a:ln w="25400" cap="flat" cmpd="sng" algn="ctr">
            <a:noFill/>
            <a:prstDash val="solid"/>
            <a:round/>
          </a:ln>
        </p:spPr>
        <p:txBody>
          <a:bodyPr lIns="131401" tIns="65701" rIns="131401" bIns="65701" anchor="ctr"/>
          <a:lstStyle/>
          <a:p>
            <a:pPr>
              <a:defRPr/>
            </a:pPr>
            <a:endParaRPr lang="zh-CN" altLang="en-US" sz="2400">
              <a:cs typeface="+mn-ea"/>
              <a:sym typeface="+mn-lt"/>
            </a:endParaRPr>
          </a:p>
        </p:txBody>
      </p:sp>
      <p:sp>
        <p:nvSpPr>
          <p:cNvPr id="27670" name="直角上箭头 100"/>
          <p:cNvSpPr/>
          <p:nvPr/>
        </p:nvSpPr>
        <p:spPr bwMode="auto">
          <a:xfrm rot="5400000">
            <a:off x="3674224" y="3369755"/>
            <a:ext cx="816781" cy="759648"/>
          </a:xfrm>
          <a:custGeom>
            <a:gdLst>
              <a:gd name="T0" fmla="*/ 9060597 w 581897"/>
              <a:gd name="T1" fmla="*/ 0 h 568226"/>
              <a:gd name="T2" fmla="*/ 6134276 w 581897"/>
              <a:gd name="T3" fmla="*/ 1918878 h 568226"/>
              <a:gd name="T4" fmla="*/ 0 w 581897"/>
              <a:gd name="T5" fmla="*/ 6716044 h 568226"/>
              <a:gd name="T6" fmla="*/ 5261884 w 581897"/>
              <a:gd name="T7" fmla="*/ 7675474 h 568226"/>
              <a:gd name="T8" fmla="*/ 10523758 w 581897"/>
              <a:gd name="T9" fmla="*/ 4797167 h 568226"/>
              <a:gd name="T10" fmla="*/ 11986932 w 581897"/>
              <a:gd name="T11" fmla="*/ 1918878 h 568226"/>
              <a:gd name="T12" fmla="*/ 17694720 60000 65536"/>
              <a:gd name="T13" fmla="*/ 11796480 60000 65536"/>
              <a:gd name="T14" fmla="*/ 11796480 60000 65536"/>
              <a:gd name="T15" fmla="*/ 5898240 60000 65536"/>
              <a:gd name="T16" fmla="*/ 0 60000 65536"/>
              <a:gd name="T17" fmla="*/ 0 60000 65536"/>
              <a:gd name="T18" fmla="*/ 0 w 581897"/>
              <a:gd name="T19" fmla="*/ 426170 h 568226"/>
              <a:gd name="T20" fmla="*/ 510869 w 581897"/>
              <a:gd name="T21" fmla="*/ 568226 h 568226"/>
            </a:gdLst>
            <a:cxnLst>
              <a:cxn ang="T12">
                <a:pos x="T0" y="T1"/>
              </a:cxn>
              <a:cxn ang="T13">
                <a:pos x="T2" y="T3"/>
              </a:cxn>
              <a:cxn ang="T14">
                <a:pos x="T4" y="T5"/>
              </a:cxn>
              <a:cxn ang="T15">
                <a:pos x="T6" y="T7"/>
              </a:cxn>
              <a:cxn ang="T16">
                <a:pos x="T8" y="T9"/>
              </a:cxn>
              <a:cxn ang="T17">
                <a:pos x="T10" y="T11"/>
              </a:cxn>
            </a:cxnLst>
            <a:rect l="T18" t="T19" r="T20" b="T21"/>
            <a:pathLst>
              <a:path w="581897" h="568226">
                <a:moveTo>
                  <a:pt x="0" y="426170"/>
                </a:moveTo>
                <a:lnTo>
                  <a:pt x="368812" y="426170"/>
                </a:lnTo>
                <a:lnTo>
                  <a:pt x="368812" y="142057"/>
                </a:lnTo>
                <a:lnTo>
                  <a:pt x="297784" y="142057"/>
                </a:lnTo>
                <a:lnTo>
                  <a:pt x="439841" y="0"/>
                </a:lnTo>
                <a:lnTo>
                  <a:pt x="581897" y="142057"/>
                </a:lnTo>
                <a:lnTo>
                  <a:pt x="510869" y="142057"/>
                </a:lnTo>
                <a:lnTo>
                  <a:pt x="510869" y="568226"/>
                </a:lnTo>
                <a:lnTo>
                  <a:pt x="0" y="568226"/>
                </a:lnTo>
                <a:close/>
              </a:path>
            </a:pathLst>
          </a:custGeom>
          <a:solidFill>
            <a:schemeClr val="bg1">
              <a:lumMod val="65000"/>
            </a:schemeClr>
          </a:solidFill>
          <a:ln w="25400" cap="flat" cmpd="sng" algn="ctr">
            <a:noFill/>
            <a:prstDash val="solid"/>
            <a:round/>
          </a:ln>
        </p:spPr>
        <p:txBody>
          <a:bodyPr lIns="131401" tIns="65701" rIns="131401" bIns="65701" anchor="ctr"/>
          <a:lstStyle/>
          <a:p>
            <a:pPr>
              <a:defRPr/>
            </a:pPr>
            <a:endParaRPr lang="zh-CN" altLang="en-US" sz="2400">
              <a:cs typeface="+mn-ea"/>
              <a:sym typeface="+mn-lt"/>
            </a:endParaRPr>
          </a:p>
        </p:txBody>
      </p:sp>
      <p:sp>
        <p:nvSpPr>
          <p:cNvPr id="27671" name="直角上箭头 101"/>
          <p:cNvSpPr/>
          <p:nvPr/>
        </p:nvSpPr>
        <p:spPr bwMode="auto">
          <a:xfrm rot="5400000">
            <a:off x="5028474" y="4480660"/>
            <a:ext cx="814665" cy="761765"/>
          </a:xfrm>
          <a:custGeom>
            <a:gdLst>
              <a:gd name="T0" fmla="*/ 8894270 w 581897"/>
              <a:gd name="T1" fmla="*/ 0 h 569937"/>
              <a:gd name="T2" fmla="*/ 6010231 w 581897"/>
              <a:gd name="T3" fmla="*/ 1908837 h 569937"/>
              <a:gd name="T4" fmla="*/ 0 w 581897"/>
              <a:gd name="T5" fmla="*/ 6680948 h 569937"/>
              <a:gd name="T6" fmla="*/ 5168132 w 581897"/>
              <a:gd name="T7" fmla="*/ 7635374 h 569937"/>
              <a:gd name="T8" fmla="*/ 10336286 w 581897"/>
              <a:gd name="T9" fmla="*/ 4772097 h 569937"/>
              <a:gd name="T10" fmla="*/ 11778311 w 581897"/>
              <a:gd name="T11" fmla="*/ 1908837 h 569937"/>
              <a:gd name="T12" fmla="*/ 17694720 60000 65536"/>
              <a:gd name="T13" fmla="*/ 11796480 60000 65536"/>
              <a:gd name="T14" fmla="*/ 11796480 60000 65536"/>
              <a:gd name="T15" fmla="*/ 5898240 60000 65536"/>
              <a:gd name="T16" fmla="*/ 0 60000 65536"/>
              <a:gd name="T17" fmla="*/ 0 60000 65536"/>
              <a:gd name="T18" fmla="*/ 0 w 581897"/>
              <a:gd name="T19" fmla="*/ 427453 h 569937"/>
              <a:gd name="T20" fmla="*/ 510655 w 581897"/>
              <a:gd name="T21" fmla="*/ 569937 h 569937"/>
            </a:gdLst>
            <a:cxnLst>
              <a:cxn ang="T12">
                <a:pos x="T0" y="T1"/>
              </a:cxn>
              <a:cxn ang="T13">
                <a:pos x="T2" y="T3"/>
              </a:cxn>
              <a:cxn ang="T14">
                <a:pos x="T4" y="T5"/>
              </a:cxn>
              <a:cxn ang="T15">
                <a:pos x="T6" y="T7"/>
              </a:cxn>
              <a:cxn ang="T16">
                <a:pos x="T8" y="T9"/>
              </a:cxn>
              <a:cxn ang="T17">
                <a:pos x="T10" y="T11"/>
              </a:cxn>
            </a:cxnLst>
            <a:rect l="T18" t="T19" r="T20" b="T21"/>
            <a:pathLst>
              <a:path w="581897" h="569937">
                <a:moveTo>
                  <a:pt x="0" y="427453"/>
                </a:moveTo>
                <a:lnTo>
                  <a:pt x="368171" y="427453"/>
                </a:lnTo>
                <a:lnTo>
                  <a:pt x="368171" y="142484"/>
                </a:lnTo>
                <a:lnTo>
                  <a:pt x="296929" y="142484"/>
                </a:lnTo>
                <a:lnTo>
                  <a:pt x="439413" y="0"/>
                </a:lnTo>
                <a:lnTo>
                  <a:pt x="581897" y="142484"/>
                </a:lnTo>
                <a:lnTo>
                  <a:pt x="510655" y="142484"/>
                </a:lnTo>
                <a:lnTo>
                  <a:pt x="510655" y="569937"/>
                </a:lnTo>
                <a:lnTo>
                  <a:pt x="0" y="569937"/>
                </a:lnTo>
                <a:close/>
              </a:path>
            </a:pathLst>
          </a:custGeom>
          <a:solidFill>
            <a:schemeClr val="bg1">
              <a:lumMod val="65000"/>
            </a:schemeClr>
          </a:solidFill>
          <a:ln w="25400" cap="flat" cmpd="sng" algn="ctr">
            <a:noFill/>
            <a:prstDash val="solid"/>
            <a:round/>
          </a:ln>
        </p:spPr>
        <p:txBody>
          <a:bodyPr lIns="131401" tIns="65701" rIns="131401" bIns="65701" anchor="ctr"/>
          <a:lstStyle/>
          <a:p>
            <a:pPr>
              <a:defRPr/>
            </a:pPr>
            <a:endParaRPr lang="zh-CN" altLang="en-US" sz="2400">
              <a:cs typeface="+mn-ea"/>
              <a:sym typeface="+mn-lt"/>
            </a:endParaRPr>
          </a:p>
        </p:txBody>
      </p:sp>
      <p:sp>
        <p:nvSpPr>
          <p:cNvPr id="73779" name="Rectangle 51"/>
          <p:cNvSpPr>
            <a:spLocks noChangeArrowheads="1"/>
          </p:cNvSpPr>
          <p:nvPr/>
        </p:nvSpPr>
        <p:spPr bwMode="auto">
          <a:xfrm>
            <a:off x="767882" y="4511341"/>
            <a:ext cx="2807951" cy="1323169"/>
          </a:xfrm>
          <a:prstGeom prst="rect">
            <a:avLst/>
          </a:prstGeom>
          <a:noFill/>
          <a:ln w="9525">
            <a:noFill/>
            <a:miter lim="800000"/>
          </a:ln>
        </p:spPr>
        <p:txBody>
          <a:bodyPr lIns="91424" tIns="45713" rIns="91424" bIns="45713">
            <a:spAutoFit/>
          </a:bodyPr>
          <a:lstStyle/>
          <a:p>
            <a:pPr defTabSz="913130">
              <a:lnSpc>
                <a:spcPct val="150000"/>
              </a:lnSpc>
              <a:defRPr/>
            </a:pPr>
            <a:r>
              <a:rPr lang="zh-CN" altLang="en-US" sz="133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zh-CN" altLang="en-US" sz="1335">
              <a:solidFill>
                <a:schemeClr val="tx1">
                  <a:lumMod val="65000"/>
                  <a:lumOff val="35000"/>
                </a:schemeClr>
              </a:solidFill>
              <a:cs typeface="+mn-ea"/>
              <a:sym typeface="+mn-lt"/>
            </a:endParaRPr>
          </a:p>
        </p:txBody>
      </p:sp>
      <p:sp>
        <p:nvSpPr>
          <p:cNvPr id="73780" name="Rectangle 52"/>
          <p:cNvSpPr>
            <a:spLocks noChangeArrowheads="1"/>
          </p:cNvSpPr>
          <p:nvPr/>
        </p:nvSpPr>
        <p:spPr bwMode="auto">
          <a:xfrm>
            <a:off x="767879" y="4105069"/>
            <a:ext cx="1627336" cy="379642"/>
          </a:xfrm>
          <a:prstGeom prst="rect">
            <a:avLst/>
          </a:prstGeom>
          <a:noFill/>
          <a:ln w="9525">
            <a:noFill/>
            <a:miter lim="800000"/>
          </a:ln>
        </p:spPr>
        <p:txBody>
          <a:bodyPr wrap="none" lIns="91424" tIns="45713" rIns="91424" bIns="45713">
            <a:spAutoFit/>
          </a:bodyPr>
          <a:lstStyle/>
          <a:p>
            <a:pPr defTabSz="913130">
              <a:defRPr/>
            </a:pPr>
            <a:r>
              <a:rPr lang="zh-CN" altLang="en-US" sz="1865" b="1">
                <a:solidFill>
                  <a:schemeClr val="tx1">
                    <a:lumMod val="65000"/>
                    <a:lumOff val="35000"/>
                  </a:schemeClr>
                </a:solidFill>
                <a:cs typeface="+mn-ea"/>
                <a:sym typeface="+mn-lt"/>
              </a:rPr>
              <a:t>点击输入标题</a:t>
            </a:r>
            <a:endParaRPr lang="zh-CN" altLang="en-US" sz="1865" b="1">
              <a:solidFill>
                <a:schemeClr val="tx1">
                  <a:lumMod val="65000"/>
                  <a:lumOff val="35000"/>
                </a:schemeClr>
              </a:solidFill>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7657"/>
                                        </p:tgtEl>
                                        <p:attrNameLst>
                                          <p:attrName>style.visibility</p:attrName>
                                        </p:attrNameLst>
                                      </p:cBhvr>
                                      <p:to>
                                        <p:strVal val="visible"/>
                                      </p:to>
                                    </p:set>
                                    <p:anim calcmode="lin" valueType="num">
                                      <p:cBhvr additive="base">
                                        <p:cTn id="7" dur="500" fill="hold"/>
                                        <p:tgtEl>
                                          <p:spTgt spid="27657"/>
                                        </p:tgtEl>
                                        <p:attrNameLst>
                                          <p:attrName>ppt_x</p:attrName>
                                        </p:attrNameLst>
                                      </p:cBhvr>
                                      <p:tavLst>
                                        <p:tav tm="0">
                                          <p:val>
                                            <p:strVal val="#ppt_x"/>
                                          </p:val>
                                        </p:tav>
                                        <p:tav tm="100000">
                                          <p:val>
                                            <p:strVal val="#ppt_x"/>
                                          </p:val>
                                        </p:tav>
                                      </p:tavLst>
                                    </p:anim>
                                    <p:anim calcmode="lin" valueType="num">
                                      <p:cBhvr additive="base">
                                        <p:cTn id="8" dur="500" fill="hold"/>
                                        <p:tgtEl>
                                          <p:spTgt spid="27657"/>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2" presetClass="entr" presetSubtype="8" fill="hold" nodeType="afterEffect">
                                  <p:stCondLst>
                                    <p:cond delay="0"/>
                                  </p:stCondLst>
                                  <p:childTnLst>
                                    <p:set>
                                      <p:cBhvr>
                                        <p:cTn id="11" dur="1" fill="hold">
                                          <p:stCondLst>
                                            <p:cond delay="0"/>
                                          </p:stCondLst>
                                        </p:cTn>
                                        <p:tgtEl>
                                          <p:spTgt spid="61456"/>
                                        </p:tgtEl>
                                        <p:attrNameLst>
                                          <p:attrName>style.visibility</p:attrName>
                                        </p:attrNameLst>
                                      </p:cBhvr>
                                      <p:to>
                                        <p:strVal val="visible"/>
                                      </p:to>
                                    </p:set>
                                    <p:animEffect transition="in" filter="wipe(left)">
                                      <p:cBhvr>
                                        <p:cTn id="12" dur="500"/>
                                        <p:tgtEl>
                                          <p:spTgt spid="61456"/>
                                        </p:tgtEl>
                                      </p:cBhvr>
                                    </p:animEffect>
                                  </p:childTnLst>
                                </p:cTn>
                              </p:par>
                            </p:childTnLst>
                          </p:cTn>
                        </p:par>
                        <p:par>
                          <p:cTn id="13" fill="hold" nodeType="afterGroup">
                            <p:stCondLst>
                              <p:cond delay="1000"/>
                            </p:stCondLst>
                            <p:childTnLst>
                              <p:par>
                                <p:cTn id="14" presetID="22" presetClass="entr" presetSubtype="8"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left)">
                                      <p:cBhvr>
                                        <p:cTn id="16" dur="500"/>
                                        <p:tgtEl>
                                          <p:spTgt spid="2"/>
                                        </p:tgtEl>
                                      </p:cBhvr>
                                    </p:animEffect>
                                  </p:childTnLst>
                                </p:cTn>
                              </p:par>
                            </p:childTnLst>
                          </p:cTn>
                        </p:par>
                        <p:par>
                          <p:cTn id="17" fill="hold" nodeType="afterGroup">
                            <p:stCondLst>
                              <p:cond delay="1500"/>
                            </p:stCondLst>
                            <p:childTnLst>
                              <p:par>
                                <p:cTn id="18" presetID="12" presetClass="entr" presetSubtype="1" fill="hold" nodeType="afterEffect">
                                  <p:stCondLst>
                                    <p:cond delay="0"/>
                                  </p:stCondLst>
                                  <p:childTnLst>
                                    <p:set>
                                      <p:cBhvr>
                                        <p:cTn id="19" dur="1" fill="hold">
                                          <p:stCondLst>
                                            <p:cond delay="0"/>
                                          </p:stCondLst>
                                        </p:cTn>
                                        <p:tgtEl>
                                          <p:spTgt spid="27669"/>
                                        </p:tgtEl>
                                        <p:attrNameLst>
                                          <p:attrName>style.visibility</p:attrName>
                                        </p:attrNameLst>
                                      </p:cBhvr>
                                      <p:to>
                                        <p:strVal val="visible"/>
                                      </p:to>
                                    </p:set>
                                    <p:anim calcmode="lin" valueType="num">
                                      <p:cBhvr additive="base">
                                        <p:cTn id="20" dur="500"/>
                                        <p:tgtEl>
                                          <p:spTgt spid="27669"/>
                                        </p:tgtEl>
                                        <p:attrNameLst>
                                          <p:attrName>ppt_y</p:attrName>
                                        </p:attrNameLst>
                                      </p:cBhvr>
                                      <p:tavLst>
                                        <p:tav tm="0">
                                          <p:val>
                                            <p:strVal val="#ppt_y-#ppt_h*1.125000"/>
                                          </p:val>
                                        </p:tav>
                                        <p:tav tm="100000">
                                          <p:val>
                                            <p:strVal val="#ppt_y"/>
                                          </p:val>
                                        </p:tav>
                                      </p:tavLst>
                                    </p:anim>
                                    <p:animEffect transition="in" filter="wipe(down)">
                                      <p:cBhvr>
                                        <p:cTn id="21" dur="500"/>
                                        <p:tgtEl>
                                          <p:spTgt spid="27669"/>
                                        </p:tgtEl>
                                      </p:cBhvr>
                                    </p:animEffect>
                                  </p:childTnLst>
                                </p:cTn>
                              </p:par>
                            </p:childTnLst>
                          </p:cTn>
                        </p:par>
                        <p:par>
                          <p:cTn id="22" fill="hold" nodeType="afterGroup">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7658"/>
                                        </p:tgtEl>
                                        <p:attrNameLst>
                                          <p:attrName>style.visibility</p:attrName>
                                        </p:attrNameLst>
                                      </p:cBhvr>
                                      <p:to>
                                        <p:strVal val="visible"/>
                                      </p:to>
                                    </p:set>
                                    <p:animEffect transition="in" filter="wipe(left)">
                                      <p:cBhvr>
                                        <p:cTn id="25" dur="500"/>
                                        <p:tgtEl>
                                          <p:spTgt spid="27658"/>
                                        </p:tgtEl>
                                      </p:cBhvr>
                                    </p:animEffect>
                                  </p:childTnLst>
                                </p:cTn>
                              </p:par>
                            </p:childTnLst>
                          </p:cTn>
                        </p:par>
                        <p:par>
                          <p:cTn id="26" fill="hold" nodeType="afterGroup">
                            <p:stCondLst>
                              <p:cond delay="2500"/>
                            </p:stCondLst>
                            <p:childTnLst>
                              <p:par>
                                <p:cTn id="27" presetID="22" presetClass="entr" presetSubtype="8" fill="hold" nodeType="afterEffect">
                                  <p:stCondLst>
                                    <p:cond delay="0"/>
                                  </p:stCondLst>
                                  <p:childTnLst>
                                    <p:set>
                                      <p:cBhvr>
                                        <p:cTn id="28" dur="1" fill="hold">
                                          <p:stCondLst>
                                            <p:cond delay="0"/>
                                          </p:stCondLst>
                                        </p:cTn>
                                        <p:tgtEl>
                                          <p:spTgt spid="61460"/>
                                        </p:tgtEl>
                                        <p:attrNameLst>
                                          <p:attrName>style.visibility</p:attrName>
                                        </p:attrNameLst>
                                      </p:cBhvr>
                                      <p:to>
                                        <p:strVal val="visible"/>
                                      </p:to>
                                    </p:set>
                                    <p:animEffect transition="in" filter="wipe(left)">
                                      <p:cBhvr>
                                        <p:cTn id="29" dur="500"/>
                                        <p:tgtEl>
                                          <p:spTgt spid="61460"/>
                                        </p:tgtEl>
                                      </p:cBhvr>
                                    </p:animEffect>
                                  </p:childTnLst>
                                </p:cTn>
                              </p:par>
                            </p:childTnLst>
                          </p:cTn>
                        </p:par>
                        <p:par>
                          <p:cTn id="30" fill="hold" nodeType="afterGroup">
                            <p:stCondLst>
                              <p:cond delay="3000"/>
                            </p:stCondLst>
                            <p:childTnLst>
                              <p:par>
                                <p:cTn id="31" presetID="22" presetClass="entr" presetSubtype="8"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wipe(left)">
                                      <p:cBhvr>
                                        <p:cTn id="33" dur="500"/>
                                        <p:tgtEl>
                                          <p:spTgt spid="3"/>
                                        </p:tgtEl>
                                      </p:cBhvr>
                                    </p:animEffect>
                                  </p:childTnLst>
                                </p:cTn>
                              </p:par>
                            </p:childTnLst>
                          </p:cTn>
                        </p:par>
                        <p:par>
                          <p:cTn id="34" fill="hold" nodeType="afterGroup">
                            <p:stCondLst>
                              <p:cond delay="3500"/>
                            </p:stCondLst>
                            <p:childTnLst>
                              <p:par>
                                <p:cTn id="35" presetID="12" presetClass="entr" presetSubtype="1" fill="hold" nodeType="afterEffect">
                                  <p:stCondLst>
                                    <p:cond delay="0"/>
                                  </p:stCondLst>
                                  <p:childTnLst>
                                    <p:set>
                                      <p:cBhvr>
                                        <p:cTn id="36" dur="1" fill="hold">
                                          <p:stCondLst>
                                            <p:cond delay="0"/>
                                          </p:stCondLst>
                                        </p:cTn>
                                        <p:tgtEl>
                                          <p:spTgt spid="27670"/>
                                        </p:tgtEl>
                                        <p:attrNameLst>
                                          <p:attrName>style.visibility</p:attrName>
                                        </p:attrNameLst>
                                      </p:cBhvr>
                                      <p:to>
                                        <p:strVal val="visible"/>
                                      </p:to>
                                    </p:set>
                                    <p:anim calcmode="lin" valueType="num">
                                      <p:cBhvr additive="base">
                                        <p:cTn id="37" dur="500"/>
                                        <p:tgtEl>
                                          <p:spTgt spid="27670"/>
                                        </p:tgtEl>
                                        <p:attrNameLst>
                                          <p:attrName>ppt_y</p:attrName>
                                        </p:attrNameLst>
                                      </p:cBhvr>
                                      <p:tavLst>
                                        <p:tav tm="0">
                                          <p:val>
                                            <p:strVal val="#ppt_y-#ppt_h*1.125000"/>
                                          </p:val>
                                        </p:tav>
                                        <p:tav tm="100000">
                                          <p:val>
                                            <p:strVal val="#ppt_y"/>
                                          </p:val>
                                        </p:tav>
                                      </p:tavLst>
                                    </p:anim>
                                    <p:animEffect transition="in" filter="wipe(down)">
                                      <p:cBhvr>
                                        <p:cTn id="38" dur="500"/>
                                        <p:tgtEl>
                                          <p:spTgt spid="27670"/>
                                        </p:tgtEl>
                                      </p:cBhvr>
                                    </p:animEffect>
                                  </p:childTnLst>
                                </p:cTn>
                              </p:par>
                            </p:childTnLst>
                          </p:cTn>
                        </p:par>
                        <p:par>
                          <p:cTn id="39" fill="hold" nodeType="afterGroup">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27659"/>
                                        </p:tgtEl>
                                        <p:attrNameLst>
                                          <p:attrName>style.visibility</p:attrName>
                                        </p:attrNameLst>
                                      </p:cBhvr>
                                      <p:to>
                                        <p:strVal val="visible"/>
                                      </p:to>
                                    </p:set>
                                    <p:animEffect transition="in" filter="wipe(left)">
                                      <p:cBhvr>
                                        <p:cTn id="42" dur="500"/>
                                        <p:tgtEl>
                                          <p:spTgt spid="27659"/>
                                        </p:tgtEl>
                                      </p:cBhvr>
                                    </p:animEffect>
                                  </p:childTnLst>
                                </p:cTn>
                              </p:par>
                            </p:childTnLst>
                          </p:cTn>
                        </p:par>
                        <p:par>
                          <p:cTn id="43" fill="hold" nodeType="afterGroup">
                            <p:stCondLst>
                              <p:cond delay="4500"/>
                            </p:stCondLst>
                            <p:childTnLst>
                              <p:par>
                                <p:cTn id="44" presetID="22" presetClass="entr" presetSubtype="8" fill="hold" nodeType="afterEffect">
                                  <p:stCondLst>
                                    <p:cond delay="0"/>
                                  </p:stCondLst>
                                  <p:childTnLst>
                                    <p:set>
                                      <p:cBhvr>
                                        <p:cTn id="45" dur="1" fill="hold">
                                          <p:stCondLst>
                                            <p:cond delay="0"/>
                                          </p:stCondLst>
                                        </p:cTn>
                                        <p:tgtEl>
                                          <p:spTgt spid="61464"/>
                                        </p:tgtEl>
                                        <p:attrNameLst>
                                          <p:attrName>style.visibility</p:attrName>
                                        </p:attrNameLst>
                                      </p:cBhvr>
                                      <p:to>
                                        <p:strVal val="visible"/>
                                      </p:to>
                                    </p:set>
                                    <p:animEffect transition="in" filter="wipe(left)">
                                      <p:cBhvr>
                                        <p:cTn id="46" dur="500"/>
                                        <p:tgtEl>
                                          <p:spTgt spid="61464"/>
                                        </p:tgtEl>
                                      </p:cBhvr>
                                    </p:animEffect>
                                  </p:childTnLst>
                                </p:cTn>
                              </p:par>
                            </p:childTnLst>
                          </p:cTn>
                        </p:par>
                        <p:par>
                          <p:cTn id="47" fill="hold" nodeType="afterGroup">
                            <p:stCondLst>
                              <p:cond delay="5000"/>
                            </p:stCondLst>
                            <p:childTnLst>
                              <p:par>
                                <p:cTn id="48" presetID="22" presetClass="entr" presetSubtype="8"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wipe(left)">
                                      <p:cBhvr>
                                        <p:cTn id="50" dur="500"/>
                                        <p:tgtEl>
                                          <p:spTgt spid="4"/>
                                        </p:tgtEl>
                                      </p:cBhvr>
                                    </p:animEffect>
                                  </p:childTnLst>
                                </p:cTn>
                              </p:par>
                            </p:childTnLst>
                          </p:cTn>
                        </p:par>
                        <p:par>
                          <p:cTn id="51" fill="hold" nodeType="afterGroup">
                            <p:stCondLst>
                              <p:cond delay="5500"/>
                            </p:stCondLst>
                            <p:childTnLst>
                              <p:par>
                                <p:cTn id="52" presetID="12" presetClass="entr" presetSubtype="1" fill="hold" nodeType="afterEffect">
                                  <p:stCondLst>
                                    <p:cond delay="0"/>
                                  </p:stCondLst>
                                  <p:childTnLst>
                                    <p:set>
                                      <p:cBhvr>
                                        <p:cTn id="53" dur="1" fill="hold">
                                          <p:stCondLst>
                                            <p:cond delay="0"/>
                                          </p:stCondLst>
                                        </p:cTn>
                                        <p:tgtEl>
                                          <p:spTgt spid="27671"/>
                                        </p:tgtEl>
                                        <p:attrNameLst>
                                          <p:attrName>style.visibility</p:attrName>
                                        </p:attrNameLst>
                                      </p:cBhvr>
                                      <p:to>
                                        <p:strVal val="visible"/>
                                      </p:to>
                                    </p:set>
                                    <p:anim calcmode="lin" valueType="num">
                                      <p:cBhvr additive="base">
                                        <p:cTn id="54" dur="500"/>
                                        <p:tgtEl>
                                          <p:spTgt spid="27671"/>
                                        </p:tgtEl>
                                        <p:attrNameLst>
                                          <p:attrName>ppt_y</p:attrName>
                                        </p:attrNameLst>
                                      </p:cBhvr>
                                      <p:tavLst>
                                        <p:tav tm="0">
                                          <p:val>
                                            <p:strVal val="#ppt_y-#ppt_h*1.125000"/>
                                          </p:val>
                                        </p:tav>
                                        <p:tav tm="100000">
                                          <p:val>
                                            <p:strVal val="#ppt_y"/>
                                          </p:val>
                                        </p:tav>
                                      </p:tavLst>
                                    </p:anim>
                                    <p:animEffect transition="in" filter="wipe(down)">
                                      <p:cBhvr>
                                        <p:cTn id="55" dur="500"/>
                                        <p:tgtEl>
                                          <p:spTgt spid="27671"/>
                                        </p:tgtEl>
                                      </p:cBhvr>
                                    </p:animEffect>
                                  </p:childTnLst>
                                </p:cTn>
                              </p:par>
                            </p:childTnLst>
                          </p:cTn>
                        </p:par>
                        <p:par>
                          <p:cTn id="56" fill="hold" nodeType="afterGroup">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27660"/>
                                        </p:tgtEl>
                                        <p:attrNameLst>
                                          <p:attrName>style.visibility</p:attrName>
                                        </p:attrNameLst>
                                      </p:cBhvr>
                                      <p:to>
                                        <p:strVal val="visible"/>
                                      </p:to>
                                    </p:set>
                                    <p:animEffect transition="in" filter="wipe(left)">
                                      <p:cBhvr>
                                        <p:cTn id="59" dur="500"/>
                                        <p:tgtEl>
                                          <p:spTgt spid="27660"/>
                                        </p:tgtEl>
                                      </p:cBhvr>
                                    </p:animEffect>
                                  </p:childTnLst>
                                </p:cTn>
                              </p:par>
                            </p:childTnLst>
                          </p:cTn>
                        </p:par>
                        <p:par>
                          <p:cTn id="60" fill="hold" nodeType="afterGroup">
                            <p:stCondLst>
                              <p:cond delay="6500"/>
                            </p:stCondLst>
                            <p:childTnLst>
                              <p:par>
                                <p:cTn id="61" presetID="22" presetClass="entr" presetSubtype="8" fill="hold" nodeType="afterEffect">
                                  <p:stCondLst>
                                    <p:cond delay="0"/>
                                  </p:stCondLst>
                                  <p:childTnLst>
                                    <p:set>
                                      <p:cBhvr>
                                        <p:cTn id="62" dur="1" fill="hold">
                                          <p:stCondLst>
                                            <p:cond delay="0"/>
                                          </p:stCondLst>
                                        </p:cTn>
                                        <p:tgtEl>
                                          <p:spTgt spid="61468"/>
                                        </p:tgtEl>
                                        <p:attrNameLst>
                                          <p:attrName>style.visibility</p:attrName>
                                        </p:attrNameLst>
                                      </p:cBhvr>
                                      <p:to>
                                        <p:strVal val="visible"/>
                                      </p:to>
                                    </p:set>
                                    <p:animEffect transition="in" filter="wipe(left)">
                                      <p:cBhvr>
                                        <p:cTn id="63" dur="500"/>
                                        <p:tgtEl>
                                          <p:spTgt spid="61468"/>
                                        </p:tgtEl>
                                      </p:cBhvr>
                                    </p:animEffect>
                                  </p:childTnLst>
                                </p:cTn>
                              </p:par>
                            </p:childTnLst>
                          </p:cTn>
                        </p:par>
                        <p:par>
                          <p:cTn id="64" fill="hold" nodeType="afterGroup">
                            <p:stCondLst>
                              <p:cond delay="7000"/>
                            </p:stCondLst>
                            <p:childTnLst>
                              <p:par>
                                <p:cTn id="65" presetID="22" presetClass="entr" presetSubtype="8" fill="hold"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wipe(left)">
                                      <p:cBhvr>
                                        <p:cTn id="67" dur="500"/>
                                        <p:tgtEl>
                                          <p:spTgt spid="5"/>
                                        </p:tgtEl>
                                      </p:cBhvr>
                                    </p:animEffect>
                                  </p:childTnLst>
                                </p:cTn>
                              </p:par>
                            </p:childTnLst>
                          </p:cTn>
                        </p:par>
                        <p:par>
                          <p:cTn id="68" fill="hold" nodeType="afterGroup">
                            <p:stCondLst>
                              <p:cond delay="7500"/>
                            </p:stCondLst>
                            <p:childTnLst>
                              <p:par>
                                <p:cTn id="69" presetID="41" presetClass="entr" presetSubtype="0" fill="hold" nodeType="afterEffect">
                                  <p:stCondLst>
                                    <p:cond delay="0"/>
                                  </p:stCondLst>
                                  <p:iterate type="lt">
                                    <p:tmPct val="10000"/>
                                  </p:iterate>
                                  <p:childTnLst>
                                    <p:set>
                                      <p:cBhvr>
                                        <p:cTn id="70" dur="1" fill="hold">
                                          <p:stCondLst>
                                            <p:cond delay="0"/>
                                          </p:stCondLst>
                                        </p:cTn>
                                        <p:tgtEl>
                                          <p:spTgt spid="73780">
                                            <p:txEl>
                                              <p:pRg st="0" end="0"/>
                                            </p:txEl>
                                          </p:spTgt>
                                        </p:tgtEl>
                                        <p:attrNameLst>
                                          <p:attrName>style.visibility</p:attrName>
                                        </p:attrNameLst>
                                      </p:cBhvr>
                                      <p:to>
                                        <p:strVal val="visible"/>
                                      </p:to>
                                    </p:set>
                                    <p:anim calcmode="lin" valueType="num">
                                      <p:cBhvr>
                                        <p:cTn id="71" dur="500" fill="hold"/>
                                        <p:tgtEl>
                                          <p:spTgt spid="7378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72" dur="500" fill="hold"/>
                                        <p:tgtEl>
                                          <p:spTgt spid="73780">
                                            <p:txEl>
                                              <p:pRg st="0" end="0"/>
                                            </p:txEl>
                                          </p:spTgt>
                                        </p:tgtEl>
                                        <p:attrNameLst>
                                          <p:attrName>ppt_y</p:attrName>
                                        </p:attrNameLst>
                                      </p:cBhvr>
                                      <p:tavLst>
                                        <p:tav tm="0">
                                          <p:val>
                                            <p:strVal val="#ppt_y"/>
                                          </p:val>
                                        </p:tav>
                                        <p:tav tm="100000">
                                          <p:val>
                                            <p:strVal val="#ppt_y"/>
                                          </p:val>
                                        </p:tav>
                                      </p:tavLst>
                                    </p:anim>
                                    <p:anim calcmode="lin" valueType="num">
                                      <p:cBhvr>
                                        <p:cTn id="73" dur="500" fill="hold"/>
                                        <p:tgtEl>
                                          <p:spTgt spid="7378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4" dur="500" fill="hold"/>
                                        <p:tgtEl>
                                          <p:spTgt spid="7378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5" dur="500" tmFilter="0,0; .5, 1; 1, 1"/>
                                        <p:tgtEl>
                                          <p:spTgt spid="73780">
                                            <p:txEl>
                                              <p:pRg st="0" end="0"/>
                                            </p:txEl>
                                          </p:spTgt>
                                        </p:tgtEl>
                                      </p:cBhvr>
                                    </p:animEffect>
                                  </p:childTnLst>
                                </p:cTn>
                              </p:par>
                            </p:childTnLst>
                          </p:cTn>
                        </p:par>
                        <p:par>
                          <p:cTn id="76" fill="hold" nodeType="afterGroup">
                            <p:stCondLst>
                              <p:cond delay="8000"/>
                            </p:stCondLst>
                            <p:childTnLst>
                              <p:par>
                                <p:cTn id="77" presetID="41" presetClass="entr" presetSubtype="0" fill="hold" nodeType="afterEffect">
                                  <p:stCondLst>
                                    <p:cond delay="0"/>
                                  </p:stCondLst>
                                  <p:iterate type="lt">
                                    <p:tmPct val="10000"/>
                                  </p:iterate>
                                  <p:childTnLst>
                                    <p:set>
                                      <p:cBhvr>
                                        <p:cTn id="78" dur="1" fill="hold">
                                          <p:stCondLst>
                                            <p:cond delay="0"/>
                                          </p:stCondLst>
                                        </p:cTn>
                                        <p:tgtEl>
                                          <p:spTgt spid="73779">
                                            <p:txEl>
                                              <p:pRg st="0" end="0"/>
                                            </p:txEl>
                                          </p:spTgt>
                                        </p:tgtEl>
                                        <p:attrNameLst>
                                          <p:attrName>style.visibility</p:attrName>
                                        </p:attrNameLst>
                                      </p:cBhvr>
                                      <p:to>
                                        <p:strVal val="visible"/>
                                      </p:to>
                                    </p:set>
                                    <p:anim calcmode="lin" valueType="num">
                                      <p:cBhvr>
                                        <p:cTn id="79" dur="500" fill="hold"/>
                                        <p:tgtEl>
                                          <p:spTgt spid="73779">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73779">
                                            <p:txEl>
                                              <p:pRg st="0" end="0"/>
                                            </p:txEl>
                                          </p:spTgt>
                                        </p:tgtEl>
                                        <p:attrNameLst>
                                          <p:attrName>ppt_y</p:attrName>
                                        </p:attrNameLst>
                                      </p:cBhvr>
                                      <p:tavLst>
                                        <p:tav tm="0">
                                          <p:val>
                                            <p:strVal val="#ppt_y"/>
                                          </p:val>
                                        </p:tav>
                                        <p:tav tm="100000">
                                          <p:val>
                                            <p:strVal val="#ppt_y"/>
                                          </p:val>
                                        </p:tav>
                                      </p:tavLst>
                                    </p:anim>
                                    <p:anim calcmode="lin" valueType="num">
                                      <p:cBhvr>
                                        <p:cTn id="81" dur="500" fill="hold"/>
                                        <p:tgtEl>
                                          <p:spTgt spid="73779">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73779">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7377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7" grpId="0" animBg="1"/>
      <p:bldP spid="27658" grpId="0" animBg="1"/>
      <p:bldP spid="27659" grpId="0" animBg="1"/>
      <p:bldP spid="27660" grpId="0" animBg="1"/>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6510" y="-13970"/>
            <a:ext cx="12159615" cy="6438900"/>
            <a:chOff x="25" y="-4058"/>
            <a:chExt cx="19149" cy="10140"/>
          </a:xfrm>
        </p:grpSpPr>
        <p:pic>
          <p:nvPicPr>
            <p:cNvPr id="8" name="图片 7" descr="资源 634302"/>
            <p:cNvPicPr>
              <a:picLocks noChangeAspect="1"/>
            </p:cNvPicPr>
            <p:nvPr/>
          </p:nvPicPr>
          <p:blipFill>
            <a:blip r:embed="rId3"/>
            <a:srcRect t="22798"/>
            <a:stretch>
              <a:fillRect/>
            </a:stretch>
          </p:blipFill>
          <p:spPr>
            <a:xfrm>
              <a:off x="25" y="-4058"/>
              <a:ext cx="19149" cy="9854"/>
            </a:xfrm>
            <a:prstGeom prst="rect">
              <a:avLst/>
            </a:prstGeom>
          </p:spPr>
        </p:pic>
        <p:pic>
          <p:nvPicPr>
            <p:cNvPr id="10" name="图片 9" descr="资源 134302"/>
            <p:cNvPicPr>
              <a:picLocks noChangeAspect="1"/>
            </p:cNvPicPr>
            <p:nvPr/>
          </p:nvPicPr>
          <p:blipFill>
            <a:blip r:embed="rId4"/>
            <a:stretch>
              <a:fillRect/>
            </a:stretch>
          </p:blipFill>
          <p:spPr>
            <a:xfrm>
              <a:off x="26" y="1767"/>
              <a:ext cx="19148" cy="4315"/>
            </a:xfrm>
            <a:prstGeom prst="rect">
              <a:avLst/>
            </a:prstGeom>
          </p:spPr>
        </p:pic>
      </p:grpSp>
      <p:pic>
        <p:nvPicPr>
          <p:cNvPr id="3" name="图片 2" descr="资源 434302"/>
          <p:cNvPicPr>
            <a:picLocks noChangeAspect="1"/>
          </p:cNvPicPr>
          <p:nvPr/>
        </p:nvPicPr>
        <p:blipFill>
          <a:blip r:embed="rId5"/>
          <a:stretch>
            <a:fillRect/>
          </a:stretch>
        </p:blipFill>
        <p:spPr>
          <a:xfrm>
            <a:off x="3957955" y="-528320"/>
            <a:ext cx="3628390" cy="3628390"/>
          </a:xfrm>
          <a:prstGeom prst="rect">
            <a:avLst/>
          </a:prstGeom>
        </p:spPr>
      </p:pic>
      <p:sp>
        <p:nvSpPr>
          <p:cNvPr id="29" name="矩形 28"/>
          <p:cNvSpPr/>
          <p:nvPr/>
        </p:nvSpPr>
        <p:spPr>
          <a:xfrm>
            <a:off x="3860306" y="716639"/>
            <a:ext cx="3823734" cy="1138769"/>
          </a:xfrm>
          <a:prstGeom prst="rect">
            <a:avLst/>
          </a:prstGeom>
        </p:spPr>
        <p:txBody>
          <a:bodyPr wrap="none" lIns="121917" tIns="60958" rIns="121917" bIns="60958">
            <a:spAutoFit/>
          </a:bodyPr>
          <a:lstStyle/>
          <a:p>
            <a:pPr algn="ctr"/>
            <a:r>
              <a:rPr lang="en-US" altLang="zh-CN" sz="6600">
                <a:solidFill>
                  <a:srgbClr val="C41C30"/>
                </a:solidFill>
                <a:cs typeface="+mn-ea"/>
                <a:sym typeface="+mn-lt"/>
              </a:rPr>
              <a:t>PART  </a:t>
            </a:r>
            <a:r>
              <a:rPr lang="en-US" altLang="zh-CN" sz="6600" smtClean="0">
                <a:solidFill>
                  <a:srgbClr val="C41C30"/>
                </a:solidFill>
                <a:cs typeface="+mn-ea"/>
                <a:sym typeface="+mn-lt"/>
              </a:rPr>
              <a:t>04</a:t>
            </a:r>
            <a:endParaRPr lang="en-US" altLang="zh-CN" sz="6600">
              <a:solidFill>
                <a:srgbClr val="C41C30"/>
              </a:solidFill>
              <a:cs typeface="+mn-ea"/>
              <a:sym typeface="+mn-lt"/>
            </a:endParaRPr>
          </a:p>
        </p:txBody>
      </p:sp>
      <p:sp>
        <p:nvSpPr>
          <p:cNvPr id="30" name="TextBox 3"/>
          <p:cNvSpPr txBox="1"/>
          <p:nvPr/>
        </p:nvSpPr>
        <p:spPr>
          <a:xfrm>
            <a:off x="3937055" y="4828128"/>
            <a:ext cx="4196014" cy="800215"/>
          </a:xfrm>
          <a:prstGeom prst="rect">
            <a:avLst/>
          </a:prstGeom>
          <a:noFill/>
        </p:spPr>
        <p:txBody>
          <a:bodyPr wrap="none" lIns="121917" tIns="60958" rIns="121917" bIns="60958" rtlCol="0">
            <a:spAutoFit/>
          </a:bodyPr>
          <a:lstStyle/>
          <a:p>
            <a:pPr algn="ctr"/>
            <a:r>
              <a:rPr lang="zh-CN" altLang="en-US" sz="4400" b="1">
                <a:solidFill>
                  <a:srgbClr val="C41C30"/>
                </a:solidFill>
                <a:cs typeface="+mn-ea"/>
                <a:sym typeface="+mn-lt"/>
              </a:rPr>
              <a:t>请输入您的标题</a:t>
            </a:r>
            <a:endParaRPr lang="zh-CN" altLang="en-US" sz="4400" b="1">
              <a:solidFill>
                <a:srgbClr val="C41C30"/>
              </a:solidFill>
              <a:cs typeface="+mn-ea"/>
              <a:sym typeface="+mn-lt"/>
            </a:endParaRPr>
          </a:p>
        </p:txBody>
      </p:sp>
      <p:sp>
        <p:nvSpPr>
          <p:cNvPr id="31" name="TextBox 4"/>
          <p:cNvSpPr txBox="1"/>
          <p:nvPr/>
        </p:nvSpPr>
        <p:spPr>
          <a:xfrm>
            <a:off x="3625697" y="5758711"/>
            <a:ext cx="4818730" cy="600164"/>
          </a:xfrm>
          <a:prstGeom prst="rect">
            <a:avLst/>
          </a:prstGeom>
          <a:noFill/>
          <a:effectLst/>
        </p:spPr>
        <p:txBody>
          <a:bodyPr wrap="square" rtlCol="0">
            <a:spAutoFit/>
          </a:bodyPr>
          <a:lstStyle/>
          <a:p>
            <a:pPr algn="ctr"/>
            <a:r>
              <a:rPr lang="en-US" altLang="zh-CN" sz="1100">
                <a:solidFill>
                  <a:srgbClr val="C41C30"/>
                </a:solidFill>
                <a:cs typeface="+mn-ea"/>
                <a:sym typeface="+mn-lt"/>
              </a:rPr>
              <a:t>Your content to play here, or through your copy, paste in this box, and select only the text. Your content to play here, or through your copy, paste in this box, and select only the text.</a:t>
            </a:r>
            <a:endParaRPr lang="en-US" altLang="zh-CN" sz="1100">
              <a:solidFill>
                <a:srgbClr val="C41C30"/>
              </a:solidFill>
              <a:cs typeface="+mn-ea"/>
              <a:sym typeface="+mn-lt"/>
            </a:endParaRPr>
          </a:p>
        </p:txBody>
      </p:sp>
      <p:cxnSp>
        <p:nvCxnSpPr>
          <p:cNvPr id="32" name="直接连接符 31"/>
          <p:cNvCxnSpPr/>
          <p:nvPr/>
        </p:nvCxnSpPr>
        <p:spPr>
          <a:xfrm>
            <a:off x="3674952" y="5638795"/>
            <a:ext cx="4720220" cy="0"/>
          </a:xfrm>
          <a:prstGeom prst="line">
            <a:avLst/>
          </a:prstGeom>
          <a:ln>
            <a:solidFill>
              <a:srgbClr val="C41C3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 decel="9400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par>
                          <p:cTn id="13" fill="hold" nodeType="afterGroup">
                            <p:stCondLst>
                              <p:cond delay="1000"/>
                            </p:stCondLst>
                            <p:childTnLst>
                              <p:par>
                                <p:cTn id="14" presetID="16" presetClass="entr" presetSubtype="21"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barn(inVertical)">
                                      <p:cBhvr>
                                        <p:cTn id="16" dur="500"/>
                                        <p:tgtEl>
                                          <p:spTgt spid="32"/>
                                        </p:tgtEl>
                                      </p:cBhvr>
                                    </p:animEffect>
                                  </p:childTnLst>
                                </p:cTn>
                              </p:par>
                            </p:childTnLst>
                          </p:cTn>
                        </p:par>
                        <p:par>
                          <p:cTn id="17" fill="hold" nodeType="afterGroup">
                            <p:stCondLst>
                              <p:cond delay="1500"/>
                            </p:stCondLst>
                            <p:childTnLst>
                              <p:par>
                                <p:cTn id="18" presetID="16" presetClass="entr" presetSubtype="37"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outVertical)">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0" name="组合 29"/>
          <p:cNvGrpSpPr/>
          <p:nvPr/>
        </p:nvGrpSpPr>
        <p:grpSpPr>
          <a:xfrm>
            <a:off x="1559748" y="1664904"/>
            <a:ext cx="10022040" cy="4149485"/>
            <a:chOff x="1169624" y="1248605"/>
            <a:chExt cx="7516943" cy="3112285"/>
          </a:xfrm>
        </p:grpSpPr>
        <p:sp>
          <p:nvSpPr>
            <p:cNvPr id="4" name="Freeform: Shape 13"/>
            <p:cNvSpPr/>
            <p:nvPr/>
          </p:nvSpPr>
          <p:spPr>
            <a:xfrm rot="2561600">
              <a:off x="2321534" y="3371555"/>
              <a:ext cx="450491" cy="65321"/>
            </a:xfrm>
            <a:custGeom>
              <a:rect l="0" t="0" r="0" b="0"/>
              <a:pathLst>
                <a:path>
                  <a:moveTo>
                    <a:pt x="0" y="28828"/>
                  </a:moveTo>
                  <a:lnTo>
                    <a:pt x="397630"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535">
                <a:cs typeface="+mn-ea"/>
                <a:sym typeface="+mn-lt"/>
              </a:endParaRPr>
            </a:p>
          </p:txBody>
        </p:sp>
        <p:sp>
          <p:nvSpPr>
            <p:cNvPr id="5" name="Freeform: Shape 14"/>
            <p:cNvSpPr/>
            <p:nvPr/>
          </p:nvSpPr>
          <p:spPr>
            <a:xfrm>
              <a:off x="2381226" y="2758564"/>
              <a:ext cx="500655" cy="65321"/>
            </a:xfrm>
            <a:custGeom>
              <a:rect l="0" t="0" r="0" b="0"/>
              <a:pathLst>
                <a:path>
                  <a:moveTo>
                    <a:pt x="0" y="28828"/>
                  </a:moveTo>
                  <a:lnTo>
                    <a:pt x="441908"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535">
                <a:cs typeface="+mn-ea"/>
                <a:sym typeface="+mn-lt"/>
              </a:endParaRPr>
            </a:p>
          </p:txBody>
        </p:sp>
        <p:sp>
          <p:nvSpPr>
            <p:cNvPr id="6" name="Freeform: Shape 15"/>
            <p:cNvSpPr/>
            <p:nvPr/>
          </p:nvSpPr>
          <p:spPr>
            <a:xfrm rot="19038400">
              <a:off x="2321534" y="2145578"/>
              <a:ext cx="450469" cy="65321"/>
            </a:xfrm>
            <a:custGeom>
              <a:rect l="0" t="0" r="0" b="0"/>
              <a:pathLst>
                <a:path>
                  <a:moveTo>
                    <a:pt x="0" y="28828"/>
                  </a:moveTo>
                  <a:lnTo>
                    <a:pt x="397611" y="28828"/>
                  </a:lnTo>
                </a:path>
              </a:pathLst>
            </a:custGeom>
            <a:noFill/>
            <a:ln w="19050">
              <a:solidFill>
                <a:schemeClr val="tx1">
                  <a:lumMod val="75000"/>
                  <a:lumOff val="25000"/>
                </a:schemeClr>
              </a:solidFill>
              <a:prstDash val="dash"/>
            </a:ln>
          </p:spPr>
          <p:style>
            <a:lnRef idx="2">
              <a:scrgbClr r="0" g="0" b="0"/>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txBody>
            <a:bodyPr anchor="ctr"/>
            <a:lstStyle/>
            <a:p>
              <a:pPr algn="ctr"/>
              <a:endParaRPr sz="2535">
                <a:cs typeface="+mn-ea"/>
                <a:sym typeface="+mn-lt"/>
              </a:endParaRPr>
            </a:p>
          </p:txBody>
        </p:sp>
        <p:sp>
          <p:nvSpPr>
            <p:cNvPr id="8" name="Freeform: Shape 17"/>
            <p:cNvSpPr/>
            <p:nvPr/>
          </p:nvSpPr>
          <p:spPr>
            <a:xfrm>
              <a:off x="2599006" y="1307867"/>
              <a:ext cx="855248" cy="855341"/>
            </a:xfrm>
            <a:custGeom>
              <a:gdLst>
                <a:gd name="connsiteX0" fmla="*/ 0 w 754893"/>
                <a:gd name="connsiteY0" fmla="*/ 377488 h 754976"/>
                <a:gd name="connsiteX1" fmla="*/ 377447 w 754893"/>
                <a:gd name="connsiteY1" fmla="*/ 0 h 754976"/>
                <a:gd name="connsiteX2" fmla="*/ 754894 w 754893"/>
                <a:gd name="connsiteY2" fmla="*/ 377488 h 754976"/>
                <a:gd name="connsiteX3" fmla="*/ 377447 w 754893"/>
                <a:gd name="connsiteY3" fmla="*/ 754976 h 754976"/>
                <a:gd name="connsiteX4" fmla="*/ 0 w 754893"/>
                <a:gd name="connsiteY4" fmla="*/ 377488 h 754976"/>
              </a:gd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976">
                  <a:moveTo>
                    <a:pt x="0" y="377488"/>
                  </a:moveTo>
                  <a:cubicBezTo>
                    <a:pt x="0" y="169007"/>
                    <a:pt x="168989" y="0"/>
                    <a:pt x="377447" y="0"/>
                  </a:cubicBezTo>
                  <a:cubicBezTo>
                    <a:pt x="585905" y="0"/>
                    <a:pt x="754894" y="169007"/>
                    <a:pt x="754894" y="377488"/>
                  </a:cubicBezTo>
                  <a:cubicBezTo>
                    <a:pt x="754894" y="585969"/>
                    <a:pt x="585905" y="754976"/>
                    <a:pt x="377447" y="754976"/>
                  </a:cubicBezTo>
                  <a:cubicBezTo>
                    <a:pt x="168989" y="754976"/>
                    <a:pt x="0" y="585969"/>
                    <a:pt x="0" y="377488"/>
                  </a:cubicBezTo>
                  <a:close/>
                </a:path>
              </a:pathLst>
            </a:custGeom>
            <a:solidFill>
              <a:schemeClr val="accent1"/>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48" tIns="159264" rIns="159248" bIns="159264" anchor="ctr" anchorCtr="0">
              <a:normAutofit/>
            </a:bodyPr>
            <a:lstStyle/>
            <a:p>
              <a:pPr algn="ctr" defTabSz="1166495">
                <a:spcBef>
                  <a:spcPct val="0"/>
                </a:spcBef>
                <a:spcAft>
                  <a:spcPct val="0"/>
                </a:spcAft>
              </a:pPr>
              <a:r>
                <a:rPr lang="en-US" sz="3200" b="1">
                  <a:cs typeface="+mn-ea"/>
                  <a:sym typeface="+mn-lt"/>
                </a:rPr>
                <a:t>20%</a:t>
              </a:r>
              <a:endParaRPr lang="en-US" sz="3200" b="1">
                <a:cs typeface="+mn-ea"/>
                <a:sym typeface="+mn-lt"/>
              </a:endParaRPr>
            </a:p>
          </p:txBody>
        </p:sp>
        <p:sp>
          <p:nvSpPr>
            <p:cNvPr id="9" name="Freeform: Shape 18"/>
            <p:cNvSpPr/>
            <p:nvPr/>
          </p:nvSpPr>
          <p:spPr>
            <a:xfrm>
              <a:off x="2881878" y="2363601"/>
              <a:ext cx="855248" cy="855248"/>
            </a:xfrm>
            <a:custGeom>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2"/>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48" tIns="159248" rIns="159248" bIns="159248" anchor="ctr" anchorCtr="0">
              <a:normAutofit/>
            </a:bodyPr>
            <a:lstStyle/>
            <a:p>
              <a:pPr algn="ctr" defTabSz="1166495">
                <a:spcBef>
                  <a:spcPct val="0"/>
                </a:spcBef>
                <a:spcAft>
                  <a:spcPct val="0"/>
                </a:spcAft>
              </a:pPr>
              <a:r>
                <a:rPr lang="en-US" sz="3200" b="1">
                  <a:cs typeface="+mn-ea"/>
                  <a:sym typeface="+mn-lt"/>
                </a:rPr>
                <a:t>40%</a:t>
              </a:r>
              <a:endParaRPr lang="en-US" sz="3200" b="1">
                <a:cs typeface="+mn-ea"/>
                <a:sym typeface="+mn-lt"/>
              </a:endParaRPr>
            </a:p>
          </p:txBody>
        </p:sp>
        <p:sp>
          <p:nvSpPr>
            <p:cNvPr id="10" name="Freeform: Shape 26"/>
            <p:cNvSpPr/>
            <p:nvPr/>
          </p:nvSpPr>
          <p:spPr>
            <a:xfrm>
              <a:off x="2599006" y="3419286"/>
              <a:ext cx="855248" cy="855248"/>
            </a:xfrm>
            <a:custGeom>
              <a:gdLst>
                <a:gd name="connsiteX0" fmla="*/ 0 w 754893"/>
                <a:gd name="connsiteY0" fmla="*/ 377447 h 754893"/>
                <a:gd name="connsiteX1" fmla="*/ 377447 w 754893"/>
                <a:gd name="connsiteY1" fmla="*/ 0 h 754893"/>
                <a:gd name="connsiteX2" fmla="*/ 754894 w 754893"/>
                <a:gd name="connsiteY2" fmla="*/ 377447 h 754893"/>
                <a:gd name="connsiteX3" fmla="*/ 377447 w 754893"/>
                <a:gd name="connsiteY3" fmla="*/ 754894 h 754893"/>
                <a:gd name="connsiteX4" fmla="*/ 0 w 754893"/>
                <a:gd name="connsiteY4" fmla="*/ 377447 h 754893"/>
              </a:gdLst>
              <a:cxnLst>
                <a:cxn ang="0">
                  <a:pos x="connsiteX0" y="connsiteY0"/>
                </a:cxn>
                <a:cxn ang="0">
                  <a:pos x="connsiteX1" y="connsiteY1"/>
                </a:cxn>
                <a:cxn ang="0">
                  <a:pos x="connsiteX2" y="connsiteY2"/>
                </a:cxn>
                <a:cxn ang="0">
                  <a:pos x="connsiteX3" y="connsiteY3"/>
                </a:cxn>
                <a:cxn ang="0">
                  <a:pos x="connsiteX4" y="connsiteY4"/>
                </a:cxn>
              </a:cxnLst>
              <a:rect l="l" t="t" r="r" b="b"/>
              <a:pathLst>
                <a:path w="754893" h="754893">
                  <a:moveTo>
                    <a:pt x="0" y="377447"/>
                  </a:moveTo>
                  <a:cubicBezTo>
                    <a:pt x="0" y="168989"/>
                    <a:pt x="168989" y="0"/>
                    <a:pt x="377447" y="0"/>
                  </a:cubicBezTo>
                  <a:cubicBezTo>
                    <a:pt x="585905" y="0"/>
                    <a:pt x="754894" y="168989"/>
                    <a:pt x="754894" y="377447"/>
                  </a:cubicBezTo>
                  <a:cubicBezTo>
                    <a:pt x="754894" y="585905"/>
                    <a:pt x="585905" y="754894"/>
                    <a:pt x="377447" y="754894"/>
                  </a:cubicBezTo>
                  <a:cubicBezTo>
                    <a:pt x="168989" y="754894"/>
                    <a:pt x="0" y="585905"/>
                    <a:pt x="0" y="377447"/>
                  </a:cubicBezTo>
                  <a:close/>
                </a:path>
              </a:pathLst>
            </a:custGeom>
            <a:solidFill>
              <a:schemeClr val="accent1"/>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spcFirstLastPara="0" vert="horz" wrap="none" lIns="159248" tIns="159248" rIns="159248" bIns="159248" anchor="ctr" anchorCtr="0">
              <a:normAutofit/>
            </a:bodyPr>
            <a:lstStyle/>
            <a:p>
              <a:pPr algn="ctr" defTabSz="1166495">
                <a:spcBef>
                  <a:spcPct val="0"/>
                </a:spcBef>
                <a:spcAft>
                  <a:spcPct val="0"/>
                </a:spcAft>
              </a:pPr>
              <a:r>
                <a:rPr lang="en-US" sz="3200" b="1">
                  <a:cs typeface="+mn-ea"/>
                  <a:sym typeface="+mn-lt"/>
                </a:rPr>
                <a:t>80%</a:t>
              </a:r>
              <a:endParaRPr lang="en-US" sz="3200" b="1">
                <a:cs typeface="+mn-ea"/>
                <a:sym typeface="+mn-lt"/>
              </a:endParaRPr>
            </a:p>
          </p:txBody>
        </p:sp>
        <p:cxnSp>
          <p:nvCxnSpPr>
            <p:cNvPr id="11" name="Straight Connector 6"/>
            <p:cNvCxnSpPr/>
            <p:nvPr/>
          </p:nvCxnSpPr>
          <p:spPr>
            <a:xfrm>
              <a:off x="3436764" y="1684662"/>
              <a:ext cx="1864727" cy="2"/>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7"/>
            <p:cNvCxnSpPr/>
            <p:nvPr/>
          </p:nvCxnSpPr>
          <p:spPr>
            <a:xfrm>
              <a:off x="3710664" y="2806285"/>
              <a:ext cx="2175514"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8"/>
            <p:cNvCxnSpPr/>
            <p:nvPr/>
          </p:nvCxnSpPr>
          <p:spPr>
            <a:xfrm>
              <a:off x="3436764" y="3924828"/>
              <a:ext cx="1864727"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Oval 9"/>
            <p:cNvSpPr/>
            <p:nvPr/>
          </p:nvSpPr>
          <p:spPr>
            <a:xfrm>
              <a:off x="5327789" y="3488773"/>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5">
                <a:cs typeface="+mn-ea"/>
                <a:sym typeface="+mn-lt"/>
              </a:endParaRPr>
            </a:p>
          </p:txBody>
        </p:sp>
        <p:sp>
          <p:nvSpPr>
            <p:cNvPr id="15" name="Oval 10"/>
            <p:cNvSpPr/>
            <p:nvPr/>
          </p:nvSpPr>
          <p:spPr>
            <a:xfrm>
              <a:off x="5327789" y="1248605"/>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5">
                <a:cs typeface="+mn-ea"/>
                <a:sym typeface="+mn-lt"/>
              </a:endParaRPr>
            </a:p>
          </p:txBody>
        </p:sp>
        <p:sp>
          <p:nvSpPr>
            <p:cNvPr id="16" name="Oval 11"/>
            <p:cNvSpPr/>
            <p:nvPr/>
          </p:nvSpPr>
          <p:spPr>
            <a:xfrm>
              <a:off x="5940917" y="2370231"/>
              <a:ext cx="872117" cy="872117"/>
            </a:xfrm>
            <a:prstGeom prst="ellipse">
              <a:avLst/>
            </a:prstGeom>
            <a:noFill/>
            <a:ln w="19050">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535">
                <a:cs typeface="+mn-ea"/>
                <a:sym typeface="+mn-lt"/>
              </a:endParaRPr>
            </a:p>
          </p:txBody>
        </p:sp>
        <p:grpSp>
          <p:nvGrpSpPr>
            <p:cNvPr id="2" name="组合 1"/>
            <p:cNvGrpSpPr/>
            <p:nvPr/>
          </p:nvGrpSpPr>
          <p:grpSpPr>
            <a:xfrm>
              <a:off x="1169624" y="2078521"/>
              <a:ext cx="1425413" cy="1425413"/>
              <a:chOff x="1169624" y="2078521"/>
              <a:chExt cx="1425413" cy="1425413"/>
            </a:xfrm>
          </p:grpSpPr>
          <p:sp>
            <p:nvSpPr>
              <p:cNvPr id="7" name="Oval 16"/>
              <p:cNvSpPr/>
              <p:nvPr/>
            </p:nvSpPr>
            <p:spPr>
              <a:xfrm>
                <a:off x="1169624" y="2078521"/>
                <a:ext cx="1425413" cy="1425413"/>
              </a:xfrm>
              <a:prstGeom prst="ellipse">
                <a:avLst/>
              </a:prstGeom>
              <a:solidFill>
                <a:schemeClr val="accent2"/>
              </a:solidFill>
              <a:effectLst>
                <a:outerShdw blurRad="40000" dist="20000" dir="5400000" rotWithShape="0">
                  <a:srgbClr val="000000">
                    <a:alpha val="0"/>
                  </a:srgbClr>
                </a:outerShdw>
              </a:effectLst>
            </p:spPr>
            <p:style>
              <a:lnRef idx="3">
                <a:schemeClr val="lt1">
                  <a:hueOff val="0"/>
                  <a:satOff val="0"/>
                  <a:lumOff val="0"/>
                  <a:alphaOff val="0"/>
                </a:schemeClr>
              </a:lnRef>
              <a:fillRef idx="1">
                <a:scrgbClr r="0" g="0" b="0"/>
              </a:fillRef>
              <a:effectRef idx="1">
                <a:scrgbClr r="0" g="0" b="0"/>
              </a:effectRef>
              <a:fontRef idx="minor">
                <a:schemeClr val="lt1"/>
              </a:fontRef>
            </p:style>
            <p:txBody>
              <a:bodyPr anchor="ctr"/>
              <a:lstStyle/>
              <a:p>
                <a:pPr algn="ctr"/>
                <a:endParaRPr sz="2535">
                  <a:cs typeface="+mn-ea"/>
                  <a:sym typeface="+mn-lt"/>
                </a:endParaRPr>
              </a:p>
            </p:txBody>
          </p:sp>
          <p:grpSp>
            <p:nvGrpSpPr>
              <p:cNvPr id="17" name="Group 30"/>
              <p:cNvGrpSpPr/>
              <p:nvPr/>
            </p:nvGrpSpPr>
            <p:grpSpPr>
              <a:xfrm>
                <a:off x="1618802" y="2428278"/>
                <a:ext cx="519557" cy="756019"/>
                <a:chOff x="4075113" y="1909763"/>
                <a:chExt cx="247650" cy="360363"/>
              </a:xfrm>
              <a:solidFill>
                <a:schemeClr val="bg1"/>
              </a:solidFill>
            </p:grpSpPr>
            <p:sp>
              <p:nvSpPr>
                <p:cNvPr id="27" name="Freeform: Shape 31"/>
                <p:cNvSpPr/>
                <p:nvPr/>
              </p:nvSpPr>
              <p:spPr bwMode="auto">
                <a:xfrm>
                  <a:off x="4075113" y="1909763"/>
                  <a:ext cx="247650" cy="360363"/>
                </a:xfrm>
                <a:custGeom>
                  <a:cxnLst>
                    <a:cxn ang="0">
                      <a:pos x="42" y="0"/>
                    </a:cxn>
                    <a:cxn ang="0">
                      <a:pos x="0" y="42"/>
                    </a:cxn>
                    <a:cxn ang="0">
                      <a:pos x="19" y="88"/>
                    </a:cxn>
                    <a:cxn ang="0">
                      <a:pos x="42" y="123"/>
                    </a:cxn>
                    <a:cxn ang="0">
                      <a:pos x="65" y="88"/>
                    </a:cxn>
                    <a:cxn ang="0">
                      <a:pos x="85" y="42"/>
                    </a:cxn>
                    <a:cxn ang="0">
                      <a:pos x="42" y="0"/>
                    </a:cxn>
                    <a:cxn ang="0">
                      <a:pos x="52" y="104"/>
                    </a:cxn>
                    <a:cxn ang="0">
                      <a:pos x="33" y="106"/>
                    </a:cxn>
                    <a:cxn ang="0">
                      <a:pos x="31" y="99"/>
                    </a:cxn>
                    <a:cxn ang="0">
                      <a:pos x="31" y="99"/>
                    </a:cxn>
                    <a:cxn ang="0">
                      <a:pos x="55" y="96"/>
                    </a:cxn>
                    <a:cxn ang="0">
                      <a:pos x="54" y="99"/>
                    </a:cxn>
                    <a:cxn ang="0">
                      <a:pos x="52" y="104"/>
                    </a:cxn>
                    <a:cxn ang="0">
                      <a:pos x="30" y="95"/>
                    </a:cxn>
                    <a:cxn ang="0">
                      <a:pos x="27" y="88"/>
                    </a:cxn>
                    <a:cxn ang="0">
                      <a:pos x="57" y="88"/>
                    </a:cxn>
                    <a:cxn ang="0">
                      <a:pos x="56" y="92"/>
                    </a:cxn>
                    <a:cxn ang="0">
                      <a:pos x="30" y="95"/>
                    </a:cxn>
                    <a:cxn ang="0">
                      <a:pos x="42" y="115"/>
                    </a:cxn>
                    <a:cxn ang="0">
                      <a:pos x="35" y="110"/>
                    </a:cxn>
                    <a:cxn ang="0">
                      <a:pos x="51" y="108"/>
                    </a:cxn>
                    <a:cxn ang="0">
                      <a:pos x="42" y="115"/>
                    </a:cxn>
                    <a:cxn ang="0">
                      <a:pos x="60" y="80"/>
                    </a:cxn>
                    <a:cxn ang="0">
                      <a:pos x="24" y="80"/>
                    </a:cxn>
                    <a:cxn ang="0">
                      <a:pos x="18" y="68"/>
                    </a:cxn>
                    <a:cxn ang="0">
                      <a:pos x="8" y="42"/>
                    </a:cxn>
                    <a:cxn ang="0">
                      <a:pos x="42" y="8"/>
                    </a:cxn>
                    <a:cxn ang="0">
                      <a:pos x="77" y="42"/>
                    </a:cxn>
                    <a:cxn ang="0">
                      <a:pos x="67" y="68"/>
                    </a:cxn>
                    <a:cxn ang="0">
                      <a:pos x="60" y="80"/>
                    </a:cxn>
                    <a:cxn ang="0">
                      <a:pos x="60" y="80"/>
                    </a:cxn>
                    <a:cxn ang="0">
                      <a:pos x="60" y="80"/>
                    </a:cxn>
                  </a:cxnLst>
                  <a:rect l="0" t="0" r="r" b="b"/>
                  <a:pathLst>
                    <a:path w="85" h="123">
                      <a:moveTo>
                        <a:pt x="42" y="0"/>
                      </a:moveTo>
                      <a:cubicBezTo>
                        <a:pt x="19" y="0"/>
                        <a:pt x="0" y="19"/>
                        <a:pt x="0" y="42"/>
                      </a:cubicBezTo>
                      <a:cubicBezTo>
                        <a:pt x="0" y="57"/>
                        <a:pt x="14" y="74"/>
                        <a:pt x="19" y="88"/>
                      </a:cubicBezTo>
                      <a:cubicBezTo>
                        <a:pt x="27" y="110"/>
                        <a:pt x="26" y="123"/>
                        <a:pt x="42" y="123"/>
                      </a:cubicBezTo>
                      <a:cubicBezTo>
                        <a:pt x="59" y="123"/>
                        <a:pt x="58" y="110"/>
                        <a:pt x="65" y="88"/>
                      </a:cubicBezTo>
                      <a:cubicBezTo>
                        <a:pt x="70" y="74"/>
                        <a:pt x="85" y="57"/>
                        <a:pt x="85" y="42"/>
                      </a:cubicBezTo>
                      <a:cubicBezTo>
                        <a:pt x="85" y="19"/>
                        <a:pt x="66" y="0"/>
                        <a:pt x="42" y="0"/>
                      </a:cubicBezTo>
                      <a:close/>
                      <a:moveTo>
                        <a:pt x="52" y="104"/>
                      </a:moveTo>
                      <a:cubicBezTo>
                        <a:pt x="33" y="106"/>
                        <a:pt x="33" y="106"/>
                        <a:pt x="33" y="106"/>
                      </a:cubicBezTo>
                      <a:cubicBezTo>
                        <a:pt x="33" y="104"/>
                        <a:pt x="32" y="102"/>
                        <a:pt x="31" y="99"/>
                      </a:cubicBezTo>
                      <a:cubicBezTo>
                        <a:pt x="31" y="99"/>
                        <a:pt x="31" y="99"/>
                        <a:pt x="31" y="99"/>
                      </a:cubicBezTo>
                      <a:cubicBezTo>
                        <a:pt x="55" y="96"/>
                        <a:pt x="55" y="96"/>
                        <a:pt x="55" y="96"/>
                      </a:cubicBezTo>
                      <a:cubicBezTo>
                        <a:pt x="54" y="97"/>
                        <a:pt x="54" y="98"/>
                        <a:pt x="54" y="99"/>
                      </a:cubicBezTo>
                      <a:cubicBezTo>
                        <a:pt x="53" y="101"/>
                        <a:pt x="53" y="103"/>
                        <a:pt x="52" y="104"/>
                      </a:cubicBezTo>
                      <a:close/>
                      <a:moveTo>
                        <a:pt x="30" y="95"/>
                      </a:moveTo>
                      <a:cubicBezTo>
                        <a:pt x="29" y="93"/>
                        <a:pt x="28" y="91"/>
                        <a:pt x="27" y="88"/>
                      </a:cubicBezTo>
                      <a:cubicBezTo>
                        <a:pt x="57" y="88"/>
                        <a:pt x="57" y="88"/>
                        <a:pt x="57" y="88"/>
                      </a:cubicBezTo>
                      <a:cubicBezTo>
                        <a:pt x="57" y="89"/>
                        <a:pt x="56" y="91"/>
                        <a:pt x="56" y="92"/>
                      </a:cubicBezTo>
                      <a:lnTo>
                        <a:pt x="30" y="95"/>
                      </a:lnTo>
                      <a:close/>
                      <a:moveTo>
                        <a:pt x="42" y="115"/>
                      </a:moveTo>
                      <a:cubicBezTo>
                        <a:pt x="38" y="115"/>
                        <a:pt x="37" y="114"/>
                        <a:pt x="35" y="110"/>
                      </a:cubicBezTo>
                      <a:cubicBezTo>
                        <a:pt x="51" y="108"/>
                        <a:pt x="51" y="108"/>
                        <a:pt x="51" y="108"/>
                      </a:cubicBezTo>
                      <a:cubicBezTo>
                        <a:pt x="49" y="114"/>
                        <a:pt x="47" y="115"/>
                        <a:pt x="42" y="115"/>
                      </a:cubicBezTo>
                      <a:close/>
                      <a:moveTo>
                        <a:pt x="60" y="80"/>
                      </a:moveTo>
                      <a:cubicBezTo>
                        <a:pt x="24" y="80"/>
                        <a:pt x="24" y="80"/>
                        <a:pt x="24" y="80"/>
                      </a:cubicBezTo>
                      <a:cubicBezTo>
                        <a:pt x="23" y="76"/>
                        <a:pt x="20" y="72"/>
                        <a:pt x="18" y="68"/>
                      </a:cubicBezTo>
                      <a:cubicBezTo>
                        <a:pt x="13" y="59"/>
                        <a:pt x="8" y="50"/>
                        <a:pt x="8" y="42"/>
                      </a:cubicBezTo>
                      <a:cubicBezTo>
                        <a:pt x="8" y="23"/>
                        <a:pt x="23" y="8"/>
                        <a:pt x="42" y="8"/>
                      </a:cubicBezTo>
                      <a:cubicBezTo>
                        <a:pt x="61" y="8"/>
                        <a:pt x="77" y="23"/>
                        <a:pt x="77" y="42"/>
                      </a:cubicBezTo>
                      <a:cubicBezTo>
                        <a:pt x="77" y="50"/>
                        <a:pt x="72" y="59"/>
                        <a:pt x="67" y="68"/>
                      </a:cubicBezTo>
                      <a:cubicBezTo>
                        <a:pt x="64" y="72"/>
                        <a:pt x="62" y="76"/>
                        <a:pt x="60" y="80"/>
                      </a:cubicBezTo>
                      <a:close/>
                      <a:moveTo>
                        <a:pt x="60" y="80"/>
                      </a:moveTo>
                      <a:cubicBezTo>
                        <a:pt x="60" y="80"/>
                        <a:pt x="60" y="80"/>
                        <a:pt x="60" y="80"/>
                      </a:cubicBezTo>
                    </a:path>
                  </a:pathLst>
                </a:custGeom>
                <a:grpFill/>
                <a:ln w="9525">
                  <a:noFill/>
                  <a:round/>
                </a:ln>
              </p:spPr>
              <p:txBody>
                <a:bodyPr anchor="ctr"/>
                <a:lstStyle/>
                <a:p>
                  <a:pPr algn="ctr"/>
                  <a:endParaRPr sz="2535">
                    <a:cs typeface="+mn-ea"/>
                    <a:sym typeface="+mn-lt"/>
                  </a:endParaRPr>
                </a:p>
              </p:txBody>
            </p:sp>
            <p:sp>
              <p:nvSpPr>
                <p:cNvPr id="28" name="Freeform: Shape 32"/>
                <p:cNvSpPr/>
                <p:nvPr/>
              </p:nvSpPr>
              <p:spPr bwMode="auto">
                <a:xfrm>
                  <a:off x="4130675" y="1965326"/>
                  <a:ext cx="73025" cy="73025"/>
                </a:xfrm>
                <a:custGeom>
                  <a:cxnLst>
                    <a:cxn ang="0">
                      <a:pos x="23" y="0"/>
                    </a:cxn>
                    <a:cxn ang="0">
                      <a:pos x="0" y="23"/>
                    </a:cxn>
                    <a:cxn ang="0">
                      <a:pos x="2" y="25"/>
                    </a:cxn>
                    <a:cxn ang="0">
                      <a:pos x="4" y="23"/>
                    </a:cxn>
                    <a:cxn ang="0">
                      <a:pos x="23" y="4"/>
                    </a:cxn>
                    <a:cxn ang="0">
                      <a:pos x="25" y="2"/>
                    </a:cxn>
                    <a:cxn ang="0">
                      <a:pos x="23" y="0"/>
                    </a:cxn>
                    <a:cxn ang="0">
                      <a:pos x="23" y="0"/>
                    </a:cxn>
                    <a:cxn ang="0">
                      <a:pos x="23" y="0"/>
                    </a:cxn>
                  </a:cxnLst>
                  <a:rect l="0" t="0" r="r" b="b"/>
                  <a:pathLst>
                    <a:path w="25" h="25">
                      <a:moveTo>
                        <a:pt x="23" y="0"/>
                      </a:moveTo>
                      <a:cubicBezTo>
                        <a:pt x="11" y="0"/>
                        <a:pt x="0" y="10"/>
                        <a:pt x="0" y="23"/>
                      </a:cubicBezTo>
                      <a:cubicBezTo>
                        <a:pt x="0" y="24"/>
                        <a:pt x="1" y="25"/>
                        <a:pt x="2" y="25"/>
                      </a:cubicBezTo>
                      <a:cubicBezTo>
                        <a:pt x="3" y="25"/>
                        <a:pt x="4" y="24"/>
                        <a:pt x="4" y="23"/>
                      </a:cubicBezTo>
                      <a:cubicBezTo>
                        <a:pt x="4" y="12"/>
                        <a:pt x="13" y="4"/>
                        <a:pt x="23" y="4"/>
                      </a:cubicBezTo>
                      <a:cubicBezTo>
                        <a:pt x="24" y="4"/>
                        <a:pt x="25" y="3"/>
                        <a:pt x="25" y="2"/>
                      </a:cubicBezTo>
                      <a:cubicBezTo>
                        <a:pt x="25" y="1"/>
                        <a:pt x="24" y="0"/>
                        <a:pt x="23" y="0"/>
                      </a:cubicBezTo>
                      <a:close/>
                      <a:moveTo>
                        <a:pt x="23" y="0"/>
                      </a:moveTo>
                      <a:cubicBezTo>
                        <a:pt x="23" y="0"/>
                        <a:pt x="23" y="0"/>
                        <a:pt x="23" y="0"/>
                      </a:cubicBezTo>
                    </a:path>
                  </a:pathLst>
                </a:custGeom>
                <a:grpFill/>
                <a:ln w="9525">
                  <a:noFill/>
                  <a:round/>
                </a:ln>
              </p:spPr>
              <p:txBody>
                <a:bodyPr anchor="ctr"/>
                <a:lstStyle/>
                <a:p>
                  <a:pPr algn="ctr"/>
                  <a:endParaRPr sz="2535">
                    <a:cs typeface="+mn-ea"/>
                    <a:sym typeface="+mn-lt"/>
                  </a:endParaRPr>
                </a:p>
              </p:txBody>
            </p:sp>
          </p:grpSp>
        </p:grpSp>
        <p:sp>
          <p:nvSpPr>
            <p:cNvPr id="18" name="Freeform: Shape 33"/>
            <p:cNvSpPr/>
            <p:nvPr/>
          </p:nvSpPr>
          <p:spPr bwMode="auto">
            <a:xfrm>
              <a:off x="6220688" y="2578866"/>
              <a:ext cx="312575" cy="454838"/>
            </a:xfrm>
            <a:custGeom>
              <a:cxnLst>
                <a:cxn ang="0">
                  <a:pos x="38" y="109"/>
                </a:cxn>
                <a:cxn ang="0">
                  <a:pos x="40" y="107"/>
                </a:cxn>
                <a:cxn ang="0">
                  <a:pos x="44" y="107"/>
                </a:cxn>
                <a:cxn ang="0">
                  <a:pos x="46" y="109"/>
                </a:cxn>
                <a:cxn ang="0">
                  <a:pos x="44" y="111"/>
                </a:cxn>
                <a:cxn ang="0">
                  <a:pos x="40" y="111"/>
                </a:cxn>
                <a:cxn ang="0">
                  <a:pos x="38" y="109"/>
                </a:cxn>
                <a:cxn ang="0">
                  <a:pos x="48" y="12"/>
                </a:cxn>
                <a:cxn ang="0">
                  <a:pos x="37" y="12"/>
                </a:cxn>
                <a:cxn ang="0">
                  <a:pos x="35" y="14"/>
                </a:cxn>
                <a:cxn ang="0">
                  <a:pos x="37" y="15"/>
                </a:cxn>
                <a:cxn ang="0">
                  <a:pos x="48" y="15"/>
                </a:cxn>
                <a:cxn ang="0">
                  <a:pos x="50" y="14"/>
                </a:cxn>
                <a:cxn ang="0">
                  <a:pos x="48" y="12"/>
                </a:cxn>
                <a:cxn ang="0">
                  <a:pos x="85" y="12"/>
                </a:cxn>
                <a:cxn ang="0">
                  <a:pos x="85" y="111"/>
                </a:cxn>
                <a:cxn ang="0">
                  <a:pos x="73" y="123"/>
                </a:cxn>
                <a:cxn ang="0">
                  <a:pos x="12" y="123"/>
                </a:cxn>
                <a:cxn ang="0">
                  <a:pos x="0" y="111"/>
                </a:cxn>
                <a:cxn ang="0">
                  <a:pos x="0" y="12"/>
                </a:cxn>
                <a:cxn ang="0">
                  <a:pos x="12" y="0"/>
                </a:cxn>
                <a:cxn ang="0">
                  <a:pos x="73" y="0"/>
                </a:cxn>
                <a:cxn ang="0">
                  <a:pos x="85" y="12"/>
                </a:cxn>
                <a:cxn ang="0">
                  <a:pos x="77" y="104"/>
                </a:cxn>
                <a:cxn ang="0">
                  <a:pos x="8" y="104"/>
                </a:cxn>
                <a:cxn ang="0">
                  <a:pos x="8" y="111"/>
                </a:cxn>
                <a:cxn ang="0">
                  <a:pos x="12" y="115"/>
                </a:cxn>
                <a:cxn ang="0">
                  <a:pos x="73" y="115"/>
                </a:cxn>
                <a:cxn ang="0">
                  <a:pos x="77" y="111"/>
                </a:cxn>
                <a:cxn ang="0">
                  <a:pos x="77" y="104"/>
                </a:cxn>
                <a:cxn ang="0">
                  <a:pos x="77" y="23"/>
                </a:cxn>
                <a:cxn ang="0">
                  <a:pos x="8" y="23"/>
                </a:cxn>
                <a:cxn ang="0">
                  <a:pos x="8" y="100"/>
                </a:cxn>
                <a:cxn ang="0">
                  <a:pos x="77" y="100"/>
                </a:cxn>
                <a:cxn ang="0">
                  <a:pos x="77" y="23"/>
                </a:cxn>
                <a:cxn ang="0">
                  <a:pos x="77" y="12"/>
                </a:cxn>
                <a:cxn ang="0">
                  <a:pos x="73" y="8"/>
                </a:cxn>
                <a:cxn ang="0">
                  <a:pos x="12" y="8"/>
                </a:cxn>
                <a:cxn ang="0">
                  <a:pos x="8" y="12"/>
                </a:cxn>
                <a:cxn ang="0">
                  <a:pos x="8" y="19"/>
                </a:cxn>
                <a:cxn ang="0">
                  <a:pos x="77" y="19"/>
                </a:cxn>
                <a:cxn ang="0">
                  <a:pos x="77" y="12"/>
                </a:cxn>
                <a:cxn ang="0">
                  <a:pos x="77" y="12"/>
                </a:cxn>
                <a:cxn ang="0">
                  <a:pos x="77" y="12"/>
                </a:cxn>
              </a:cxnLst>
              <a:rect l="0" t="0" r="r" b="b"/>
              <a:pathLst>
                <a:path w="85" h="123">
                  <a:moveTo>
                    <a:pt x="38" y="109"/>
                  </a:moveTo>
                  <a:cubicBezTo>
                    <a:pt x="38" y="108"/>
                    <a:pt x="39" y="107"/>
                    <a:pt x="40" y="107"/>
                  </a:cubicBezTo>
                  <a:cubicBezTo>
                    <a:pt x="44" y="107"/>
                    <a:pt x="44" y="107"/>
                    <a:pt x="44" y="107"/>
                  </a:cubicBezTo>
                  <a:cubicBezTo>
                    <a:pt x="45" y="107"/>
                    <a:pt x="46" y="108"/>
                    <a:pt x="46" y="109"/>
                  </a:cubicBezTo>
                  <a:cubicBezTo>
                    <a:pt x="46" y="110"/>
                    <a:pt x="45" y="111"/>
                    <a:pt x="44" y="111"/>
                  </a:cubicBezTo>
                  <a:cubicBezTo>
                    <a:pt x="40" y="111"/>
                    <a:pt x="40" y="111"/>
                    <a:pt x="40" y="111"/>
                  </a:cubicBezTo>
                  <a:cubicBezTo>
                    <a:pt x="39" y="111"/>
                    <a:pt x="38" y="110"/>
                    <a:pt x="38" y="109"/>
                  </a:cubicBezTo>
                  <a:close/>
                  <a:moveTo>
                    <a:pt x="48" y="12"/>
                  </a:moveTo>
                  <a:cubicBezTo>
                    <a:pt x="37" y="12"/>
                    <a:pt x="37" y="12"/>
                    <a:pt x="37" y="12"/>
                  </a:cubicBezTo>
                  <a:cubicBezTo>
                    <a:pt x="36" y="12"/>
                    <a:pt x="35" y="12"/>
                    <a:pt x="35" y="14"/>
                  </a:cubicBezTo>
                  <a:cubicBezTo>
                    <a:pt x="35" y="15"/>
                    <a:pt x="36" y="15"/>
                    <a:pt x="37" y="15"/>
                  </a:cubicBezTo>
                  <a:cubicBezTo>
                    <a:pt x="48" y="15"/>
                    <a:pt x="48" y="15"/>
                    <a:pt x="48" y="15"/>
                  </a:cubicBezTo>
                  <a:cubicBezTo>
                    <a:pt x="49" y="15"/>
                    <a:pt x="50" y="15"/>
                    <a:pt x="50" y="14"/>
                  </a:cubicBezTo>
                  <a:cubicBezTo>
                    <a:pt x="50" y="12"/>
                    <a:pt x="49" y="12"/>
                    <a:pt x="48" y="12"/>
                  </a:cubicBezTo>
                  <a:close/>
                  <a:moveTo>
                    <a:pt x="85" y="12"/>
                  </a:moveTo>
                  <a:cubicBezTo>
                    <a:pt x="85" y="111"/>
                    <a:pt x="85" y="111"/>
                    <a:pt x="85" y="111"/>
                  </a:cubicBezTo>
                  <a:cubicBezTo>
                    <a:pt x="85" y="118"/>
                    <a:pt x="79" y="123"/>
                    <a:pt x="73" y="123"/>
                  </a:cubicBezTo>
                  <a:cubicBezTo>
                    <a:pt x="12" y="123"/>
                    <a:pt x="12" y="123"/>
                    <a:pt x="12" y="123"/>
                  </a:cubicBezTo>
                  <a:cubicBezTo>
                    <a:pt x="5" y="123"/>
                    <a:pt x="0" y="118"/>
                    <a:pt x="0" y="111"/>
                  </a:cubicBezTo>
                  <a:cubicBezTo>
                    <a:pt x="0" y="12"/>
                    <a:pt x="0" y="12"/>
                    <a:pt x="0" y="12"/>
                  </a:cubicBezTo>
                  <a:cubicBezTo>
                    <a:pt x="0" y="5"/>
                    <a:pt x="5" y="0"/>
                    <a:pt x="12" y="0"/>
                  </a:cubicBezTo>
                  <a:cubicBezTo>
                    <a:pt x="73" y="0"/>
                    <a:pt x="73" y="0"/>
                    <a:pt x="73" y="0"/>
                  </a:cubicBezTo>
                  <a:cubicBezTo>
                    <a:pt x="79" y="0"/>
                    <a:pt x="85" y="5"/>
                    <a:pt x="85" y="12"/>
                  </a:cubicBezTo>
                  <a:close/>
                  <a:moveTo>
                    <a:pt x="77" y="104"/>
                  </a:moveTo>
                  <a:cubicBezTo>
                    <a:pt x="8" y="104"/>
                    <a:pt x="8" y="104"/>
                    <a:pt x="8" y="104"/>
                  </a:cubicBezTo>
                  <a:cubicBezTo>
                    <a:pt x="8" y="111"/>
                    <a:pt x="8" y="111"/>
                    <a:pt x="8" y="111"/>
                  </a:cubicBezTo>
                  <a:cubicBezTo>
                    <a:pt x="8" y="113"/>
                    <a:pt x="10" y="115"/>
                    <a:pt x="12" y="115"/>
                  </a:cubicBezTo>
                  <a:cubicBezTo>
                    <a:pt x="73" y="115"/>
                    <a:pt x="73" y="115"/>
                    <a:pt x="73" y="115"/>
                  </a:cubicBezTo>
                  <a:cubicBezTo>
                    <a:pt x="75" y="115"/>
                    <a:pt x="77" y="113"/>
                    <a:pt x="77" y="111"/>
                  </a:cubicBezTo>
                  <a:lnTo>
                    <a:pt x="77" y="104"/>
                  </a:lnTo>
                  <a:close/>
                  <a:moveTo>
                    <a:pt x="77" y="23"/>
                  </a:moveTo>
                  <a:cubicBezTo>
                    <a:pt x="8" y="23"/>
                    <a:pt x="8" y="23"/>
                    <a:pt x="8" y="23"/>
                  </a:cubicBezTo>
                  <a:cubicBezTo>
                    <a:pt x="8" y="100"/>
                    <a:pt x="8" y="100"/>
                    <a:pt x="8" y="100"/>
                  </a:cubicBezTo>
                  <a:cubicBezTo>
                    <a:pt x="77" y="100"/>
                    <a:pt x="77" y="100"/>
                    <a:pt x="77" y="100"/>
                  </a:cubicBezTo>
                  <a:lnTo>
                    <a:pt x="77" y="23"/>
                  </a:lnTo>
                  <a:close/>
                  <a:moveTo>
                    <a:pt x="77" y="12"/>
                  </a:moveTo>
                  <a:cubicBezTo>
                    <a:pt x="77" y="9"/>
                    <a:pt x="75" y="8"/>
                    <a:pt x="73" y="8"/>
                  </a:cubicBezTo>
                  <a:cubicBezTo>
                    <a:pt x="12" y="8"/>
                    <a:pt x="12" y="8"/>
                    <a:pt x="12" y="8"/>
                  </a:cubicBezTo>
                  <a:cubicBezTo>
                    <a:pt x="10" y="8"/>
                    <a:pt x="8" y="9"/>
                    <a:pt x="8" y="12"/>
                  </a:cubicBezTo>
                  <a:cubicBezTo>
                    <a:pt x="8" y="19"/>
                    <a:pt x="8" y="19"/>
                    <a:pt x="8" y="19"/>
                  </a:cubicBezTo>
                  <a:cubicBezTo>
                    <a:pt x="77" y="19"/>
                    <a:pt x="77" y="19"/>
                    <a:pt x="77" y="19"/>
                  </a:cubicBezTo>
                  <a:lnTo>
                    <a:pt x="77" y="12"/>
                  </a:lnTo>
                  <a:close/>
                  <a:moveTo>
                    <a:pt x="77" y="12"/>
                  </a:moveTo>
                  <a:cubicBezTo>
                    <a:pt x="77" y="12"/>
                    <a:pt x="77" y="12"/>
                    <a:pt x="77" y="12"/>
                  </a:cubicBezTo>
                </a:path>
              </a:pathLst>
            </a:custGeom>
            <a:solidFill>
              <a:schemeClr val="accent2"/>
            </a:solidFill>
            <a:ln w="9525">
              <a:noFill/>
              <a:round/>
            </a:ln>
          </p:spPr>
          <p:txBody>
            <a:bodyPr anchor="ctr"/>
            <a:lstStyle/>
            <a:p>
              <a:pPr algn="ctr"/>
              <a:endParaRPr sz="2535">
                <a:cs typeface="+mn-ea"/>
                <a:sym typeface="+mn-lt"/>
              </a:endParaRPr>
            </a:p>
          </p:txBody>
        </p:sp>
        <p:sp>
          <p:nvSpPr>
            <p:cNvPr id="19" name="Freeform: Shape 34"/>
            <p:cNvSpPr/>
            <p:nvPr/>
          </p:nvSpPr>
          <p:spPr bwMode="auto">
            <a:xfrm>
              <a:off x="5566485" y="1457241"/>
              <a:ext cx="394726" cy="454838"/>
            </a:xfrm>
            <a:custGeom>
              <a:cxnLst>
                <a:cxn ang="0">
                  <a:pos x="53" y="0"/>
                </a:cxn>
                <a:cxn ang="0">
                  <a:pos x="0" y="25"/>
                </a:cxn>
                <a:cxn ang="0">
                  <a:pos x="0" y="98"/>
                </a:cxn>
                <a:cxn ang="0">
                  <a:pos x="53" y="123"/>
                </a:cxn>
                <a:cxn ang="0">
                  <a:pos x="107" y="98"/>
                </a:cxn>
                <a:cxn ang="0">
                  <a:pos x="107" y="25"/>
                </a:cxn>
                <a:cxn ang="0">
                  <a:pos x="53" y="0"/>
                </a:cxn>
                <a:cxn ang="0">
                  <a:pos x="99" y="98"/>
                </a:cxn>
                <a:cxn ang="0">
                  <a:pos x="53" y="115"/>
                </a:cxn>
                <a:cxn ang="0">
                  <a:pos x="7" y="98"/>
                </a:cxn>
                <a:cxn ang="0">
                  <a:pos x="7" y="83"/>
                </a:cxn>
                <a:cxn ang="0">
                  <a:pos x="53" y="96"/>
                </a:cxn>
                <a:cxn ang="0">
                  <a:pos x="99" y="83"/>
                </a:cxn>
                <a:cxn ang="0">
                  <a:pos x="99" y="98"/>
                </a:cxn>
                <a:cxn ang="0">
                  <a:pos x="99" y="75"/>
                </a:cxn>
                <a:cxn ang="0">
                  <a:pos x="99" y="75"/>
                </a:cxn>
                <a:cxn ang="0">
                  <a:pos x="99" y="75"/>
                </a:cxn>
                <a:cxn ang="0">
                  <a:pos x="53" y="92"/>
                </a:cxn>
                <a:cxn ang="0">
                  <a:pos x="7" y="75"/>
                </a:cxn>
                <a:cxn ang="0">
                  <a:pos x="7" y="75"/>
                </a:cxn>
                <a:cxn ang="0">
                  <a:pos x="7" y="60"/>
                </a:cxn>
                <a:cxn ang="0">
                  <a:pos x="53" y="73"/>
                </a:cxn>
                <a:cxn ang="0">
                  <a:pos x="99" y="60"/>
                </a:cxn>
                <a:cxn ang="0">
                  <a:pos x="99" y="75"/>
                </a:cxn>
                <a:cxn ang="0">
                  <a:pos x="99" y="52"/>
                </a:cxn>
                <a:cxn ang="0">
                  <a:pos x="99" y="52"/>
                </a:cxn>
                <a:cxn ang="0">
                  <a:pos x="99" y="52"/>
                </a:cxn>
                <a:cxn ang="0">
                  <a:pos x="53" y="69"/>
                </a:cxn>
                <a:cxn ang="0">
                  <a:pos x="7" y="52"/>
                </a:cxn>
                <a:cxn ang="0">
                  <a:pos x="7" y="52"/>
                </a:cxn>
                <a:cxn ang="0">
                  <a:pos x="7" y="39"/>
                </a:cxn>
                <a:cxn ang="0">
                  <a:pos x="53" y="50"/>
                </a:cxn>
                <a:cxn ang="0">
                  <a:pos x="99" y="39"/>
                </a:cxn>
                <a:cxn ang="0">
                  <a:pos x="99" y="52"/>
                </a:cxn>
                <a:cxn ang="0">
                  <a:pos x="53" y="42"/>
                </a:cxn>
                <a:cxn ang="0">
                  <a:pos x="7" y="25"/>
                </a:cxn>
                <a:cxn ang="0">
                  <a:pos x="53" y="8"/>
                </a:cxn>
                <a:cxn ang="0">
                  <a:pos x="99" y="25"/>
                </a:cxn>
                <a:cxn ang="0">
                  <a:pos x="53" y="42"/>
                </a:cxn>
                <a:cxn ang="0">
                  <a:pos x="53" y="42"/>
                </a:cxn>
                <a:cxn ang="0">
                  <a:pos x="53" y="42"/>
                </a:cxn>
              </a:cxnLst>
              <a:rect l="0" t="0" r="r" b="b"/>
              <a:pathLst>
                <a:path w="107" h="123">
                  <a:moveTo>
                    <a:pt x="53" y="0"/>
                  </a:moveTo>
                  <a:cubicBezTo>
                    <a:pt x="27" y="0"/>
                    <a:pt x="0" y="8"/>
                    <a:pt x="0" y="25"/>
                  </a:cubicBezTo>
                  <a:cubicBezTo>
                    <a:pt x="0" y="98"/>
                    <a:pt x="0" y="98"/>
                    <a:pt x="0" y="98"/>
                  </a:cubicBezTo>
                  <a:cubicBezTo>
                    <a:pt x="0" y="115"/>
                    <a:pt x="27" y="123"/>
                    <a:pt x="53" y="123"/>
                  </a:cubicBezTo>
                  <a:cubicBezTo>
                    <a:pt x="79" y="123"/>
                    <a:pt x="107" y="115"/>
                    <a:pt x="107" y="98"/>
                  </a:cubicBezTo>
                  <a:cubicBezTo>
                    <a:pt x="107" y="25"/>
                    <a:pt x="107" y="25"/>
                    <a:pt x="107" y="25"/>
                  </a:cubicBezTo>
                  <a:cubicBezTo>
                    <a:pt x="107" y="8"/>
                    <a:pt x="79" y="0"/>
                    <a:pt x="53" y="0"/>
                  </a:cubicBezTo>
                  <a:close/>
                  <a:moveTo>
                    <a:pt x="99" y="98"/>
                  </a:moveTo>
                  <a:cubicBezTo>
                    <a:pt x="99" y="107"/>
                    <a:pt x="79" y="115"/>
                    <a:pt x="53" y="115"/>
                  </a:cubicBezTo>
                  <a:cubicBezTo>
                    <a:pt x="28" y="115"/>
                    <a:pt x="7" y="107"/>
                    <a:pt x="7" y="98"/>
                  </a:cubicBezTo>
                  <a:cubicBezTo>
                    <a:pt x="7" y="83"/>
                    <a:pt x="7" y="83"/>
                    <a:pt x="7" y="83"/>
                  </a:cubicBezTo>
                  <a:cubicBezTo>
                    <a:pt x="15" y="92"/>
                    <a:pt x="34" y="96"/>
                    <a:pt x="53" y="96"/>
                  </a:cubicBezTo>
                  <a:cubicBezTo>
                    <a:pt x="72" y="96"/>
                    <a:pt x="91" y="92"/>
                    <a:pt x="99" y="83"/>
                  </a:cubicBezTo>
                  <a:lnTo>
                    <a:pt x="99" y="98"/>
                  </a:lnTo>
                  <a:close/>
                  <a:moveTo>
                    <a:pt x="99" y="75"/>
                  </a:moveTo>
                  <a:cubicBezTo>
                    <a:pt x="99" y="75"/>
                    <a:pt x="99" y="75"/>
                    <a:pt x="99" y="75"/>
                  </a:cubicBezTo>
                  <a:cubicBezTo>
                    <a:pt x="99" y="75"/>
                    <a:pt x="99" y="75"/>
                    <a:pt x="99" y="75"/>
                  </a:cubicBezTo>
                  <a:cubicBezTo>
                    <a:pt x="99" y="84"/>
                    <a:pt x="79" y="92"/>
                    <a:pt x="53" y="92"/>
                  </a:cubicBezTo>
                  <a:cubicBezTo>
                    <a:pt x="28" y="92"/>
                    <a:pt x="7" y="84"/>
                    <a:pt x="7" y="75"/>
                  </a:cubicBezTo>
                  <a:cubicBezTo>
                    <a:pt x="7" y="75"/>
                    <a:pt x="7" y="75"/>
                    <a:pt x="7" y="75"/>
                  </a:cubicBezTo>
                  <a:cubicBezTo>
                    <a:pt x="7" y="60"/>
                    <a:pt x="7" y="60"/>
                    <a:pt x="7" y="60"/>
                  </a:cubicBezTo>
                  <a:cubicBezTo>
                    <a:pt x="15" y="69"/>
                    <a:pt x="34" y="73"/>
                    <a:pt x="53" y="73"/>
                  </a:cubicBezTo>
                  <a:cubicBezTo>
                    <a:pt x="72" y="73"/>
                    <a:pt x="91" y="69"/>
                    <a:pt x="99" y="60"/>
                  </a:cubicBezTo>
                  <a:lnTo>
                    <a:pt x="99" y="75"/>
                  </a:lnTo>
                  <a:close/>
                  <a:moveTo>
                    <a:pt x="99" y="52"/>
                  </a:moveTo>
                  <a:cubicBezTo>
                    <a:pt x="99" y="52"/>
                    <a:pt x="99" y="52"/>
                    <a:pt x="99" y="52"/>
                  </a:cubicBezTo>
                  <a:cubicBezTo>
                    <a:pt x="99" y="52"/>
                    <a:pt x="99" y="52"/>
                    <a:pt x="99" y="52"/>
                  </a:cubicBezTo>
                  <a:cubicBezTo>
                    <a:pt x="99" y="61"/>
                    <a:pt x="79" y="69"/>
                    <a:pt x="53" y="69"/>
                  </a:cubicBezTo>
                  <a:cubicBezTo>
                    <a:pt x="28" y="69"/>
                    <a:pt x="7" y="61"/>
                    <a:pt x="7" y="52"/>
                  </a:cubicBezTo>
                  <a:cubicBezTo>
                    <a:pt x="7" y="52"/>
                    <a:pt x="7" y="52"/>
                    <a:pt x="7" y="52"/>
                  </a:cubicBezTo>
                  <a:cubicBezTo>
                    <a:pt x="7" y="39"/>
                    <a:pt x="7" y="39"/>
                    <a:pt x="7" y="39"/>
                  </a:cubicBezTo>
                  <a:cubicBezTo>
                    <a:pt x="17" y="46"/>
                    <a:pt x="36" y="50"/>
                    <a:pt x="53" y="50"/>
                  </a:cubicBezTo>
                  <a:cubicBezTo>
                    <a:pt x="71" y="50"/>
                    <a:pt x="89" y="46"/>
                    <a:pt x="99" y="39"/>
                  </a:cubicBezTo>
                  <a:lnTo>
                    <a:pt x="99" y="52"/>
                  </a:lnTo>
                  <a:close/>
                  <a:moveTo>
                    <a:pt x="53" y="42"/>
                  </a:moveTo>
                  <a:cubicBezTo>
                    <a:pt x="28" y="42"/>
                    <a:pt x="7" y="34"/>
                    <a:pt x="7" y="25"/>
                  </a:cubicBezTo>
                  <a:cubicBezTo>
                    <a:pt x="7" y="15"/>
                    <a:pt x="28" y="8"/>
                    <a:pt x="53" y="8"/>
                  </a:cubicBezTo>
                  <a:cubicBezTo>
                    <a:pt x="79" y="8"/>
                    <a:pt x="99" y="15"/>
                    <a:pt x="99" y="25"/>
                  </a:cubicBezTo>
                  <a:cubicBezTo>
                    <a:pt x="99" y="34"/>
                    <a:pt x="79" y="42"/>
                    <a:pt x="53" y="42"/>
                  </a:cubicBezTo>
                  <a:close/>
                  <a:moveTo>
                    <a:pt x="53" y="42"/>
                  </a:moveTo>
                  <a:cubicBezTo>
                    <a:pt x="53" y="42"/>
                    <a:pt x="53" y="42"/>
                    <a:pt x="53" y="42"/>
                  </a:cubicBezTo>
                </a:path>
              </a:pathLst>
            </a:custGeom>
            <a:solidFill>
              <a:schemeClr val="accent1"/>
            </a:solidFill>
            <a:ln w="9525">
              <a:noFill/>
              <a:round/>
            </a:ln>
          </p:spPr>
          <p:txBody>
            <a:bodyPr anchor="ctr"/>
            <a:lstStyle/>
            <a:p>
              <a:pPr algn="ctr"/>
              <a:endParaRPr sz="2535">
                <a:cs typeface="+mn-ea"/>
                <a:sym typeface="+mn-lt"/>
              </a:endParaRPr>
            </a:p>
          </p:txBody>
        </p:sp>
        <p:sp>
          <p:nvSpPr>
            <p:cNvPr id="20" name="Freeform: Shape 35"/>
            <p:cNvSpPr/>
            <p:nvPr/>
          </p:nvSpPr>
          <p:spPr bwMode="auto">
            <a:xfrm>
              <a:off x="5536425" y="3711435"/>
              <a:ext cx="454838" cy="426786"/>
            </a:xfrm>
            <a:custGeom>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accent1"/>
            </a:solidFill>
            <a:ln w="9525">
              <a:noFill/>
              <a:round/>
            </a:ln>
          </p:spPr>
          <p:txBody>
            <a:bodyPr anchor="ctr"/>
            <a:lstStyle/>
            <a:p>
              <a:pPr algn="ctr"/>
              <a:endParaRPr sz="2535">
                <a:cs typeface="+mn-ea"/>
                <a:sym typeface="+mn-lt"/>
              </a:endParaRPr>
            </a:p>
          </p:txBody>
        </p:sp>
        <p:sp>
          <p:nvSpPr>
            <p:cNvPr id="21" name="Rectangle 1"/>
            <p:cNvSpPr/>
            <p:nvPr/>
          </p:nvSpPr>
          <p:spPr>
            <a:xfrm>
              <a:off x="3454254" y="1411923"/>
              <a:ext cx="1199443" cy="253915"/>
            </a:xfrm>
            <a:prstGeom prst="rect">
              <a:avLst/>
            </a:prstGeom>
          </p:spPr>
          <p:txBody>
            <a:bodyPr wrap="none" lIns="287983" anchor="ctr" anchorCtr="0">
              <a:normAutofit fontScale="90000" lnSpcReduction="20000"/>
            </a:bodyPr>
            <a:lstStyle/>
            <a:p>
              <a:r>
                <a:rPr lang="zh-CN" altLang="en-US" sz="2135" b="1">
                  <a:solidFill>
                    <a:schemeClr val="bg1">
                      <a:lumMod val="50000"/>
                    </a:schemeClr>
                  </a:solidFill>
                  <a:cs typeface="+mn-ea"/>
                  <a:sym typeface="+mn-lt"/>
                </a:rPr>
                <a:t>标题文本预设 </a:t>
              </a:r>
              <a:endParaRPr lang="zh-CN" altLang="en-US" sz="2135" b="1">
                <a:solidFill>
                  <a:schemeClr val="bg1">
                    <a:lumMod val="50000"/>
                  </a:schemeClr>
                </a:solidFill>
                <a:cs typeface="+mn-ea"/>
                <a:sym typeface="+mn-lt"/>
              </a:endParaRPr>
            </a:p>
          </p:txBody>
        </p:sp>
        <p:sp>
          <p:nvSpPr>
            <p:cNvPr id="22" name="Rectangle 27"/>
            <p:cNvSpPr/>
            <p:nvPr/>
          </p:nvSpPr>
          <p:spPr>
            <a:xfrm>
              <a:off x="3737125" y="2521763"/>
              <a:ext cx="1199443" cy="253915"/>
            </a:xfrm>
            <a:prstGeom prst="rect">
              <a:avLst/>
            </a:prstGeom>
          </p:spPr>
          <p:txBody>
            <a:bodyPr wrap="none" lIns="287983" anchor="ctr" anchorCtr="0">
              <a:normAutofit fontScale="90000" lnSpcReduction="20000"/>
            </a:bodyPr>
            <a:lstStyle/>
            <a:p>
              <a:r>
                <a:rPr lang="zh-CN" altLang="en-US" sz="2135" b="1">
                  <a:solidFill>
                    <a:schemeClr val="bg1">
                      <a:lumMod val="50000"/>
                    </a:schemeClr>
                  </a:solidFill>
                  <a:cs typeface="+mn-ea"/>
                  <a:sym typeface="+mn-lt"/>
                </a:rPr>
                <a:t>标题文本预设 </a:t>
              </a:r>
              <a:endParaRPr lang="zh-CN" altLang="en-US" sz="2135" b="1">
                <a:solidFill>
                  <a:schemeClr val="bg1">
                    <a:lumMod val="50000"/>
                  </a:schemeClr>
                </a:solidFill>
                <a:cs typeface="+mn-ea"/>
                <a:sym typeface="+mn-lt"/>
              </a:endParaRPr>
            </a:p>
          </p:txBody>
        </p:sp>
        <p:sp>
          <p:nvSpPr>
            <p:cNvPr id="23" name="Rectangle 29"/>
            <p:cNvSpPr/>
            <p:nvPr/>
          </p:nvSpPr>
          <p:spPr>
            <a:xfrm>
              <a:off x="3454254" y="3638636"/>
              <a:ext cx="1199443" cy="253915"/>
            </a:xfrm>
            <a:prstGeom prst="rect">
              <a:avLst/>
            </a:prstGeom>
          </p:spPr>
          <p:txBody>
            <a:bodyPr wrap="none" lIns="287983" anchor="ctr" anchorCtr="0">
              <a:normAutofit fontScale="90000" lnSpcReduction="20000"/>
            </a:bodyPr>
            <a:lstStyle/>
            <a:p>
              <a:r>
                <a:rPr lang="zh-CN" altLang="en-US" sz="2135" b="1">
                  <a:solidFill>
                    <a:schemeClr val="bg1">
                      <a:lumMod val="50000"/>
                    </a:schemeClr>
                  </a:solidFill>
                  <a:cs typeface="+mn-ea"/>
                  <a:sym typeface="+mn-lt"/>
                </a:rPr>
                <a:t>标题文本预设 </a:t>
              </a:r>
              <a:endParaRPr lang="zh-CN" altLang="en-US" sz="2135" b="1">
                <a:solidFill>
                  <a:schemeClr val="bg1">
                    <a:lumMod val="50000"/>
                  </a:schemeClr>
                </a:solidFill>
                <a:cs typeface="+mn-ea"/>
                <a:sym typeface="+mn-lt"/>
              </a:endParaRPr>
            </a:p>
          </p:txBody>
        </p:sp>
        <p:sp>
          <p:nvSpPr>
            <p:cNvPr id="24" name="TextBox 39"/>
            <p:cNvSpPr txBox="1"/>
            <p:nvPr/>
          </p:nvSpPr>
          <p:spPr bwMode="auto">
            <a:xfrm>
              <a:off x="6199905" y="1476096"/>
              <a:ext cx="1873534" cy="417134"/>
            </a:xfrm>
            <a:prstGeom prst="rect">
              <a:avLst/>
            </a:prstGeom>
            <a:noFill/>
          </p:spPr>
          <p:txBody>
            <a:bodyPr wrap="square" lIns="287983" tIns="62396" rIns="119993" bIns="62396">
              <a:normAutofit fontScale="77500" lnSpcReduction="20000"/>
            </a:bodyPr>
            <a:lstStyle/>
            <a:p>
              <a:pPr algn="l" latinLnBrk="0">
                <a:lnSpc>
                  <a:spcPct val="120000"/>
                </a:lnSpc>
              </a:pPr>
              <a:r>
                <a:rPr lang="zh-CN" altLang="en-US" sz="1335">
                  <a:solidFill>
                    <a:schemeClr val="bg1">
                      <a:lumMod val="50000"/>
                    </a:schemeClr>
                  </a:solidFill>
                  <a:cs typeface="+mn-ea"/>
                  <a:sym typeface="+mn-lt"/>
                </a:rPr>
                <a:t>此部分内容作为文字排版占位显示</a:t>
              </a:r>
              <a:br>
                <a:rPr lang="zh-CN" altLang="en-US" sz="1335">
                  <a:solidFill>
                    <a:schemeClr val="bg1">
                      <a:lumMod val="50000"/>
                    </a:schemeClr>
                  </a:solidFill>
                  <a:cs typeface="+mn-ea"/>
                  <a:sym typeface="+mn-lt"/>
                </a:rPr>
              </a:br>
              <a:r>
                <a:rPr lang="zh-CN" altLang="en-US" sz="1335">
                  <a:solidFill>
                    <a:schemeClr val="bg1">
                      <a:lumMod val="50000"/>
                    </a:schemeClr>
                  </a:solidFill>
                  <a:cs typeface="+mn-ea"/>
                  <a:sym typeface="+mn-lt"/>
                </a:rPr>
                <a:t> （建议使用主题字体）</a:t>
              </a:r>
              <a:endParaRPr lang="zh-CN" altLang="en-US" sz="1335">
                <a:solidFill>
                  <a:schemeClr val="bg1">
                    <a:lumMod val="50000"/>
                  </a:schemeClr>
                </a:solidFill>
                <a:cs typeface="+mn-ea"/>
                <a:sym typeface="+mn-lt"/>
              </a:endParaRPr>
            </a:p>
          </p:txBody>
        </p:sp>
        <p:sp>
          <p:nvSpPr>
            <p:cNvPr id="25" name="TextBox 40"/>
            <p:cNvSpPr txBox="1"/>
            <p:nvPr/>
          </p:nvSpPr>
          <p:spPr bwMode="auto">
            <a:xfrm>
              <a:off x="6813033" y="2597723"/>
              <a:ext cx="1873534" cy="417134"/>
            </a:xfrm>
            <a:prstGeom prst="rect">
              <a:avLst/>
            </a:prstGeom>
            <a:noFill/>
          </p:spPr>
          <p:txBody>
            <a:bodyPr wrap="square" lIns="287983" tIns="62396" rIns="119993" bIns="62396">
              <a:normAutofit fontScale="77500" lnSpcReduction="20000"/>
            </a:bodyPr>
            <a:lstStyle/>
            <a:p>
              <a:pPr algn="l" latinLnBrk="0">
                <a:lnSpc>
                  <a:spcPct val="120000"/>
                </a:lnSpc>
              </a:pPr>
              <a:r>
                <a:rPr lang="zh-CN" altLang="en-US" sz="1335">
                  <a:solidFill>
                    <a:schemeClr val="bg1">
                      <a:lumMod val="50000"/>
                    </a:schemeClr>
                  </a:solidFill>
                  <a:cs typeface="+mn-ea"/>
                  <a:sym typeface="+mn-lt"/>
                </a:rPr>
                <a:t>此部分内容作为文字排版占位显示</a:t>
              </a:r>
              <a:br>
                <a:rPr lang="zh-CN" altLang="en-US" sz="1335">
                  <a:solidFill>
                    <a:schemeClr val="bg1">
                      <a:lumMod val="50000"/>
                    </a:schemeClr>
                  </a:solidFill>
                  <a:cs typeface="+mn-ea"/>
                  <a:sym typeface="+mn-lt"/>
                </a:rPr>
              </a:br>
              <a:r>
                <a:rPr lang="zh-CN" altLang="en-US" sz="1335">
                  <a:solidFill>
                    <a:schemeClr val="bg1">
                      <a:lumMod val="50000"/>
                    </a:schemeClr>
                  </a:solidFill>
                  <a:cs typeface="+mn-ea"/>
                  <a:sym typeface="+mn-lt"/>
                </a:rPr>
                <a:t> （建议使用主题字体）</a:t>
              </a:r>
              <a:endParaRPr lang="zh-CN" altLang="en-US" sz="1335">
                <a:solidFill>
                  <a:schemeClr val="bg1">
                    <a:lumMod val="50000"/>
                  </a:schemeClr>
                </a:solidFill>
                <a:cs typeface="+mn-ea"/>
                <a:sym typeface="+mn-lt"/>
              </a:endParaRPr>
            </a:p>
          </p:txBody>
        </p:sp>
        <p:sp>
          <p:nvSpPr>
            <p:cNvPr id="26" name="TextBox 42"/>
            <p:cNvSpPr txBox="1"/>
            <p:nvPr/>
          </p:nvSpPr>
          <p:spPr bwMode="auto">
            <a:xfrm>
              <a:off x="6199905" y="3716264"/>
              <a:ext cx="1873534" cy="417134"/>
            </a:xfrm>
            <a:prstGeom prst="rect">
              <a:avLst/>
            </a:prstGeom>
            <a:noFill/>
          </p:spPr>
          <p:txBody>
            <a:bodyPr wrap="square" lIns="287983" tIns="62396" rIns="119993" bIns="62396">
              <a:normAutofit fontScale="77500" lnSpcReduction="20000"/>
            </a:bodyPr>
            <a:lstStyle/>
            <a:p>
              <a:pPr algn="l" latinLnBrk="0">
                <a:lnSpc>
                  <a:spcPct val="120000"/>
                </a:lnSpc>
              </a:pPr>
              <a:r>
                <a:rPr lang="zh-CN" altLang="en-US" sz="1335">
                  <a:solidFill>
                    <a:schemeClr val="bg1">
                      <a:lumMod val="50000"/>
                    </a:schemeClr>
                  </a:solidFill>
                  <a:cs typeface="+mn-ea"/>
                  <a:sym typeface="+mn-lt"/>
                </a:rPr>
                <a:t>此部分内容作为文字排版占位显示</a:t>
              </a:r>
              <a:br>
                <a:rPr lang="zh-CN" altLang="en-US" sz="1335">
                  <a:solidFill>
                    <a:schemeClr val="bg1">
                      <a:lumMod val="50000"/>
                    </a:schemeClr>
                  </a:solidFill>
                  <a:cs typeface="+mn-ea"/>
                  <a:sym typeface="+mn-lt"/>
                </a:rPr>
              </a:br>
              <a:r>
                <a:rPr lang="zh-CN" altLang="en-US" sz="1335">
                  <a:solidFill>
                    <a:schemeClr val="bg1">
                      <a:lumMod val="50000"/>
                    </a:schemeClr>
                  </a:solidFill>
                  <a:cs typeface="+mn-ea"/>
                  <a:sym typeface="+mn-lt"/>
                </a:rPr>
                <a:t> （建议使用主题字体）</a:t>
              </a:r>
              <a:endParaRPr lang="zh-CN" altLang="en-US" sz="1335">
                <a:solidFill>
                  <a:schemeClr val="bg1">
                    <a:lumMod val="50000"/>
                  </a:schemeClr>
                </a:solidFill>
                <a:cs typeface="+mn-ea"/>
                <a:sym typeface="+mn-lt"/>
              </a:endParaRPr>
            </a:p>
          </p:txBody>
        </p:sp>
      </p:gr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2000"/>
                                        <p:tgtEl>
                                          <p:spTgt spid="30"/>
                                        </p:tgtEl>
                                      </p:cBhvr>
                                    </p:animEffect>
                                  </p:childTnLst>
                                </p:cTn>
                              </p:par>
                              <p:par>
                                <p:cTn id="8" presetID="63" presetClass="path" presetSubtype="0" accel="50000" decel="50000" fill="hold" nodeType="withEffect">
                                  <p:stCondLst>
                                    <p:cond delay="0"/>
                                  </p:stCondLst>
                                  <p:childTnLst>
                                    <p:animMotion origin="layout" path="M -0.672872 -0.034736 L 0 0 E" pathEditMode="relative" ptsTypes="">
                                      <p:cBhvr>
                                        <p:cTn id="9" dur="2000" fill="hold"/>
                                        <p:tgtEl>
                                          <p:spTgt spid="30"/>
                                        </p:tgtEl>
                                        <p:attrNameLst>
                                          <p:attrName>ppt_x</p:attrName>
                                          <p:attrName>ppt_y</p:attrName>
                                        </p:attrNameLst>
                                      </p:cBhvr>
                                    </p:animMotion>
                                  </p:childTnLst>
                                </p:cTn>
                              </p:par>
                              <p:par>
                                <p:cTn id="10" presetID="6" presetClass="emph" presetSubtype="0" accel="50000" decel="50000" fill="hold" nodeType="withEffect">
                                  <p:stCondLst>
                                    <p:cond delay="0"/>
                                  </p:stCondLst>
                                  <p:childTnLst>
                                    <p:animScale>
                                      <p:cBhvr>
                                        <p:cTn id="11" dur="2000" fill="hold"/>
                                        <p:tgtEl>
                                          <p:spTgt spid="30"/>
                                        </p:tgtEl>
                                      </p:cBhvr>
                                      <p:by x="150000" y="150000"/>
                                      <p:from x="6706" y="12711"/>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chemeClr val="bg1"/>
        </a:solidFill>
        <a:effectLst/>
      </p:bgPr>
    </p:bg>
    <p:spTree>
      <p:nvGrpSpPr>
        <p:cNvPr id="1" name=""/>
        <p:cNvGrpSpPr/>
        <p:nvPr/>
      </p:nvGrpSpPr>
      <p:grpSpPr>
        <a:xfrm>
          <a:off x="0" y="0"/>
          <a:ext cx="0" cy="0"/>
        </a:xfrm>
      </p:grpSpPr>
      <p:pic>
        <p:nvPicPr>
          <p:cNvPr id="8" name="图片 7" descr="资源 634302"/>
          <p:cNvPicPr>
            <a:picLocks noChangeAspect="1"/>
          </p:cNvPicPr>
          <p:nvPr/>
        </p:nvPicPr>
        <p:blipFill>
          <a:blip r:embed="rId3"/>
          <a:srcRect t="54058"/>
          <a:stretch>
            <a:fillRect/>
          </a:stretch>
        </p:blipFill>
        <p:spPr>
          <a:xfrm>
            <a:off x="15875" y="-43180"/>
            <a:ext cx="12159615" cy="3723640"/>
          </a:xfrm>
          <a:prstGeom prst="rect">
            <a:avLst/>
          </a:prstGeom>
        </p:spPr>
      </p:pic>
      <p:pic>
        <p:nvPicPr>
          <p:cNvPr id="10" name="图片 9" descr="资源 134302"/>
          <p:cNvPicPr>
            <a:picLocks noChangeAspect="1"/>
          </p:cNvPicPr>
          <p:nvPr/>
        </p:nvPicPr>
        <p:blipFill>
          <a:blip r:embed="rId4"/>
          <a:stretch>
            <a:fillRect/>
          </a:stretch>
        </p:blipFill>
        <p:spPr>
          <a:xfrm>
            <a:off x="16510" y="1122045"/>
            <a:ext cx="12158980" cy="2740025"/>
          </a:xfrm>
          <a:prstGeom prst="rect">
            <a:avLst/>
          </a:prstGeom>
        </p:spPr>
      </p:pic>
      <p:grpSp>
        <p:nvGrpSpPr>
          <p:cNvPr id="3" name="组合 2"/>
          <p:cNvGrpSpPr/>
          <p:nvPr/>
        </p:nvGrpSpPr>
        <p:grpSpPr>
          <a:xfrm>
            <a:off x="2322325" y="3711495"/>
            <a:ext cx="3042014" cy="989166"/>
            <a:chOff x="562412" y="1130197"/>
            <a:chExt cx="4195822" cy="849402"/>
          </a:xfrm>
        </p:grpSpPr>
        <p:sp>
          <p:nvSpPr>
            <p:cNvPr id="4" name="TextBox 25"/>
            <p:cNvSpPr txBox="1"/>
            <p:nvPr/>
          </p:nvSpPr>
          <p:spPr>
            <a:xfrm>
              <a:off x="562412" y="1530307"/>
              <a:ext cx="4195822" cy="449292"/>
            </a:xfrm>
            <a:prstGeom prst="rect">
              <a:avLst/>
            </a:prstGeom>
            <a:noFill/>
          </p:spPr>
          <p:txBody>
            <a:bodyPr wrap="square" rtlCol="0">
              <a:spAutoFit/>
            </a:bodyPr>
            <a:lstStyle/>
            <a:p>
              <a:pPr algn="just">
                <a:defRPr/>
              </a:pPr>
              <a:r>
                <a:rPr lang="zh-CN" altLang="en-US" sz="1400">
                  <a:solidFill>
                    <a:schemeClr val="bg1">
                      <a:lumMod val="50000"/>
                    </a:schemeClr>
                  </a:solidFill>
                  <a:cs typeface="+mn-ea"/>
                  <a:sym typeface="+mn-lt"/>
                </a:rPr>
                <a:t>单击此处添加文字阐述，添加简短问题说明文字。</a:t>
              </a:r>
              <a:endParaRPr lang="en-US" altLang="zh-CN" sz="1400">
                <a:solidFill>
                  <a:schemeClr val="bg1">
                    <a:lumMod val="50000"/>
                  </a:schemeClr>
                </a:solidFill>
                <a:cs typeface="+mn-ea"/>
                <a:sym typeface="+mn-lt"/>
              </a:endParaRPr>
            </a:p>
          </p:txBody>
        </p:sp>
        <p:sp>
          <p:nvSpPr>
            <p:cNvPr id="5" name="Rectangle 11"/>
            <p:cNvSpPr>
              <a:spLocks noChangeArrowheads="1"/>
            </p:cNvSpPr>
            <p:nvPr/>
          </p:nvSpPr>
          <p:spPr bwMode="gray">
            <a:xfrm>
              <a:off x="562412" y="1130197"/>
              <a:ext cx="2423096" cy="396434"/>
            </a:xfrm>
            <a:prstGeom prst="rect">
              <a:avLst/>
            </a:prstGeom>
            <a:noFill/>
            <a:ln>
              <a:noFill/>
            </a:ln>
          </p:spPr>
          <p:txBody>
            <a:bodyPr wrap="square">
              <a:spAutoFit/>
            </a:bodyPr>
            <a:lstStyle/>
            <a:p>
              <a:r>
                <a:rPr lang="zh-CN" altLang="en-US" sz="2400" b="1" smtClean="0">
                  <a:solidFill>
                    <a:schemeClr val="tx2"/>
                  </a:solidFill>
                  <a:cs typeface="+mn-ea"/>
                  <a:sym typeface="+mn-lt"/>
                </a:rPr>
                <a:t>添加</a:t>
              </a:r>
              <a:r>
                <a:rPr lang="zh-CN" altLang="en-US" sz="2400" b="1">
                  <a:solidFill>
                    <a:schemeClr val="tx2"/>
                  </a:solidFill>
                  <a:cs typeface="+mn-ea"/>
                  <a:sym typeface="+mn-lt"/>
                </a:rPr>
                <a:t>标题</a:t>
              </a:r>
              <a:endParaRPr lang="zh-CN" altLang="en-US" sz="2400" b="1">
                <a:solidFill>
                  <a:schemeClr val="tx2"/>
                </a:solidFill>
                <a:cs typeface="+mn-ea"/>
                <a:sym typeface="+mn-lt"/>
              </a:endParaRPr>
            </a:p>
          </p:txBody>
        </p:sp>
      </p:grpSp>
      <p:grpSp>
        <p:nvGrpSpPr>
          <p:cNvPr id="6" name="组合 5"/>
          <p:cNvGrpSpPr/>
          <p:nvPr/>
        </p:nvGrpSpPr>
        <p:grpSpPr>
          <a:xfrm>
            <a:off x="2322325" y="5121221"/>
            <a:ext cx="3042014" cy="989166"/>
            <a:chOff x="562412" y="1130197"/>
            <a:chExt cx="4195822" cy="849402"/>
          </a:xfrm>
        </p:grpSpPr>
        <p:sp>
          <p:nvSpPr>
            <p:cNvPr id="7" name="TextBox 28"/>
            <p:cNvSpPr txBox="1"/>
            <p:nvPr/>
          </p:nvSpPr>
          <p:spPr>
            <a:xfrm>
              <a:off x="562412" y="1530307"/>
              <a:ext cx="4195822" cy="449292"/>
            </a:xfrm>
            <a:prstGeom prst="rect">
              <a:avLst/>
            </a:prstGeom>
            <a:noFill/>
          </p:spPr>
          <p:txBody>
            <a:bodyPr wrap="square" rtlCol="0">
              <a:spAutoFit/>
            </a:bodyPr>
            <a:lstStyle/>
            <a:p>
              <a:pPr algn="just">
                <a:defRPr/>
              </a:pPr>
              <a:r>
                <a:rPr lang="zh-CN" altLang="en-US" sz="1400">
                  <a:solidFill>
                    <a:schemeClr val="bg1">
                      <a:lumMod val="50000"/>
                    </a:schemeClr>
                  </a:solidFill>
                  <a:cs typeface="+mn-ea"/>
                  <a:sym typeface="+mn-lt"/>
                </a:rPr>
                <a:t>单击此处添加文字阐述，添加简短问题说明文字。</a:t>
              </a:r>
              <a:endParaRPr lang="en-US" altLang="zh-CN" sz="1400">
                <a:solidFill>
                  <a:schemeClr val="bg1">
                    <a:lumMod val="50000"/>
                  </a:schemeClr>
                </a:solidFill>
                <a:cs typeface="+mn-ea"/>
                <a:sym typeface="+mn-lt"/>
              </a:endParaRPr>
            </a:p>
          </p:txBody>
        </p:sp>
        <p:sp>
          <p:nvSpPr>
            <p:cNvPr id="2" name="Rectangle 11"/>
            <p:cNvSpPr>
              <a:spLocks noChangeArrowheads="1"/>
            </p:cNvSpPr>
            <p:nvPr/>
          </p:nvSpPr>
          <p:spPr bwMode="gray">
            <a:xfrm>
              <a:off x="562412" y="1130197"/>
              <a:ext cx="2423096" cy="396434"/>
            </a:xfrm>
            <a:prstGeom prst="rect">
              <a:avLst/>
            </a:prstGeom>
            <a:noFill/>
            <a:ln>
              <a:noFill/>
            </a:ln>
          </p:spPr>
          <p:txBody>
            <a:bodyPr wrap="square">
              <a:spAutoFit/>
            </a:bodyPr>
            <a:lstStyle/>
            <a:p>
              <a:r>
                <a:rPr lang="zh-CN" altLang="en-US" sz="2400" b="1" smtClean="0">
                  <a:solidFill>
                    <a:schemeClr val="tx2"/>
                  </a:solidFill>
                  <a:cs typeface="+mn-ea"/>
                  <a:sym typeface="+mn-lt"/>
                </a:rPr>
                <a:t>添加</a:t>
              </a:r>
              <a:r>
                <a:rPr lang="zh-CN" altLang="en-US" sz="2400" b="1">
                  <a:solidFill>
                    <a:schemeClr val="tx2"/>
                  </a:solidFill>
                  <a:cs typeface="+mn-ea"/>
                  <a:sym typeface="+mn-lt"/>
                </a:rPr>
                <a:t>标题</a:t>
              </a:r>
              <a:endParaRPr lang="zh-CN" altLang="en-US" sz="2400" b="1">
                <a:solidFill>
                  <a:schemeClr val="tx2"/>
                </a:solidFill>
                <a:cs typeface="+mn-ea"/>
                <a:sym typeface="+mn-lt"/>
              </a:endParaRPr>
            </a:p>
          </p:txBody>
        </p:sp>
      </p:grpSp>
      <p:grpSp>
        <p:nvGrpSpPr>
          <p:cNvPr id="9" name="组合 8"/>
          <p:cNvGrpSpPr/>
          <p:nvPr/>
        </p:nvGrpSpPr>
        <p:grpSpPr>
          <a:xfrm>
            <a:off x="8135116" y="3711495"/>
            <a:ext cx="2821798" cy="989166"/>
            <a:chOff x="562412" y="1130197"/>
            <a:chExt cx="4195822" cy="849402"/>
          </a:xfrm>
        </p:grpSpPr>
        <p:sp>
          <p:nvSpPr>
            <p:cNvPr id="11" name="TextBox 31"/>
            <p:cNvSpPr txBox="1"/>
            <p:nvPr/>
          </p:nvSpPr>
          <p:spPr>
            <a:xfrm>
              <a:off x="562412" y="1530307"/>
              <a:ext cx="4195822" cy="449292"/>
            </a:xfrm>
            <a:prstGeom prst="rect">
              <a:avLst/>
            </a:prstGeom>
            <a:noFill/>
          </p:spPr>
          <p:txBody>
            <a:bodyPr wrap="square" rtlCol="0">
              <a:spAutoFit/>
            </a:bodyPr>
            <a:lstStyle/>
            <a:p>
              <a:pPr algn="just">
                <a:defRPr/>
              </a:pPr>
              <a:r>
                <a:rPr lang="zh-CN" altLang="en-US" sz="1400">
                  <a:solidFill>
                    <a:schemeClr val="bg1">
                      <a:lumMod val="50000"/>
                    </a:schemeClr>
                  </a:solidFill>
                  <a:cs typeface="+mn-ea"/>
                  <a:sym typeface="+mn-lt"/>
                </a:rPr>
                <a:t>单击此处添加文字阐述，添加简短问题说明文字。</a:t>
              </a:r>
              <a:endParaRPr lang="en-US" altLang="zh-CN" sz="1400">
                <a:solidFill>
                  <a:schemeClr val="bg1">
                    <a:lumMod val="50000"/>
                  </a:schemeClr>
                </a:solidFill>
                <a:cs typeface="+mn-ea"/>
                <a:sym typeface="+mn-lt"/>
              </a:endParaRPr>
            </a:p>
          </p:txBody>
        </p:sp>
        <p:sp>
          <p:nvSpPr>
            <p:cNvPr id="12" name="Rectangle 11"/>
            <p:cNvSpPr>
              <a:spLocks noChangeArrowheads="1"/>
            </p:cNvSpPr>
            <p:nvPr/>
          </p:nvSpPr>
          <p:spPr bwMode="gray">
            <a:xfrm>
              <a:off x="562412" y="1130197"/>
              <a:ext cx="2423096" cy="396434"/>
            </a:xfrm>
            <a:prstGeom prst="rect">
              <a:avLst/>
            </a:prstGeom>
            <a:noFill/>
            <a:ln>
              <a:noFill/>
            </a:ln>
          </p:spPr>
          <p:txBody>
            <a:bodyPr wrap="square">
              <a:spAutoFit/>
            </a:bodyPr>
            <a:lstStyle/>
            <a:p>
              <a:r>
                <a:rPr lang="zh-CN" altLang="en-US" sz="2400" b="1" smtClean="0">
                  <a:solidFill>
                    <a:schemeClr val="tx2"/>
                  </a:solidFill>
                  <a:cs typeface="+mn-ea"/>
                  <a:sym typeface="+mn-lt"/>
                </a:rPr>
                <a:t>添加</a:t>
              </a:r>
              <a:r>
                <a:rPr lang="zh-CN" altLang="en-US" sz="2400" b="1">
                  <a:solidFill>
                    <a:schemeClr val="tx2"/>
                  </a:solidFill>
                  <a:cs typeface="+mn-ea"/>
                  <a:sym typeface="+mn-lt"/>
                </a:rPr>
                <a:t>标题</a:t>
              </a:r>
              <a:endParaRPr lang="zh-CN" altLang="en-US" sz="2400" b="1">
                <a:solidFill>
                  <a:schemeClr val="tx2"/>
                </a:solidFill>
                <a:cs typeface="+mn-ea"/>
                <a:sym typeface="+mn-lt"/>
              </a:endParaRPr>
            </a:p>
          </p:txBody>
        </p:sp>
      </p:grpSp>
      <p:grpSp>
        <p:nvGrpSpPr>
          <p:cNvPr id="13" name="组合 12"/>
          <p:cNvGrpSpPr/>
          <p:nvPr/>
        </p:nvGrpSpPr>
        <p:grpSpPr>
          <a:xfrm>
            <a:off x="8135116" y="5121221"/>
            <a:ext cx="2821798" cy="989166"/>
            <a:chOff x="562412" y="1130197"/>
            <a:chExt cx="4195822" cy="849402"/>
          </a:xfrm>
        </p:grpSpPr>
        <p:sp>
          <p:nvSpPr>
            <p:cNvPr id="14" name="TextBox 34"/>
            <p:cNvSpPr txBox="1"/>
            <p:nvPr/>
          </p:nvSpPr>
          <p:spPr>
            <a:xfrm>
              <a:off x="562412" y="1530307"/>
              <a:ext cx="4195822" cy="449292"/>
            </a:xfrm>
            <a:prstGeom prst="rect">
              <a:avLst/>
            </a:prstGeom>
            <a:noFill/>
          </p:spPr>
          <p:txBody>
            <a:bodyPr wrap="square" rtlCol="0">
              <a:spAutoFit/>
            </a:bodyPr>
            <a:lstStyle/>
            <a:p>
              <a:pPr algn="just">
                <a:defRPr/>
              </a:pPr>
              <a:r>
                <a:rPr lang="zh-CN" altLang="en-US" sz="1400">
                  <a:solidFill>
                    <a:schemeClr val="bg1">
                      <a:lumMod val="50000"/>
                    </a:schemeClr>
                  </a:solidFill>
                  <a:cs typeface="+mn-ea"/>
                  <a:sym typeface="+mn-lt"/>
                </a:rPr>
                <a:t>单击此处添加文字阐述，添加简短问题说明文字。</a:t>
              </a:r>
              <a:endParaRPr lang="en-US" altLang="zh-CN" sz="1400">
                <a:solidFill>
                  <a:schemeClr val="bg1">
                    <a:lumMod val="50000"/>
                  </a:schemeClr>
                </a:solidFill>
                <a:cs typeface="+mn-ea"/>
                <a:sym typeface="+mn-lt"/>
              </a:endParaRPr>
            </a:p>
          </p:txBody>
        </p:sp>
        <p:sp>
          <p:nvSpPr>
            <p:cNvPr id="15" name="Rectangle 11"/>
            <p:cNvSpPr>
              <a:spLocks noChangeArrowheads="1"/>
            </p:cNvSpPr>
            <p:nvPr/>
          </p:nvSpPr>
          <p:spPr bwMode="gray">
            <a:xfrm>
              <a:off x="562412" y="1130197"/>
              <a:ext cx="2423096" cy="396434"/>
            </a:xfrm>
            <a:prstGeom prst="rect">
              <a:avLst/>
            </a:prstGeom>
            <a:noFill/>
            <a:ln>
              <a:noFill/>
            </a:ln>
          </p:spPr>
          <p:txBody>
            <a:bodyPr wrap="square">
              <a:spAutoFit/>
            </a:bodyPr>
            <a:lstStyle/>
            <a:p>
              <a:r>
                <a:rPr lang="zh-CN" altLang="en-US" sz="2400" b="1" smtClean="0">
                  <a:solidFill>
                    <a:schemeClr val="tx2"/>
                  </a:solidFill>
                  <a:cs typeface="+mn-ea"/>
                  <a:sym typeface="+mn-lt"/>
                </a:rPr>
                <a:t>添加</a:t>
              </a:r>
              <a:r>
                <a:rPr lang="zh-CN" altLang="en-US" sz="2400" b="1">
                  <a:solidFill>
                    <a:schemeClr val="tx2"/>
                  </a:solidFill>
                  <a:cs typeface="+mn-ea"/>
                  <a:sym typeface="+mn-lt"/>
                </a:rPr>
                <a:t>标题</a:t>
              </a:r>
              <a:endParaRPr lang="zh-CN" altLang="en-US" sz="2400" b="1">
                <a:solidFill>
                  <a:schemeClr val="tx2"/>
                </a:solidFill>
                <a:cs typeface="+mn-ea"/>
                <a:sym typeface="+mn-lt"/>
              </a:endParaRPr>
            </a:p>
          </p:txBody>
        </p:sp>
      </p:grpSp>
      <p:grpSp>
        <p:nvGrpSpPr>
          <p:cNvPr id="16" name="组合 15"/>
          <p:cNvGrpSpPr/>
          <p:nvPr/>
        </p:nvGrpSpPr>
        <p:grpSpPr>
          <a:xfrm>
            <a:off x="1241488" y="3711314"/>
            <a:ext cx="1025704" cy="842059"/>
            <a:chOff x="2215144" y="982844"/>
            <a:chExt cx="1312607" cy="842780"/>
          </a:xfrm>
        </p:grpSpPr>
        <p:sp>
          <p:nvSpPr>
            <p:cNvPr id="17" name="平行四边形 16"/>
            <p:cNvSpPr/>
            <p:nvPr/>
          </p:nvSpPr>
          <p:spPr>
            <a:xfrm>
              <a:off x="2215144" y="982844"/>
              <a:ext cx="1120898" cy="842780"/>
            </a:xfrm>
            <a:prstGeom prst="parallelogram">
              <a:avLst>
                <a:gd name="adj" fmla="val 0"/>
              </a:avLst>
            </a:prstGeom>
            <a:solidFill>
              <a:srgbClr val="C41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8" name="文本框 9"/>
            <p:cNvSpPr txBox="1"/>
            <p:nvPr/>
          </p:nvSpPr>
          <p:spPr>
            <a:xfrm>
              <a:off x="2460951" y="1131274"/>
              <a:ext cx="1066800" cy="523540"/>
            </a:xfrm>
            <a:prstGeom prst="rect">
              <a:avLst/>
            </a:prstGeom>
            <a:noFill/>
          </p:spPr>
          <p:txBody>
            <a:bodyPr wrap="square" rtlCol="0">
              <a:spAutoFit/>
            </a:bodyPr>
            <a:lstStyle/>
            <a:p>
              <a:r>
                <a:rPr lang="en-US" altLang="zh-CN" sz="2800">
                  <a:solidFill>
                    <a:schemeClr val="bg1"/>
                  </a:solidFill>
                  <a:cs typeface="+mn-ea"/>
                  <a:sym typeface="+mn-lt"/>
                </a:rPr>
                <a:t>01</a:t>
              </a:r>
              <a:endParaRPr lang="zh-CN" altLang="en-US" sz="2800">
                <a:solidFill>
                  <a:schemeClr val="bg1"/>
                </a:solidFill>
                <a:cs typeface="+mn-ea"/>
                <a:sym typeface="+mn-lt"/>
              </a:endParaRPr>
            </a:p>
          </p:txBody>
        </p:sp>
      </p:grpSp>
      <p:grpSp>
        <p:nvGrpSpPr>
          <p:cNvPr id="19" name="组合 18"/>
          <p:cNvGrpSpPr/>
          <p:nvPr/>
        </p:nvGrpSpPr>
        <p:grpSpPr>
          <a:xfrm>
            <a:off x="1241217" y="5113333"/>
            <a:ext cx="999053" cy="842061"/>
            <a:chOff x="2215144" y="2033848"/>
            <a:chExt cx="1278498" cy="842781"/>
          </a:xfrm>
        </p:grpSpPr>
        <p:sp>
          <p:nvSpPr>
            <p:cNvPr id="20" name="平行四边形 19"/>
            <p:cNvSpPr/>
            <p:nvPr/>
          </p:nvSpPr>
          <p:spPr>
            <a:xfrm>
              <a:off x="2215144" y="2033848"/>
              <a:ext cx="1120898" cy="842781"/>
            </a:xfrm>
            <a:prstGeom prst="parallelogram">
              <a:avLst>
                <a:gd name="adj" fmla="val 0"/>
              </a:avLst>
            </a:prstGeom>
            <a:solidFill>
              <a:srgbClr val="C41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1" name="文本框 10"/>
            <p:cNvSpPr txBox="1"/>
            <p:nvPr/>
          </p:nvSpPr>
          <p:spPr>
            <a:xfrm>
              <a:off x="2426844" y="2199201"/>
              <a:ext cx="1066798" cy="523539"/>
            </a:xfrm>
            <a:prstGeom prst="rect">
              <a:avLst/>
            </a:prstGeom>
            <a:noFill/>
          </p:spPr>
          <p:txBody>
            <a:bodyPr wrap="square" rtlCol="0">
              <a:spAutoFit/>
            </a:bodyPr>
            <a:lstStyle/>
            <a:p>
              <a:r>
                <a:rPr lang="en-US" altLang="zh-CN" sz="2800">
                  <a:solidFill>
                    <a:schemeClr val="bg1"/>
                  </a:solidFill>
                  <a:cs typeface="+mn-ea"/>
                  <a:sym typeface="+mn-lt"/>
                </a:rPr>
                <a:t>02</a:t>
              </a:r>
              <a:endParaRPr lang="zh-CN" altLang="en-US" sz="2800">
                <a:solidFill>
                  <a:schemeClr val="bg1"/>
                </a:solidFill>
                <a:cs typeface="+mn-ea"/>
                <a:sym typeface="+mn-lt"/>
              </a:endParaRPr>
            </a:p>
          </p:txBody>
        </p:sp>
      </p:grpSp>
      <p:grpSp>
        <p:nvGrpSpPr>
          <p:cNvPr id="22" name="组合 21"/>
          <p:cNvGrpSpPr/>
          <p:nvPr/>
        </p:nvGrpSpPr>
        <p:grpSpPr>
          <a:xfrm>
            <a:off x="7065479" y="3711301"/>
            <a:ext cx="1012985" cy="842061"/>
            <a:chOff x="2215144" y="3084852"/>
            <a:chExt cx="1296329" cy="842781"/>
          </a:xfrm>
        </p:grpSpPr>
        <p:sp>
          <p:nvSpPr>
            <p:cNvPr id="23" name="平行四边形 22"/>
            <p:cNvSpPr/>
            <p:nvPr/>
          </p:nvSpPr>
          <p:spPr>
            <a:xfrm>
              <a:off x="2215144" y="3084852"/>
              <a:ext cx="1120898" cy="842781"/>
            </a:xfrm>
            <a:prstGeom prst="parallelogram">
              <a:avLst>
                <a:gd name="adj" fmla="val 0"/>
              </a:avLst>
            </a:prstGeom>
            <a:solidFill>
              <a:srgbClr val="C41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4" name="文本框 11"/>
            <p:cNvSpPr txBox="1"/>
            <p:nvPr/>
          </p:nvSpPr>
          <p:spPr>
            <a:xfrm>
              <a:off x="2444674" y="3235978"/>
              <a:ext cx="1066799" cy="523539"/>
            </a:xfrm>
            <a:prstGeom prst="rect">
              <a:avLst/>
            </a:prstGeom>
            <a:noFill/>
          </p:spPr>
          <p:txBody>
            <a:bodyPr wrap="square" rtlCol="0">
              <a:spAutoFit/>
            </a:bodyPr>
            <a:lstStyle/>
            <a:p>
              <a:r>
                <a:rPr lang="en-US" altLang="zh-CN" sz="2800">
                  <a:solidFill>
                    <a:schemeClr val="bg1"/>
                  </a:solidFill>
                  <a:cs typeface="+mn-ea"/>
                  <a:sym typeface="+mn-lt"/>
                </a:rPr>
                <a:t>03</a:t>
              </a:r>
              <a:endParaRPr lang="zh-CN" altLang="en-US" sz="2800">
                <a:solidFill>
                  <a:schemeClr val="bg1"/>
                </a:solidFill>
                <a:cs typeface="+mn-ea"/>
                <a:sym typeface="+mn-lt"/>
              </a:endParaRPr>
            </a:p>
          </p:txBody>
        </p:sp>
      </p:grpSp>
      <p:grpSp>
        <p:nvGrpSpPr>
          <p:cNvPr id="25" name="组合 24"/>
          <p:cNvGrpSpPr/>
          <p:nvPr/>
        </p:nvGrpSpPr>
        <p:grpSpPr>
          <a:xfrm>
            <a:off x="7068426" y="5106092"/>
            <a:ext cx="1021601" cy="842059"/>
            <a:chOff x="2215144" y="4135856"/>
            <a:chExt cx="1307355" cy="842781"/>
          </a:xfrm>
        </p:grpSpPr>
        <p:sp>
          <p:nvSpPr>
            <p:cNvPr id="26" name="平行四边形 25"/>
            <p:cNvSpPr/>
            <p:nvPr/>
          </p:nvSpPr>
          <p:spPr>
            <a:xfrm>
              <a:off x="2215144" y="4135856"/>
              <a:ext cx="1120898" cy="842781"/>
            </a:xfrm>
            <a:prstGeom prst="parallelogram">
              <a:avLst>
                <a:gd name="adj" fmla="val 0"/>
              </a:avLst>
            </a:prstGeom>
            <a:solidFill>
              <a:srgbClr val="C41C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27" name="文本框 12"/>
            <p:cNvSpPr txBox="1"/>
            <p:nvPr/>
          </p:nvSpPr>
          <p:spPr>
            <a:xfrm>
              <a:off x="2455700" y="4308455"/>
              <a:ext cx="1066799" cy="523541"/>
            </a:xfrm>
            <a:prstGeom prst="rect">
              <a:avLst/>
            </a:prstGeom>
            <a:noFill/>
          </p:spPr>
          <p:txBody>
            <a:bodyPr wrap="square" rtlCol="0">
              <a:spAutoFit/>
            </a:bodyPr>
            <a:lstStyle/>
            <a:p>
              <a:r>
                <a:rPr lang="en-US" altLang="zh-CN" sz="2800">
                  <a:solidFill>
                    <a:schemeClr val="bg1"/>
                  </a:solidFill>
                  <a:cs typeface="+mn-ea"/>
                  <a:sym typeface="+mn-lt"/>
                </a:rPr>
                <a:t>04</a:t>
              </a:r>
              <a:endParaRPr lang="zh-CN" altLang="en-US" sz="2800">
                <a:solidFill>
                  <a:schemeClr val="bg1"/>
                </a:solidFill>
                <a:cs typeface="+mn-ea"/>
                <a:sym typeface="+mn-lt"/>
              </a:endParaRPr>
            </a:p>
          </p:txBody>
        </p:sp>
      </p:grpSp>
      <p:sp>
        <p:nvSpPr>
          <p:cNvPr id="28" name="矩形 27"/>
          <p:cNvSpPr/>
          <p:nvPr/>
        </p:nvSpPr>
        <p:spPr>
          <a:xfrm>
            <a:off x="4466872" y="1347227"/>
            <a:ext cx="3258665" cy="2364316"/>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6600" b="1" u="sng">
                <a:solidFill>
                  <a:srgbClr val="C41C30"/>
                </a:solidFill>
                <a:cs typeface="+mn-ea"/>
                <a:sym typeface="+mn-lt"/>
              </a:rPr>
              <a:t>目录</a:t>
            </a:r>
            <a:r>
              <a:rPr lang="en-US" altLang="zh-CN" sz="2000" b="1" u="sng">
                <a:solidFill>
                  <a:srgbClr val="C41C30"/>
                </a:solidFill>
                <a:cs typeface="+mn-ea"/>
                <a:sym typeface="+mn-lt"/>
              </a:rPr>
              <a:t>DIRECTORY</a:t>
            </a:r>
            <a:endParaRPr lang="en-US" altLang="zh-CN" sz="2000" b="1" u="sng">
              <a:solidFill>
                <a:srgbClr val="C41C30"/>
              </a:solidFill>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0-#ppt_w/2"/>
                                          </p:val>
                                        </p:tav>
                                        <p:tav tm="100000">
                                          <p:val>
                                            <p:strVal val="#ppt_x"/>
                                          </p:val>
                                        </p:tav>
                                      </p:tavLst>
                                    </p:anim>
                                    <p:anim calcmode="lin" valueType="num">
                                      <p:cBhvr additive="base">
                                        <p:cTn id="13" dur="500" fill="hold"/>
                                        <p:tgtEl>
                                          <p:spTgt spid="19"/>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additive="base">
                                        <p:cTn id="17" dur="500" fill="hold"/>
                                        <p:tgtEl>
                                          <p:spTgt spid="22"/>
                                        </p:tgtEl>
                                        <p:attrNameLst>
                                          <p:attrName>ppt_x</p:attrName>
                                        </p:attrNameLst>
                                      </p:cBhvr>
                                      <p:tavLst>
                                        <p:tav tm="0">
                                          <p:val>
                                            <p:strVal val="0-#ppt_w/2"/>
                                          </p:val>
                                        </p:tav>
                                        <p:tav tm="100000">
                                          <p:val>
                                            <p:strVal val="#ppt_x"/>
                                          </p:val>
                                        </p:tav>
                                      </p:tavLst>
                                    </p:anim>
                                    <p:anim calcmode="lin" valueType="num">
                                      <p:cBhvr additive="base">
                                        <p:cTn id="18" dur="500" fill="hold"/>
                                        <p:tgtEl>
                                          <p:spTgt spid="2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0-#ppt_w/2"/>
                                          </p:val>
                                        </p:tav>
                                        <p:tav tm="100000">
                                          <p:val>
                                            <p:strVal val="#ppt_x"/>
                                          </p:val>
                                        </p:tav>
                                      </p:tavLst>
                                    </p:anim>
                                    <p:anim calcmode="lin" valueType="num">
                                      <p:cBhvr additive="base">
                                        <p:cTn id="23" dur="500" fill="hold"/>
                                        <p:tgtEl>
                                          <p:spTgt spid="2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4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childTnLst>
                          </p:cTn>
                        </p:par>
                        <p:par>
                          <p:cTn id="30" fill="hold" nodeType="afterGroup">
                            <p:stCondLst>
                              <p:cond delay="2500"/>
                            </p:stCondLst>
                            <p:childTnLst>
                              <p:par>
                                <p:cTn id="31" presetID="42" presetClass="entr" presetSubtype="0"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500"/>
                                        <p:tgtEl>
                                          <p:spTgt spid="6"/>
                                        </p:tgtEl>
                                      </p:cBhvr>
                                    </p:animEffect>
                                    <p:anim calcmode="lin" valueType="num">
                                      <p:cBhvr>
                                        <p:cTn id="34" dur="500" fill="hold"/>
                                        <p:tgtEl>
                                          <p:spTgt spid="6"/>
                                        </p:tgtEl>
                                        <p:attrNameLst>
                                          <p:attrName>ppt_x</p:attrName>
                                        </p:attrNameLst>
                                      </p:cBhvr>
                                      <p:tavLst>
                                        <p:tav tm="0">
                                          <p:val>
                                            <p:strVal val="#ppt_x"/>
                                          </p:val>
                                        </p:tav>
                                        <p:tav tm="100000">
                                          <p:val>
                                            <p:strVal val="#ppt_x"/>
                                          </p:val>
                                        </p:tav>
                                      </p:tavLst>
                                    </p:anim>
                                    <p:anim calcmode="lin" valueType="num">
                                      <p:cBhvr>
                                        <p:cTn id="35" dur="500" fill="hold"/>
                                        <p:tgtEl>
                                          <p:spTgt spid="6"/>
                                        </p:tgtEl>
                                        <p:attrNameLst>
                                          <p:attrName>ppt_y</p:attrName>
                                        </p:attrNameLst>
                                      </p:cBhvr>
                                      <p:tavLst>
                                        <p:tav tm="0">
                                          <p:val>
                                            <p:strVal val="#ppt_y+.1"/>
                                          </p:val>
                                        </p:tav>
                                        <p:tav tm="100000">
                                          <p:val>
                                            <p:strVal val="#ppt_y"/>
                                          </p:val>
                                        </p:tav>
                                      </p:tavLst>
                                    </p:anim>
                                  </p:childTnLst>
                                </p:cTn>
                              </p:par>
                            </p:childTnLst>
                          </p:cTn>
                        </p:par>
                        <p:par>
                          <p:cTn id="36" fill="hold" nodeType="afterGroup">
                            <p:stCondLst>
                              <p:cond delay="3000"/>
                            </p:stCondLst>
                            <p:childTnLst>
                              <p:par>
                                <p:cTn id="37" presetID="42"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anim calcmode="lin" valueType="num">
                                      <p:cBhvr>
                                        <p:cTn id="40" dur="500" fill="hold"/>
                                        <p:tgtEl>
                                          <p:spTgt spid="9"/>
                                        </p:tgtEl>
                                        <p:attrNameLst>
                                          <p:attrName>ppt_x</p:attrName>
                                        </p:attrNameLst>
                                      </p:cBhvr>
                                      <p:tavLst>
                                        <p:tav tm="0">
                                          <p:val>
                                            <p:strVal val="#ppt_x"/>
                                          </p:val>
                                        </p:tav>
                                        <p:tav tm="100000">
                                          <p:val>
                                            <p:strVal val="#ppt_x"/>
                                          </p:val>
                                        </p:tav>
                                      </p:tavLst>
                                    </p:anim>
                                    <p:anim calcmode="lin" valueType="num">
                                      <p:cBhvr>
                                        <p:cTn id="41" dur="500" fill="hold"/>
                                        <p:tgtEl>
                                          <p:spTgt spid="9"/>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3500"/>
                            </p:stCondLst>
                            <p:childTnLst>
                              <p:par>
                                <p:cTn id="43" presetID="42" presetClass="entr" presetSubtype="0"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anim calcmode="lin" valueType="num">
                                      <p:cBhvr>
                                        <p:cTn id="46" dur="500" fill="hold"/>
                                        <p:tgtEl>
                                          <p:spTgt spid="13"/>
                                        </p:tgtEl>
                                        <p:attrNameLst>
                                          <p:attrName>ppt_x</p:attrName>
                                        </p:attrNameLst>
                                      </p:cBhvr>
                                      <p:tavLst>
                                        <p:tav tm="0">
                                          <p:val>
                                            <p:strVal val="#ppt_x"/>
                                          </p:val>
                                        </p:tav>
                                        <p:tav tm="100000">
                                          <p:val>
                                            <p:strVal val="#ppt_x"/>
                                          </p:val>
                                        </p:tav>
                                      </p:tavLst>
                                    </p:anim>
                                    <p:anim calcmode="lin" valueType="num">
                                      <p:cBhvr>
                                        <p:cTn id="47" dur="500" fill="hold"/>
                                        <p:tgtEl>
                                          <p:spTgt spid="13"/>
                                        </p:tgtEl>
                                        <p:attrNameLst>
                                          <p:attrName>ppt_y</p:attrName>
                                        </p:attrNameLst>
                                      </p:cBhvr>
                                      <p:tavLst>
                                        <p:tav tm="0">
                                          <p:val>
                                            <p:strVal val="#ppt_y+.1"/>
                                          </p:val>
                                        </p:tav>
                                        <p:tav tm="100000">
                                          <p:val>
                                            <p:strVal val="#ppt_y"/>
                                          </p:val>
                                        </p:tav>
                                      </p:tavLst>
                                    </p:anim>
                                  </p:childTnLst>
                                </p:cTn>
                              </p:par>
                            </p:childTnLst>
                          </p:cTn>
                        </p:par>
                        <p:par>
                          <p:cTn id="48" fill="hold" nodeType="afterGroup">
                            <p:stCondLst>
                              <p:cond delay="4000"/>
                            </p:stCondLst>
                            <p:childTnLst>
                              <p:par>
                                <p:cTn id="49" presetID="42"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anim calcmode="lin" valueType="num">
                                      <p:cBhvr>
                                        <p:cTn id="52" dur="500" fill="hold"/>
                                        <p:tgtEl>
                                          <p:spTgt spid="28"/>
                                        </p:tgtEl>
                                        <p:attrNameLst>
                                          <p:attrName>ppt_x</p:attrName>
                                        </p:attrNameLst>
                                      </p:cBhvr>
                                      <p:tavLst>
                                        <p:tav tm="0">
                                          <p:val>
                                            <p:strVal val="#ppt_x"/>
                                          </p:val>
                                        </p:tav>
                                        <p:tav tm="100000">
                                          <p:val>
                                            <p:strVal val="#ppt_x"/>
                                          </p:val>
                                        </p:tav>
                                      </p:tavLst>
                                    </p:anim>
                                    <p:anim calcmode="lin" valueType="num">
                                      <p:cBhvr>
                                        <p:cTn id="53" dur="5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00" name="Freeform 35"/>
          <p:cNvSpPr/>
          <p:nvPr/>
        </p:nvSpPr>
        <p:spPr>
          <a:xfrm>
            <a:off x="979359" y="2752928"/>
            <a:ext cx="2920507" cy="962440"/>
          </a:xfrm>
          <a:custGeom>
            <a:gdLst>
              <a:gd name="connsiteX0" fmla="*/ 0 w 2920666"/>
              <a:gd name="connsiteY0" fmla="*/ 0 h 962492"/>
              <a:gd name="connsiteX1" fmla="*/ 2920666 w 2920666"/>
              <a:gd name="connsiteY1" fmla="*/ 0 h 962492"/>
              <a:gd name="connsiteX2" fmla="*/ 2920666 w 2920666"/>
              <a:gd name="connsiteY2" fmla="*/ 962492 h 962492"/>
              <a:gd name="connsiteX3" fmla="*/ 0 w 2920666"/>
              <a:gd name="connsiteY3" fmla="*/ 962492 h 962492"/>
              <a:gd name="connsiteX4" fmla="*/ 0 w 2920666"/>
              <a:gd name="connsiteY4" fmla="*/ 0 h 962492"/>
            </a:gdLst>
            <a:cxnLst>
              <a:cxn ang="0">
                <a:pos x="connsiteX0" y="connsiteY0"/>
              </a:cxn>
              <a:cxn ang="0">
                <a:pos x="connsiteX1" y="connsiteY1"/>
              </a:cxn>
              <a:cxn ang="0">
                <a:pos x="connsiteX2" y="connsiteY2"/>
              </a:cxn>
              <a:cxn ang="0">
                <a:pos x="connsiteX3" y="connsiteY3"/>
              </a:cxn>
              <a:cxn ang="0">
                <a:pos x="connsiteX4" y="connsiteY4"/>
              </a:cxn>
            </a:cxnLst>
            <a:rect l="l" t="t" r="r" b="b"/>
            <a:pathLst>
              <a:path w="2920666" h="962492">
                <a:moveTo>
                  <a:pt x="0" y="0"/>
                </a:moveTo>
                <a:lnTo>
                  <a:pt x="2920666" y="0"/>
                </a:lnTo>
                <a:lnTo>
                  <a:pt x="2920666" y="962492"/>
                </a:lnTo>
                <a:lnTo>
                  <a:pt x="0" y="962492"/>
                </a:lnTo>
                <a:lnTo>
                  <a:pt x="0" y="0"/>
                </a:lnTo>
                <a:close/>
              </a:path>
            </a:pathLst>
          </a:custGeom>
          <a:noFill/>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98208" tIns="98208" rIns="98208" bIns="98208" numCol="1" spcCol="1270" anchor="ctr" anchorCtr="0">
            <a:noAutofit/>
          </a:bodyPr>
          <a:lstStyle/>
          <a:p>
            <a:pPr algn="ctr" defTabSz="3623945">
              <a:lnSpc>
                <a:spcPct val="90000"/>
              </a:lnSpc>
              <a:spcAft>
                <a:spcPct val="35000"/>
              </a:spcAft>
            </a:pPr>
            <a:endParaRPr lang="en-GB" sz="5865">
              <a:solidFill>
                <a:schemeClr val="tx1">
                  <a:lumMod val="65000"/>
                  <a:lumOff val="35000"/>
                </a:schemeClr>
              </a:solidFill>
              <a:cs typeface="+mn-ea"/>
              <a:sym typeface="+mn-lt"/>
            </a:endParaRPr>
          </a:p>
        </p:txBody>
      </p:sp>
      <p:sp>
        <p:nvSpPr>
          <p:cNvPr id="101" name="Oval 36"/>
          <p:cNvSpPr/>
          <p:nvPr/>
        </p:nvSpPr>
        <p:spPr>
          <a:xfrm>
            <a:off x="976041" y="2460213"/>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2" name="Oval 37"/>
          <p:cNvSpPr/>
          <p:nvPr/>
        </p:nvSpPr>
        <p:spPr>
          <a:xfrm>
            <a:off x="1138660" y="2134975"/>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3" name="Oval 38"/>
          <p:cNvSpPr/>
          <p:nvPr/>
        </p:nvSpPr>
        <p:spPr>
          <a:xfrm>
            <a:off x="1528946" y="2200022"/>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4" name="Oval 39"/>
          <p:cNvSpPr/>
          <p:nvPr/>
        </p:nvSpPr>
        <p:spPr>
          <a:xfrm>
            <a:off x="1854184" y="1842261"/>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5" name="Oval 40"/>
          <p:cNvSpPr/>
          <p:nvPr/>
        </p:nvSpPr>
        <p:spPr>
          <a:xfrm>
            <a:off x="2276993" y="1712165"/>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6" name="Oval 41"/>
          <p:cNvSpPr/>
          <p:nvPr/>
        </p:nvSpPr>
        <p:spPr>
          <a:xfrm>
            <a:off x="2797375" y="1939833"/>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7" name="Oval 42"/>
          <p:cNvSpPr/>
          <p:nvPr/>
        </p:nvSpPr>
        <p:spPr>
          <a:xfrm>
            <a:off x="3122613" y="2102453"/>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8" name="Oval 43"/>
          <p:cNvSpPr/>
          <p:nvPr/>
        </p:nvSpPr>
        <p:spPr>
          <a:xfrm>
            <a:off x="3577947" y="2460213"/>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09" name="Oval 44"/>
          <p:cNvSpPr/>
          <p:nvPr/>
        </p:nvSpPr>
        <p:spPr>
          <a:xfrm>
            <a:off x="3773089" y="2817976"/>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0" name="Oval 45"/>
          <p:cNvSpPr/>
          <p:nvPr/>
        </p:nvSpPr>
        <p:spPr>
          <a:xfrm>
            <a:off x="2081851" y="2134975"/>
            <a:ext cx="597375" cy="597375"/>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1" name="Oval 46"/>
          <p:cNvSpPr/>
          <p:nvPr/>
        </p:nvSpPr>
        <p:spPr>
          <a:xfrm>
            <a:off x="813421" y="3370880"/>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2" name="Oval 47"/>
          <p:cNvSpPr/>
          <p:nvPr/>
        </p:nvSpPr>
        <p:spPr>
          <a:xfrm>
            <a:off x="1008565" y="3663594"/>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3" name="Oval 48"/>
          <p:cNvSpPr/>
          <p:nvPr/>
        </p:nvSpPr>
        <p:spPr>
          <a:xfrm>
            <a:off x="1496424" y="3923786"/>
            <a:ext cx="531001" cy="531001"/>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4" name="Oval 49"/>
          <p:cNvSpPr/>
          <p:nvPr/>
        </p:nvSpPr>
        <p:spPr>
          <a:xfrm>
            <a:off x="2179421" y="4346595"/>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5" name="Oval 50"/>
          <p:cNvSpPr/>
          <p:nvPr/>
        </p:nvSpPr>
        <p:spPr>
          <a:xfrm>
            <a:off x="2309518" y="3923785"/>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6" name="Oval 51"/>
          <p:cNvSpPr/>
          <p:nvPr/>
        </p:nvSpPr>
        <p:spPr>
          <a:xfrm>
            <a:off x="2634756" y="4379119"/>
            <a:ext cx="232312" cy="232312"/>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7" name="Oval 52"/>
          <p:cNvSpPr/>
          <p:nvPr/>
        </p:nvSpPr>
        <p:spPr>
          <a:xfrm>
            <a:off x="2927470" y="3858740"/>
            <a:ext cx="531001" cy="531001"/>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8" name="Oval 53"/>
          <p:cNvSpPr/>
          <p:nvPr/>
        </p:nvSpPr>
        <p:spPr>
          <a:xfrm>
            <a:off x="3642994" y="3728643"/>
            <a:ext cx="365063" cy="365063"/>
          </a:xfrm>
          <a:prstGeom prst="ellipse">
            <a:avLst/>
          </a:pr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19" name="Chevron 54"/>
          <p:cNvSpPr/>
          <p:nvPr/>
        </p:nvSpPr>
        <p:spPr>
          <a:xfrm>
            <a:off x="4008057" y="2199482"/>
            <a:ext cx="1072139" cy="2046829"/>
          </a:xfrm>
          <a:prstGeom prst="chevron">
            <a:avLst>
              <a:gd name="adj" fmla="val 62310"/>
            </a:avLst>
          </a:pr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20" name="Chevron 55"/>
          <p:cNvSpPr/>
          <p:nvPr/>
        </p:nvSpPr>
        <p:spPr>
          <a:xfrm>
            <a:off x="7397069" y="2199482"/>
            <a:ext cx="1072139" cy="2046829"/>
          </a:xfrm>
          <a:prstGeom prst="chevron">
            <a:avLst>
              <a:gd name="adj" fmla="val 62310"/>
            </a:avLst>
          </a:prstGeom>
          <a:solidFill>
            <a:schemeClr val="accent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endParaRPr lang="zh-CN" altLang="en-US" sz="2400">
              <a:cs typeface="+mn-ea"/>
              <a:sym typeface="+mn-lt"/>
            </a:endParaRPr>
          </a:p>
        </p:txBody>
      </p:sp>
      <p:sp>
        <p:nvSpPr>
          <p:cNvPr id="121" name="Freeform 56"/>
          <p:cNvSpPr/>
          <p:nvPr/>
        </p:nvSpPr>
        <p:spPr>
          <a:xfrm>
            <a:off x="8893166" y="2054277"/>
            <a:ext cx="2485412" cy="2485412"/>
          </a:xfrm>
          <a:custGeom>
            <a:gdLst>
              <a:gd name="connsiteX0" fmla="*/ 0 w 2485548"/>
              <a:gd name="connsiteY0" fmla="*/ 1242774 h 2485548"/>
              <a:gd name="connsiteX1" fmla="*/ 1242774 w 2485548"/>
              <a:gd name="connsiteY1" fmla="*/ 0 h 2485548"/>
              <a:gd name="connsiteX2" fmla="*/ 2485548 w 2485548"/>
              <a:gd name="connsiteY2" fmla="*/ 1242774 h 2485548"/>
              <a:gd name="connsiteX3" fmla="*/ 1242774 w 2485548"/>
              <a:gd name="connsiteY3" fmla="*/ 2485548 h 2485548"/>
              <a:gd name="connsiteX4" fmla="*/ 0 w 2485548"/>
              <a:gd name="connsiteY4" fmla="*/ 1242774 h 2485548"/>
            </a:gdLst>
            <a:cxnLst>
              <a:cxn ang="0">
                <a:pos x="connsiteX0" y="connsiteY0"/>
              </a:cxn>
              <a:cxn ang="0">
                <a:pos x="connsiteX1" y="connsiteY1"/>
              </a:cxn>
              <a:cxn ang="0">
                <a:pos x="connsiteX2" y="connsiteY2"/>
              </a:cxn>
              <a:cxn ang="0">
                <a:pos x="connsiteX3" y="connsiteY3"/>
              </a:cxn>
              <a:cxn ang="0">
                <a:pos x="connsiteX4" y="connsiteY4"/>
              </a:cxn>
            </a:cxnLst>
            <a:rect l="l" t="t" r="r" b="b"/>
            <a:pathLst>
              <a:path w="2485548" h="2485548">
                <a:moveTo>
                  <a:pt x="0" y="1242774"/>
                </a:moveTo>
                <a:cubicBezTo>
                  <a:pt x="0" y="556409"/>
                  <a:pt x="556409" y="0"/>
                  <a:pt x="1242774" y="0"/>
                </a:cubicBezTo>
                <a:cubicBezTo>
                  <a:pt x="1929139" y="0"/>
                  <a:pt x="2485548" y="556409"/>
                  <a:pt x="2485548" y="1242774"/>
                </a:cubicBezTo>
                <a:cubicBezTo>
                  <a:pt x="2485548" y="1929139"/>
                  <a:pt x="1929139" y="2485548"/>
                  <a:pt x="1242774" y="2485548"/>
                </a:cubicBezTo>
                <a:cubicBezTo>
                  <a:pt x="556409" y="2485548"/>
                  <a:pt x="0" y="1929139"/>
                  <a:pt x="0" y="1242774"/>
                </a:cubicBezTo>
                <a:close/>
              </a:path>
            </a:pathLst>
          </a:custGeom>
          <a:solidFill>
            <a:schemeClr val="accent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85307" tIns="485307" rIns="485307" bIns="485307" numCol="1" spcCol="1270" anchor="ctr" anchorCtr="0">
            <a:noAutofit/>
          </a:bodyPr>
          <a:lstStyle/>
          <a:p>
            <a:pPr algn="ctr" defTabSz="3874770">
              <a:lnSpc>
                <a:spcPct val="90000"/>
              </a:lnSpc>
              <a:spcAft>
                <a:spcPct val="35000"/>
              </a:spcAft>
            </a:pPr>
            <a:endParaRPr lang="en-GB" sz="6265">
              <a:solidFill>
                <a:schemeClr val="tx1">
                  <a:lumMod val="65000"/>
                  <a:lumOff val="35000"/>
                </a:schemeClr>
              </a:solidFill>
              <a:cs typeface="+mn-ea"/>
              <a:sym typeface="+mn-lt"/>
            </a:endParaRPr>
          </a:p>
        </p:txBody>
      </p:sp>
      <p:sp>
        <p:nvSpPr>
          <p:cNvPr id="97" name="TextBox 96"/>
          <p:cNvSpPr txBox="1"/>
          <p:nvPr/>
        </p:nvSpPr>
        <p:spPr>
          <a:xfrm>
            <a:off x="5155300" y="2468945"/>
            <a:ext cx="1502334" cy="355034"/>
          </a:xfrm>
          <a:prstGeom prst="rect">
            <a:avLst/>
          </a:prstGeom>
          <a:noFill/>
        </p:spPr>
        <p:txBody>
          <a:bodyPr wrap="none" rtlCol="0">
            <a:spAutoFit/>
          </a:bodyPr>
          <a:lstStyle/>
          <a:p>
            <a:r>
              <a:rPr lang="zh-CN" altLang="en-US" sz="1705" b="1">
                <a:solidFill>
                  <a:schemeClr val="accent2"/>
                </a:solidFill>
                <a:cs typeface="+mn-ea"/>
                <a:sym typeface="+mn-lt"/>
              </a:rPr>
              <a:t>点击添加文本</a:t>
            </a:r>
            <a:endParaRPr lang="zh-CN" altLang="en-US" sz="1705" b="1">
              <a:solidFill>
                <a:schemeClr val="accent2"/>
              </a:solidFill>
              <a:cs typeface="+mn-ea"/>
              <a:sym typeface="+mn-lt"/>
            </a:endParaRPr>
          </a:p>
        </p:txBody>
      </p:sp>
      <p:sp>
        <p:nvSpPr>
          <p:cNvPr id="98" name="TextBox 97"/>
          <p:cNvSpPr txBox="1"/>
          <p:nvPr/>
        </p:nvSpPr>
        <p:spPr>
          <a:xfrm>
            <a:off x="1545111" y="2995003"/>
            <a:ext cx="1502334" cy="355034"/>
          </a:xfrm>
          <a:prstGeom prst="rect">
            <a:avLst/>
          </a:prstGeom>
          <a:noFill/>
        </p:spPr>
        <p:txBody>
          <a:bodyPr wrap="none" rtlCol="0">
            <a:spAutoFit/>
          </a:bodyPr>
          <a:lstStyle/>
          <a:p>
            <a:r>
              <a:rPr lang="zh-CN" altLang="en-US" sz="1705" b="1">
                <a:solidFill>
                  <a:schemeClr val="accent2"/>
                </a:solidFill>
                <a:cs typeface="+mn-ea"/>
                <a:sym typeface="+mn-lt"/>
              </a:rPr>
              <a:t>点击添加文本</a:t>
            </a:r>
            <a:endParaRPr lang="zh-CN" altLang="en-US" sz="1705" b="1">
              <a:solidFill>
                <a:schemeClr val="accent2"/>
              </a:solidFill>
              <a:cs typeface="+mn-ea"/>
              <a:sym typeface="+mn-lt"/>
            </a:endParaRPr>
          </a:p>
        </p:txBody>
      </p:sp>
      <p:sp>
        <p:nvSpPr>
          <p:cNvPr id="99" name="TextBox 98"/>
          <p:cNvSpPr txBox="1"/>
          <p:nvPr/>
        </p:nvSpPr>
        <p:spPr>
          <a:xfrm>
            <a:off x="9192075" y="3317721"/>
            <a:ext cx="1832553" cy="584775"/>
          </a:xfrm>
          <a:prstGeom prst="rect">
            <a:avLst/>
          </a:prstGeom>
          <a:noFill/>
        </p:spPr>
        <p:txBody>
          <a:bodyPr wrap="none" rtlCol="0">
            <a:spAutoFit/>
          </a:bodyPr>
          <a:lstStyle/>
          <a:p>
            <a:r>
              <a:rPr lang="zh-CN" altLang="en-US" sz="3200" b="1">
                <a:solidFill>
                  <a:schemeClr val="bg1"/>
                </a:solidFill>
                <a:cs typeface="+mn-ea"/>
                <a:sym typeface="+mn-lt"/>
              </a:rPr>
              <a:t>添加文本</a:t>
            </a:r>
            <a:endParaRPr lang="zh-CN" altLang="en-US" sz="3200" b="1">
              <a:solidFill>
                <a:schemeClr val="bg1"/>
              </a:solidFill>
              <a:cs typeface="+mn-ea"/>
              <a:sym typeface="+mn-lt"/>
            </a:endParaRPr>
          </a:p>
        </p:txBody>
      </p:sp>
      <p:sp>
        <p:nvSpPr>
          <p:cNvPr id="95" name="AutoShape 117"/>
          <p:cNvSpPr/>
          <p:nvPr/>
        </p:nvSpPr>
        <p:spPr bwMode="auto">
          <a:xfrm>
            <a:off x="9795968" y="2679703"/>
            <a:ext cx="679809" cy="617279"/>
          </a:xfrm>
          <a:custGeom>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25399" tIns="25399" rIns="25399" bIns="25399" anchor="ctr"/>
          <a:lstStyle/>
          <a:p>
            <a:pPr algn="ctr" defTabSz="320675" hangingPunct="0"/>
            <a:endParaRPr lang="en-US" sz="1465">
              <a:solidFill>
                <a:schemeClr val="tx1">
                  <a:lumMod val="65000"/>
                  <a:lumOff val="35000"/>
                </a:schemeClr>
              </a:solidFill>
              <a:effectLst>
                <a:outerShdw blurRad="38100" dist="38100" dir="2700000" algn="tl">
                  <a:srgbClr val="000000"/>
                </a:outerShdw>
              </a:effectLst>
              <a:cs typeface="+mn-ea"/>
              <a:sym typeface="+mn-lt"/>
            </a:endParaRPr>
          </a:p>
        </p:txBody>
      </p:sp>
      <p:sp>
        <p:nvSpPr>
          <p:cNvPr id="123" name="Rectangle 60"/>
          <p:cNvSpPr/>
          <p:nvPr/>
        </p:nvSpPr>
        <p:spPr>
          <a:xfrm>
            <a:off x="1191098" y="4930051"/>
            <a:ext cx="2504333" cy="881774"/>
          </a:xfrm>
          <a:prstGeom prst="rect">
            <a:avLst/>
          </a:prstGeom>
        </p:spPr>
        <p:txBody>
          <a:bodyPr wrap="square" lIns="91435" tIns="45717" rIns="91435" bIns="45717">
            <a:spAutoFit/>
          </a:bodyPr>
          <a:lstStyle/>
          <a:p>
            <a:pPr>
              <a:lnSpc>
                <a:spcPct val="150000"/>
              </a:lnSpc>
            </a:pPr>
            <a:r>
              <a:rPr lang="zh-CN" altLang="en-US" sz="114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a:solidFill>
                <a:schemeClr val="tx1">
                  <a:lumMod val="65000"/>
                  <a:lumOff val="35000"/>
                </a:schemeClr>
              </a:solidFill>
              <a:cs typeface="+mn-ea"/>
              <a:sym typeface="+mn-lt"/>
            </a:endParaRPr>
          </a:p>
        </p:txBody>
      </p:sp>
      <p:sp>
        <p:nvSpPr>
          <p:cNvPr id="124" name="Rectangle 61"/>
          <p:cNvSpPr/>
          <p:nvPr/>
        </p:nvSpPr>
        <p:spPr>
          <a:xfrm>
            <a:off x="4843835" y="4930051"/>
            <a:ext cx="2504333" cy="881774"/>
          </a:xfrm>
          <a:prstGeom prst="rect">
            <a:avLst/>
          </a:prstGeom>
        </p:spPr>
        <p:txBody>
          <a:bodyPr wrap="square" lIns="91435" tIns="45717" rIns="91435" bIns="45717">
            <a:spAutoFit/>
          </a:bodyPr>
          <a:lstStyle/>
          <a:p>
            <a:pPr>
              <a:lnSpc>
                <a:spcPct val="150000"/>
              </a:lnSpc>
            </a:pPr>
            <a:r>
              <a:rPr lang="zh-CN" altLang="en-US" sz="114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a:solidFill>
                <a:schemeClr val="tx1">
                  <a:lumMod val="65000"/>
                  <a:lumOff val="35000"/>
                </a:schemeClr>
              </a:solidFill>
              <a:cs typeface="+mn-ea"/>
              <a:sym typeface="+mn-lt"/>
            </a:endParaRPr>
          </a:p>
        </p:txBody>
      </p:sp>
      <p:sp>
        <p:nvSpPr>
          <p:cNvPr id="125" name="Rectangle 62"/>
          <p:cNvSpPr/>
          <p:nvPr/>
        </p:nvSpPr>
        <p:spPr>
          <a:xfrm>
            <a:off x="8543800" y="4930051"/>
            <a:ext cx="2504333" cy="881774"/>
          </a:xfrm>
          <a:prstGeom prst="rect">
            <a:avLst/>
          </a:prstGeom>
        </p:spPr>
        <p:txBody>
          <a:bodyPr wrap="square" lIns="91435" tIns="45717" rIns="91435" bIns="45717">
            <a:spAutoFit/>
          </a:bodyPr>
          <a:lstStyle/>
          <a:p>
            <a:pPr>
              <a:lnSpc>
                <a:spcPct val="150000"/>
              </a:lnSpc>
            </a:pPr>
            <a:r>
              <a:rPr lang="zh-CN" altLang="en-US" sz="114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a:solidFill>
                <a:schemeClr val="tx1">
                  <a:lumMod val="65000"/>
                  <a:lumOff val="35000"/>
                </a:schemeClr>
              </a:solidFill>
              <a:cs typeface="+mn-ea"/>
              <a:sym typeface="+mn-lt"/>
            </a:endParaRPr>
          </a:p>
        </p:txBody>
      </p:sp>
      <p:sp>
        <p:nvSpPr>
          <p:cNvPr id="33" name="Rectangle 61"/>
          <p:cNvSpPr/>
          <p:nvPr/>
        </p:nvSpPr>
        <p:spPr>
          <a:xfrm>
            <a:off x="5197392" y="2947608"/>
            <a:ext cx="2055389" cy="881774"/>
          </a:xfrm>
          <a:prstGeom prst="rect">
            <a:avLst/>
          </a:prstGeom>
        </p:spPr>
        <p:txBody>
          <a:bodyPr wrap="square" lIns="91435" tIns="45717" rIns="91435" bIns="45717">
            <a:spAutoFit/>
          </a:bodyPr>
          <a:lstStyle/>
          <a:p>
            <a:pPr>
              <a:lnSpc>
                <a:spcPct val="150000"/>
              </a:lnSpc>
            </a:pPr>
            <a:r>
              <a:rPr lang="zh-CN" altLang="en-US" sz="1140">
                <a:solidFill>
                  <a:schemeClr val="tx1">
                    <a:lumMod val="65000"/>
                    <a:lumOff val="35000"/>
                  </a:schemeClr>
                </a:solidFill>
                <a:cs typeface="+mn-ea"/>
                <a:sym typeface="+mn-lt"/>
              </a:rPr>
              <a:t>点击输入具体内容点击输入简要文本内容，文字内容需概况精炼的说明该分项内容</a:t>
            </a:r>
            <a:endParaRPr lang="en-US" altLang="zh-CN" sz="1140">
              <a:solidFill>
                <a:schemeClr val="tx1">
                  <a:lumMod val="65000"/>
                  <a:lumOff val="35000"/>
                </a:schemeClr>
              </a:solidFill>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additive="base">
                                        <p:cTn id="7" dur="500" fill="hold"/>
                                        <p:tgtEl>
                                          <p:spTgt spid="100"/>
                                        </p:tgtEl>
                                        <p:attrNameLst>
                                          <p:attrName>ppt_x</p:attrName>
                                        </p:attrNameLst>
                                      </p:cBhvr>
                                      <p:tavLst>
                                        <p:tav tm="0">
                                          <p:val>
                                            <p:strVal val="#ppt_x"/>
                                          </p:val>
                                        </p:tav>
                                        <p:tav tm="100000">
                                          <p:val>
                                            <p:strVal val="#ppt_x"/>
                                          </p:val>
                                        </p:tav>
                                      </p:tavLst>
                                    </p:anim>
                                    <p:anim calcmode="lin" valueType="num">
                                      <p:cBhvr additive="base">
                                        <p:cTn id="8" dur="500" fill="hold"/>
                                        <p:tgtEl>
                                          <p:spTgt spid="10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01"/>
                                        </p:tgtEl>
                                        <p:attrNameLst>
                                          <p:attrName>style.visibility</p:attrName>
                                        </p:attrNameLst>
                                      </p:cBhvr>
                                      <p:to>
                                        <p:strVal val="visible"/>
                                      </p:to>
                                    </p:set>
                                    <p:anim calcmode="lin" valueType="num">
                                      <p:cBhvr additive="base">
                                        <p:cTn id="11" dur="500" fill="hold"/>
                                        <p:tgtEl>
                                          <p:spTgt spid="101"/>
                                        </p:tgtEl>
                                        <p:attrNameLst>
                                          <p:attrName>ppt_x</p:attrName>
                                        </p:attrNameLst>
                                      </p:cBhvr>
                                      <p:tavLst>
                                        <p:tav tm="0">
                                          <p:val>
                                            <p:strVal val="#ppt_x"/>
                                          </p:val>
                                        </p:tav>
                                        <p:tav tm="100000">
                                          <p:val>
                                            <p:strVal val="#ppt_x"/>
                                          </p:val>
                                        </p:tav>
                                      </p:tavLst>
                                    </p:anim>
                                    <p:anim calcmode="lin" valueType="num">
                                      <p:cBhvr additive="base">
                                        <p:cTn id="12" dur="500" fill="hold"/>
                                        <p:tgtEl>
                                          <p:spTgt spid="10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50"/>
                                  </p:stCondLst>
                                  <p:childTnLst>
                                    <p:set>
                                      <p:cBhvr>
                                        <p:cTn id="14" dur="1" fill="hold">
                                          <p:stCondLst>
                                            <p:cond delay="0"/>
                                          </p:stCondLst>
                                        </p:cTn>
                                        <p:tgtEl>
                                          <p:spTgt spid="102"/>
                                        </p:tgtEl>
                                        <p:attrNameLst>
                                          <p:attrName>style.visibility</p:attrName>
                                        </p:attrNameLst>
                                      </p:cBhvr>
                                      <p:to>
                                        <p:strVal val="visible"/>
                                      </p:to>
                                    </p:set>
                                    <p:anim calcmode="lin" valueType="num">
                                      <p:cBhvr additive="base">
                                        <p:cTn id="15" dur="500" fill="hold"/>
                                        <p:tgtEl>
                                          <p:spTgt spid="102"/>
                                        </p:tgtEl>
                                        <p:attrNameLst>
                                          <p:attrName>ppt_x</p:attrName>
                                        </p:attrNameLst>
                                      </p:cBhvr>
                                      <p:tavLst>
                                        <p:tav tm="0">
                                          <p:val>
                                            <p:strVal val="#ppt_x"/>
                                          </p:val>
                                        </p:tav>
                                        <p:tav tm="100000">
                                          <p:val>
                                            <p:strVal val="#ppt_x"/>
                                          </p:val>
                                        </p:tav>
                                      </p:tavLst>
                                    </p:anim>
                                    <p:anim calcmode="lin" valueType="num">
                                      <p:cBhvr additive="base">
                                        <p:cTn id="16" dur="500" fill="hold"/>
                                        <p:tgtEl>
                                          <p:spTgt spid="10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03"/>
                                        </p:tgtEl>
                                        <p:attrNameLst>
                                          <p:attrName>style.visibility</p:attrName>
                                        </p:attrNameLst>
                                      </p:cBhvr>
                                      <p:to>
                                        <p:strVal val="visible"/>
                                      </p:to>
                                    </p:set>
                                    <p:anim calcmode="lin" valueType="num">
                                      <p:cBhvr additive="base">
                                        <p:cTn id="19" dur="500" fill="hold"/>
                                        <p:tgtEl>
                                          <p:spTgt spid="103"/>
                                        </p:tgtEl>
                                        <p:attrNameLst>
                                          <p:attrName>ppt_x</p:attrName>
                                        </p:attrNameLst>
                                      </p:cBhvr>
                                      <p:tavLst>
                                        <p:tav tm="0">
                                          <p:val>
                                            <p:strVal val="#ppt_x"/>
                                          </p:val>
                                        </p:tav>
                                        <p:tav tm="100000">
                                          <p:val>
                                            <p:strVal val="#ppt_x"/>
                                          </p:val>
                                        </p:tav>
                                      </p:tavLst>
                                    </p:anim>
                                    <p:anim calcmode="lin" valueType="num">
                                      <p:cBhvr additive="base">
                                        <p:cTn id="20" dur="500" fill="hold"/>
                                        <p:tgtEl>
                                          <p:spTgt spid="10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4"/>
                                        </p:tgtEl>
                                        <p:attrNameLst>
                                          <p:attrName>style.visibility</p:attrName>
                                        </p:attrNameLst>
                                      </p:cBhvr>
                                      <p:to>
                                        <p:strVal val="visible"/>
                                      </p:to>
                                    </p:set>
                                    <p:anim calcmode="lin" valueType="num">
                                      <p:cBhvr additive="base">
                                        <p:cTn id="23" dur="750" fill="hold"/>
                                        <p:tgtEl>
                                          <p:spTgt spid="104"/>
                                        </p:tgtEl>
                                        <p:attrNameLst>
                                          <p:attrName>ppt_x</p:attrName>
                                        </p:attrNameLst>
                                      </p:cBhvr>
                                      <p:tavLst>
                                        <p:tav tm="0">
                                          <p:val>
                                            <p:strVal val="#ppt_x"/>
                                          </p:val>
                                        </p:tav>
                                        <p:tav tm="100000">
                                          <p:val>
                                            <p:strVal val="#ppt_x"/>
                                          </p:val>
                                        </p:tav>
                                      </p:tavLst>
                                    </p:anim>
                                    <p:anim calcmode="lin" valueType="num">
                                      <p:cBhvr additive="base">
                                        <p:cTn id="24" dur="750" fill="hold"/>
                                        <p:tgtEl>
                                          <p:spTgt spid="104"/>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105"/>
                                        </p:tgtEl>
                                        <p:attrNameLst>
                                          <p:attrName>style.visibility</p:attrName>
                                        </p:attrNameLst>
                                      </p:cBhvr>
                                      <p:to>
                                        <p:strVal val="visible"/>
                                      </p:to>
                                    </p:set>
                                    <p:anim calcmode="lin" valueType="num">
                                      <p:cBhvr additive="base">
                                        <p:cTn id="27" dur="500" fill="hold"/>
                                        <p:tgtEl>
                                          <p:spTgt spid="105"/>
                                        </p:tgtEl>
                                        <p:attrNameLst>
                                          <p:attrName>ppt_x</p:attrName>
                                        </p:attrNameLst>
                                      </p:cBhvr>
                                      <p:tavLst>
                                        <p:tav tm="0">
                                          <p:val>
                                            <p:strVal val="#ppt_x"/>
                                          </p:val>
                                        </p:tav>
                                        <p:tav tm="100000">
                                          <p:val>
                                            <p:strVal val="#ppt_x"/>
                                          </p:val>
                                        </p:tav>
                                      </p:tavLst>
                                    </p:anim>
                                    <p:anim calcmode="lin" valueType="num">
                                      <p:cBhvr additive="base">
                                        <p:cTn id="28" dur="500" fill="hold"/>
                                        <p:tgtEl>
                                          <p:spTgt spid="10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06"/>
                                        </p:tgtEl>
                                        <p:attrNameLst>
                                          <p:attrName>style.visibility</p:attrName>
                                        </p:attrNameLst>
                                      </p:cBhvr>
                                      <p:to>
                                        <p:strVal val="visible"/>
                                      </p:to>
                                    </p:set>
                                    <p:anim calcmode="lin" valueType="num">
                                      <p:cBhvr additive="base">
                                        <p:cTn id="31" dur="500" fill="hold"/>
                                        <p:tgtEl>
                                          <p:spTgt spid="106"/>
                                        </p:tgtEl>
                                        <p:attrNameLst>
                                          <p:attrName>ppt_x</p:attrName>
                                        </p:attrNameLst>
                                      </p:cBhvr>
                                      <p:tavLst>
                                        <p:tav tm="0">
                                          <p:val>
                                            <p:strVal val="#ppt_x"/>
                                          </p:val>
                                        </p:tav>
                                        <p:tav tm="100000">
                                          <p:val>
                                            <p:strVal val="#ppt_x"/>
                                          </p:val>
                                        </p:tav>
                                      </p:tavLst>
                                    </p:anim>
                                    <p:anim calcmode="lin" valueType="num">
                                      <p:cBhvr additive="base">
                                        <p:cTn id="32" dur="500" fill="hold"/>
                                        <p:tgtEl>
                                          <p:spTgt spid="106"/>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07"/>
                                        </p:tgtEl>
                                        <p:attrNameLst>
                                          <p:attrName>style.visibility</p:attrName>
                                        </p:attrNameLst>
                                      </p:cBhvr>
                                      <p:to>
                                        <p:strVal val="visible"/>
                                      </p:to>
                                    </p:set>
                                    <p:anim calcmode="lin" valueType="num">
                                      <p:cBhvr additive="base">
                                        <p:cTn id="35" dur="250" fill="hold"/>
                                        <p:tgtEl>
                                          <p:spTgt spid="107"/>
                                        </p:tgtEl>
                                        <p:attrNameLst>
                                          <p:attrName>ppt_x</p:attrName>
                                        </p:attrNameLst>
                                      </p:cBhvr>
                                      <p:tavLst>
                                        <p:tav tm="0">
                                          <p:val>
                                            <p:strVal val="#ppt_x"/>
                                          </p:val>
                                        </p:tav>
                                        <p:tav tm="100000">
                                          <p:val>
                                            <p:strVal val="#ppt_x"/>
                                          </p:val>
                                        </p:tav>
                                      </p:tavLst>
                                    </p:anim>
                                    <p:anim calcmode="lin" valueType="num">
                                      <p:cBhvr additive="base">
                                        <p:cTn id="36" dur="250" fill="hold"/>
                                        <p:tgtEl>
                                          <p:spTgt spid="107"/>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8"/>
                                        </p:tgtEl>
                                        <p:attrNameLst>
                                          <p:attrName>style.visibility</p:attrName>
                                        </p:attrNameLst>
                                      </p:cBhvr>
                                      <p:to>
                                        <p:strVal val="visible"/>
                                      </p:to>
                                    </p:set>
                                    <p:anim calcmode="lin" valueType="num">
                                      <p:cBhvr additive="base">
                                        <p:cTn id="39" dur="750" fill="hold"/>
                                        <p:tgtEl>
                                          <p:spTgt spid="108"/>
                                        </p:tgtEl>
                                        <p:attrNameLst>
                                          <p:attrName>ppt_x</p:attrName>
                                        </p:attrNameLst>
                                      </p:cBhvr>
                                      <p:tavLst>
                                        <p:tav tm="0">
                                          <p:val>
                                            <p:strVal val="#ppt_x"/>
                                          </p:val>
                                        </p:tav>
                                        <p:tav tm="100000">
                                          <p:val>
                                            <p:strVal val="#ppt_x"/>
                                          </p:val>
                                        </p:tav>
                                      </p:tavLst>
                                    </p:anim>
                                    <p:anim calcmode="lin" valueType="num">
                                      <p:cBhvr additive="base">
                                        <p:cTn id="40" dur="750" fill="hold"/>
                                        <p:tgtEl>
                                          <p:spTgt spid="108"/>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09"/>
                                        </p:tgtEl>
                                        <p:attrNameLst>
                                          <p:attrName>style.visibility</p:attrName>
                                        </p:attrNameLst>
                                      </p:cBhvr>
                                      <p:to>
                                        <p:strVal val="visible"/>
                                      </p:to>
                                    </p:set>
                                    <p:anim calcmode="lin" valueType="num">
                                      <p:cBhvr additive="base">
                                        <p:cTn id="43" dur="500" fill="hold"/>
                                        <p:tgtEl>
                                          <p:spTgt spid="109"/>
                                        </p:tgtEl>
                                        <p:attrNameLst>
                                          <p:attrName>ppt_x</p:attrName>
                                        </p:attrNameLst>
                                      </p:cBhvr>
                                      <p:tavLst>
                                        <p:tav tm="0">
                                          <p:val>
                                            <p:strVal val="#ppt_x"/>
                                          </p:val>
                                        </p:tav>
                                        <p:tav tm="100000">
                                          <p:val>
                                            <p:strVal val="#ppt_x"/>
                                          </p:val>
                                        </p:tav>
                                      </p:tavLst>
                                    </p:anim>
                                    <p:anim calcmode="lin" valueType="num">
                                      <p:cBhvr additive="base">
                                        <p:cTn id="44" dur="500" fill="hold"/>
                                        <p:tgtEl>
                                          <p:spTgt spid="109"/>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10"/>
                                        </p:tgtEl>
                                        <p:attrNameLst>
                                          <p:attrName>style.visibility</p:attrName>
                                        </p:attrNameLst>
                                      </p:cBhvr>
                                      <p:to>
                                        <p:strVal val="visible"/>
                                      </p:to>
                                    </p:set>
                                    <p:anim calcmode="lin" valueType="num">
                                      <p:cBhvr additive="base">
                                        <p:cTn id="47" dur="750" fill="hold"/>
                                        <p:tgtEl>
                                          <p:spTgt spid="110"/>
                                        </p:tgtEl>
                                        <p:attrNameLst>
                                          <p:attrName>ppt_x</p:attrName>
                                        </p:attrNameLst>
                                      </p:cBhvr>
                                      <p:tavLst>
                                        <p:tav tm="0">
                                          <p:val>
                                            <p:strVal val="#ppt_x"/>
                                          </p:val>
                                        </p:tav>
                                        <p:tav tm="100000">
                                          <p:val>
                                            <p:strVal val="#ppt_x"/>
                                          </p:val>
                                        </p:tav>
                                      </p:tavLst>
                                    </p:anim>
                                    <p:anim calcmode="lin" valueType="num">
                                      <p:cBhvr additive="base">
                                        <p:cTn id="48" dur="750" fill="hold"/>
                                        <p:tgtEl>
                                          <p:spTgt spid="110"/>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11"/>
                                        </p:tgtEl>
                                        <p:attrNameLst>
                                          <p:attrName>style.visibility</p:attrName>
                                        </p:attrNameLst>
                                      </p:cBhvr>
                                      <p:to>
                                        <p:strVal val="visible"/>
                                      </p:to>
                                    </p:set>
                                    <p:anim calcmode="lin" valueType="num">
                                      <p:cBhvr additive="base">
                                        <p:cTn id="51" dur="500" fill="hold"/>
                                        <p:tgtEl>
                                          <p:spTgt spid="111"/>
                                        </p:tgtEl>
                                        <p:attrNameLst>
                                          <p:attrName>ppt_x</p:attrName>
                                        </p:attrNameLst>
                                      </p:cBhvr>
                                      <p:tavLst>
                                        <p:tav tm="0">
                                          <p:val>
                                            <p:strVal val="#ppt_x"/>
                                          </p:val>
                                        </p:tav>
                                        <p:tav tm="100000">
                                          <p:val>
                                            <p:strVal val="#ppt_x"/>
                                          </p:val>
                                        </p:tav>
                                      </p:tavLst>
                                    </p:anim>
                                    <p:anim calcmode="lin" valueType="num">
                                      <p:cBhvr additive="base">
                                        <p:cTn id="52" dur="500" fill="hold"/>
                                        <p:tgtEl>
                                          <p:spTgt spid="11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12"/>
                                        </p:tgtEl>
                                        <p:attrNameLst>
                                          <p:attrName>style.visibility</p:attrName>
                                        </p:attrNameLst>
                                      </p:cBhvr>
                                      <p:to>
                                        <p:strVal val="visible"/>
                                      </p:to>
                                    </p:set>
                                    <p:anim calcmode="lin" valueType="num">
                                      <p:cBhvr additive="base">
                                        <p:cTn id="55" dur="250" fill="hold"/>
                                        <p:tgtEl>
                                          <p:spTgt spid="112"/>
                                        </p:tgtEl>
                                        <p:attrNameLst>
                                          <p:attrName>ppt_x</p:attrName>
                                        </p:attrNameLst>
                                      </p:cBhvr>
                                      <p:tavLst>
                                        <p:tav tm="0">
                                          <p:val>
                                            <p:strVal val="#ppt_x"/>
                                          </p:val>
                                        </p:tav>
                                        <p:tav tm="100000">
                                          <p:val>
                                            <p:strVal val="#ppt_x"/>
                                          </p:val>
                                        </p:tav>
                                      </p:tavLst>
                                    </p:anim>
                                    <p:anim calcmode="lin" valueType="num">
                                      <p:cBhvr additive="base">
                                        <p:cTn id="56" dur="250" fill="hold"/>
                                        <p:tgtEl>
                                          <p:spTgt spid="112"/>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13"/>
                                        </p:tgtEl>
                                        <p:attrNameLst>
                                          <p:attrName>style.visibility</p:attrName>
                                        </p:attrNameLst>
                                      </p:cBhvr>
                                      <p:to>
                                        <p:strVal val="visible"/>
                                      </p:to>
                                    </p:set>
                                    <p:anim calcmode="lin" valueType="num">
                                      <p:cBhvr additive="base">
                                        <p:cTn id="59" dur="500" fill="hold"/>
                                        <p:tgtEl>
                                          <p:spTgt spid="113"/>
                                        </p:tgtEl>
                                        <p:attrNameLst>
                                          <p:attrName>ppt_x</p:attrName>
                                        </p:attrNameLst>
                                      </p:cBhvr>
                                      <p:tavLst>
                                        <p:tav tm="0">
                                          <p:val>
                                            <p:strVal val="#ppt_x"/>
                                          </p:val>
                                        </p:tav>
                                        <p:tav tm="100000">
                                          <p:val>
                                            <p:strVal val="#ppt_x"/>
                                          </p:val>
                                        </p:tav>
                                      </p:tavLst>
                                    </p:anim>
                                    <p:anim calcmode="lin" valueType="num">
                                      <p:cBhvr additive="base">
                                        <p:cTn id="60" dur="500" fill="hold"/>
                                        <p:tgtEl>
                                          <p:spTgt spid="11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14"/>
                                        </p:tgtEl>
                                        <p:attrNameLst>
                                          <p:attrName>style.visibility</p:attrName>
                                        </p:attrNameLst>
                                      </p:cBhvr>
                                      <p:to>
                                        <p:strVal val="visible"/>
                                      </p:to>
                                    </p:set>
                                    <p:anim calcmode="lin" valueType="num">
                                      <p:cBhvr additive="base">
                                        <p:cTn id="63" dur="750" fill="hold"/>
                                        <p:tgtEl>
                                          <p:spTgt spid="114"/>
                                        </p:tgtEl>
                                        <p:attrNameLst>
                                          <p:attrName>ppt_x</p:attrName>
                                        </p:attrNameLst>
                                      </p:cBhvr>
                                      <p:tavLst>
                                        <p:tav tm="0">
                                          <p:val>
                                            <p:strVal val="#ppt_x"/>
                                          </p:val>
                                        </p:tav>
                                        <p:tav tm="100000">
                                          <p:val>
                                            <p:strVal val="#ppt_x"/>
                                          </p:val>
                                        </p:tav>
                                      </p:tavLst>
                                    </p:anim>
                                    <p:anim calcmode="lin" valueType="num">
                                      <p:cBhvr additive="base">
                                        <p:cTn id="64" dur="750" fill="hold"/>
                                        <p:tgtEl>
                                          <p:spTgt spid="114"/>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15"/>
                                        </p:tgtEl>
                                        <p:attrNameLst>
                                          <p:attrName>style.visibility</p:attrName>
                                        </p:attrNameLst>
                                      </p:cBhvr>
                                      <p:to>
                                        <p:strVal val="visible"/>
                                      </p:to>
                                    </p:set>
                                    <p:anim calcmode="lin" valueType="num">
                                      <p:cBhvr additive="base">
                                        <p:cTn id="67" dur="500" fill="hold"/>
                                        <p:tgtEl>
                                          <p:spTgt spid="115"/>
                                        </p:tgtEl>
                                        <p:attrNameLst>
                                          <p:attrName>ppt_x</p:attrName>
                                        </p:attrNameLst>
                                      </p:cBhvr>
                                      <p:tavLst>
                                        <p:tav tm="0">
                                          <p:val>
                                            <p:strVal val="#ppt_x"/>
                                          </p:val>
                                        </p:tav>
                                        <p:tav tm="100000">
                                          <p:val>
                                            <p:strVal val="#ppt_x"/>
                                          </p:val>
                                        </p:tav>
                                      </p:tavLst>
                                    </p:anim>
                                    <p:anim calcmode="lin" valueType="num">
                                      <p:cBhvr additive="base">
                                        <p:cTn id="68" dur="500" fill="hold"/>
                                        <p:tgtEl>
                                          <p:spTgt spid="115"/>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116"/>
                                        </p:tgtEl>
                                        <p:attrNameLst>
                                          <p:attrName>style.visibility</p:attrName>
                                        </p:attrNameLst>
                                      </p:cBhvr>
                                      <p:to>
                                        <p:strVal val="visible"/>
                                      </p:to>
                                    </p:set>
                                    <p:anim calcmode="lin" valueType="num">
                                      <p:cBhvr additive="base">
                                        <p:cTn id="71" dur="500" fill="hold"/>
                                        <p:tgtEl>
                                          <p:spTgt spid="116"/>
                                        </p:tgtEl>
                                        <p:attrNameLst>
                                          <p:attrName>ppt_x</p:attrName>
                                        </p:attrNameLst>
                                      </p:cBhvr>
                                      <p:tavLst>
                                        <p:tav tm="0">
                                          <p:val>
                                            <p:strVal val="#ppt_x"/>
                                          </p:val>
                                        </p:tav>
                                        <p:tav tm="100000">
                                          <p:val>
                                            <p:strVal val="#ppt_x"/>
                                          </p:val>
                                        </p:tav>
                                      </p:tavLst>
                                    </p:anim>
                                    <p:anim calcmode="lin" valueType="num">
                                      <p:cBhvr additive="base">
                                        <p:cTn id="72" dur="500" fill="hold"/>
                                        <p:tgtEl>
                                          <p:spTgt spid="116"/>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17"/>
                                        </p:tgtEl>
                                        <p:attrNameLst>
                                          <p:attrName>style.visibility</p:attrName>
                                        </p:attrNameLst>
                                      </p:cBhvr>
                                      <p:to>
                                        <p:strVal val="visible"/>
                                      </p:to>
                                    </p:set>
                                    <p:anim calcmode="lin" valueType="num">
                                      <p:cBhvr additive="base">
                                        <p:cTn id="75" dur="500" fill="hold"/>
                                        <p:tgtEl>
                                          <p:spTgt spid="117"/>
                                        </p:tgtEl>
                                        <p:attrNameLst>
                                          <p:attrName>ppt_x</p:attrName>
                                        </p:attrNameLst>
                                      </p:cBhvr>
                                      <p:tavLst>
                                        <p:tav tm="0">
                                          <p:val>
                                            <p:strVal val="#ppt_x"/>
                                          </p:val>
                                        </p:tav>
                                        <p:tav tm="100000">
                                          <p:val>
                                            <p:strVal val="#ppt_x"/>
                                          </p:val>
                                        </p:tav>
                                      </p:tavLst>
                                    </p:anim>
                                    <p:anim calcmode="lin" valueType="num">
                                      <p:cBhvr additive="base">
                                        <p:cTn id="76" dur="500" fill="hold"/>
                                        <p:tgtEl>
                                          <p:spTgt spid="117"/>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118"/>
                                        </p:tgtEl>
                                        <p:attrNameLst>
                                          <p:attrName>style.visibility</p:attrName>
                                        </p:attrNameLst>
                                      </p:cBhvr>
                                      <p:to>
                                        <p:strVal val="visible"/>
                                      </p:to>
                                    </p:set>
                                    <p:anim calcmode="lin" valueType="num">
                                      <p:cBhvr additive="base">
                                        <p:cTn id="79" dur="500" fill="hold"/>
                                        <p:tgtEl>
                                          <p:spTgt spid="118"/>
                                        </p:tgtEl>
                                        <p:attrNameLst>
                                          <p:attrName>ppt_x</p:attrName>
                                        </p:attrNameLst>
                                      </p:cBhvr>
                                      <p:tavLst>
                                        <p:tav tm="0">
                                          <p:val>
                                            <p:strVal val="#ppt_x"/>
                                          </p:val>
                                        </p:tav>
                                        <p:tav tm="100000">
                                          <p:val>
                                            <p:strVal val="#ppt_x"/>
                                          </p:val>
                                        </p:tav>
                                      </p:tavLst>
                                    </p:anim>
                                    <p:anim calcmode="lin" valueType="num">
                                      <p:cBhvr additive="base">
                                        <p:cTn id="80" dur="500" fill="hold"/>
                                        <p:tgtEl>
                                          <p:spTgt spid="118"/>
                                        </p:tgtEl>
                                        <p:attrNameLst>
                                          <p:attrName>ppt_y</p:attrName>
                                        </p:attrNameLst>
                                      </p:cBhvr>
                                      <p:tavLst>
                                        <p:tav tm="0">
                                          <p:val>
                                            <p:strVal val="1+#ppt_h/2"/>
                                          </p:val>
                                        </p:tav>
                                        <p:tav tm="100000">
                                          <p:val>
                                            <p:strVal val="#ppt_y"/>
                                          </p:val>
                                        </p:tav>
                                      </p:tavLst>
                                    </p:anim>
                                  </p:childTnLst>
                                </p:cTn>
                              </p:par>
                            </p:childTnLst>
                          </p:cTn>
                        </p:par>
                        <p:par>
                          <p:cTn id="81" fill="hold" nodeType="afterGroup">
                            <p:stCondLst>
                              <p:cond delay="750"/>
                            </p:stCondLst>
                            <p:childTnLst>
                              <p:par>
                                <p:cTn id="82" presetID="10" presetClass="entr" presetSubtype="0" fill="hold" grpId="0" nodeType="afterEffect">
                                  <p:stCondLst>
                                    <p:cond delay="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500"/>
                                        <p:tgtEl>
                                          <p:spTgt spid="98"/>
                                        </p:tgtEl>
                                      </p:cBhvr>
                                    </p:animEffect>
                                  </p:childTnLst>
                                </p:cTn>
                              </p:par>
                            </p:childTnLst>
                          </p:cTn>
                        </p:par>
                        <p:par>
                          <p:cTn id="85" fill="hold" nodeType="afterGroup">
                            <p:stCondLst>
                              <p:cond delay="1250"/>
                            </p:stCondLst>
                            <p:childTnLst>
                              <p:par>
                                <p:cTn id="86" presetID="12" presetClass="entr" presetSubtype="8" fill="hold" nodeType="afterEffect">
                                  <p:stCondLst>
                                    <p:cond delay="0"/>
                                  </p:stCondLst>
                                  <p:childTnLst>
                                    <p:set>
                                      <p:cBhvr>
                                        <p:cTn id="87" dur="1" fill="hold">
                                          <p:stCondLst>
                                            <p:cond delay="0"/>
                                          </p:stCondLst>
                                        </p:cTn>
                                        <p:tgtEl>
                                          <p:spTgt spid="119"/>
                                        </p:tgtEl>
                                        <p:attrNameLst>
                                          <p:attrName>style.visibility</p:attrName>
                                        </p:attrNameLst>
                                      </p:cBhvr>
                                      <p:to>
                                        <p:strVal val="visible"/>
                                      </p:to>
                                    </p:set>
                                    <p:anim calcmode="lin" valueType="num">
                                      <p:cBhvr additive="base">
                                        <p:cTn id="88" dur="500"/>
                                        <p:tgtEl>
                                          <p:spTgt spid="119"/>
                                        </p:tgtEl>
                                        <p:attrNameLst>
                                          <p:attrName>ppt_x</p:attrName>
                                        </p:attrNameLst>
                                      </p:cBhvr>
                                      <p:tavLst>
                                        <p:tav tm="0">
                                          <p:val>
                                            <p:strVal val="#ppt_x-#ppt_w*1.125000"/>
                                          </p:val>
                                        </p:tav>
                                        <p:tav tm="100000">
                                          <p:val>
                                            <p:strVal val="#ppt_x"/>
                                          </p:val>
                                        </p:tav>
                                      </p:tavLst>
                                    </p:anim>
                                    <p:animEffect transition="in" filter="wipe(right)">
                                      <p:cBhvr>
                                        <p:cTn id="89" dur="500"/>
                                        <p:tgtEl>
                                          <p:spTgt spid="119"/>
                                        </p:tgtEl>
                                      </p:cBhvr>
                                    </p:animEffect>
                                  </p:childTnLst>
                                </p:cTn>
                              </p:par>
                            </p:childTnLst>
                          </p:cTn>
                        </p:par>
                        <p:par>
                          <p:cTn id="90" fill="hold" nodeType="afterGroup">
                            <p:stCondLst>
                              <p:cond delay="1750"/>
                            </p:stCondLst>
                            <p:childTnLst>
                              <p:par>
                                <p:cTn id="91" presetID="22" presetClass="entr" presetSubtype="1" fill="hold" grpId="0" nodeType="after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wipe(up)">
                                      <p:cBhvr>
                                        <p:cTn id="93" dur="500"/>
                                        <p:tgtEl>
                                          <p:spTgt spid="33"/>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97"/>
                                        </p:tgtEl>
                                        <p:attrNameLst>
                                          <p:attrName>style.visibility</p:attrName>
                                        </p:attrNameLst>
                                      </p:cBhvr>
                                      <p:to>
                                        <p:strVal val="visible"/>
                                      </p:to>
                                    </p:set>
                                    <p:animEffect transition="in" filter="barn(inVertical)">
                                      <p:cBhvr>
                                        <p:cTn id="96" dur="500"/>
                                        <p:tgtEl>
                                          <p:spTgt spid="97"/>
                                        </p:tgtEl>
                                      </p:cBhvr>
                                    </p:animEffect>
                                  </p:childTnLst>
                                </p:cTn>
                              </p:par>
                            </p:childTnLst>
                          </p:cTn>
                        </p:par>
                        <p:par>
                          <p:cTn id="97" fill="hold" nodeType="afterGroup">
                            <p:stCondLst>
                              <p:cond delay="2250"/>
                            </p:stCondLst>
                            <p:childTnLst>
                              <p:par>
                                <p:cTn id="98" presetID="12" presetClass="entr" presetSubtype="8" fill="hold" nodeType="afterEffect">
                                  <p:stCondLst>
                                    <p:cond delay="0"/>
                                  </p:stCondLst>
                                  <p:childTnLst>
                                    <p:set>
                                      <p:cBhvr>
                                        <p:cTn id="99" dur="1" fill="hold">
                                          <p:stCondLst>
                                            <p:cond delay="0"/>
                                          </p:stCondLst>
                                        </p:cTn>
                                        <p:tgtEl>
                                          <p:spTgt spid="120"/>
                                        </p:tgtEl>
                                        <p:attrNameLst>
                                          <p:attrName>style.visibility</p:attrName>
                                        </p:attrNameLst>
                                      </p:cBhvr>
                                      <p:to>
                                        <p:strVal val="visible"/>
                                      </p:to>
                                    </p:set>
                                    <p:anim calcmode="lin" valueType="num">
                                      <p:cBhvr additive="base">
                                        <p:cTn id="100" dur="500"/>
                                        <p:tgtEl>
                                          <p:spTgt spid="120"/>
                                        </p:tgtEl>
                                        <p:attrNameLst>
                                          <p:attrName>ppt_x</p:attrName>
                                        </p:attrNameLst>
                                      </p:cBhvr>
                                      <p:tavLst>
                                        <p:tav tm="0">
                                          <p:val>
                                            <p:strVal val="#ppt_x-#ppt_w*1.125000"/>
                                          </p:val>
                                        </p:tav>
                                        <p:tav tm="100000">
                                          <p:val>
                                            <p:strVal val="#ppt_x"/>
                                          </p:val>
                                        </p:tav>
                                      </p:tavLst>
                                    </p:anim>
                                    <p:animEffect transition="in" filter="wipe(right)">
                                      <p:cBhvr>
                                        <p:cTn id="101" dur="500"/>
                                        <p:tgtEl>
                                          <p:spTgt spid="120"/>
                                        </p:tgtEl>
                                      </p:cBhvr>
                                    </p:animEffect>
                                  </p:childTnLst>
                                </p:cTn>
                              </p:par>
                            </p:childTnLst>
                          </p:cTn>
                        </p:par>
                        <p:par>
                          <p:cTn id="102" fill="hold" nodeType="afterGroup">
                            <p:stCondLst>
                              <p:cond delay="2750"/>
                            </p:stCondLst>
                            <p:childTnLst>
                              <p:par>
                                <p:cTn id="103" presetID="10" presetClass="entr" presetSubtype="0" fill="hold" grpId="0" nodeType="afterEffect">
                                  <p:stCondLst>
                                    <p:cond delay="0"/>
                                  </p:stCondLst>
                                  <p:childTnLst>
                                    <p:set>
                                      <p:cBhvr>
                                        <p:cTn id="104" dur="1" fill="hold">
                                          <p:stCondLst>
                                            <p:cond delay="0"/>
                                          </p:stCondLst>
                                        </p:cTn>
                                        <p:tgtEl>
                                          <p:spTgt spid="99"/>
                                        </p:tgtEl>
                                        <p:attrNameLst>
                                          <p:attrName>style.visibility</p:attrName>
                                        </p:attrNameLst>
                                      </p:cBhvr>
                                      <p:to>
                                        <p:strVal val="visible"/>
                                      </p:to>
                                    </p:set>
                                    <p:animEffect transition="in" filter="fade">
                                      <p:cBhvr>
                                        <p:cTn id="105" dur="500"/>
                                        <p:tgtEl>
                                          <p:spTgt spid="99"/>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95"/>
                                        </p:tgtEl>
                                        <p:attrNameLst>
                                          <p:attrName>style.visibility</p:attrName>
                                        </p:attrNameLst>
                                      </p:cBhvr>
                                      <p:to>
                                        <p:strVal val="visible"/>
                                      </p:to>
                                    </p:set>
                                    <p:animEffect transition="in" filter="fade">
                                      <p:cBhvr>
                                        <p:cTn id="108" dur="500"/>
                                        <p:tgtEl>
                                          <p:spTgt spid="95"/>
                                        </p:tgtEl>
                                      </p:cBhvr>
                                    </p:animEffect>
                                  </p:childTnLst>
                                </p:cTn>
                              </p:par>
                            </p:childTnLst>
                          </p:cTn>
                        </p:par>
                        <p:par>
                          <p:cTn id="109" fill="hold" nodeType="afterGroup">
                            <p:stCondLst>
                              <p:cond delay="3250"/>
                            </p:stCondLst>
                            <p:childTnLst>
                              <p:par>
                                <p:cTn id="110" presetID="53" presetClass="entr" presetSubtype="16" fill="hold" grpId="0" nodeType="afterEffect">
                                  <p:stCondLst>
                                    <p:cond delay="0"/>
                                  </p:stCondLst>
                                  <p:childTnLst>
                                    <p:set>
                                      <p:cBhvr>
                                        <p:cTn id="111" dur="1" fill="hold">
                                          <p:stCondLst>
                                            <p:cond delay="0"/>
                                          </p:stCondLst>
                                        </p:cTn>
                                        <p:tgtEl>
                                          <p:spTgt spid="121"/>
                                        </p:tgtEl>
                                        <p:attrNameLst>
                                          <p:attrName>style.visibility</p:attrName>
                                        </p:attrNameLst>
                                      </p:cBhvr>
                                      <p:to>
                                        <p:strVal val="visible"/>
                                      </p:to>
                                    </p:set>
                                    <p:anim calcmode="lin" valueType="num">
                                      <p:cBhvr>
                                        <p:cTn id="112" dur="500" fill="hold"/>
                                        <p:tgtEl>
                                          <p:spTgt spid="121"/>
                                        </p:tgtEl>
                                        <p:attrNameLst>
                                          <p:attrName>ppt_w</p:attrName>
                                        </p:attrNameLst>
                                      </p:cBhvr>
                                      <p:tavLst>
                                        <p:tav tm="0">
                                          <p:val>
                                            <p:fltVal val="0"/>
                                          </p:val>
                                        </p:tav>
                                        <p:tav tm="100000">
                                          <p:val>
                                            <p:strVal val="#ppt_w"/>
                                          </p:val>
                                        </p:tav>
                                      </p:tavLst>
                                    </p:anim>
                                    <p:anim calcmode="lin" valueType="num">
                                      <p:cBhvr>
                                        <p:cTn id="113" dur="500" fill="hold"/>
                                        <p:tgtEl>
                                          <p:spTgt spid="121"/>
                                        </p:tgtEl>
                                        <p:attrNameLst>
                                          <p:attrName>ppt_h</p:attrName>
                                        </p:attrNameLst>
                                      </p:cBhvr>
                                      <p:tavLst>
                                        <p:tav tm="0">
                                          <p:val>
                                            <p:fltVal val="0"/>
                                          </p:val>
                                        </p:tav>
                                        <p:tav tm="100000">
                                          <p:val>
                                            <p:strVal val="#ppt_h"/>
                                          </p:val>
                                        </p:tav>
                                      </p:tavLst>
                                    </p:anim>
                                    <p:animEffect transition="in" filter="fade">
                                      <p:cBhvr>
                                        <p:cTn id="114" dur="500"/>
                                        <p:tgtEl>
                                          <p:spTgt spid="121"/>
                                        </p:tgtEl>
                                      </p:cBhvr>
                                    </p:animEffect>
                                  </p:childTnLst>
                                </p:cTn>
                              </p:par>
                            </p:childTnLst>
                          </p:cTn>
                        </p:par>
                        <p:par>
                          <p:cTn id="115" fill="hold" nodeType="afterGroup">
                            <p:stCondLst>
                              <p:cond delay="3750"/>
                            </p:stCondLst>
                            <p:childTnLst>
                              <p:par>
                                <p:cTn id="116" presetID="10" presetClass="entr" presetSubtype="0" fill="hold" grpId="0" nodeType="afterEffect">
                                  <p:stCondLst>
                                    <p:cond delay="0"/>
                                  </p:stCondLst>
                                  <p:childTnLst>
                                    <p:set>
                                      <p:cBhvr>
                                        <p:cTn id="117" dur="1" fill="hold">
                                          <p:stCondLst>
                                            <p:cond delay="0"/>
                                          </p:stCondLst>
                                        </p:cTn>
                                        <p:tgtEl>
                                          <p:spTgt spid="123"/>
                                        </p:tgtEl>
                                        <p:attrNameLst>
                                          <p:attrName>style.visibility</p:attrName>
                                        </p:attrNameLst>
                                      </p:cBhvr>
                                      <p:to>
                                        <p:strVal val="visible"/>
                                      </p:to>
                                    </p:set>
                                    <p:animEffect transition="in" filter="fade">
                                      <p:cBhvr>
                                        <p:cTn id="118" dur="500"/>
                                        <p:tgtEl>
                                          <p:spTgt spid="123"/>
                                        </p:tgtEl>
                                      </p:cBhvr>
                                    </p:animEffect>
                                  </p:childTnLst>
                                </p:cTn>
                              </p:par>
                            </p:childTnLst>
                          </p:cTn>
                        </p:par>
                        <p:par>
                          <p:cTn id="119" fill="hold" nodeType="afterGroup">
                            <p:stCondLst>
                              <p:cond delay="4250"/>
                            </p:stCondLst>
                            <p:childTnLst>
                              <p:par>
                                <p:cTn id="120" presetID="10" presetClass="entr" presetSubtype="0" fill="hold" grpId="0" nodeType="afterEffect">
                                  <p:stCondLst>
                                    <p:cond delay="0"/>
                                  </p:stCondLst>
                                  <p:childTnLst>
                                    <p:set>
                                      <p:cBhvr>
                                        <p:cTn id="121" dur="1" fill="hold">
                                          <p:stCondLst>
                                            <p:cond delay="0"/>
                                          </p:stCondLst>
                                        </p:cTn>
                                        <p:tgtEl>
                                          <p:spTgt spid="124"/>
                                        </p:tgtEl>
                                        <p:attrNameLst>
                                          <p:attrName>style.visibility</p:attrName>
                                        </p:attrNameLst>
                                      </p:cBhvr>
                                      <p:to>
                                        <p:strVal val="visible"/>
                                      </p:to>
                                    </p:set>
                                    <p:animEffect transition="in" filter="fade">
                                      <p:cBhvr>
                                        <p:cTn id="122" dur="500"/>
                                        <p:tgtEl>
                                          <p:spTgt spid="124"/>
                                        </p:tgtEl>
                                      </p:cBhvr>
                                    </p:animEffect>
                                  </p:childTnLst>
                                </p:cTn>
                              </p:par>
                            </p:childTnLst>
                          </p:cTn>
                        </p:par>
                        <p:par>
                          <p:cTn id="123" fill="hold" nodeType="afterGroup">
                            <p:stCondLst>
                              <p:cond delay="4750"/>
                            </p:stCondLst>
                            <p:childTnLst>
                              <p:par>
                                <p:cTn id="124" presetID="10" presetClass="entr" presetSubtype="0" fill="hold" grpId="0" nodeType="afterEffect">
                                  <p:stCondLst>
                                    <p:cond delay="0"/>
                                  </p:stCondLst>
                                  <p:childTnLst>
                                    <p:set>
                                      <p:cBhvr>
                                        <p:cTn id="125" dur="1" fill="hold">
                                          <p:stCondLst>
                                            <p:cond delay="0"/>
                                          </p:stCondLst>
                                        </p:cTn>
                                        <p:tgtEl>
                                          <p:spTgt spid="125"/>
                                        </p:tgtEl>
                                        <p:attrNameLst>
                                          <p:attrName>style.visibility</p:attrName>
                                        </p:attrNameLst>
                                      </p:cBhvr>
                                      <p:to>
                                        <p:strVal val="visible"/>
                                      </p:to>
                                    </p:set>
                                    <p:animEffect transition="in" filter="fade">
                                      <p:cBhvr>
                                        <p:cTn id="126"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21" grpId="0" animBg="1"/>
      <p:bldP spid="97" grpId="0"/>
      <p:bldP spid="98" grpId="0"/>
      <p:bldP spid="99" grpId="0"/>
      <p:bldP spid="95" grpId="0" animBg="1"/>
      <p:bldP spid="123" grpId="0"/>
      <p:bldP spid="124" grpId="0"/>
      <p:bldP spid="125" grpId="0"/>
      <p:bldP spid="33"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Group 3"/>
          <p:cNvGrpSpPr/>
          <p:nvPr/>
        </p:nvGrpSpPr>
        <p:grpSpPr>
          <a:xfrm>
            <a:off x="1824850" y="2124585"/>
            <a:ext cx="1547297" cy="1547297"/>
            <a:chOff x="1108416" y="1691638"/>
            <a:chExt cx="1781907" cy="1781907"/>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4" name="Freeform 13"/>
            <p:cNvSpPr>
              <a:spLocks noEditPoints="1"/>
            </p:cNvSpPr>
            <p:nvPr/>
          </p:nvSpPr>
          <p:spPr bwMode="auto">
            <a:xfrm>
              <a:off x="1805677" y="2079544"/>
              <a:ext cx="387383" cy="251895"/>
            </a:xfrm>
            <a:custGeom>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0" name="Rectangle 19"/>
            <p:cNvSpPr/>
            <p:nvPr/>
          </p:nvSpPr>
          <p:spPr>
            <a:xfrm>
              <a:off x="1309232" y="2460171"/>
              <a:ext cx="1380278" cy="752897"/>
            </a:xfrm>
            <a:prstGeom prst="rect">
              <a:avLst/>
            </a:prstGeom>
          </p:spPr>
          <p:txBody>
            <a:bodyPr wrap="square">
              <a:spAutoFit/>
            </a:bodyPr>
            <a:lstStyle/>
            <a:p>
              <a:pPr algn="just">
                <a:lnSpc>
                  <a:spcPct val="120000"/>
                </a:lnSpc>
              </a:pPr>
              <a:r>
                <a:rPr lang="zh-CN" altLang="en-US" sz="760">
                  <a:solidFill>
                    <a:schemeClr val="bg1"/>
                  </a:solidFill>
                  <a:cs typeface="+mn-ea"/>
                  <a:sym typeface="+mn-lt"/>
                </a:rPr>
                <a:t>用户可以在投影仪或者计算机上进行演示也可以将演示文稿打印出来制作成胶片以便应用到</a:t>
              </a:r>
              <a:endParaRPr lang="en-GB" sz="760">
                <a:solidFill>
                  <a:schemeClr val="bg1"/>
                </a:solidFill>
                <a:cs typeface="+mn-ea"/>
                <a:sym typeface="+mn-lt"/>
              </a:endParaRPr>
            </a:p>
          </p:txBody>
        </p:sp>
      </p:grpSp>
      <p:grpSp>
        <p:nvGrpSpPr>
          <p:cNvPr id="5" name="Group 4"/>
          <p:cNvGrpSpPr/>
          <p:nvPr/>
        </p:nvGrpSpPr>
        <p:grpSpPr>
          <a:xfrm>
            <a:off x="3240833" y="3116077"/>
            <a:ext cx="1547297" cy="1547296"/>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7" name="Freeform 16"/>
            <p:cNvSpPr>
              <a:spLocks noEditPoints="1"/>
            </p:cNvSpPr>
            <p:nvPr/>
          </p:nvSpPr>
          <p:spPr bwMode="auto">
            <a:xfrm>
              <a:off x="3442082" y="3124672"/>
              <a:ext cx="375934" cy="383568"/>
            </a:xfrm>
            <a:custGeom>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1" name="Rectangle 20"/>
            <p:cNvSpPr/>
            <p:nvPr/>
          </p:nvSpPr>
          <p:spPr>
            <a:xfrm>
              <a:off x="2914244" y="3628718"/>
              <a:ext cx="1431612" cy="752898"/>
            </a:xfrm>
            <a:prstGeom prst="rect">
              <a:avLst/>
            </a:prstGeom>
          </p:spPr>
          <p:txBody>
            <a:bodyPr wrap="square">
              <a:spAutoFit/>
            </a:bodyPr>
            <a:lstStyle/>
            <a:p>
              <a:pPr algn="just">
                <a:lnSpc>
                  <a:spcPct val="120000"/>
                </a:lnSpc>
              </a:pPr>
              <a:r>
                <a:rPr lang="zh-CN" altLang="en-US" sz="760">
                  <a:solidFill>
                    <a:schemeClr val="bg1"/>
                  </a:solidFill>
                  <a:cs typeface="+mn-ea"/>
                  <a:sym typeface="+mn-lt"/>
                </a:rPr>
                <a:t>用户可以在投影仪或者计算机上进行演示也可以将演示文稿打印出来制作成胶片以便应用到</a:t>
              </a:r>
              <a:endParaRPr lang="en-GB" altLang="zh-CN" sz="760">
                <a:solidFill>
                  <a:schemeClr val="bg1"/>
                </a:solidFill>
                <a:cs typeface="+mn-ea"/>
                <a:sym typeface="+mn-lt"/>
              </a:endParaRPr>
            </a:p>
          </p:txBody>
        </p:sp>
      </p:grpSp>
      <p:grpSp>
        <p:nvGrpSpPr>
          <p:cNvPr id="13" name="Group 12"/>
          <p:cNvGrpSpPr/>
          <p:nvPr/>
        </p:nvGrpSpPr>
        <p:grpSpPr>
          <a:xfrm>
            <a:off x="6072793" y="3116079"/>
            <a:ext cx="1547297" cy="1547297"/>
            <a:chOff x="6000456" y="2833465"/>
            <a:chExt cx="1781907" cy="1781907"/>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5" name="Freeform 14"/>
            <p:cNvSpPr>
              <a:spLocks noEditPoints="1"/>
            </p:cNvSpPr>
            <p:nvPr/>
          </p:nvSpPr>
          <p:spPr bwMode="auto">
            <a:xfrm>
              <a:off x="6718709" y="3180944"/>
              <a:ext cx="345401" cy="395018"/>
            </a:xfrm>
            <a:custGeom>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2" name="Rectangle 21"/>
            <p:cNvSpPr/>
            <p:nvPr/>
          </p:nvSpPr>
          <p:spPr>
            <a:xfrm>
              <a:off x="6213198" y="3628716"/>
              <a:ext cx="1356424" cy="752897"/>
            </a:xfrm>
            <a:prstGeom prst="rect">
              <a:avLst/>
            </a:prstGeom>
          </p:spPr>
          <p:txBody>
            <a:bodyPr wrap="square">
              <a:spAutoFit/>
            </a:bodyPr>
            <a:lstStyle/>
            <a:p>
              <a:pPr algn="just">
                <a:lnSpc>
                  <a:spcPct val="120000"/>
                </a:lnSpc>
              </a:pPr>
              <a:r>
                <a:rPr lang="zh-CN" altLang="en-US" sz="760">
                  <a:solidFill>
                    <a:schemeClr val="bg1"/>
                  </a:solidFill>
                  <a:cs typeface="+mn-ea"/>
                  <a:sym typeface="+mn-lt"/>
                </a:rPr>
                <a:t>用户可以在投影仪或者计算机上进行演示也可以将演示文稿打印出来制作成胶片以便应用到</a:t>
              </a:r>
              <a:endParaRPr lang="en-GB" altLang="zh-CN" sz="760">
                <a:solidFill>
                  <a:schemeClr val="bg1"/>
                </a:solidFill>
                <a:cs typeface="+mn-ea"/>
                <a:sym typeface="+mn-lt"/>
              </a:endParaRPr>
            </a:p>
          </p:txBody>
        </p:sp>
      </p:grpSp>
      <p:grpSp>
        <p:nvGrpSpPr>
          <p:cNvPr id="37" name="Group 36"/>
          <p:cNvGrpSpPr/>
          <p:nvPr/>
        </p:nvGrpSpPr>
        <p:grpSpPr>
          <a:xfrm>
            <a:off x="8904757" y="3116079"/>
            <a:ext cx="1547297" cy="1547297"/>
            <a:chOff x="9261816" y="2833466"/>
            <a:chExt cx="1781907" cy="1781907"/>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9" name="Freeform 18"/>
            <p:cNvSpPr>
              <a:spLocks noEditPoints="1"/>
            </p:cNvSpPr>
            <p:nvPr/>
          </p:nvSpPr>
          <p:spPr bwMode="auto">
            <a:xfrm>
              <a:off x="9965756" y="3209080"/>
              <a:ext cx="374026" cy="263345"/>
            </a:xfrm>
            <a:custGeom>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3" name="Rectangle 22"/>
            <p:cNvSpPr/>
            <p:nvPr/>
          </p:nvSpPr>
          <p:spPr>
            <a:xfrm>
              <a:off x="9467685" y="3628717"/>
              <a:ext cx="1370169" cy="752897"/>
            </a:xfrm>
            <a:prstGeom prst="rect">
              <a:avLst/>
            </a:prstGeom>
          </p:spPr>
          <p:txBody>
            <a:bodyPr wrap="square">
              <a:spAutoFit/>
            </a:bodyPr>
            <a:lstStyle/>
            <a:p>
              <a:pPr algn="just">
                <a:lnSpc>
                  <a:spcPct val="120000"/>
                </a:lnSpc>
              </a:pPr>
              <a:r>
                <a:rPr lang="zh-CN" altLang="en-US" sz="760">
                  <a:solidFill>
                    <a:schemeClr val="bg1"/>
                  </a:solidFill>
                  <a:cs typeface="+mn-ea"/>
                  <a:sym typeface="+mn-lt"/>
                </a:rPr>
                <a:t>用户可以在投影仪或者计算机上进行演示也可以将演示文稿打印出来制作成胶片以便应用到</a:t>
              </a:r>
              <a:endParaRPr lang="en-GB" altLang="zh-CN" sz="760">
                <a:solidFill>
                  <a:schemeClr val="bg1"/>
                </a:solidFill>
                <a:cs typeface="+mn-ea"/>
                <a:sym typeface="+mn-lt"/>
              </a:endParaRPr>
            </a:p>
          </p:txBody>
        </p:sp>
      </p:grpSp>
      <p:grpSp>
        <p:nvGrpSpPr>
          <p:cNvPr id="6" name="Group 5"/>
          <p:cNvGrpSpPr/>
          <p:nvPr/>
        </p:nvGrpSpPr>
        <p:grpSpPr>
          <a:xfrm>
            <a:off x="4656813" y="2124585"/>
            <a:ext cx="1547297" cy="1547297"/>
            <a:chOff x="4369776" y="1691638"/>
            <a:chExt cx="1781907" cy="1781907"/>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8" name="Freeform 17"/>
            <p:cNvSpPr>
              <a:spLocks noEditPoints="1"/>
            </p:cNvSpPr>
            <p:nvPr/>
          </p:nvSpPr>
          <p:spPr bwMode="auto">
            <a:xfrm>
              <a:off x="5086120" y="1900044"/>
              <a:ext cx="349218" cy="431275"/>
            </a:xfrm>
            <a:custGeom>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4" name="Rectangle 23"/>
            <p:cNvSpPr/>
            <p:nvPr/>
          </p:nvSpPr>
          <p:spPr>
            <a:xfrm>
              <a:off x="4563720" y="2460171"/>
              <a:ext cx="1394018" cy="752897"/>
            </a:xfrm>
            <a:prstGeom prst="rect">
              <a:avLst/>
            </a:prstGeom>
          </p:spPr>
          <p:txBody>
            <a:bodyPr wrap="square">
              <a:spAutoFit/>
            </a:bodyPr>
            <a:lstStyle/>
            <a:p>
              <a:pPr algn="just">
                <a:lnSpc>
                  <a:spcPct val="120000"/>
                </a:lnSpc>
              </a:pPr>
              <a:r>
                <a:rPr lang="zh-CN" altLang="en-US" sz="760">
                  <a:solidFill>
                    <a:schemeClr val="bg1"/>
                  </a:solidFill>
                  <a:cs typeface="+mn-ea"/>
                  <a:sym typeface="+mn-lt"/>
                </a:rPr>
                <a:t>用户可以在投影仪或者计算机上进行演示也可以将演示文稿打印出来制作成胶片以便应用到</a:t>
              </a:r>
              <a:endParaRPr lang="en-GB" altLang="zh-CN" sz="760">
                <a:solidFill>
                  <a:schemeClr val="bg1"/>
                </a:solidFill>
                <a:cs typeface="+mn-ea"/>
                <a:sym typeface="+mn-lt"/>
              </a:endParaRPr>
            </a:p>
          </p:txBody>
        </p:sp>
      </p:grpSp>
      <p:grpSp>
        <p:nvGrpSpPr>
          <p:cNvPr id="29" name="Group 28"/>
          <p:cNvGrpSpPr/>
          <p:nvPr/>
        </p:nvGrpSpPr>
        <p:grpSpPr>
          <a:xfrm>
            <a:off x="7488774" y="2124585"/>
            <a:ext cx="1547297" cy="1547297"/>
            <a:chOff x="7631136" y="1691638"/>
            <a:chExt cx="1781907" cy="1781907"/>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55">
                <a:cs typeface="+mn-ea"/>
                <a:sym typeface="+mn-lt"/>
              </a:endParaRPr>
            </a:p>
          </p:txBody>
        </p:sp>
        <p:sp>
          <p:nvSpPr>
            <p:cNvPr id="16" name="Freeform 15"/>
            <p:cNvSpPr>
              <a:spLocks noEditPoints="1"/>
            </p:cNvSpPr>
            <p:nvPr/>
          </p:nvSpPr>
          <p:spPr bwMode="auto">
            <a:xfrm>
              <a:off x="8290231" y="1926902"/>
              <a:ext cx="463715" cy="444634"/>
            </a:xfrm>
            <a:custGeom>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79401" tIns="39701" rIns="79401" bIns="39701"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855">
                <a:solidFill>
                  <a:prstClr val="black"/>
                </a:solidFill>
                <a:cs typeface="+mn-ea"/>
                <a:sym typeface="+mn-lt"/>
              </a:endParaRPr>
            </a:p>
          </p:txBody>
        </p:sp>
        <p:sp>
          <p:nvSpPr>
            <p:cNvPr id="25" name="Rectangle 24"/>
            <p:cNvSpPr/>
            <p:nvPr/>
          </p:nvSpPr>
          <p:spPr>
            <a:xfrm>
              <a:off x="7811646" y="2460171"/>
              <a:ext cx="1425442" cy="752897"/>
            </a:xfrm>
            <a:prstGeom prst="rect">
              <a:avLst/>
            </a:prstGeom>
          </p:spPr>
          <p:txBody>
            <a:bodyPr wrap="square">
              <a:spAutoFit/>
            </a:bodyPr>
            <a:lstStyle/>
            <a:p>
              <a:pPr algn="just">
                <a:lnSpc>
                  <a:spcPct val="120000"/>
                </a:lnSpc>
              </a:pPr>
              <a:r>
                <a:rPr lang="zh-CN" altLang="en-US" sz="760">
                  <a:solidFill>
                    <a:schemeClr val="bg1"/>
                  </a:solidFill>
                  <a:cs typeface="+mn-ea"/>
                  <a:sym typeface="+mn-lt"/>
                </a:rPr>
                <a:t>用户可以在投影仪或者计算机上进行演示也可以将演示文稿打印出来制作成胶片以便应用到</a:t>
              </a:r>
              <a:endParaRPr lang="en-GB" altLang="zh-CN" sz="760">
                <a:solidFill>
                  <a:schemeClr val="bg1"/>
                </a:solidFill>
                <a:cs typeface="+mn-ea"/>
                <a:sym typeface="+mn-lt"/>
              </a:endParaRPr>
            </a:p>
          </p:txBody>
        </p:sp>
      </p:grpSp>
      <p:cxnSp>
        <p:nvCxnSpPr>
          <p:cNvPr id="26" name="Straight Connector 25"/>
          <p:cNvCxnSpPr/>
          <p:nvPr/>
        </p:nvCxnSpPr>
        <p:spPr>
          <a:xfrm flipH="1">
            <a:off x="2657551" y="3725176"/>
            <a:ext cx="0" cy="938197"/>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5503763" y="3725176"/>
            <a:ext cx="0" cy="938197"/>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8288899" y="3725176"/>
            <a:ext cx="0" cy="938197"/>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1996818" y="4889114"/>
            <a:ext cx="2007533" cy="673188"/>
            <a:chOff x="1044259" y="4741945"/>
            <a:chExt cx="2836326" cy="609082"/>
          </a:xfrm>
        </p:grpSpPr>
        <p:sp>
          <p:nvSpPr>
            <p:cNvPr id="30" name="Rectangle 29"/>
            <p:cNvSpPr/>
            <p:nvPr/>
          </p:nvSpPr>
          <p:spPr>
            <a:xfrm>
              <a:off x="1066956" y="4931701"/>
              <a:ext cx="2813629" cy="419326"/>
            </a:xfrm>
            <a:prstGeom prst="rect">
              <a:avLst/>
            </a:prstGeom>
          </p:spPr>
          <p:txBody>
            <a:bodyPr wrap="square" lIns="0" tIns="0" rIns="0" bIns="0">
              <a:spAutoFit/>
            </a:bodyPr>
            <a:lstStyle/>
            <a:p>
              <a:pPr defTabSz="1214755">
                <a:lnSpc>
                  <a:spcPct val="150000"/>
                </a:lnSpc>
                <a:spcBef>
                  <a:spcPct val="20000"/>
                </a:spcBef>
              </a:pPr>
              <a:r>
                <a:rPr lang="zh-CN" altLang="en-US" sz="1065">
                  <a:solidFill>
                    <a:schemeClr val="tx1">
                      <a:lumMod val="65000"/>
                      <a:lumOff val="35000"/>
                    </a:schemeClr>
                  </a:solidFill>
                  <a:cs typeface="+mn-ea"/>
                  <a:sym typeface="+mn-lt"/>
                </a:rPr>
                <a:t>标题数字等都可以通过点击和重新输入进行更改，顶部“开始”</a:t>
              </a:r>
              <a:endParaRPr lang="en-US" altLang="zh-CN" sz="1065">
                <a:solidFill>
                  <a:schemeClr val="tx1">
                    <a:lumMod val="65000"/>
                    <a:lumOff val="35000"/>
                  </a:schemeClr>
                </a:solidFill>
                <a:cs typeface="+mn-ea"/>
                <a:sym typeface="+mn-lt"/>
              </a:endParaRPr>
            </a:p>
          </p:txBody>
        </p:sp>
        <p:sp>
          <p:nvSpPr>
            <p:cNvPr id="31" name="TextBox 30"/>
            <p:cNvSpPr txBox="1"/>
            <p:nvPr/>
          </p:nvSpPr>
          <p:spPr>
            <a:xfrm>
              <a:off x="1044259" y="4741945"/>
              <a:ext cx="2273824" cy="202644"/>
            </a:xfrm>
            <a:prstGeom prst="rect">
              <a:avLst/>
            </a:prstGeom>
            <a:noFill/>
          </p:spPr>
          <p:txBody>
            <a:bodyPr wrap="square" lIns="0" tIns="0" rIns="0" bIns="0" rtlCol="0">
              <a:spAutoFit/>
            </a:bodyPr>
            <a:lstStyle/>
            <a:p>
              <a:pPr>
                <a:lnSpc>
                  <a:spcPct val="120000"/>
                </a:lnSpc>
              </a:pPr>
              <a:r>
                <a:rPr lang="zh-CN" altLang="en-US" sz="1325">
                  <a:solidFill>
                    <a:schemeClr val="tx1">
                      <a:lumMod val="65000"/>
                      <a:lumOff val="35000"/>
                    </a:schemeClr>
                  </a:solidFill>
                  <a:cs typeface="+mn-ea"/>
                  <a:sym typeface="+mn-lt"/>
                </a:rPr>
                <a:t>请输入您的标题</a:t>
              </a:r>
              <a:endParaRPr lang="en-GB" sz="1325">
                <a:solidFill>
                  <a:schemeClr val="tx1">
                    <a:lumMod val="65000"/>
                    <a:lumOff val="35000"/>
                  </a:schemeClr>
                </a:solidFill>
                <a:cs typeface="+mn-ea"/>
                <a:sym typeface="+mn-lt"/>
              </a:endParaRPr>
            </a:p>
          </p:txBody>
        </p:sp>
      </p:grpSp>
      <p:grpSp>
        <p:nvGrpSpPr>
          <p:cNvPr id="39" name="Group 38"/>
          <p:cNvGrpSpPr/>
          <p:nvPr/>
        </p:nvGrpSpPr>
        <p:grpSpPr>
          <a:xfrm>
            <a:off x="4844112" y="4889091"/>
            <a:ext cx="2007533" cy="673191"/>
            <a:chOff x="4323276" y="4741945"/>
            <a:chExt cx="2836326" cy="609086"/>
          </a:xfrm>
        </p:grpSpPr>
        <p:sp>
          <p:nvSpPr>
            <p:cNvPr id="32" name="Rectangle 31"/>
            <p:cNvSpPr/>
            <p:nvPr/>
          </p:nvSpPr>
          <p:spPr>
            <a:xfrm>
              <a:off x="4345973" y="4931704"/>
              <a:ext cx="2813629" cy="419327"/>
            </a:xfrm>
            <a:prstGeom prst="rect">
              <a:avLst/>
            </a:prstGeom>
          </p:spPr>
          <p:txBody>
            <a:bodyPr wrap="square" lIns="0" tIns="0" rIns="0" bIns="0">
              <a:spAutoFit/>
            </a:bodyPr>
            <a:lstStyle/>
            <a:p>
              <a:pPr defTabSz="1214755">
                <a:lnSpc>
                  <a:spcPct val="150000"/>
                </a:lnSpc>
                <a:spcBef>
                  <a:spcPct val="20000"/>
                </a:spcBef>
              </a:pPr>
              <a:r>
                <a:rPr lang="zh-CN" altLang="en-US" sz="1065">
                  <a:solidFill>
                    <a:schemeClr val="tx1">
                      <a:lumMod val="65000"/>
                      <a:lumOff val="35000"/>
                    </a:schemeClr>
                  </a:solidFill>
                  <a:cs typeface="+mn-ea"/>
                  <a:sym typeface="+mn-lt"/>
                </a:rPr>
                <a:t>标题数字等都可以通过点击和重新输入进行更改，顶部“开始”</a:t>
              </a:r>
              <a:endParaRPr lang="en-US" altLang="zh-CN" sz="1065">
                <a:solidFill>
                  <a:schemeClr val="tx1">
                    <a:lumMod val="65000"/>
                    <a:lumOff val="35000"/>
                  </a:schemeClr>
                </a:solidFill>
                <a:cs typeface="+mn-ea"/>
                <a:sym typeface="+mn-lt"/>
              </a:endParaRPr>
            </a:p>
          </p:txBody>
        </p:sp>
        <p:sp>
          <p:nvSpPr>
            <p:cNvPr id="33" name="TextBox 32"/>
            <p:cNvSpPr txBox="1"/>
            <p:nvPr/>
          </p:nvSpPr>
          <p:spPr>
            <a:xfrm>
              <a:off x="4323276" y="4741945"/>
              <a:ext cx="1921460" cy="202644"/>
            </a:xfrm>
            <a:prstGeom prst="rect">
              <a:avLst/>
            </a:prstGeom>
            <a:noFill/>
          </p:spPr>
          <p:txBody>
            <a:bodyPr wrap="square" lIns="0" tIns="0" rIns="0" bIns="0" rtlCol="0">
              <a:spAutoFit/>
            </a:bodyPr>
            <a:lstStyle/>
            <a:p>
              <a:pPr>
                <a:lnSpc>
                  <a:spcPct val="120000"/>
                </a:lnSpc>
              </a:pPr>
              <a:r>
                <a:rPr lang="zh-CN" altLang="en-US" sz="1325">
                  <a:solidFill>
                    <a:schemeClr val="tx1">
                      <a:lumMod val="65000"/>
                      <a:lumOff val="35000"/>
                    </a:schemeClr>
                  </a:solidFill>
                  <a:cs typeface="+mn-ea"/>
                  <a:sym typeface="+mn-lt"/>
                </a:rPr>
                <a:t>请输入您的标题</a:t>
              </a:r>
              <a:endParaRPr lang="en-GB" sz="1325">
                <a:solidFill>
                  <a:schemeClr val="tx1">
                    <a:lumMod val="65000"/>
                    <a:lumOff val="35000"/>
                  </a:schemeClr>
                </a:solidFill>
                <a:cs typeface="+mn-ea"/>
                <a:sym typeface="+mn-lt"/>
              </a:endParaRPr>
            </a:p>
          </p:txBody>
        </p:sp>
      </p:grpSp>
      <p:grpSp>
        <p:nvGrpSpPr>
          <p:cNvPr id="40" name="Group 39"/>
          <p:cNvGrpSpPr/>
          <p:nvPr/>
        </p:nvGrpSpPr>
        <p:grpSpPr>
          <a:xfrm>
            <a:off x="7647972" y="4876610"/>
            <a:ext cx="2007533" cy="689086"/>
            <a:chOff x="7552274" y="4727562"/>
            <a:chExt cx="2836326" cy="623467"/>
          </a:xfrm>
        </p:grpSpPr>
        <p:sp>
          <p:nvSpPr>
            <p:cNvPr id="34" name="Rectangle 33"/>
            <p:cNvSpPr/>
            <p:nvPr/>
          </p:nvSpPr>
          <p:spPr>
            <a:xfrm>
              <a:off x="7574971" y="4931702"/>
              <a:ext cx="2813629" cy="419327"/>
            </a:xfrm>
            <a:prstGeom prst="rect">
              <a:avLst/>
            </a:prstGeom>
          </p:spPr>
          <p:txBody>
            <a:bodyPr wrap="square" lIns="0" tIns="0" rIns="0" bIns="0">
              <a:spAutoFit/>
            </a:bodyPr>
            <a:lstStyle/>
            <a:p>
              <a:pPr defTabSz="1214755">
                <a:lnSpc>
                  <a:spcPct val="150000"/>
                </a:lnSpc>
                <a:spcBef>
                  <a:spcPct val="20000"/>
                </a:spcBef>
              </a:pPr>
              <a:r>
                <a:rPr lang="zh-CN" altLang="en-US" sz="1065">
                  <a:solidFill>
                    <a:schemeClr val="tx1">
                      <a:lumMod val="65000"/>
                      <a:lumOff val="35000"/>
                    </a:schemeClr>
                  </a:solidFill>
                  <a:cs typeface="+mn-ea"/>
                  <a:sym typeface="+mn-lt"/>
                </a:rPr>
                <a:t>标题数字等都可以通过点击和重新输入进行更改，顶部“开始”</a:t>
              </a:r>
              <a:endParaRPr lang="en-US" altLang="zh-CN" sz="1065">
                <a:solidFill>
                  <a:schemeClr val="tx1">
                    <a:lumMod val="65000"/>
                    <a:lumOff val="35000"/>
                  </a:schemeClr>
                </a:solidFill>
                <a:cs typeface="+mn-ea"/>
                <a:sym typeface="+mn-lt"/>
              </a:endParaRPr>
            </a:p>
          </p:txBody>
        </p:sp>
        <p:sp>
          <p:nvSpPr>
            <p:cNvPr id="35" name="TextBox 34"/>
            <p:cNvSpPr txBox="1"/>
            <p:nvPr/>
          </p:nvSpPr>
          <p:spPr>
            <a:xfrm>
              <a:off x="7552274" y="4727562"/>
              <a:ext cx="1745294" cy="202644"/>
            </a:xfrm>
            <a:prstGeom prst="rect">
              <a:avLst/>
            </a:prstGeom>
            <a:noFill/>
          </p:spPr>
          <p:txBody>
            <a:bodyPr wrap="square" lIns="0" tIns="0" rIns="0" bIns="0" rtlCol="0">
              <a:spAutoFit/>
            </a:bodyPr>
            <a:lstStyle/>
            <a:p>
              <a:pPr>
                <a:lnSpc>
                  <a:spcPct val="120000"/>
                </a:lnSpc>
              </a:pPr>
              <a:r>
                <a:rPr lang="zh-CN" altLang="en-US" sz="1325">
                  <a:solidFill>
                    <a:schemeClr val="tx1">
                      <a:lumMod val="65000"/>
                      <a:lumOff val="35000"/>
                    </a:schemeClr>
                  </a:solidFill>
                  <a:cs typeface="+mn-ea"/>
                  <a:sym typeface="+mn-lt"/>
                </a:rPr>
                <a:t>请输入您的标题</a:t>
              </a:r>
              <a:endParaRPr lang="en-GB" sz="1325">
                <a:solidFill>
                  <a:schemeClr val="tx1">
                    <a:lumMod val="65000"/>
                    <a:lumOff val="35000"/>
                  </a:schemeClr>
                </a:solidFill>
                <a:cs typeface="+mn-ea"/>
                <a:sym typeface="+mn-lt"/>
              </a:endParaRPr>
            </a:p>
          </p:txBody>
        </p:sp>
      </p:gr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nodeType="afterGroup">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nodeType="afterGroup">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772307" y="1347087"/>
            <a:ext cx="8647388" cy="1189888"/>
            <a:chOff x="1328056" y="1010103"/>
            <a:chExt cx="6487888" cy="892536"/>
          </a:xfrm>
        </p:grpSpPr>
        <p:sp>
          <p:nvSpPr>
            <p:cNvPr id="4" name="矩形 3"/>
            <p:cNvSpPr/>
            <p:nvPr/>
          </p:nvSpPr>
          <p:spPr>
            <a:xfrm>
              <a:off x="1328056" y="1010104"/>
              <a:ext cx="1464842" cy="741742"/>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1217930">
                <a:defRPr/>
              </a:pPr>
              <a:r>
                <a:rPr lang="zh-CN" altLang="en-US" sz="2100" b="1">
                  <a:solidFill>
                    <a:schemeClr val="bg1"/>
                  </a:solidFill>
                  <a:cs typeface="+mn-ea"/>
                  <a:sym typeface="+mn-lt"/>
                </a:rPr>
                <a:t>标题文本预设</a:t>
              </a:r>
              <a:endParaRPr lang="zh-CN" altLang="en-US" sz="2100" b="1">
                <a:solidFill>
                  <a:schemeClr val="bg1"/>
                </a:solidFill>
                <a:cs typeface="+mn-ea"/>
                <a:sym typeface="+mn-lt"/>
              </a:endParaRPr>
            </a:p>
          </p:txBody>
        </p:sp>
        <p:sp>
          <p:nvSpPr>
            <p:cNvPr id="5" name="矩形 4"/>
            <p:cNvSpPr/>
            <p:nvPr/>
          </p:nvSpPr>
          <p:spPr>
            <a:xfrm>
              <a:off x="3794806" y="1010104"/>
              <a:ext cx="3874388" cy="741742"/>
            </a:xfrm>
            <a:prstGeom prst="rect">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6" name="平行四边形 5"/>
            <p:cNvSpPr/>
            <p:nvPr/>
          </p:nvSpPr>
          <p:spPr>
            <a:xfrm rot="5400000">
              <a:off x="2597109" y="1205895"/>
              <a:ext cx="892535" cy="500953"/>
            </a:xfrm>
            <a:prstGeom prst="parallelogram">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7" name="平行四边形 6"/>
            <p:cNvSpPr/>
            <p:nvPr/>
          </p:nvSpPr>
          <p:spPr>
            <a:xfrm rot="16200000" flipV="1">
              <a:off x="3098061" y="1205894"/>
              <a:ext cx="892535" cy="500953"/>
            </a:xfrm>
            <a:prstGeom prst="parallelogram">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8" name="矩形 7"/>
            <p:cNvSpPr/>
            <p:nvPr/>
          </p:nvSpPr>
          <p:spPr>
            <a:xfrm>
              <a:off x="7669194" y="1010104"/>
              <a:ext cx="146750" cy="741742"/>
            </a:xfrm>
            <a:prstGeom prst="rect">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 name="文本框 90"/>
            <p:cNvSpPr txBox="1"/>
            <p:nvPr/>
          </p:nvSpPr>
          <p:spPr>
            <a:xfrm>
              <a:off x="4080959" y="1191783"/>
              <a:ext cx="2835594" cy="378384"/>
            </a:xfrm>
            <a:prstGeom prst="rect">
              <a:avLst/>
            </a:prstGeom>
            <a:noFill/>
          </p:spPr>
          <p:txBody>
            <a:bodyPr wrap="square" lIns="71996" tIns="0" rIns="71996" bIns="0" anchor="ctr" anchorCtr="0">
              <a:noAutofit/>
            </a:bodyPr>
            <a:lstStyle/>
            <a:p>
              <a:pPr defTabSz="1217930">
                <a:lnSpc>
                  <a:spcPct val="120000"/>
                </a:lnSpc>
                <a:defRPr/>
              </a:pPr>
              <a:r>
                <a:rPr lang="zh-CN" altLang="en-US" sz="1200">
                  <a:solidFill>
                    <a:schemeClr val="bg1"/>
                  </a:solidFill>
                  <a:cs typeface="+mn-ea"/>
                  <a:sym typeface="+mn-lt"/>
                </a:rPr>
                <a:t>标题数字等都可以通过点击和重新输入进行更改，顶部“开始”面板中可以对字体、字号、颜色、行距等进行修改。标题数字等都可以通过点击和重新输入进行更改</a:t>
              </a:r>
              <a:endParaRPr lang="zh-CN" altLang="en-US" sz="1200">
                <a:solidFill>
                  <a:schemeClr val="bg1"/>
                </a:solidFill>
                <a:cs typeface="+mn-ea"/>
                <a:sym typeface="+mn-lt"/>
              </a:endParaRPr>
            </a:p>
          </p:txBody>
        </p:sp>
        <p:sp>
          <p:nvSpPr>
            <p:cNvPr id="22" name="任意多边形: 形状 21" title="4HYepfwbk0"/>
            <p:cNvSpPr/>
            <p:nvPr/>
          </p:nvSpPr>
          <p:spPr bwMode="auto">
            <a:xfrm>
              <a:off x="3419540" y="1255020"/>
              <a:ext cx="266191" cy="402701"/>
            </a:xfrm>
            <a:custGeom>
              <a:gdLst>
                <a:gd name="connsiteX0" fmla="*/ 79065 w 268312"/>
                <a:gd name="connsiteY0" fmla="*/ 303213 h 336550"/>
                <a:gd name="connsiteX1" fmla="*/ 69850 w 268312"/>
                <a:gd name="connsiteY1" fmla="*/ 311945 h 336550"/>
                <a:gd name="connsiteX2" fmla="*/ 79065 w 268312"/>
                <a:gd name="connsiteY2" fmla="*/ 320676 h 336550"/>
                <a:gd name="connsiteX3" fmla="*/ 114610 w 268312"/>
                <a:gd name="connsiteY3" fmla="*/ 320676 h 336550"/>
                <a:gd name="connsiteX4" fmla="*/ 123825 w 268312"/>
                <a:gd name="connsiteY4" fmla="*/ 311945 h 336550"/>
                <a:gd name="connsiteX5" fmla="*/ 114610 w 268312"/>
                <a:gd name="connsiteY5" fmla="*/ 303213 h 336550"/>
                <a:gd name="connsiteX6" fmla="*/ 79065 w 268312"/>
                <a:gd name="connsiteY6" fmla="*/ 303213 h 336550"/>
                <a:gd name="connsiteX7" fmla="*/ 184235 w 268312"/>
                <a:gd name="connsiteY7" fmla="*/ 119063 h 336550"/>
                <a:gd name="connsiteX8" fmla="*/ 181644 w 268312"/>
                <a:gd name="connsiteY8" fmla="*/ 121725 h 336550"/>
                <a:gd name="connsiteX9" fmla="*/ 181644 w 268312"/>
                <a:gd name="connsiteY9" fmla="*/ 125717 h 336550"/>
                <a:gd name="connsiteX10" fmla="*/ 177759 w 268312"/>
                <a:gd name="connsiteY10" fmla="*/ 131039 h 336550"/>
                <a:gd name="connsiteX11" fmla="*/ 164808 w 268312"/>
                <a:gd name="connsiteY11" fmla="*/ 148339 h 336550"/>
                <a:gd name="connsiteX12" fmla="*/ 175169 w 268312"/>
                <a:gd name="connsiteY12" fmla="*/ 165638 h 336550"/>
                <a:gd name="connsiteX13" fmla="*/ 186825 w 268312"/>
                <a:gd name="connsiteY13" fmla="*/ 170961 h 336550"/>
                <a:gd name="connsiteX14" fmla="*/ 192005 w 268312"/>
                <a:gd name="connsiteY14" fmla="*/ 173622 h 336550"/>
                <a:gd name="connsiteX15" fmla="*/ 190710 w 268312"/>
                <a:gd name="connsiteY15" fmla="*/ 185598 h 336550"/>
                <a:gd name="connsiteX16" fmla="*/ 181644 w 268312"/>
                <a:gd name="connsiteY16" fmla="*/ 186929 h 336550"/>
                <a:gd name="connsiteX17" fmla="*/ 169989 w 268312"/>
                <a:gd name="connsiteY17" fmla="*/ 182937 h 336550"/>
                <a:gd name="connsiteX18" fmla="*/ 166103 w 268312"/>
                <a:gd name="connsiteY18" fmla="*/ 184268 h 336550"/>
                <a:gd name="connsiteX19" fmla="*/ 164808 w 268312"/>
                <a:gd name="connsiteY19" fmla="*/ 190921 h 336550"/>
                <a:gd name="connsiteX20" fmla="*/ 166103 w 268312"/>
                <a:gd name="connsiteY20" fmla="*/ 196244 h 336550"/>
                <a:gd name="connsiteX21" fmla="*/ 177759 w 268312"/>
                <a:gd name="connsiteY21" fmla="*/ 198905 h 336550"/>
                <a:gd name="connsiteX22" fmla="*/ 180349 w 268312"/>
                <a:gd name="connsiteY22" fmla="*/ 202898 h 336550"/>
                <a:gd name="connsiteX23" fmla="*/ 180349 w 268312"/>
                <a:gd name="connsiteY23" fmla="*/ 206890 h 336550"/>
                <a:gd name="connsiteX24" fmla="*/ 182939 w 268312"/>
                <a:gd name="connsiteY24" fmla="*/ 209551 h 336550"/>
                <a:gd name="connsiteX25" fmla="*/ 189415 w 268312"/>
                <a:gd name="connsiteY25" fmla="*/ 209551 h 336550"/>
                <a:gd name="connsiteX26" fmla="*/ 192005 w 268312"/>
                <a:gd name="connsiteY26" fmla="*/ 206890 h 336550"/>
                <a:gd name="connsiteX27" fmla="*/ 192005 w 268312"/>
                <a:gd name="connsiteY27" fmla="*/ 201567 h 336550"/>
                <a:gd name="connsiteX28" fmla="*/ 194595 w 268312"/>
                <a:gd name="connsiteY28" fmla="*/ 197575 h 336550"/>
                <a:gd name="connsiteX29" fmla="*/ 204956 w 268312"/>
                <a:gd name="connsiteY29" fmla="*/ 190921 h 336550"/>
                <a:gd name="connsiteX30" fmla="*/ 199775 w 268312"/>
                <a:gd name="connsiteY30" fmla="*/ 160315 h 336550"/>
                <a:gd name="connsiteX31" fmla="*/ 188120 w 268312"/>
                <a:gd name="connsiteY31" fmla="*/ 154992 h 336550"/>
                <a:gd name="connsiteX32" fmla="*/ 182939 w 268312"/>
                <a:gd name="connsiteY32" fmla="*/ 152331 h 336550"/>
                <a:gd name="connsiteX33" fmla="*/ 184235 w 268312"/>
                <a:gd name="connsiteY33" fmla="*/ 141685 h 336550"/>
                <a:gd name="connsiteX34" fmla="*/ 188120 w 268312"/>
                <a:gd name="connsiteY34" fmla="*/ 141685 h 336550"/>
                <a:gd name="connsiteX35" fmla="*/ 201071 w 268312"/>
                <a:gd name="connsiteY35" fmla="*/ 144347 h 336550"/>
                <a:gd name="connsiteX36" fmla="*/ 204956 w 268312"/>
                <a:gd name="connsiteY36" fmla="*/ 143016 h 336550"/>
                <a:gd name="connsiteX37" fmla="*/ 207546 w 268312"/>
                <a:gd name="connsiteY37" fmla="*/ 135032 h 336550"/>
                <a:gd name="connsiteX38" fmla="*/ 204956 w 268312"/>
                <a:gd name="connsiteY38" fmla="*/ 132370 h 336550"/>
                <a:gd name="connsiteX39" fmla="*/ 197185 w 268312"/>
                <a:gd name="connsiteY39" fmla="*/ 129709 h 336550"/>
                <a:gd name="connsiteX40" fmla="*/ 193300 w 268312"/>
                <a:gd name="connsiteY40" fmla="*/ 124386 h 336550"/>
                <a:gd name="connsiteX41" fmla="*/ 186825 w 268312"/>
                <a:gd name="connsiteY41" fmla="*/ 119063 h 336550"/>
                <a:gd name="connsiteX42" fmla="*/ 184235 w 268312"/>
                <a:gd name="connsiteY42" fmla="*/ 119063 h 336550"/>
                <a:gd name="connsiteX43" fmla="*/ 187192 w 268312"/>
                <a:gd name="connsiteY43" fmla="*/ 84090 h 336550"/>
                <a:gd name="connsiteX44" fmla="*/ 244570 w 268312"/>
                <a:gd name="connsiteY44" fmla="*/ 107760 h 336550"/>
                <a:gd name="connsiteX45" fmla="*/ 244570 w 268312"/>
                <a:gd name="connsiteY45" fmla="*/ 222168 h 336550"/>
                <a:gd name="connsiteX46" fmla="*/ 145642 w 268312"/>
                <a:gd name="connsiteY46" fmla="*/ 234003 h 336550"/>
                <a:gd name="connsiteX47" fmla="*/ 111347 w 268312"/>
                <a:gd name="connsiteY47" fmla="*/ 243208 h 336550"/>
                <a:gd name="connsiteX48" fmla="*/ 110028 w 268312"/>
                <a:gd name="connsiteY48" fmla="*/ 237948 h 336550"/>
                <a:gd name="connsiteX49" fmla="*/ 127175 w 268312"/>
                <a:gd name="connsiteY49" fmla="*/ 218223 h 336550"/>
                <a:gd name="connsiteX50" fmla="*/ 125856 w 268312"/>
                <a:gd name="connsiteY50" fmla="*/ 218223 h 336550"/>
                <a:gd name="connsiteX51" fmla="*/ 129813 w 268312"/>
                <a:gd name="connsiteY51" fmla="*/ 107760 h 336550"/>
                <a:gd name="connsiteX52" fmla="*/ 187192 w 268312"/>
                <a:gd name="connsiteY52" fmla="*/ 84090 h 336550"/>
                <a:gd name="connsiteX53" fmla="*/ 36992 w 268312"/>
                <a:gd name="connsiteY53" fmla="*/ 0 h 336550"/>
                <a:gd name="connsiteX54" fmla="*/ 161179 w 268312"/>
                <a:gd name="connsiteY54" fmla="*/ 0 h 336550"/>
                <a:gd name="connsiteX55" fmla="*/ 196850 w 268312"/>
                <a:gd name="connsiteY55" fmla="*/ 36810 h 336550"/>
                <a:gd name="connsiteX56" fmla="*/ 196850 w 268312"/>
                <a:gd name="connsiteY56" fmla="*/ 67047 h 336550"/>
                <a:gd name="connsiteX57" fmla="*/ 187602 w 268312"/>
                <a:gd name="connsiteY57" fmla="*/ 67047 h 336550"/>
                <a:gd name="connsiteX58" fmla="*/ 178354 w 268312"/>
                <a:gd name="connsiteY58" fmla="*/ 67047 h 336550"/>
                <a:gd name="connsiteX59" fmla="*/ 178354 w 268312"/>
                <a:gd name="connsiteY59" fmla="*/ 60474 h 336550"/>
                <a:gd name="connsiteX60" fmla="*/ 178354 w 268312"/>
                <a:gd name="connsiteY60" fmla="*/ 59159 h 336550"/>
                <a:gd name="connsiteX61" fmla="*/ 169106 w 268312"/>
                <a:gd name="connsiteY61" fmla="*/ 48642 h 336550"/>
                <a:gd name="connsiteX62" fmla="*/ 29065 w 268312"/>
                <a:gd name="connsiteY62" fmla="*/ 48642 h 336550"/>
                <a:gd name="connsiteX63" fmla="*/ 19817 w 268312"/>
                <a:gd name="connsiteY63" fmla="*/ 59159 h 336550"/>
                <a:gd name="connsiteX64" fmla="*/ 19817 w 268312"/>
                <a:gd name="connsiteY64" fmla="*/ 278706 h 336550"/>
                <a:gd name="connsiteX65" fmla="*/ 29065 w 268312"/>
                <a:gd name="connsiteY65" fmla="*/ 287908 h 336550"/>
                <a:gd name="connsiteX66" fmla="*/ 169106 w 268312"/>
                <a:gd name="connsiteY66" fmla="*/ 287908 h 336550"/>
                <a:gd name="connsiteX67" fmla="*/ 178354 w 268312"/>
                <a:gd name="connsiteY67" fmla="*/ 278706 h 336550"/>
                <a:gd name="connsiteX68" fmla="*/ 178354 w 268312"/>
                <a:gd name="connsiteY68" fmla="*/ 261615 h 336550"/>
                <a:gd name="connsiteX69" fmla="*/ 187602 w 268312"/>
                <a:gd name="connsiteY69" fmla="*/ 262930 h 336550"/>
                <a:gd name="connsiteX70" fmla="*/ 196850 w 268312"/>
                <a:gd name="connsiteY70" fmla="*/ 261615 h 336550"/>
                <a:gd name="connsiteX71" fmla="*/ 196850 w 268312"/>
                <a:gd name="connsiteY71" fmla="*/ 299740 h 336550"/>
                <a:gd name="connsiteX72" fmla="*/ 161179 w 268312"/>
                <a:gd name="connsiteY72" fmla="*/ 336550 h 336550"/>
                <a:gd name="connsiteX73" fmla="*/ 36992 w 268312"/>
                <a:gd name="connsiteY73" fmla="*/ 336550 h 336550"/>
                <a:gd name="connsiteX74" fmla="*/ 0 w 268312"/>
                <a:gd name="connsiteY74" fmla="*/ 299740 h 336550"/>
                <a:gd name="connsiteX75" fmla="*/ 0 w 268312"/>
                <a:gd name="connsiteY75" fmla="*/ 36810 h 336550"/>
                <a:gd name="connsiteX76" fmla="*/ 36992 w 268312"/>
                <a:gd name="connsiteY76"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268312" h="336550">
                  <a:moveTo>
                    <a:pt x="79065" y="303213"/>
                  </a:moveTo>
                  <a:cubicBezTo>
                    <a:pt x="73799" y="303213"/>
                    <a:pt x="69850" y="306955"/>
                    <a:pt x="69850" y="311945"/>
                  </a:cubicBezTo>
                  <a:cubicBezTo>
                    <a:pt x="69850" y="316934"/>
                    <a:pt x="73799" y="320676"/>
                    <a:pt x="79065" y="320676"/>
                  </a:cubicBezTo>
                  <a:cubicBezTo>
                    <a:pt x="79065" y="320676"/>
                    <a:pt x="79065" y="320676"/>
                    <a:pt x="114610" y="320676"/>
                  </a:cubicBezTo>
                  <a:cubicBezTo>
                    <a:pt x="119875" y="320676"/>
                    <a:pt x="123825" y="316934"/>
                    <a:pt x="123825" y="311945"/>
                  </a:cubicBezTo>
                  <a:cubicBezTo>
                    <a:pt x="123825" y="306955"/>
                    <a:pt x="119875" y="303213"/>
                    <a:pt x="114610" y="303213"/>
                  </a:cubicBezTo>
                  <a:cubicBezTo>
                    <a:pt x="114610" y="303213"/>
                    <a:pt x="114610" y="303213"/>
                    <a:pt x="79065" y="303213"/>
                  </a:cubicBezTo>
                  <a:close/>
                  <a:moveTo>
                    <a:pt x="184235" y="119063"/>
                  </a:moveTo>
                  <a:cubicBezTo>
                    <a:pt x="181644" y="119063"/>
                    <a:pt x="181644" y="119063"/>
                    <a:pt x="181644" y="121725"/>
                  </a:cubicBezTo>
                  <a:cubicBezTo>
                    <a:pt x="181644" y="121725"/>
                    <a:pt x="181644" y="121725"/>
                    <a:pt x="181644" y="125717"/>
                  </a:cubicBezTo>
                  <a:cubicBezTo>
                    <a:pt x="181644" y="129709"/>
                    <a:pt x="181644" y="129709"/>
                    <a:pt x="177759" y="131039"/>
                  </a:cubicBezTo>
                  <a:cubicBezTo>
                    <a:pt x="169989" y="133701"/>
                    <a:pt x="164808" y="139024"/>
                    <a:pt x="164808" y="148339"/>
                  </a:cubicBezTo>
                  <a:cubicBezTo>
                    <a:pt x="164808" y="156323"/>
                    <a:pt x="168694" y="161646"/>
                    <a:pt x="175169" y="165638"/>
                  </a:cubicBezTo>
                  <a:cubicBezTo>
                    <a:pt x="179054" y="168299"/>
                    <a:pt x="182939" y="169630"/>
                    <a:pt x="186825" y="170961"/>
                  </a:cubicBezTo>
                  <a:cubicBezTo>
                    <a:pt x="188120" y="172291"/>
                    <a:pt x="190710" y="172291"/>
                    <a:pt x="192005" y="173622"/>
                  </a:cubicBezTo>
                  <a:cubicBezTo>
                    <a:pt x="195890" y="177614"/>
                    <a:pt x="194595" y="182937"/>
                    <a:pt x="190710" y="185598"/>
                  </a:cubicBezTo>
                  <a:cubicBezTo>
                    <a:pt x="188120" y="186929"/>
                    <a:pt x="184235" y="186929"/>
                    <a:pt x="181644" y="186929"/>
                  </a:cubicBezTo>
                  <a:cubicBezTo>
                    <a:pt x="177759" y="185598"/>
                    <a:pt x="173874" y="184268"/>
                    <a:pt x="169989" y="182937"/>
                  </a:cubicBezTo>
                  <a:cubicBezTo>
                    <a:pt x="167398" y="181606"/>
                    <a:pt x="167398" y="181606"/>
                    <a:pt x="166103" y="184268"/>
                  </a:cubicBezTo>
                  <a:cubicBezTo>
                    <a:pt x="166103" y="186929"/>
                    <a:pt x="164808" y="188260"/>
                    <a:pt x="164808" y="190921"/>
                  </a:cubicBezTo>
                  <a:cubicBezTo>
                    <a:pt x="163513" y="193583"/>
                    <a:pt x="163513" y="194913"/>
                    <a:pt x="166103" y="196244"/>
                  </a:cubicBezTo>
                  <a:cubicBezTo>
                    <a:pt x="169989" y="197575"/>
                    <a:pt x="173874" y="198905"/>
                    <a:pt x="177759" y="198905"/>
                  </a:cubicBezTo>
                  <a:cubicBezTo>
                    <a:pt x="180349" y="198905"/>
                    <a:pt x="180349" y="198905"/>
                    <a:pt x="180349" y="202898"/>
                  </a:cubicBezTo>
                  <a:cubicBezTo>
                    <a:pt x="180349" y="204228"/>
                    <a:pt x="180349" y="205559"/>
                    <a:pt x="180349" y="206890"/>
                  </a:cubicBezTo>
                  <a:cubicBezTo>
                    <a:pt x="180349" y="208220"/>
                    <a:pt x="181644" y="209551"/>
                    <a:pt x="182939" y="209551"/>
                  </a:cubicBezTo>
                  <a:cubicBezTo>
                    <a:pt x="185530" y="209551"/>
                    <a:pt x="188120" y="209551"/>
                    <a:pt x="189415" y="209551"/>
                  </a:cubicBezTo>
                  <a:cubicBezTo>
                    <a:pt x="190710" y="209551"/>
                    <a:pt x="192005" y="208220"/>
                    <a:pt x="192005" y="206890"/>
                  </a:cubicBezTo>
                  <a:cubicBezTo>
                    <a:pt x="192005" y="205559"/>
                    <a:pt x="192005" y="202898"/>
                    <a:pt x="192005" y="201567"/>
                  </a:cubicBezTo>
                  <a:cubicBezTo>
                    <a:pt x="192005" y="198905"/>
                    <a:pt x="193300" y="198905"/>
                    <a:pt x="194595" y="197575"/>
                  </a:cubicBezTo>
                  <a:cubicBezTo>
                    <a:pt x="198480" y="196244"/>
                    <a:pt x="202366" y="193583"/>
                    <a:pt x="204956" y="190921"/>
                  </a:cubicBezTo>
                  <a:cubicBezTo>
                    <a:pt x="212726" y="180276"/>
                    <a:pt x="210136" y="166969"/>
                    <a:pt x="199775" y="160315"/>
                  </a:cubicBezTo>
                  <a:cubicBezTo>
                    <a:pt x="195890" y="157654"/>
                    <a:pt x="192005" y="156323"/>
                    <a:pt x="188120" y="154992"/>
                  </a:cubicBezTo>
                  <a:cubicBezTo>
                    <a:pt x="186825" y="153661"/>
                    <a:pt x="184235" y="153661"/>
                    <a:pt x="182939" y="152331"/>
                  </a:cubicBezTo>
                  <a:cubicBezTo>
                    <a:pt x="179054" y="148339"/>
                    <a:pt x="180349" y="144347"/>
                    <a:pt x="184235" y="141685"/>
                  </a:cubicBezTo>
                  <a:cubicBezTo>
                    <a:pt x="185530" y="141685"/>
                    <a:pt x="186825" y="141685"/>
                    <a:pt x="188120" y="141685"/>
                  </a:cubicBezTo>
                  <a:cubicBezTo>
                    <a:pt x="192005" y="141685"/>
                    <a:pt x="197185" y="141685"/>
                    <a:pt x="201071" y="144347"/>
                  </a:cubicBezTo>
                  <a:cubicBezTo>
                    <a:pt x="203661" y="145677"/>
                    <a:pt x="203661" y="145677"/>
                    <a:pt x="204956" y="143016"/>
                  </a:cubicBezTo>
                  <a:cubicBezTo>
                    <a:pt x="204956" y="140354"/>
                    <a:pt x="206251" y="137693"/>
                    <a:pt x="207546" y="135032"/>
                  </a:cubicBezTo>
                  <a:cubicBezTo>
                    <a:pt x="207546" y="133701"/>
                    <a:pt x="206251" y="132370"/>
                    <a:pt x="204956" y="132370"/>
                  </a:cubicBezTo>
                  <a:cubicBezTo>
                    <a:pt x="202366" y="131039"/>
                    <a:pt x="199775" y="129709"/>
                    <a:pt x="197185" y="129709"/>
                  </a:cubicBezTo>
                  <a:cubicBezTo>
                    <a:pt x="193300" y="128378"/>
                    <a:pt x="193300" y="128378"/>
                    <a:pt x="193300" y="124386"/>
                  </a:cubicBezTo>
                  <a:cubicBezTo>
                    <a:pt x="193300" y="119063"/>
                    <a:pt x="193300" y="119063"/>
                    <a:pt x="186825" y="119063"/>
                  </a:cubicBezTo>
                  <a:cubicBezTo>
                    <a:pt x="186825" y="119063"/>
                    <a:pt x="186825" y="119063"/>
                    <a:pt x="184235" y="119063"/>
                  </a:cubicBezTo>
                  <a:close/>
                  <a:moveTo>
                    <a:pt x="187192" y="84090"/>
                  </a:moveTo>
                  <a:cubicBezTo>
                    <a:pt x="207967" y="84090"/>
                    <a:pt x="228741" y="91980"/>
                    <a:pt x="244570" y="107760"/>
                  </a:cubicBezTo>
                  <a:cubicBezTo>
                    <a:pt x="276226" y="139321"/>
                    <a:pt x="276226" y="190607"/>
                    <a:pt x="244570" y="222168"/>
                  </a:cubicBezTo>
                  <a:cubicBezTo>
                    <a:pt x="216870" y="248468"/>
                    <a:pt x="177299" y="252413"/>
                    <a:pt x="145642" y="234003"/>
                  </a:cubicBezTo>
                  <a:cubicBezTo>
                    <a:pt x="132452" y="243208"/>
                    <a:pt x="120580" y="244523"/>
                    <a:pt x="111347" y="243208"/>
                  </a:cubicBezTo>
                  <a:cubicBezTo>
                    <a:pt x="107390" y="243208"/>
                    <a:pt x="107390" y="239263"/>
                    <a:pt x="110028" y="237948"/>
                  </a:cubicBezTo>
                  <a:cubicBezTo>
                    <a:pt x="117942" y="234003"/>
                    <a:pt x="123218" y="224798"/>
                    <a:pt x="127175" y="218223"/>
                  </a:cubicBezTo>
                  <a:cubicBezTo>
                    <a:pt x="127175" y="218223"/>
                    <a:pt x="127175" y="218223"/>
                    <a:pt x="125856" y="218223"/>
                  </a:cubicBezTo>
                  <a:cubicBezTo>
                    <a:pt x="96838" y="186662"/>
                    <a:pt x="98157" y="138006"/>
                    <a:pt x="129813" y="107760"/>
                  </a:cubicBezTo>
                  <a:cubicBezTo>
                    <a:pt x="145642" y="91980"/>
                    <a:pt x="166417" y="84090"/>
                    <a:pt x="187192" y="84090"/>
                  </a:cubicBezTo>
                  <a:close/>
                  <a:moveTo>
                    <a:pt x="36992" y="0"/>
                  </a:moveTo>
                  <a:cubicBezTo>
                    <a:pt x="36992" y="0"/>
                    <a:pt x="36992" y="0"/>
                    <a:pt x="161179" y="0"/>
                  </a:cubicBezTo>
                  <a:cubicBezTo>
                    <a:pt x="180997" y="0"/>
                    <a:pt x="196850" y="15776"/>
                    <a:pt x="196850" y="36810"/>
                  </a:cubicBezTo>
                  <a:cubicBezTo>
                    <a:pt x="196850" y="36810"/>
                    <a:pt x="196850" y="36810"/>
                    <a:pt x="196850" y="67047"/>
                  </a:cubicBezTo>
                  <a:cubicBezTo>
                    <a:pt x="194208" y="67047"/>
                    <a:pt x="191566" y="67047"/>
                    <a:pt x="187602" y="67047"/>
                  </a:cubicBezTo>
                  <a:cubicBezTo>
                    <a:pt x="184960" y="67047"/>
                    <a:pt x="180997" y="67047"/>
                    <a:pt x="178354" y="67047"/>
                  </a:cubicBezTo>
                  <a:cubicBezTo>
                    <a:pt x="178354" y="67047"/>
                    <a:pt x="178354" y="67047"/>
                    <a:pt x="178354" y="60474"/>
                  </a:cubicBezTo>
                  <a:cubicBezTo>
                    <a:pt x="178354" y="60474"/>
                    <a:pt x="178354" y="60474"/>
                    <a:pt x="178354" y="59159"/>
                  </a:cubicBezTo>
                  <a:cubicBezTo>
                    <a:pt x="178354" y="53900"/>
                    <a:pt x="174391" y="48642"/>
                    <a:pt x="169106" y="48642"/>
                  </a:cubicBezTo>
                  <a:cubicBezTo>
                    <a:pt x="169106" y="48642"/>
                    <a:pt x="169106" y="48642"/>
                    <a:pt x="29065" y="48642"/>
                  </a:cubicBezTo>
                  <a:cubicBezTo>
                    <a:pt x="23780" y="48642"/>
                    <a:pt x="19817" y="53900"/>
                    <a:pt x="19817" y="59159"/>
                  </a:cubicBezTo>
                  <a:cubicBezTo>
                    <a:pt x="19817" y="59159"/>
                    <a:pt x="19817" y="59159"/>
                    <a:pt x="19817" y="278706"/>
                  </a:cubicBezTo>
                  <a:cubicBezTo>
                    <a:pt x="19817" y="283964"/>
                    <a:pt x="23780" y="287908"/>
                    <a:pt x="29065" y="287908"/>
                  </a:cubicBezTo>
                  <a:cubicBezTo>
                    <a:pt x="29065" y="287908"/>
                    <a:pt x="29065" y="287908"/>
                    <a:pt x="169106" y="287908"/>
                  </a:cubicBezTo>
                  <a:cubicBezTo>
                    <a:pt x="174391" y="287908"/>
                    <a:pt x="178354" y="282650"/>
                    <a:pt x="178354" y="278706"/>
                  </a:cubicBezTo>
                  <a:cubicBezTo>
                    <a:pt x="178354" y="278706"/>
                    <a:pt x="178354" y="278706"/>
                    <a:pt x="178354" y="261615"/>
                  </a:cubicBezTo>
                  <a:cubicBezTo>
                    <a:pt x="180997" y="261615"/>
                    <a:pt x="184960" y="262930"/>
                    <a:pt x="187602" y="262930"/>
                  </a:cubicBezTo>
                  <a:cubicBezTo>
                    <a:pt x="191566" y="262930"/>
                    <a:pt x="194208" y="261615"/>
                    <a:pt x="196850" y="261615"/>
                  </a:cubicBezTo>
                  <a:cubicBezTo>
                    <a:pt x="196850" y="261615"/>
                    <a:pt x="196850" y="261615"/>
                    <a:pt x="196850" y="299740"/>
                  </a:cubicBezTo>
                  <a:cubicBezTo>
                    <a:pt x="196850" y="320774"/>
                    <a:pt x="180997" y="336550"/>
                    <a:pt x="161179" y="336550"/>
                  </a:cubicBezTo>
                  <a:cubicBezTo>
                    <a:pt x="161179" y="336550"/>
                    <a:pt x="161179" y="336550"/>
                    <a:pt x="36992" y="336550"/>
                  </a:cubicBezTo>
                  <a:cubicBezTo>
                    <a:pt x="17175" y="336550"/>
                    <a:pt x="0" y="320774"/>
                    <a:pt x="0" y="299740"/>
                  </a:cubicBezTo>
                  <a:cubicBezTo>
                    <a:pt x="0" y="299740"/>
                    <a:pt x="0" y="299740"/>
                    <a:pt x="0" y="36810"/>
                  </a:cubicBezTo>
                  <a:cubicBezTo>
                    <a:pt x="0" y="15776"/>
                    <a:pt x="17175" y="0"/>
                    <a:pt x="36992" y="0"/>
                  </a:cubicBezTo>
                  <a:close/>
                </a:path>
              </a:pathLst>
            </a:custGeom>
            <a:solidFill>
              <a:schemeClr val="bg1"/>
            </a:solidFill>
            <a:ln>
              <a:noFill/>
            </a:ln>
          </p:spPr>
          <p:txBody>
            <a:bodyPr anchor="ctr"/>
            <a:lstStyle/>
            <a:p>
              <a:pPr algn="ctr"/>
              <a:endParaRPr>
                <a:cs typeface="+mn-ea"/>
                <a:sym typeface="+mn-lt"/>
              </a:endParaRPr>
            </a:p>
          </p:txBody>
        </p:sp>
      </p:grpSp>
      <p:grpSp>
        <p:nvGrpSpPr>
          <p:cNvPr id="27" name="组合 26"/>
          <p:cNvGrpSpPr/>
          <p:nvPr/>
        </p:nvGrpSpPr>
        <p:grpSpPr>
          <a:xfrm>
            <a:off x="1772307" y="4321028"/>
            <a:ext cx="8647388" cy="1189888"/>
            <a:chOff x="1328056" y="3240861"/>
            <a:chExt cx="6487888" cy="892536"/>
          </a:xfrm>
        </p:grpSpPr>
        <p:sp>
          <p:nvSpPr>
            <p:cNvPr id="14" name="矩形 13"/>
            <p:cNvSpPr/>
            <p:nvPr/>
          </p:nvSpPr>
          <p:spPr>
            <a:xfrm>
              <a:off x="1328056" y="3240861"/>
              <a:ext cx="1464842" cy="741742"/>
            </a:xfrm>
            <a:prstGeom prst="rect">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1217930">
                <a:defRPr/>
              </a:pPr>
              <a:r>
                <a:rPr lang="zh-CN" altLang="en-US" sz="1900" b="1">
                  <a:solidFill>
                    <a:schemeClr val="bg1"/>
                  </a:solidFill>
                  <a:cs typeface="+mn-ea"/>
                  <a:sym typeface="+mn-lt"/>
                </a:rPr>
                <a:t>标题文本预设</a:t>
              </a:r>
              <a:endParaRPr lang="zh-CN" altLang="en-US" sz="1900" b="1">
                <a:solidFill>
                  <a:schemeClr val="bg1"/>
                </a:solidFill>
                <a:cs typeface="+mn-ea"/>
                <a:sym typeface="+mn-lt"/>
              </a:endParaRPr>
            </a:p>
          </p:txBody>
        </p:sp>
        <p:sp>
          <p:nvSpPr>
            <p:cNvPr id="15" name="矩形 14"/>
            <p:cNvSpPr/>
            <p:nvPr/>
          </p:nvSpPr>
          <p:spPr>
            <a:xfrm>
              <a:off x="3794806" y="3240861"/>
              <a:ext cx="3874388" cy="741742"/>
            </a:xfrm>
            <a:prstGeom prst="rect">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6" name="平行四边形 15"/>
            <p:cNvSpPr/>
            <p:nvPr/>
          </p:nvSpPr>
          <p:spPr>
            <a:xfrm rot="5400000">
              <a:off x="2597109" y="3436653"/>
              <a:ext cx="892535" cy="500953"/>
            </a:xfrm>
            <a:prstGeom prst="parallelogram">
              <a:avLst/>
            </a:prstGeom>
            <a:solidFill>
              <a:schemeClr val="accent4">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7" name="平行四边形 16"/>
            <p:cNvSpPr/>
            <p:nvPr/>
          </p:nvSpPr>
          <p:spPr>
            <a:xfrm rot="16200000" flipV="1">
              <a:off x="3098061" y="3436652"/>
              <a:ext cx="892535" cy="500953"/>
            </a:xfrm>
            <a:prstGeom prst="parallelogram">
              <a:avLst/>
            </a:prstGeom>
            <a:solidFill>
              <a:schemeClr val="accent4">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矩形 17"/>
            <p:cNvSpPr/>
            <p:nvPr/>
          </p:nvSpPr>
          <p:spPr>
            <a:xfrm>
              <a:off x="7669194" y="3240861"/>
              <a:ext cx="146750" cy="741742"/>
            </a:xfrm>
            <a:prstGeom prst="rect">
              <a:avLst/>
            </a:prstGeom>
            <a:solidFill>
              <a:schemeClr val="accent4">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文本框 92"/>
            <p:cNvSpPr txBox="1"/>
            <p:nvPr/>
          </p:nvSpPr>
          <p:spPr>
            <a:xfrm>
              <a:off x="4080959" y="3422540"/>
              <a:ext cx="2835594" cy="378384"/>
            </a:xfrm>
            <a:prstGeom prst="rect">
              <a:avLst/>
            </a:prstGeom>
            <a:noFill/>
          </p:spPr>
          <p:txBody>
            <a:bodyPr wrap="square" lIns="71996" tIns="0" rIns="71996" bIns="0" anchor="ctr" anchorCtr="0">
              <a:noAutofit/>
            </a:bodyPr>
            <a:lstStyle/>
            <a:p>
              <a:pPr defTabSz="1217930">
                <a:lnSpc>
                  <a:spcPct val="120000"/>
                </a:lnSpc>
                <a:defRPr/>
              </a:pPr>
              <a:r>
                <a:rPr lang="zh-CN" altLang="en-US" sz="1200">
                  <a:solidFill>
                    <a:schemeClr val="bg1"/>
                  </a:solidFill>
                  <a:cs typeface="+mn-ea"/>
                  <a:sym typeface="+mn-lt"/>
                </a:rPr>
                <a:t>标题数字等都可以通过点击和重新输入进行更改，顶部“开始”面板中可以对字体、字号、颜色、行距等进行修改。标题数字等都可以通过点击和重新输入进行更改</a:t>
              </a:r>
              <a:endParaRPr lang="zh-CN" altLang="en-US" sz="1200">
                <a:solidFill>
                  <a:schemeClr val="bg1"/>
                </a:solidFill>
                <a:cs typeface="+mn-ea"/>
                <a:sym typeface="+mn-lt"/>
              </a:endParaRPr>
            </a:p>
          </p:txBody>
        </p:sp>
        <p:sp>
          <p:nvSpPr>
            <p:cNvPr id="23" name="任意多边形: 形状 22" title="RlNtk0pa6Z"/>
            <p:cNvSpPr/>
            <p:nvPr/>
          </p:nvSpPr>
          <p:spPr bwMode="auto">
            <a:xfrm>
              <a:off x="3423494" y="3481568"/>
              <a:ext cx="242734" cy="411026"/>
            </a:xfrm>
            <a:custGeom>
              <a:gdLst>
                <a:gd name="connsiteX0" fmla="*/ 65297 w 239713"/>
                <a:gd name="connsiteY0" fmla="*/ 242888 h 336550"/>
                <a:gd name="connsiteX1" fmla="*/ 176003 w 239713"/>
                <a:gd name="connsiteY1" fmla="*/ 242888 h 336550"/>
                <a:gd name="connsiteX2" fmla="*/ 190500 w 239713"/>
                <a:gd name="connsiteY2" fmla="*/ 257856 h 336550"/>
                <a:gd name="connsiteX3" fmla="*/ 176003 w 239713"/>
                <a:gd name="connsiteY3" fmla="*/ 271463 h 336550"/>
                <a:gd name="connsiteX4" fmla="*/ 65297 w 239713"/>
                <a:gd name="connsiteY4" fmla="*/ 271463 h 336550"/>
                <a:gd name="connsiteX5" fmla="*/ 50800 w 239713"/>
                <a:gd name="connsiteY5" fmla="*/ 257856 h 336550"/>
                <a:gd name="connsiteX6" fmla="*/ 65297 w 239713"/>
                <a:gd name="connsiteY6" fmla="*/ 242888 h 336550"/>
                <a:gd name="connsiteX7" fmla="*/ 65297 w 239713"/>
                <a:gd name="connsiteY7" fmla="*/ 173038 h 336550"/>
                <a:gd name="connsiteX8" fmla="*/ 176003 w 239713"/>
                <a:gd name="connsiteY8" fmla="*/ 173038 h 336550"/>
                <a:gd name="connsiteX9" fmla="*/ 190500 w 239713"/>
                <a:gd name="connsiteY9" fmla="*/ 187326 h 336550"/>
                <a:gd name="connsiteX10" fmla="*/ 176003 w 239713"/>
                <a:gd name="connsiteY10" fmla="*/ 201613 h 336550"/>
                <a:gd name="connsiteX11" fmla="*/ 65297 w 239713"/>
                <a:gd name="connsiteY11" fmla="*/ 201613 h 336550"/>
                <a:gd name="connsiteX12" fmla="*/ 50800 w 239713"/>
                <a:gd name="connsiteY12" fmla="*/ 187326 h 336550"/>
                <a:gd name="connsiteX13" fmla="*/ 65297 w 239713"/>
                <a:gd name="connsiteY13" fmla="*/ 173038 h 336550"/>
                <a:gd name="connsiteX14" fmla="*/ 65297 w 239713"/>
                <a:gd name="connsiteY14" fmla="*/ 101600 h 336550"/>
                <a:gd name="connsiteX15" fmla="*/ 176003 w 239713"/>
                <a:gd name="connsiteY15" fmla="*/ 101600 h 336550"/>
                <a:gd name="connsiteX16" fmla="*/ 190500 w 239713"/>
                <a:gd name="connsiteY16" fmla="*/ 115888 h 336550"/>
                <a:gd name="connsiteX17" fmla="*/ 176003 w 239713"/>
                <a:gd name="connsiteY17" fmla="*/ 130175 h 336550"/>
                <a:gd name="connsiteX18" fmla="*/ 65297 w 239713"/>
                <a:gd name="connsiteY18" fmla="*/ 130175 h 336550"/>
                <a:gd name="connsiteX19" fmla="*/ 50800 w 239713"/>
                <a:gd name="connsiteY19" fmla="*/ 115888 h 336550"/>
                <a:gd name="connsiteX20" fmla="*/ 65297 w 239713"/>
                <a:gd name="connsiteY20" fmla="*/ 101600 h 336550"/>
                <a:gd name="connsiteX21" fmla="*/ 31221 w 239713"/>
                <a:gd name="connsiteY21" fmla="*/ 66675 h 336550"/>
                <a:gd name="connsiteX22" fmla="*/ 28575 w 239713"/>
                <a:gd name="connsiteY22" fmla="*/ 70614 h 336550"/>
                <a:gd name="connsiteX23" fmla="*/ 28575 w 239713"/>
                <a:gd name="connsiteY23" fmla="*/ 306937 h 336550"/>
                <a:gd name="connsiteX24" fmla="*/ 31221 w 239713"/>
                <a:gd name="connsiteY24" fmla="*/ 309563 h 336550"/>
                <a:gd name="connsiteX25" fmla="*/ 208492 w 239713"/>
                <a:gd name="connsiteY25" fmla="*/ 309563 h 336550"/>
                <a:gd name="connsiteX26" fmla="*/ 211138 w 239713"/>
                <a:gd name="connsiteY26" fmla="*/ 306937 h 336550"/>
                <a:gd name="connsiteX27" fmla="*/ 211138 w 239713"/>
                <a:gd name="connsiteY27" fmla="*/ 70614 h 336550"/>
                <a:gd name="connsiteX28" fmla="*/ 208492 w 239713"/>
                <a:gd name="connsiteY28" fmla="*/ 66675 h 336550"/>
                <a:gd name="connsiteX29" fmla="*/ 31221 w 239713"/>
                <a:gd name="connsiteY29" fmla="*/ 66675 h 336550"/>
                <a:gd name="connsiteX30" fmla="*/ 105753 w 239713"/>
                <a:gd name="connsiteY30" fmla="*/ 28575 h 336550"/>
                <a:gd name="connsiteX31" fmla="*/ 103188 w 239713"/>
                <a:gd name="connsiteY31" fmla="*/ 31221 h 336550"/>
                <a:gd name="connsiteX32" fmla="*/ 103188 w 239713"/>
                <a:gd name="connsiteY32" fmla="*/ 36513 h 336550"/>
                <a:gd name="connsiteX33" fmla="*/ 136526 w 239713"/>
                <a:gd name="connsiteY33" fmla="*/ 36513 h 336550"/>
                <a:gd name="connsiteX34" fmla="*/ 136526 w 239713"/>
                <a:gd name="connsiteY34" fmla="*/ 31221 h 336550"/>
                <a:gd name="connsiteX35" fmla="*/ 133962 w 239713"/>
                <a:gd name="connsiteY35" fmla="*/ 28575 h 336550"/>
                <a:gd name="connsiteX36" fmla="*/ 105753 w 239713"/>
                <a:gd name="connsiteY36" fmla="*/ 28575 h 336550"/>
                <a:gd name="connsiteX37" fmla="*/ 105368 w 239713"/>
                <a:gd name="connsiteY37" fmla="*/ 0 h 336550"/>
                <a:gd name="connsiteX38" fmla="*/ 134345 w 239713"/>
                <a:gd name="connsiteY38" fmla="*/ 0 h 336550"/>
                <a:gd name="connsiteX39" fmla="*/ 165955 w 239713"/>
                <a:gd name="connsiteY39" fmla="*/ 31552 h 336550"/>
                <a:gd name="connsiteX40" fmla="*/ 165955 w 239713"/>
                <a:gd name="connsiteY40" fmla="*/ 36810 h 336550"/>
                <a:gd name="connsiteX41" fmla="*/ 208103 w 239713"/>
                <a:gd name="connsiteY41" fmla="*/ 36810 h 336550"/>
                <a:gd name="connsiteX42" fmla="*/ 239713 w 239713"/>
                <a:gd name="connsiteY42" fmla="*/ 68362 h 336550"/>
                <a:gd name="connsiteX43" fmla="*/ 239713 w 239713"/>
                <a:gd name="connsiteY43" fmla="*/ 304998 h 336550"/>
                <a:gd name="connsiteX44" fmla="*/ 206786 w 239713"/>
                <a:gd name="connsiteY44" fmla="*/ 336550 h 336550"/>
                <a:gd name="connsiteX45" fmla="*/ 31610 w 239713"/>
                <a:gd name="connsiteY45" fmla="*/ 336550 h 336550"/>
                <a:gd name="connsiteX46" fmla="*/ 0 w 239713"/>
                <a:gd name="connsiteY46" fmla="*/ 304998 h 336550"/>
                <a:gd name="connsiteX47" fmla="*/ 0 w 239713"/>
                <a:gd name="connsiteY47" fmla="*/ 68362 h 336550"/>
                <a:gd name="connsiteX48" fmla="*/ 31610 w 239713"/>
                <a:gd name="connsiteY48" fmla="*/ 36810 h 336550"/>
                <a:gd name="connsiteX49" fmla="*/ 73758 w 239713"/>
                <a:gd name="connsiteY49" fmla="*/ 36810 h 336550"/>
                <a:gd name="connsiteX50" fmla="*/ 73758 w 239713"/>
                <a:gd name="connsiteY50" fmla="*/ 31552 h 336550"/>
                <a:gd name="connsiteX51" fmla="*/ 105368 w 239713"/>
                <a:gd name="connsiteY51"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39712" h="336550">
                  <a:moveTo>
                    <a:pt x="65297" y="242888"/>
                  </a:moveTo>
                  <a:cubicBezTo>
                    <a:pt x="65297" y="242888"/>
                    <a:pt x="65297" y="242888"/>
                    <a:pt x="176003" y="242888"/>
                  </a:cubicBezTo>
                  <a:cubicBezTo>
                    <a:pt x="183911" y="242888"/>
                    <a:pt x="190500" y="249692"/>
                    <a:pt x="190500" y="257856"/>
                  </a:cubicBezTo>
                  <a:cubicBezTo>
                    <a:pt x="190500" y="266020"/>
                    <a:pt x="183911" y="271463"/>
                    <a:pt x="176003" y="271463"/>
                  </a:cubicBezTo>
                  <a:cubicBezTo>
                    <a:pt x="176003" y="271463"/>
                    <a:pt x="176003" y="271463"/>
                    <a:pt x="65297" y="271463"/>
                  </a:cubicBezTo>
                  <a:cubicBezTo>
                    <a:pt x="57390" y="271463"/>
                    <a:pt x="50800" y="266020"/>
                    <a:pt x="50800" y="257856"/>
                  </a:cubicBezTo>
                  <a:cubicBezTo>
                    <a:pt x="50800" y="249692"/>
                    <a:pt x="57390" y="242888"/>
                    <a:pt x="65297" y="242888"/>
                  </a:cubicBezTo>
                  <a:close/>
                  <a:moveTo>
                    <a:pt x="65297" y="173038"/>
                  </a:moveTo>
                  <a:cubicBezTo>
                    <a:pt x="65297" y="173038"/>
                    <a:pt x="65297" y="173038"/>
                    <a:pt x="176003" y="173038"/>
                  </a:cubicBezTo>
                  <a:cubicBezTo>
                    <a:pt x="183911" y="173038"/>
                    <a:pt x="190500" y="179532"/>
                    <a:pt x="190500" y="187326"/>
                  </a:cubicBezTo>
                  <a:cubicBezTo>
                    <a:pt x="190500" y="195119"/>
                    <a:pt x="183911" y="201613"/>
                    <a:pt x="176003" y="201613"/>
                  </a:cubicBezTo>
                  <a:cubicBezTo>
                    <a:pt x="176003" y="201613"/>
                    <a:pt x="176003" y="201613"/>
                    <a:pt x="65297" y="201613"/>
                  </a:cubicBezTo>
                  <a:cubicBezTo>
                    <a:pt x="57390" y="201613"/>
                    <a:pt x="50800" y="195119"/>
                    <a:pt x="50800" y="187326"/>
                  </a:cubicBezTo>
                  <a:cubicBezTo>
                    <a:pt x="50800" y="179532"/>
                    <a:pt x="57390" y="173038"/>
                    <a:pt x="65297" y="173038"/>
                  </a:cubicBezTo>
                  <a:close/>
                  <a:moveTo>
                    <a:pt x="65297" y="101600"/>
                  </a:moveTo>
                  <a:cubicBezTo>
                    <a:pt x="65297" y="101600"/>
                    <a:pt x="65297" y="101600"/>
                    <a:pt x="176003" y="101600"/>
                  </a:cubicBezTo>
                  <a:cubicBezTo>
                    <a:pt x="183911" y="101600"/>
                    <a:pt x="190500" y="108094"/>
                    <a:pt x="190500" y="115888"/>
                  </a:cubicBezTo>
                  <a:cubicBezTo>
                    <a:pt x="190500" y="123681"/>
                    <a:pt x="183911" y="130175"/>
                    <a:pt x="176003" y="130175"/>
                  </a:cubicBezTo>
                  <a:cubicBezTo>
                    <a:pt x="176003" y="130175"/>
                    <a:pt x="176003" y="130175"/>
                    <a:pt x="65297" y="130175"/>
                  </a:cubicBezTo>
                  <a:cubicBezTo>
                    <a:pt x="57390" y="130175"/>
                    <a:pt x="50800" y="123681"/>
                    <a:pt x="50800" y="115888"/>
                  </a:cubicBezTo>
                  <a:cubicBezTo>
                    <a:pt x="50800" y="108094"/>
                    <a:pt x="57390" y="101600"/>
                    <a:pt x="65297" y="101600"/>
                  </a:cubicBezTo>
                  <a:close/>
                  <a:moveTo>
                    <a:pt x="31221" y="66675"/>
                  </a:moveTo>
                  <a:cubicBezTo>
                    <a:pt x="29898" y="66675"/>
                    <a:pt x="28575" y="67988"/>
                    <a:pt x="28575" y="70614"/>
                  </a:cubicBezTo>
                  <a:cubicBezTo>
                    <a:pt x="28575" y="70614"/>
                    <a:pt x="28575" y="70614"/>
                    <a:pt x="28575" y="306937"/>
                  </a:cubicBezTo>
                  <a:cubicBezTo>
                    <a:pt x="28575" y="308250"/>
                    <a:pt x="29898" y="309563"/>
                    <a:pt x="31221" y="309563"/>
                  </a:cubicBezTo>
                  <a:cubicBezTo>
                    <a:pt x="31221" y="309563"/>
                    <a:pt x="31221" y="309563"/>
                    <a:pt x="208492" y="309563"/>
                  </a:cubicBezTo>
                  <a:cubicBezTo>
                    <a:pt x="209815" y="309563"/>
                    <a:pt x="211138" y="308250"/>
                    <a:pt x="211138" y="306937"/>
                  </a:cubicBezTo>
                  <a:lnTo>
                    <a:pt x="211138" y="70614"/>
                  </a:lnTo>
                  <a:cubicBezTo>
                    <a:pt x="211138" y="67988"/>
                    <a:pt x="209815" y="66675"/>
                    <a:pt x="208492" y="66675"/>
                  </a:cubicBezTo>
                  <a:cubicBezTo>
                    <a:pt x="208492" y="66675"/>
                    <a:pt x="208492" y="66675"/>
                    <a:pt x="31221" y="66675"/>
                  </a:cubicBezTo>
                  <a:close/>
                  <a:moveTo>
                    <a:pt x="105753" y="28575"/>
                  </a:moveTo>
                  <a:cubicBezTo>
                    <a:pt x="104470" y="28575"/>
                    <a:pt x="103188" y="29898"/>
                    <a:pt x="103188" y="31221"/>
                  </a:cubicBezTo>
                  <a:cubicBezTo>
                    <a:pt x="103188" y="31221"/>
                    <a:pt x="103188" y="31221"/>
                    <a:pt x="103188" y="36513"/>
                  </a:cubicBezTo>
                  <a:cubicBezTo>
                    <a:pt x="103188" y="36513"/>
                    <a:pt x="103188" y="36513"/>
                    <a:pt x="136526" y="36513"/>
                  </a:cubicBezTo>
                  <a:cubicBezTo>
                    <a:pt x="136526" y="36513"/>
                    <a:pt x="136526" y="36513"/>
                    <a:pt x="136526" y="31221"/>
                  </a:cubicBezTo>
                  <a:cubicBezTo>
                    <a:pt x="136526" y="29898"/>
                    <a:pt x="135244" y="28575"/>
                    <a:pt x="133962" y="28575"/>
                  </a:cubicBezTo>
                  <a:cubicBezTo>
                    <a:pt x="133962" y="28575"/>
                    <a:pt x="133962" y="28575"/>
                    <a:pt x="105753" y="28575"/>
                  </a:cubicBezTo>
                  <a:close/>
                  <a:moveTo>
                    <a:pt x="105368" y="0"/>
                  </a:moveTo>
                  <a:cubicBezTo>
                    <a:pt x="105368" y="0"/>
                    <a:pt x="105368" y="0"/>
                    <a:pt x="134345" y="0"/>
                  </a:cubicBezTo>
                  <a:cubicBezTo>
                    <a:pt x="151467" y="0"/>
                    <a:pt x="165955" y="14461"/>
                    <a:pt x="165955" y="31552"/>
                  </a:cubicBezTo>
                  <a:cubicBezTo>
                    <a:pt x="165955" y="31552"/>
                    <a:pt x="165955" y="31552"/>
                    <a:pt x="165955" y="36810"/>
                  </a:cubicBezTo>
                  <a:cubicBezTo>
                    <a:pt x="165955" y="36810"/>
                    <a:pt x="165955" y="36810"/>
                    <a:pt x="208103" y="36810"/>
                  </a:cubicBezTo>
                  <a:cubicBezTo>
                    <a:pt x="225225" y="36810"/>
                    <a:pt x="239713" y="51271"/>
                    <a:pt x="239713" y="68362"/>
                  </a:cubicBezTo>
                  <a:cubicBezTo>
                    <a:pt x="239713" y="68362"/>
                    <a:pt x="239713" y="68362"/>
                    <a:pt x="239713" y="304998"/>
                  </a:cubicBezTo>
                  <a:cubicBezTo>
                    <a:pt x="238396" y="322089"/>
                    <a:pt x="223908" y="336550"/>
                    <a:pt x="206786" y="336550"/>
                  </a:cubicBezTo>
                  <a:cubicBezTo>
                    <a:pt x="206786" y="336550"/>
                    <a:pt x="206786" y="336550"/>
                    <a:pt x="31610" y="336550"/>
                  </a:cubicBezTo>
                  <a:cubicBezTo>
                    <a:pt x="14488" y="336550"/>
                    <a:pt x="0" y="322089"/>
                    <a:pt x="0" y="304998"/>
                  </a:cubicBezTo>
                  <a:cubicBezTo>
                    <a:pt x="0" y="304998"/>
                    <a:pt x="0" y="304998"/>
                    <a:pt x="0" y="68362"/>
                  </a:cubicBezTo>
                  <a:cubicBezTo>
                    <a:pt x="0" y="51271"/>
                    <a:pt x="14488" y="36810"/>
                    <a:pt x="31610" y="36810"/>
                  </a:cubicBezTo>
                  <a:cubicBezTo>
                    <a:pt x="31610" y="36810"/>
                    <a:pt x="31610" y="36810"/>
                    <a:pt x="73758" y="36810"/>
                  </a:cubicBezTo>
                  <a:cubicBezTo>
                    <a:pt x="73758" y="36810"/>
                    <a:pt x="73758" y="36810"/>
                    <a:pt x="73758" y="31552"/>
                  </a:cubicBezTo>
                  <a:cubicBezTo>
                    <a:pt x="73758" y="14461"/>
                    <a:pt x="88246" y="0"/>
                    <a:pt x="105368" y="0"/>
                  </a:cubicBezTo>
                  <a:close/>
                </a:path>
              </a:pathLst>
            </a:custGeom>
            <a:solidFill>
              <a:schemeClr val="bg1"/>
            </a:solidFill>
            <a:ln>
              <a:noFill/>
            </a:ln>
          </p:spPr>
          <p:txBody>
            <a:bodyPr anchor="ctr"/>
            <a:lstStyle/>
            <a:p>
              <a:pPr algn="ctr"/>
              <a:endParaRPr>
                <a:cs typeface="+mn-ea"/>
                <a:sym typeface="+mn-lt"/>
              </a:endParaRPr>
            </a:p>
          </p:txBody>
        </p:sp>
      </p:grpSp>
      <p:grpSp>
        <p:nvGrpSpPr>
          <p:cNvPr id="26" name="组合 25"/>
          <p:cNvGrpSpPr/>
          <p:nvPr/>
        </p:nvGrpSpPr>
        <p:grpSpPr>
          <a:xfrm>
            <a:off x="1772307" y="2834059"/>
            <a:ext cx="8647388" cy="1189885"/>
            <a:chOff x="1328056" y="2125482"/>
            <a:chExt cx="6487888" cy="892535"/>
          </a:xfrm>
        </p:grpSpPr>
        <p:sp>
          <p:nvSpPr>
            <p:cNvPr id="9" name="矩形 8"/>
            <p:cNvSpPr/>
            <p:nvPr/>
          </p:nvSpPr>
          <p:spPr>
            <a:xfrm>
              <a:off x="1328056" y="2125482"/>
              <a:ext cx="1464842" cy="741742"/>
            </a:xfrm>
            <a:prstGeom prst="rect">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defTabSz="1217930">
                <a:defRPr/>
              </a:pPr>
              <a:r>
                <a:rPr lang="zh-CN" altLang="en-US" sz="1900" b="1">
                  <a:solidFill>
                    <a:schemeClr val="bg1"/>
                  </a:solidFill>
                  <a:cs typeface="+mn-ea"/>
                  <a:sym typeface="+mn-lt"/>
                </a:rPr>
                <a:t>标题文本预设</a:t>
              </a:r>
              <a:endParaRPr lang="zh-CN" altLang="en-US" sz="1900" b="1">
                <a:solidFill>
                  <a:schemeClr val="bg1"/>
                </a:solidFill>
                <a:cs typeface="+mn-ea"/>
                <a:sym typeface="+mn-lt"/>
              </a:endParaRPr>
            </a:p>
          </p:txBody>
        </p:sp>
        <p:sp>
          <p:nvSpPr>
            <p:cNvPr id="10" name="矩形 9"/>
            <p:cNvSpPr/>
            <p:nvPr/>
          </p:nvSpPr>
          <p:spPr>
            <a:xfrm>
              <a:off x="3794806" y="2125482"/>
              <a:ext cx="3874388" cy="741742"/>
            </a:xfrm>
            <a:prstGeom prst="rect">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平行四边形 10"/>
            <p:cNvSpPr/>
            <p:nvPr/>
          </p:nvSpPr>
          <p:spPr>
            <a:xfrm rot="5400000">
              <a:off x="2597109" y="2321273"/>
              <a:ext cx="892535" cy="500953"/>
            </a:xfrm>
            <a:prstGeom prst="parallelogram">
              <a:avLst/>
            </a:prstGeom>
            <a:solidFill>
              <a:schemeClr val="accent2">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平行四边形 11"/>
            <p:cNvSpPr/>
            <p:nvPr/>
          </p:nvSpPr>
          <p:spPr>
            <a:xfrm rot="16200000" flipV="1">
              <a:off x="3098061" y="2321273"/>
              <a:ext cx="892535" cy="500953"/>
            </a:xfrm>
            <a:prstGeom prst="parallelogram">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3" name="矩形 12"/>
            <p:cNvSpPr/>
            <p:nvPr/>
          </p:nvSpPr>
          <p:spPr>
            <a:xfrm>
              <a:off x="7669194" y="2125482"/>
              <a:ext cx="146750" cy="741742"/>
            </a:xfrm>
            <a:prstGeom prst="rect">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0" name="文本框 91"/>
            <p:cNvSpPr txBox="1"/>
            <p:nvPr/>
          </p:nvSpPr>
          <p:spPr>
            <a:xfrm>
              <a:off x="4080958" y="2307161"/>
              <a:ext cx="3173067" cy="378384"/>
            </a:xfrm>
            <a:prstGeom prst="rect">
              <a:avLst/>
            </a:prstGeom>
            <a:noFill/>
          </p:spPr>
          <p:txBody>
            <a:bodyPr wrap="square" lIns="71996" tIns="0" rIns="71996" bIns="0" anchor="ctr" anchorCtr="0">
              <a:noAutofit/>
            </a:bodyPr>
            <a:lstStyle/>
            <a:p>
              <a:pPr defTabSz="1217930">
                <a:lnSpc>
                  <a:spcPct val="120000"/>
                </a:lnSpc>
                <a:defRPr/>
              </a:pPr>
              <a:r>
                <a:rPr lang="zh-CN" altLang="en-US" sz="1200">
                  <a:solidFill>
                    <a:schemeClr val="bg1"/>
                  </a:solidFill>
                  <a:cs typeface="+mn-ea"/>
                  <a:sym typeface="+mn-lt"/>
                </a:rPr>
                <a:t>标题数字等都可以通过点击和重新输入进行更改，顶部“开始”面板中可以对字体、字号、颜色、行距等进行修改。标题数字等都可以通过点击和重新输入进行更改</a:t>
              </a:r>
              <a:endParaRPr lang="zh-CN" altLang="en-US" sz="1200">
                <a:solidFill>
                  <a:schemeClr val="bg1"/>
                </a:solidFill>
                <a:cs typeface="+mn-ea"/>
                <a:sym typeface="+mn-lt"/>
              </a:endParaRPr>
            </a:p>
          </p:txBody>
        </p:sp>
        <p:sp>
          <p:nvSpPr>
            <p:cNvPr id="24" name="任意多边形: 形状 23" title="hWgZDclmtu"/>
            <p:cNvSpPr/>
            <p:nvPr/>
          </p:nvSpPr>
          <p:spPr bwMode="auto">
            <a:xfrm>
              <a:off x="3400153" y="2416333"/>
              <a:ext cx="304967" cy="310832"/>
            </a:xfrm>
            <a:custGeom>
              <a:gdLst>
                <a:gd name="connsiteX0" fmla="*/ 46038 w 338137"/>
                <a:gd name="connsiteY0" fmla="*/ 261937 h 285750"/>
                <a:gd name="connsiteX1" fmla="*/ 38100 w 338137"/>
                <a:gd name="connsiteY1" fmla="*/ 269875 h 285750"/>
                <a:gd name="connsiteX2" fmla="*/ 46038 w 338137"/>
                <a:gd name="connsiteY2" fmla="*/ 277813 h 285750"/>
                <a:gd name="connsiteX3" fmla="*/ 53976 w 338137"/>
                <a:gd name="connsiteY3" fmla="*/ 269875 h 285750"/>
                <a:gd name="connsiteX4" fmla="*/ 46038 w 338137"/>
                <a:gd name="connsiteY4" fmla="*/ 261937 h 285750"/>
                <a:gd name="connsiteX5" fmla="*/ 288131 w 338137"/>
                <a:gd name="connsiteY5" fmla="*/ 184150 h 285750"/>
                <a:gd name="connsiteX6" fmla="*/ 277812 w 338137"/>
                <a:gd name="connsiteY6" fmla="*/ 194469 h 285750"/>
                <a:gd name="connsiteX7" fmla="*/ 288131 w 338137"/>
                <a:gd name="connsiteY7" fmla="*/ 204788 h 285750"/>
                <a:gd name="connsiteX8" fmla="*/ 298450 w 338137"/>
                <a:gd name="connsiteY8" fmla="*/ 194469 h 285750"/>
                <a:gd name="connsiteX9" fmla="*/ 288131 w 338137"/>
                <a:gd name="connsiteY9" fmla="*/ 184150 h 285750"/>
                <a:gd name="connsiteX10" fmla="*/ 19050 w 338137"/>
                <a:gd name="connsiteY10" fmla="*/ 163512 h 285750"/>
                <a:gd name="connsiteX11" fmla="*/ 19050 w 338137"/>
                <a:gd name="connsiteY11" fmla="*/ 242887 h 285750"/>
                <a:gd name="connsiteX12" fmla="*/ 73025 w 338137"/>
                <a:gd name="connsiteY12" fmla="*/ 242887 h 285750"/>
                <a:gd name="connsiteX13" fmla="*/ 73025 w 338137"/>
                <a:gd name="connsiteY13" fmla="*/ 163512 h 285750"/>
                <a:gd name="connsiteX14" fmla="*/ 12010 w 338137"/>
                <a:gd name="connsiteY14" fmla="*/ 139700 h 285750"/>
                <a:gd name="connsiteX15" fmla="*/ 81400 w 338137"/>
                <a:gd name="connsiteY15" fmla="*/ 139700 h 285750"/>
                <a:gd name="connsiteX16" fmla="*/ 92075 w 338137"/>
                <a:gd name="connsiteY16" fmla="*/ 151650 h 285750"/>
                <a:gd name="connsiteX17" fmla="*/ 92075 w 338137"/>
                <a:gd name="connsiteY17" fmla="*/ 273801 h 285750"/>
                <a:gd name="connsiteX18" fmla="*/ 81400 w 338137"/>
                <a:gd name="connsiteY18" fmla="*/ 285750 h 285750"/>
                <a:gd name="connsiteX19" fmla="*/ 12010 w 338137"/>
                <a:gd name="connsiteY19" fmla="*/ 285750 h 285750"/>
                <a:gd name="connsiteX20" fmla="*/ 0 w 338137"/>
                <a:gd name="connsiteY20" fmla="*/ 273801 h 285750"/>
                <a:gd name="connsiteX21" fmla="*/ 0 w 338137"/>
                <a:gd name="connsiteY21" fmla="*/ 151650 h 285750"/>
                <a:gd name="connsiteX22" fmla="*/ 12010 w 338137"/>
                <a:gd name="connsiteY22" fmla="*/ 139700 h 285750"/>
                <a:gd name="connsiteX23" fmla="*/ 177849 w 338137"/>
                <a:gd name="connsiteY23" fmla="*/ 131762 h 285750"/>
                <a:gd name="connsiteX24" fmla="*/ 179144 w 338137"/>
                <a:gd name="connsiteY24" fmla="*/ 134394 h 285750"/>
                <a:gd name="connsiteX25" fmla="*/ 192088 w 338137"/>
                <a:gd name="connsiteY25" fmla="*/ 142291 h 285750"/>
                <a:gd name="connsiteX26" fmla="*/ 192088 w 338137"/>
                <a:gd name="connsiteY26" fmla="*/ 268640 h 285750"/>
                <a:gd name="connsiteX27" fmla="*/ 173966 w 338137"/>
                <a:gd name="connsiteY27" fmla="*/ 285750 h 285750"/>
                <a:gd name="connsiteX28" fmla="*/ 107950 w 338137"/>
                <a:gd name="connsiteY28" fmla="*/ 285750 h 285750"/>
                <a:gd name="connsiteX29" fmla="*/ 109244 w 338137"/>
                <a:gd name="connsiteY29" fmla="*/ 276537 h 285750"/>
                <a:gd name="connsiteX30" fmla="*/ 109244 w 338137"/>
                <a:gd name="connsiteY30" fmla="*/ 273905 h 285750"/>
                <a:gd name="connsiteX31" fmla="*/ 115716 w 338137"/>
                <a:gd name="connsiteY31" fmla="*/ 275221 h 285750"/>
                <a:gd name="connsiteX32" fmla="*/ 124778 w 338137"/>
                <a:gd name="connsiteY32" fmla="*/ 264692 h 285750"/>
                <a:gd name="connsiteX33" fmla="*/ 115716 w 338137"/>
                <a:gd name="connsiteY33" fmla="*/ 254163 h 285750"/>
                <a:gd name="connsiteX34" fmla="*/ 109244 w 338137"/>
                <a:gd name="connsiteY34" fmla="*/ 256795 h 285750"/>
                <a:gd name="connsiteX35" fmla="*/ 109244 w 338137"/>
                <a:gd name="connsiteY35" fmla="*/ 235737 h 285750"/>
                <a:gd name="connsiteX36" fmla="*/ 167494 w 338137"/>
                <a:gd name="connsiteY36" fmla="*/ 235737 h 285750"/>
                <a:gd name="connsiteX37" fmla="*/ 167494 w 338137"/>
                <a:gd name="connsiteY37" fmla="*/ 142291 h 285750"/>
                <a:gd name="connsiteX38" fmla="*/ 177849 w 338137"/>
                <a:gd name="connsiteY38" fmla="*/ 131762 h 285750"/>
                <a:gd name="connsiteX39" fmla="*/ 54988 w 338137"/>
                <a:gd name="connsiteY39" fmla="*/ 82550 h 285750"/>
                <a:gd name="connsiteX40" fmla="*/ 136812 w 338137"/>
                <a:gd name="connsiteY40" fmla="*/ 82550 h 285750"/>
                <a:gd name="connsiteX41" fmla="*/ 143411 w 338137"/>
                <a:gd name="connsiteY41" fmla="*/ 96838 h 285750"/>
                <a:gd name="connsiteX42" fmla="*/ 146050 w 338137"/>
                <a:gd name="connsiteY42" fmla="*/ 98137 h 285750"/>
                <a:gd name="connsiteX43" fmla="*/ 134173 w 338137"/>
                <a:gd name="connsiteY43" fmla="*/ 109827 h 285750"/>
                <a:gd name="connsiteX44" fmla="*/ 61587 w 338137"/>
                <a:gd name="connsiteY44" fmla="*/ 109827 h 285750"/>
                <a:gd name="connsiteX45" fmla="*/ 61587 w 338137"/>
                <a:gd name="connsiteY45" fmla="*/ 125413 h 285750"/>
                <a:gd name="connsiteX46" fmla="*/ 36512 w 338137"/>
                <a:gd name="connsiteY46" fmla="*/ 125413 h 285750"/>
                <a:gd name="connsiteX47" fmla="*/ 36512 w 338137"/>
                <a:gd name="connsiteY47" fmla="*/ 99436 h 285750"/>
                <a:gd name="connsiteX48" fmla="*/ 54988 w 338137"/>
                <a:gd name="connsiteY48" fmla="*/ 82550 h 285750"/>
                <a:gd name="connsiteX49" fmla="*/ 208756 w 338137"/>
                <a:gd name="connsiteY49" fmla="*/ 63500 h 285750"/>
                <a:gd name="connsiteX50" fmla="*/ 210079 w 338137"/>
                <a:gd name="connsiteY50" fmla="*/ 63500 h 285750"/>
                <a:gd name="connsiteX51" fmla="*/ 212725 w 338137"/>
                <a:gd name="connsiteY51" fmla="*/ 64819 h 285750"/>
                <a:gd name="connsiteX52" fmla="*/ 212725 w 338137"/>
                <a:gd name="connsiteY52" fmla="*/ 67458 h 285750"/>
                <a:gd name="connsiteX53" fmla="*/ 195527 w 338137"/>
                <a:gd name="connsiteY53" fmla="*/ 126822 h 285750"/>
                <a:gd name="connsiteX54" fmla="*/ 192881 w 338137"/>
                <a:gd name="connsiteY54" fmla="*/ 129460 h 285750"/>
                <a:gd name="connsiteX55" fmla="*/ 188913 w 338137"/>
                <a:gd name="connsiteY55" fmla="*/ 128141 h 285750"/>
                <a:gd name="connsiteX56" fmla="*/ 180975 w 338137"/>
                <a:gd name="connsiteY56" fmla="*/ 112310 h 285750"/>
                <a:gd name="connsiteX57" fmla="*/ 137319 w 338137"/>
                <a:gd name="connsiteY57" fmla="*/ 154525 h 285750"/>
                <a:gd name="connsiteX58" fmla="*/ 129381 w 338137"/>
                <a:gd name="connsiteY58" fmla="*/ 157163 h 285750"/>
                <a:gd name="connsiteX59" fmla="*/ 121444 w 338137"/>
                <a:gd name="connsiteY59" fmla="*/ 154525 h 285750"/>
                <a:gd name="connsiteX60" fmla="*/ 121444 w 338137"/>
                <a:gd name="connsiteY60" fmla="*/ 138694 h 285750"/>
                <a:gd name="connsiteX61" fmla="*/ 165100 w 338137"/>
                <a:gd name="connsiteY61" fmla="*/ 95161 h 285750"/>
                <a:gd name="connsiteX62" fmla="*/ 147902 w 338137"/>
                <a:gd name="connsiteY62" fmla="*/ 87246 h 285750"/>
                <a:gd name="connsiteX63" fmla="*/ 146579 w 338137"/>
                <a:gd name="connsiteY63" fmla="*/ 83288 h 285750"/>
                <a:gd name="connsiteX64" fmla="*/ 149225 w 338137"/>
                <a:gd name="connsiteY64" fmla="*/ 80650 h 285750"/>
                <a:gd name="connsiteX65" fmla="*/ 208756 w 338137"/>
                <a:gd name="connsiteY65" fmla="*/ 63500 h 285750"/>
                <a:gd name="connsiteX66" fmla="*/ 101335 w 338137"/>
                <a:gd name="connsiteY66" fmla="*/ 0 h 285750"/>
                <a:gd name="connsiteX67" fmla="*/ 305064 w 338137"/>
                <a:gd name="connsiteY67" fmla="*/ 0 h 285750"/>
                <a:gd name="connsiteX68" fmla="*/ 338137 w 338137"/>
                <a:gd name="connsiteY68" fmla="*/ 34237 h 285750"/>
                <a:gd name="connsiteX69" fmla="*/ 338137 w 338137"/>
                <a:gd name="connsiteY69" fmla="*/ 188305 h 285750"/>
                <a:gd name="connsiteX70" fmla="*/ 305064 w 338137"/>
                <a:gd name="connsiteY70" fmla="*/ 221226 h 285750"/>
                <a:gd name="connsiteX71" fmla="*/ 233627 w 338137"/>
                <a:gd name="connsiteY71" fmla="*/ 221226 h 285750"/>
                <a:gd name="connsiteX72" fmla="*/ 233627 w 338137"/>
                <a:gd name="connsiteY72" fmla="*/ 243612 h 285750"/>
                <a:gd name="connsiteX73" fmla="*/ 265377 w 338137"/>
                <a:gd name="connsiteY73" fmla="*/ 243612 h 285750"/>
                <a:gd name="connsiteX74" fmla="*/ 277283 w 338137"/>
                <a:gd name="connsiteY74" fmla="*/ 256780 h 285750"/>
                <a:gd name="connsiteX75" fmla="*/ 277283 w 338137"/>
                <a:gd name="connsiteY75" fmla="*/ 272582 h 285750"/>
                <a:gd name="connsiteX76" fmla="*/ 265377 w 338137"/>
                <a:gd name="connsiteY76" fmla="*/ 285750 h 285750"/>
                <a:gd name="connsiteX77" fmla="*/ 204523 w 338137"/>
                <a:gd name="connsiteY77" fmla="*/ 285750 h 285750"/>
                <a:gd name="connsiteX78" fmla="*/ 209814 w 338137"/>
                <a:gd name="connsiteY78" fmla="*/ 269948 h 285750"/>
                <a:gd name="connsiteX79" fmla="*/ 209814 w 338137"/>
                <a:gd name="connsiteY79" fmla="*/ 213325 h 285750"/>
                <a:gd name="connsiteX80" fmla="*/ 209814 w 338137"/>
                <a:gd name="connsiteY80" fmla="*/ 172504 h 285750"/>
                <a:gd name="connsiteX81" fmla="*/ 295804 w 338137"/>
                <a:gd name="connsiteY81" fmla="*/ 172504 h 285750"/>
                <a:gd name="connsiteX82" fmla="*/ 309033 w 338137"/>
                <a:gd name="connsiteY82" fmla="*/ 159335 h 285750"/>
                <a:gd name="connsiteX83" fmla="*/ 309033 w 338137"/>
                <a:gd name="connsiteY83" fmla="*/ 39504 h 285750"/>
                <a:gd name="connsiteX84" fmla="*/ 295804 w 338137"/>
                <a:gd name="connsiteY84" fmla="*/ 27653 h 285750"/>
                <a:gd name="connsiteX85" fmla="*/ 109272 w 338137"/>
                <a:gd name="connsiteY85" fmla="*/ 27653 h 285750"/>
                <a:gd name="connsiteX86" fmla="*/ 97366 w 338137"/>
                <a:gd name="connsiteY86" fmla="*/ 39504 h 285750"/>
                <a:gd name="connsiteX87" fmla="*/ 97366 w 338137"/>
                <a:gd name="connsiteY87" fmla="*/ 65841 h 285750"/>
                <a:gd name="connsiteX88" fmla="*/ 68262 w 338137"/>
                <a:gd name="connsiteY88" fmla="*/ 65841 h 285750"/>
                <a:gd name="connsiteX89" fmla="*/ 68262 w 338137"/>
                <a:gd name="connsiteY89" fmla="*/ 34237 h 285750"/>
                <a:gd name="connsiteX90" fmla="*/ 101335 w 338137"/>
                <a:gd name="connsiteY90" fmla="*/ 0 h 2857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Lst>
              <a:rect l="l" t="t" r="r" b="b"/>
              <a:pathLst>
                <a:path w="338137" h="285750">
                  <a:moveTo>
                    <a:pt x="46038" y="261937"/>
                  </a:moveTo>
                  <a:cubicBezTo>
                    <a:pt x="41654" y="261937"/>
                    <a:pt x="38100" y="265491"/>
                    <a:pt x="38100" y="269875"/>
                  </a:cubicBezTo>
                  <a:cubicBezTo>
                    <a:pt x="38100" y="274259"/>
                    <a:pt x="41654" y="277813"/>
                    <a:pt x="46038" y="277813"/>
                  </a:cubicBezTo>
                  <a:cubicBezTo>
                    <a:pt x="50422" y="277813"/>
                    <a:pt x="53976" y="274259"/>
                    <a:pt x="53976" y="269875"/>
                  </a:cubicBezTo>
                  <a:cubicBezTo>
                    <a:pt x="53976" y="265491"/>
                    <a:pt x="50422" y="261937"/>
                    <a:pt x="46038" y="261937"/>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3512"/>
                  </a:moveTo>
                  <a:lnTo>
                    <a:pt x="19050" y="242887"/>
                  </a:lnTo>
                  <a:lnTo>
                    <a:pt x="73025" y="242887"/>
                  </a:lnTo>
                  <a:lnTo>
                    <a:pt x="73025" y="163512"/>
                  </a:lnTo>
                  <a:close/>
                  <a:moveTo>
                    <a:pt x="12010" y="139700"/>
                  </a:moveTo>
                  <a:cubicBezTo>
                    <a:pt x="12010" y="139700"/>
                    <a:pt x="12010" y="139700"/>
                    <a:pt x="81400" y="139700"/>
                  </a:cubicBezTo>
                  <a:cubicBezTo>
                    <a:pt x="86737" y="139700"/>
                    <a:pt x="92075" y="145011"/>
                    <a:pt x="92075" y="151650"/>
                  </a:cubicBezTo>
                  <a:cubicBezTo>
                    <a:pt x="92075" y="151650"/>
                    <a:pt x="92075" y="151650"/>
                    <a:pt x="92075" y="273801"/>
                  </a:cubicBezTo>
                  <a:cubicBezTo>
                    <a:pt x="92075" y="280439"/>
                    <a:pt x="86737" y="285750"/>
                    <a:pt x="81400" y="285750"/>
                  </a:cubicBezTo>
                  <a:cubicBezTo>
                    <a:pt x="81400" y="285750"/>
                    <a:pt x="81400" y="285750"/>
                    <a:pt x="12010" y="285750"/>
                  </a:cubicBezTo>
                  <a:cubicBezTo>
                    <a:pt x="5338" y="285750"/>
                    <a:pt x="0" y="280439"/>
                    <a:pt x="0" y="273801"/>
                  </a:cubicBezTo>
                  <a:cubicBezTo>
                    <a:pt x="0" y="273801"/>
                    <a:pt x="0" y="273801"/>
                    <a:pt x="0" y="151650"/>
                  </a:cubicBezTo>
                  <a:cubicBezTo>
                    <a:pt x="0" y="145011"/>
                    <a:pt x="5338" y="139700"/>
                    <a:pt x="12010" y="139700"/>
                  </a:cubicBezTo>
                  <a:close/>
                  <a:moveTo>
                    <a:pt x="177849" y="131762"/>
                  </a:moveTo>
                  <a:cubicBezTo>
                    <a:pt x="177849" y="131762"/>
                    <a:pt x="177849" y="131762"/>
                    <a:pt x="179144" y="134394"/>
                  </a:cubicBezTo>
                  <a:cubicBezTo>
                    <a:pt x="181733" y="138343"/>
                    <a:pt x="186910" y="142291"/>
                    <a:pt x="192088" y="142291"/>
                  </a:cubicBezTo>
                  <a:cubicBezTo>
                    <a:pt x="192088" y="142291"/>
                    <a:pt x="192088" y="142291"/>
                    <a:pt x="192088" y="268640"/>
                  </a:cubicBezTo>
                  <a:cubicBezTo>
                    <a:pt x="192088" y="277853"/>
                    <a:pt x="184322" y="285750"/>
                    <a:pt x="173966" y="285750"/>
                  </a:cubicBezTo>
                  <a:cubicBezTo>
                    <a:pt x="173966" y="285750"/>
                    <a:pt x="173966" y="285750"/>
                    <a:pt x="107950" y="285750"/>
                  </a:cubicBezTo>
                  <a:cubicBezTo>
                    <a:pt x="109244" y="283118"/>
                    <a:pt x="109244" y="279169"/>
                    <a:pt x="109244" y="276537"/>
                  </a:cubicBezTo>
                  <a:cubicBezTo>
                    <a:pt x="109244" y="276537"/>
                    <a:pt x="109244" y="276537"/>
                    <a:pt x="109244" y="273905"/>
                  </a:cubicBezTo>
                  <a:cubicBezTo>
                    <a:pt x="110539" y="273905"/>
                    <a:pt x="113128" y="275221"/>
                    <a:pt x="115716" y="275221"/>
                  </a:cubicBezTo>
                  <a:cubicBezTo>
                    <a:pt x="120894" y="275221"/>
                    <a:pt x="124778" y="271273"/>
                    <a:pt x="124778" y="264692"/>
                  </a:cubicBezTo>
                  <a:cubicBezTo>
                    <a:pt x="124778" y="259427"/>
                    <a:pt x="120894" y="254163"/>
                    <a:pt x="115716" y="254163"/>
                  </a:cubicBezTo>
                  <a:cubicBezTo>
                    <a:pt x="113128" y="254163"/>
                    <a:pt x="110539" y="255479"/>
                    <a:pt x="109244" y="256795"/>
                  </a:cubicBezTo>
                  <a:cubicBezTo>
                    <a:pt x="109244" y="256795"/>
                    <a:pt x="109244" y="256795"/>
                    <a:pt x="109244" y="235737"/>
                  </a:cubicBezTo>
                  <a:cubicBezTo>
                    <a:pt x="109244" y="235737"/>
                    <a:pt x="109244" y="235737"/>
                    <a:pt x="167494" y="235737"/>
                  </a:cubicBezTo>
                  <a:cubicBezTo>
                    <a:pt x="167494" y="235737"/>
                    <a:pt x="167494" y="235737"/>
                    <a:pt x="167494" y="142291"/>
                  </a:cubicBezTo>
                  <a:cubicBezTo>
                    <a:pt x="167494" y="142291"/>
                    <a:pt x="167494" y="142291"/>
                    <a:pt x="177849" y="131762"/>
                  </a:cubicBezTo>
                  <a:close/>
                  <a:moveTo>
                    <a:pt x="54988" y="82550"/>
                  </a:moveTo>
                  <a:cubicBezTo>
                    <a:pt x="54988" y="82550"/>
                    <a:pt x="54988" y="82550"/>
                    <a:pt x="136812" y="82550"/>
                  </a:cubicBezTo>
                  <a:cubicBezTo>
                    <a:pt x="135492" y="89045"/>
                    <a:pt x="138132" y="94240"/>
                    <a:pt x="143411" y="96838"/>
                  </a:cubicBezTo>
                  <a:cubicBezTo>
                    <a:pt x="143411" y="96838"/>
                    <a:pt x="143411" y="96838"/>
                    <a:pt x="146050" y="98137"/>
                  </a:cubicBezTo>
                  <a:cubicBezTo>
                    <a:pt x="146050" y="98137"/>
                    <a:pt x="146050" y="98137"/>
                    <a:pt x="134173" y="109827"/>
                  </a:cubicBezTo>
                  <a:cubicBezTo>
                    <a:pt x="134173" y="109827"/>
                    <a:pt x="134173" y="109827"/>
                    <a:pt x="61587" y="109827"/>
                  </a:cubicBezTo>
                  <a:lnTo>
                    <a:pt x="61587" y="125413"/>
                  </a:lnTo>
                  <a:cubicBezTo>
                    <a:pt x="61587" y="125413"/>
                    <a:pt x="61587" y="125413"/>
                    <a:pt x="36512" y="125413"/>
                  </a:cubicBezTo>
                  <a:cubicBezTo>
                    <a:pt x="36512" y="125413"/>
                    <a:pt x="36512" y="125413"/>
                    <a:pt x="36512" y="99436"/>
                  </a:cubicBezTo>
                  <a:cubicBezTo>
                    <a:pt x="36512" y="90343"/>
                    <a:pt x="45750" y="82550"/>
                    <a:pt x="54988" y="82550"/>
                  </a:cubicBezTo>
                  <a:close/>
                  <a:moveTo>
                    <a:pt x="208756" y="63500"/>
                  </a:moveTo>
                  <a:cubicBezTo>
                    <a:pt x="208756" y="63500"/>
                    <a:pt x="210079" y="63500"/>
                    <a:pt x="210079" y="63500"/>
                  </a:cubicBezTo>
                  <a:cubicBezTo>
                    <a:pt x="211402" y="63500"/>
                    <a:pt x="211402" y="63500"/>
                    <a:pt x="212725" y="64819"/>
                  </a:cubicBezTo>
                  <a:cubicBezTo>
                    <a:pt x="212725" y="64819"/>
                    <a:pt x="212725" y="66139"/>
                    <a:pt x="212725" y="67458"/>
                  </a:cubicBezTo>
                  <a:cubicBezTo>
                    <a:pt x="212725" y="67458"/>
                    <a:pt x="212725" y="67458"/>
                    <a:pt x="195527" y="126822"/>
                  </a:cubicBezTo>
                  <a:cubicBezTo>
                    <a:pt x="195527" y="128141"/>
                    <a:pt x="194204" y="129460"/>
                    <a:pt x="192881" y="129460"/>
                  </a:cubicBezTo>
                  <a:cubicBezTo>
                    <a:pt x="191558" y="129460"/>
                    <a:pt x="190236" y="129460"/>
                    <a:pt x="188913" y="128141"/>
                  </a:cubicBezTo>
                  <a:cubicBezTo>
                    <a:pt x="188913" y="128141"/>
                    <a:pt x="188913" y="128141"/>
                    <a:pt x="180975" y="112310"/>
                  </a:cubicBezTo>
                  <a:cubicBezTo>
                    <a:pt x="180975" y="112310"/>
                    <a:pt x="180975" y="112310"/>
                    <a:pt x="137319" y="154525"/>
                  </a:cubicBezTo>
                  <a:cubicBezTo>
                    <a:pt x="135996" y="157163"/>
                    <a:pt x="133350" y="157163"/>
                    <a:pt x="129381" y="157163"/>
                  </a:cubicBezTo>
                  <a:cubicBezTo>
                    <a:pt x="126736" y="157163"/>
                    <a:pt x="124090" y="157163"/>
                    <a:pt x="121444" y="154525"/>
                  </a:cubicBezTo>
                  <a:cubicBezTo>
                    <a:pt x="117475" y="150567"/>
                    <a:pt x="117475" y="142652"/>
                    <a:pt x="121444" y="138694"/>
                  </a:cubicBezTo>
                  <a:cubicBezTo>
                    <a:pt x="121444" y="138694"/>
                    <a:pt x="121444" y="138694"/>
                    <a:pt x="165100" y="95161"/>
                  </a:cubicBezTo>
                  <a:cubicBezTo>
                    <a:pt x="165100" y="95161"/>
                    <a:pt x="165100" y="95161"/>
                    <a:pt x="147902" y="87246"/>
                  </a:cubicBezTo>
                  <a:cubicBezTo>
                    <a:pt x="147902" y="85926"/>
                    <a:pt x="146579" y="84607"/>
                    <a:pt x="146579" y="83288"/>
                  </a:cubicBezTo>
                  <a:cubicBezTo>
                    <a:pt x="146579" y="81969"/>
                    <a:pt x="147902" y="81969"/>
                    <a:pt x="149225" y="80650"/>
                  </a:cubicBezTo>
                  <a:cubicBezTo>
                    <a:pt x="149225" y="80650"/>
                    <a:pt x="149225" y="80650"/>
                    <a:pt x="208756" y="63500"/>
                  </a:cubicBezTo>
                  <a:close/>
                  <a:moveTo>
                    <a:pt x="101335" y="0"/>
                  </a:moveTo>
                  <a:cubicBezTo>
                    <a:pt x="101335" y="0"/>
                    <a:pt x="101335" y="0"/>
                    <a:pt x="305064" y="0"/>
                  </a:cubicBezTo>
                  <a:cubicBezTo>
                    <a:pt x="323585" y="0"/>
                    <a:pt x="338137" y="15802"/>
                    <a:pt x="338137" y="34237"/>
                  </a:cubicBezTo>
                  <a:cubicBezTo>
                    <a:pt x="338137" y="34237"/>
                    <a:pt x="338137" y="34237"/>
                    <a:pt x="338137" y="188305"/>
                  </a:cubicBezTo>
                  <a:cubicBezTo>
                    <a:pt x="338137" y="206741"/>
                    <a:pt x="323585" y="221226"/>
                    <a:pt x="305064" y="221226"/>
                  </a:cubicBezTo>
                  <a:cubicBezTo>
                    <a:pt x="305064" y="221226"/>
                    <a:pt x="305064" y="221226"/>
                    <a:pt x="233627" y="221226"/>
                  </a:cubicBezTo>
                  <a:cubicBezTo>
                    <a:pt x="233627" y="221226"/>
                    <a:pt x="233627" y="221226"/>
                    <a:pt x="233627" y="243612"/>
                  </a:cubicBezTo>
                  <a:cubicBezTo>
                    <a:pt x="233627" y="243612"/>
                    <a:pt x="233627" y="243612"/>
                    <a:pt x="265377" y="243612"/>
                  </a:cubicBezTo>
                  <a:cubicBezTo>
                    <a:pt x="271991" y="243612"/>
                    <a:pt x="277283" y="250196"/>
                    <a:pt x="277283" y="256780"/>
                  </a:cubicBezTo>
                  <a:cubicBezTo>
                    <a:pt x="277283" y="256780"/>
                    <a:pt x="277283" y="256780"/>
                    <a:pt x="277283" y="272582"/>
                  </a:cubicBezTo>
                  <a:cubicBezTo>
                    <a:pt x="277283" y="280483"/>
                    <a:pt x="271991" y="285750"/>
                    <a:pt x="265377" y="285750"/>
                  </a:cubicBezTo>
                  <a:cubicBezTo>
                    <a:pt x="265377" y="285750"/>
                    <a:pt x="265377" y="285750"/>
                    <a:pt x="204523" y="285750"/>
                  </a:cubicBezTo>
                  <a:cubicBezTo>
                    <a:pt x="207168" y="280483"/>
                    <a:pt x="208491" y="275216"/>
                    <a:pt x="209814" y="269948"/>
                  </a:cubicBezTo>
                  <a:cubicBezTo>
                    <a:pt x="209814" y="268631"/>
                    <a:pt x="209814" y="213325"/>
                    <a:pt x="209814" y="213325"/>
                  </a:cubicBezTo>
                  <a:cubicBezTo>
                    <a:pt x="209814" y="213325"/>
                    <a:pt x="209814" y="213325"/>
                    <a:pt x="209814" y="172504"/>
                  </a:cubicBezTo>
                  <a:cubicBezTo>
                    <a:pt x="209814" y="172504"/>
                    <a:pt x="209814" y="172504"/>
                    <a:pt x="295804" y="172504"/>
                  </a:cubicBezTo>
                  <a:cubicBezTo>
                    <a:pt x="303741" y="172504"/>
                    <a:pt x="309033" y="165919"/>
                    <a:pt x="309033" y="159335"/>
                  </a:cubicBezTo>
                  <a:cubicBezTo>
                    <a:pt x="309033" y="159335"/>
                    <a:pt x="309033" y="159335"/>
                    <a:pt x="309033" y="39504"/>
                  </a:cubicBezTo>
                  <a:cubicBezTo>
                    <a:pt x="309033" y="32920"/>
                    <a:pt x="303741" y="27653"/>
                    <a:pt x="295804" y="27653"/>
                  </a:cubicBezTo>
                  <a:cubicBezTo>
                    <a:pt x="295804" y="27653"/>
                    <a:pt x="295804" y="27653"/>
                    <a:pt x="109272" y="27653"/>
                  </a:cubicBezTo>
                  <a:cubicBezTo>
                    <a:pt x="102658" y="27653"/>
                    <a:pt x="97366" y="32920"/>
                    <a:pt x="97366" y="39504"/>
                  </a:cubicBezTo>
                  <a:cubicBezTo>
                    <a:pt x="97366" y="39504"/>
                    <a:pt x="97366" y="39504"/>
                    <a:pt x="97366" y="65841"/>
                  </a:cubicBezTo>
                  <a:cubicBezTo>
                    <a:pt x="97366" y="65841"/>
                    <a:pt x="97366" y="65841"/>
                    <a:pt x="68262" y="65841"/>
                  </a:cubicBezTo>
                  <a:cubicBezTo>
                    <a:pt x="68262" y="65841"/>
                    <a:pt x="68262" y="65841"/>
                    <a:pt x="68262" y="34237"/>
                  </a:cubicBezTo>
                  <a:cubicBezTo>
                    <a:pt x="68262" y="15802"/>
                    <a:pt x="82814" y="0"/>
                    <a:pt x="101335" y="0"/>
                  </a:cubicBezTo>
                  <a:close/>
                </a:path>
              </a:pathLst>
            </a:custGeom>
            <a:solidFill>
              <a:schemeClr val="bg1"/>
            </a:solidFill>
            <a:ln>
              <a:noFill/>
            </a:ln>
          </p:spPr>
          <p:txBody>
            <a:bodyPr anchor="ctr"/>
            <a:lstStyle/>
            <a:p>
              <a:pPr algn="ctr"/>
              <a:endParaRPr>
                <a:cs typeface="+mn-ea"/>
                <a:sym typeface="+mn-lt"/>
              </a:endParaRPr>
            </a:p>
          </p:txBody>
        </p:sp>
      </p:gr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Group 1"/>
          <p:cNvGrpSpPr/>
          <p:nvPr/>
        </p:nvGrpSpPr>
        <p:grpSpPr>
          <a:xfrm>
            <a:off x="1807933" y="1474533"/>
            <a:ext cx="8576140" cy="2694943"/>
            <a:chOff x="1899338" y="1586482"/>
            <a:chExt cx="8579243" cy="2695307"/>
          </a:xfrm>
        </p:grpSpPr>
        <p:grpSp>
          <p:nvGrpSpPr>
            <p:cNvPr id="18" name="Group 26"/>
            <p:cNvGrpSpPr/>
            <p:nvPr/>
          </p:nvGrpSpPr>
          <p:grpSpPr>
            <a:xfrm>
              <a:off x="1899338" y="1625407"/>
              <a:ext cx="3217863" cy="2656382"/>
              <a:chOff x="1899338" y="1625407"/>
              <a:chExt cx="3217863" cy="2656382"/>
            </a:xfrm>
          </p:grpSpPr>
          <p:sp>
            <p:nvSpPr>
              <p:cNvPr id="31" name="Freeform: Shape 10"/>
              <p:cNvSpPr/>
              <p:nvPr/>
            </p:nvSpPr>
            <p:spPr bwMode="auto">
              <a:xfrm rot="21015878">
                <a:off x="4104890" y="1625407"/>
                <a:ext cx="593296" cy="2656382"/>
              </a:xfrm>
              <a:custGeom>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1">
                      <a:lumMod val="60000"/>
                      <a:lumOff val="40000"/>
                    </a:schemeClr>
                  </a:gs>
                  <a:gs pos="100000">
                    <a:schemeClr val="accent1"/>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Freeform: Shape 11"/>
              <p:cNvSpPr/>
              <p:nvPr/>
            </p:nvSpPr>
            <p:spPr bwMode="auto">
              <a:xfrm rot="3830661">
                <a:off x="3048285" y="1136813"/>
                <a:ext cx="620713" cy="2710730"/>
              </a:xfrm>
              <a:custGeom>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77500" lnSpcReduction="20000"/>
              </a:bodyPr>
              <a:lstStyle/>
              <a:p>
                <a:pPr algn="ctr"/>
                <a:r>
                  <a:rPr lang="en-US" altLang="zh-CN" sz="4300">
                    <a:solidFill>
                      <a:schemeClr val="bg1"/>
                    </a:solidFill>
                    <a:cs typeface="+mn-ea"/>
                    <a:sym typeface="+mn-lt"/>
                  </a:rPr>
                  <a:t>1</a:t>
                </a:r>
                <a:endParaRPr lang="en-US" altLang="zh-CN" sz="4300">
                  <a:solidFill>
                    <a:schemeClr val="bg1"/>
                  </a:solidFill>
                  <a:cs typeface="+mn-ea"/>
                  <a:sym typeface="+mn-lt"/>
                </a:endParaRPr>
              </a:p>
            </p:txBody>
          </p:sp>
          <p:sp>
            <p:nvSpPr>
              <p:cNvPr id="33" name="Freeform: Shape 12"/>
              <p:cNvSpPr/>
              <p:nvPr/>
            </p:nvSpPr>
            <p:spPr bwMode="auto">
              <a:xfrm rot="6911544">
                <a:off x="3094519" y="1851074"/>
                <a:ext cx="827502" cy="3217863"/>
              </a:xfrm>
              <a:custGeom>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0" tIns="0" rIns="143992" bIns="0" anchor="b" anchorCtr="1">
                <a:normAutofit/>
              </a:bodyPr>
              <a:lstStyle/>
              <a:p>
                <a:pPr algn="ctr"/>
                <a:r>
                  <a:rPr lang="zh-CN" altLang="en-US">
                    <a:solidFill>
                      <a:schemeClr val="bg1"/>
                    </a:solidFill>
                    <a:cs typeface="+mn-ea"/>
                    <a:sym typeface="+mn-lt"/>
                  </a:rPr>
                  <a:t>标题文本预设</a:t>
                </a:r>
                <a:endParaRPr lang="zh-CN" altLang="en-US">
                  <a:solidFill>
                    <a:schemeClr val="bg1"/>
                  </a:solidFill>
                  <a:cs typeface="+mn-ea"/>
                  <a:sym typeface="+mn-lt"/>
                </a:endParaRPr>
              </a:p>
            </p:txBody>
          </p:sp>
        </p:grpSp>
        <p:grpSp>
          <p:nvGrpSpPr>
            <p:cNvPr id="19" name="Group 27"/>
            <p:cNvGrpSpPr/>
            <p:nvPr/>
          </p:nvGrpSpPr>
          <p:grpSpPr>
            <a:xfrm>
              <a:off x="3688704" y="1601457"/>
              <a:ext cx="3217909" cy="2673562"/>
              <a:chOff x="3688704" y="1601457"/>
              <a:chExt cx="3217909" cy="2673562"/>
            </a:xfrm>
          </p:grpSpPr>
          <p:sp>
            <p:nvSpPr>
              <p:cNvPr id="28" name="Freeform: Shape 8"/>
              <p:cNvSpPr/>
              <p:nvPr/>
            </p:nvSpPr>
            <p:spPr bwMode="auto">
              <a:xfrm rot="21015878">
                <a:off x="5893042" y="1601457"/>
                <a:ext cx="586910" cy="2673562"/>
              </a:xfrm>
              <a:custGeom>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2">
                      <a:lumMod val="60000"/>
                      <a:lumOff val="40000"/>
                    </a:schemeClr>
                  </a:gs>
                  <a:gs pos="100000">
                    <a:schemeClr val="accent2"/>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Freeform: Shape 9"/>
              <p:cNvSpPr/>
              <p:nvPr/>
            </p:nvSpPr>
            <p:spPr bwMode="auto">
              <a:xfrm rot="3830661">
                <a:off x="4840129" y="1081348"/>
                <a:ext cx="620713" cy="2740025"/>
              </a:xfrm>
              <a:custGeom>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77500" lnSpcReduction="20000"/>
              </a:bodyPr>
              <a:lstStyle/>
              <a:p>
                <a:pPr algn="ctr"/>
                <a:r>
                  <a:rPr lang="en-US" altLang="zh-CN" sz="4300">
                    <a:solidFill>
                      <a:schemeClr val="bg1"/>
                    </a:solidFill>
                    <a:cs typeface="+mn-ea"/>
                    <a:sym typeface="+mn-lt"/>
                  </a:rPr>
                  <a:t>2</a:t>
                </a:r>
                <a:endParaRPr lang="en-US" altLang="zh-CN" sz="4300">
                  <a:solidFill>
                    <a:schemeClr val="bg1"/>
                  </a:solidFill>
                  <a:cs typeface="+mn-ea"/>
                  <a:sym typeface="+mn-lt"/>
                </a:endParaRPr>
              </a:p>
            </p:txBody>
          </p:sp>
          <p:sp>
            <p:nvSpPr>
              <p:cNvPr id="30" name="Freeform: Shape 13"/>
              <p:cNvSpPr/>
              <p:nvPr/>
            </p:nvSpPr>
            <p:spPr bwMode="auto">
              <a:xfrm rot="6911544">
                <a:off x="4883791" y="1843457"/>
                <a:ext cx="827736" cy="3217909"/>
              </a:xfrm>
              <a:custGeom>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rIns="143992" bIns="143992" anchor="b" anchorCtr="1">
                <a:normAutofit/>
              </a:bodyPr>
              <a:lstStyle/>
              <a:p>
                <a:pPr algn="ctr"/>
                <a:r>
                  <a:rPr lang="zh-CN" altLang="en-US">
                    <a:solidFill>
                      <a:schemeClr val="bg1"/>
                    </a:solidFill>
                    <a:cs typeface="+mn-ea"/>
                    <a:sym typeface="+mn-lt"/>
                  </a:rPr>
                  <a:t>标题文本预设</a:t>
                </a:r>
                <a:endParaRPr lang="zh-CN" altLang="en-US">
                  <a:solidFill>
                    <a:schemeClr val="bg1"/>
                  </a:solidFill>
                  <a:cs typeface="+mn-ea"/>
                  <a:sym typeface="+mn-lt"/>
                </a:endParaRPr>
              </a:p>
            </p:txBody>
          </p:sp>
        </p:grpSp>
        <p:grpSp>
          <p:nvGrpSpPr>
            <p:cNvPr id="20" name="Group 28"/>
            <p:cNvGrpSpPr/>
            <p:nvPr/>
          </p:nvGrpSpPr>
          <p:grpSpPr>
            <a:xfrm>
              <a:off x="5475724" y="1591098"/>
              <a:ext cx="3217909" cy="2673562"/>
              <a:chOff x="5475724" y="1591098"/>
              <a:chExt cx="3217909" cy="2673562"/>
            </a:xfrm>
          </p:grpSpPr>
          <p:sp>
            <p:nvSpPr>
              <p:cNvPr id="25" name="Freeform: Shape 6"/>
              <p:cNvSpPr/>
              <p:nvPr/>
            </p:nvSpPr>
            <p:spPr bwMode="auto">
              <a:xfrm rot="21015878">
                <a:off x="7680061" y="1591098"/>
                <a:ext cx="586910" cy="2673562"/>
              </a:xfrm>
              <a:custGeom>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3">
                      <a:lumMod val="60000"/>
                      <a:lumOff val="40000"/>
                    </a:schemeClr>
                  </a:gs>
                  <a:gs pos="100000">
                    <a:schemeClr val="accent3"/>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Freeform: Shape 7"/>
              <p:cNvSpPr/>
              <p:nvPr/>
            </p:nvSpPr>
            <p:spPr bwMode="auto">
              <a:xfrm rot="3830661">
                <a:off x="6627654" y="1071823"/>
                <a:ext cx="620713" cy="2740025"/>
              </a:xfrm>
              <a:custGeom>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77500" lnSpcReduction="20000"/>
              </a:bodyPr>
              <a:lstStyle/>
              <a:p>
                <a:pPr algn="ctr"/>
                <a:r>
                  <a:rPr lang="en-US" altLang="zh-CN" sz="4300">
                    <a:solidFill>
                      <a:schemeClr val="bg1"/>
                    </a:solidFill>
                    <a:cs typeface="+mn-ea"/>
                    <a:sym typeface="+mn-lt"/>
                  </a:rPr>
                  <a:t>3</a:t>
                </a:r>
                <a:endParaRPr lang="en-US" altLang="zh-CN" sz="4300">
                  <a:solidFill>
                    <a:schemeClr val="bg1"/>
                  </a:solidFill>
                  <a:cs typeface="+mn-ea"/>
                  <a:sym typeface="+mn-lt"/>
                </a:endParaRPr>
              </a:p>
            </p:txBody>
          </p:sp>
          <p:sp>
            <p:nvSpPr>
              <p:cNvPr id="27" name="Freeform: Shape 14"/>
              <p:cNvSpPr/>
              <p:nvPr/>
            </p:nvSpPr>
            <p:spPr bwMode="auto">
              <a:xfrm rot="6911544">
                <a:off x="6670811" y="1833098"/>
                <a:ext cx="827736" cy="3217909"/>
              </a:xfrm>
              <a:custGeom>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rIns="143992" anchor="b" anchorCtr="1">
                <a:normAutofit/>
              </a:bodyPr>
              <a:lstStyle/>
              <a:p>
                <a:pPr algn="ctr"/>
                <a:r>
                  <a:rPr lang="zh-CN" altLang="en-US">
                    <a:solidFill>
                      <a:schemeClr val="bg1"/>
                    </a:solidFill>
                    <a:cs typeface="+mn-ea"/>
                    <a:sym typeface="+mn-lt"/>
                  </a:rPr>
                  <a:t>标题文本预设</a:t>
                </a:r>
                <a:endParaRPr lang="zh-CN" altLang="en-US">
                  <a:solidFill>
                    <a:schemeClr val="bg1"/>
                  </a:solidFill>
                  <a:cs typeface="+mn-ea"/>
                  <a:sym typeface="+mn-lt"/>
                </a:endParaRPr>
              </a:p>
            </p:txBody>
          </p:sp>
        </p:grpSp>
        <p:grpSp>
          <p:nvGrpSpPr>
            <p:cNvPr id="21" name="Group 29"/>
            <p:cNvGrpSpPr/>
            <p:nvPr/>
          </p:nvGrpSpPr>
          <p:grpSpPr>
            <a:xfrm>
              <a:off x="7260672" y="1586482"/>
              <a:ext cx="3217909" cy="2673562"/>
              <a:chOff x="7260672" y="1586482"/>
              <a:chExt cx="3217909" cy="2673562"/>
            </a:xfrm>
          </p:grpSpPr>
          <p:sp>
            <p:nvSpPr>
              <p:cNvPr id="22" name="Freeform: Shape 4"/>
              <p:cNvSpPr/>
              <p:nvPr/>
            </p:nvSpPr>
            <p:spPr bwMode="auto">
              <a:xfrm rot="21015878">
                <a:off x="9465009" y="1586482"/>
                <a:ext cx="586910" cy="2673562"/>
              </a:xfrm>
              <a:custGeom>
                <a:gdLst>
                  <a:gd name="connsiteX0" fmla="*/ 0 w 857250"/>
                  <a:gd name="connsiteY0" fmla="*/ 0 h 3619453"/>
                  <a:gd name="connsiteX1" fmla="*/ 857250 w 857250"/>
                  <a:gd name="connsiteY1" fmla="*/ 0 h 3619453"/>
                  <a:gd name="connsiteX2" fmla="*/ 857250 w 857250"/>
                  <a:gd name="connsiteY2" fmla="*/ 3619453 h 3619453"/>
                  <a:gd name="connsiteX3" fmla="*/ 0 w 857250"/>
                  <a:gd name="connsiteY3" fmla="*/ 3619453 h 3619453"/>
                  <a:gd name="connsiteX4" fmla="*/ 0 w 857250"/>
                  <a:gd name="connsiteY4" fmla="*/ 0 h 3619453"/>
                  <a:gd name="connsiteX0-1" fmla="*/ 0 w 857250"/>
                  <a:gd name="connsiteY0-2" fmla="*/ 285585 h 3905038"/>
                  <a:gd name="connsiteX1-3" fmla="*/ 847566 w 857250"/>
                  <a:gd name="connsiteY1-4" fmla="*/ 0 h 3905038"/>
                  <a:gd name="connsiteX2-5" fmla="*/ 857250 w 857250"/>
                  <a:gd name="connsiteY2-6" fmla="*/ 3905038 h 3905038"/>
                  <a:gd name="connsiteX3-7" fmla="*/ 0 w 857250"/>
                  <a:gd name="connsiteY3-8" fmla="*/ 3905038 h 3905038"/>
                  <a:gd name="connsiteX4-9" fmla="*/ 0 w 857250"/>
                  <a:gd name="connsiteY4-10" fmla="*/ 285585 h 3905038"/>
                </a:gd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7250" h="3905038">
                    <a:moveTo>
                      <a:pt x="0" y="285585"/>
                    </a:moveTo>
                    <a:lnTo>
                      <a:pt x="847566" y="0"/>
                    </a:lnTo>
                    <a:lnTo>
                      <a:pt x="857250" y="3905038"/>
                    </a:lnTo>
                    <a:lnTo>
                      <a:pt x="0" y="3905038"/>
                    </a:lnTo>
                    <a:lnTo>
                      <a:pt x="0" y="285585"/>
                    </a:lnTo>
                    <a:close/>
                  </a:path>
                </a:pathLst>
              </a:custGeom>
              <a:gradFill flip="none" rotWithShape="1">
                <a:gsLst>
                  <a:gs pos="0">
                    <a:schemeClr val="accent4">
                      <a:lumMod val="60000"/>
                      <a:lumOff val="40000"/>
                    </a:schemeClr>
                  </a:gs>
                  <a:gs pos="100000">
                    <a:schemeClr val="accent4"/>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 name="Freeform: Shape 5"/>
              <p:cNvSpPr/>
              <p:nvPr/>
            </p:nvSpPr>
            <p:spPr bwMode="auto">
              <a:xfrm rot="3830661">
                <a:off x="8412005" y="1067060"/>
                <a:ext cx="620712" cy="2740025"/>
              </a:xfrm>
              <a:custGeom>
                <a:gdLst>
                  <a:gd name="connsiteX0" fmla="*/ 0 w 857250"/>
                  <a:gd name="connsiteY0" fmla="*/ 0 h 3710847"/>
                  <a:gd name="connsiteX1" fmla="*/ 857250 w 857250"/>
                  <a:gd name="connsiteY1" fmla="*/ 0 h 3710847"/>
                  <a:gd name="connsiteX2" fmla="*/ 857250 w 857250"/>
                  <a:gd name="connsiteY2" fmla="*/ 3710847 h 3710847"/>
                  <a:gd name="connsiteX3" fmla="*/ 0 w 857250"/>
                  <a:gd name="connsiteY3" fmla="*/ 3710847 h 3710847"/>
                  <a:gd name="connsiteX4" fmla="*/ 0 w 857250"/>
                  <a:gd name="connsiteY4" fmla="*/ 0 h 3710847"/>
                  <a:gd name="connsiteX0-1" fmla="*/ 0 w 906299"/>
                  <a:gd name="connsiteY0-2" fmla="*/ 0 h 4000927"/>
                  <a:gd name="connsiteX1-3" fmla="*/ 906299 w 906299"/>
                  <a:gd name="connsiteY1-4" fmla="*/ 290080 h 4000927"/>
                  <a:gd name="connsiteX2-5" fmla="*/ 906299 w 906299"/>
                  <a:gd name="connsiteY2-6" fmla="*/ 4000927 h 4000927"/>
                  <a:gd name="connsiteX3-7" fmla="*/ 49049 w 906299"/>
                  <a:gd name="connsiteY3-8" fmla="*/ 4000927 h 4000927"/>
                  <a:gd name="connsiteX4-9" fmla="*/ 0 w 906299"/>
                  <a:gd name="connsiteY4-10" fmla="*/ 0 h 4000927"/>
                </a:gd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906299" h="4000927">
                    <a:moveTo>
                      <a:pt x="0" y="0"/>
                    </a:moveTo>
                    <a:lnTo>
                      <a:pt x="906299" y="290080"/>
                    </a:lnTo>
                    <a:lnTo>
                      <a:pt x="906299" y="4000927"/>
                    </a:lnTo>
                    <a:lnTo>
                      <a:pt x="49049" y="4000927"/>
                    </a:lnTo>
                    <a:lnTo>
                      <a:pt x="0" y="0"/>
                    </a:ln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anchor="ctr" anchorCtr="1">
                <a:normAutofit fontScale="92500" lnSpcReduction="20000"/>
              </a:bodyPr>
              <a:lstStyle/>
              <a:p>
                <a:pPr algn="ctr"/>
                <a:r>
                  <a:rPr lang="en-US" altLang="zh-CN" sz="3700">
                    <a:solidFill>
                      <a:schemeClr val="bg1"/>
                    </a:solidFill>
                    <a:cs typeface="+mn-ea"/>
                    <a:sym typeface="+mn-lt"/>
                  </a:rPr>
                  <a:t>4</a:t>
                </a:r>
                <a:endParaRPr lang="en-US" altLang="zh-CN" sz="3700">
                  <a:solidFill>
                    <a:schemeClr val="bg1"/>
                  </a:solidFill>
                  <a:cs typeface="+mn-ea"/>
                  <a:sym typeface="+mn-lt"/>
                </a:endParaRPr>
              </a:p>
            </p:txBody>
          </p:sp>
          <p:sp>
            <p:nvSpPr>
              <p:cNvPr id="24" name="Freeform: Shape 15"/>
              <p:cNvSpPr/>
              <p:nvPr/>
            </p:nvSpPr>
            <p:spPr bwMode="auto">
              <a:xfrm rot="6911544">
                <a:off x="8455759" y="1828481"/>
                <a:ext cx="827736" cy="3217909"/>
              </a:xfrm>
              <a:custGeom>
                <a:gdLst>
                  <a:gd name="connsiteX0" fmla="*/ 0 w 857250"/>
                  <a:gd name="connsiteY0" fmla="*/ 0 h 3414247"/>
                  <a:gd name="connsiteX1" fmla="*/ 857250 w 857250"/>
                  <a:gd name="connsiteY1" fmla="*/ 0 h 3414247"/>
                  <a:gd name="connsiteX2" fmla="*/ 857250 w 857250"/>
                  <a:gd name="connsiteY2" fmla="*/ 3414247 h 3414247"/>
                  <a:gd name="connsiteX3" fmla="*/ 0 w 857250"/>
                  <a:gd name="connsiteY3" fmla="*/ 3414247 h 3414247"/>
                  <a:gd name="connsiteX4" fmla="*/ 0 w 857250"/>
                  <a:gd name="connsiteY4" fmla="*/ 0 h 3414247"/>
                  <a:gd name="connsiteX0-1" fmla="*/ 0 w 857250"/>
                  <a:gd name="connsiteY0-2" fmla="*/ 0 h 4085759"/>
                  <a:gd name="connsiteX1-3" fmla="*/ 857250 w 857250"/>
                  <a:gd name="connsiteY1-4" fmla="*/ 0 h 4085759"/>
                  <a:gd name="connsiteX2-5" fmla="*/ 857250 w 857250"/>
                  <a:gd name="connsiteY2-6" fmla="*/ 3414247 h 4085759"/>
                  <a:gd name="connsiteX3-7" fmla="*/ 314328 w 857250"/>
                  <a:gd name="connsiteY3-8" fmla="*/ 4085759 h 4085759"/>
                  <a:gd name="connsiteX4-9" fmla="*/ 0 w 857250"/>
                  <a:gd name="connsiteY4-10" fmla="*/ 0 h 4085759"/>
                  <a:gd name="connsiteX0-11" fmla="*/ 0 w 857250"/>
                  <a:gd name="connsiteY0-12" fmla="*/ 0 h 4000034"/>
                  <a:gd name="connsiteX1-13" fmla="*/ 857250 w 857250"/>
                  <a:gd name="connsiteY1-14" fmla="*/ 0 h 4000034"/>
                  <a:gd name="connsiteX2-15" fmla="*/ 857250 w 857250"/>
                  <a:gd name="connsiteY2-16" fmla="*/ 3414247 h 4000034"/>
                  <a:gd name="connsiteX3-17" fmla="*/ 328619 w 857250"/>
                  <a:gd name="connsiteY3-18" fmla="*/ 4000034 h 4000034"/>
                  <a:gd name="connsiteX4-19" fmla="*/ 0 w 857250"/>
                  <a:gd name="connsiteY4-20" fmla="*/ 0 h 4000034"/>
                  <a:gd name="connsiteX0-21" fmla="*/ 0 w 857250"/>
                  <a:gd name="connsiteY0-22" fmla="*/ 0 h 4028609"/>
                  <a:gd name="connsiteX1-23" fmla="*/ 857250 w 857250"/>
                  <a:gd name="connsiteY1-24" fmla="*/ 0 h 4028609"/>
                  <a:gd name="connsiteX2-25" fmla="*/ 857250 w 857250"/>
                  <a:gd name="connsiteY2-26" fmla="*/ 3414247 h 4028609"/>
                  <a:gd name="connsiteX3-27" fmla="*/ 357194 w 857250"/>
                  <a:gd name="connsiteY3-28" fmla="*/ 4028609 h 4028609"/>
                  <a:gd name="connsiteX4-29" fmla="*/ 0 w 857250"/>
                  <a:gd name="connsiteY4-30" fmla="*/ 0 h 4028609"/>
                  <a:gd name="connsiteX0-31" fmla="*/ 0 w 514347"/>
                  <a:gd name="connsiteY0-32" fmla="*/ 0 h 4700122"/>
                  <a:gd name="connsiteX1-33" fmla="*/ 514347 w 514347"/>
                  <a:gd name="connsiteY1-34" fmla="*/ 671513 h 4700122"/>
                  <a:gd name="connsiteX2-35" fmla="*/ 514347 w 514347"/>
                  <a:gd name="connsiteY2-36" fmla="*/ 4085760 h 4700122"/>
                  <a:gd name="connsiteX3-37" fmla="*/ 14291 w 514347"/>
                  <a:gd name="connsiteY3-38" fmla="*/ 4700122 h 4700122"/>
                  <a:gd name="connsiteX4-39" fmla="*/ 0 w 514347"/>
                  <a:gd name="connsiteY4-40" fmla="*/ 0 h 4700122"/>
                  <a:gd name="connsiteX0-41" fmla="*/ 694660 w 1209007"/>
                  <a:gd name="connsiteY0-42" fmla="*/ 17573 h 4717695"/>
                  <a:gd name="connsiteX1-43" fmla="*/ 1209007 w 1209007"/>
                  <a:gd name="connsiteY1-44" fmla="*/ 689086 h 4717695"/>
                  <a:gd name="connsiteX2-45" fmla="*/ 1209007 w 1209007"/>
                  <a:gd name="connsiteY2-46" fmla="*/ 4103333 h 4717695"/>
                  <a:gd name="connsiteX3-47" fmla="*/ 708951 w 1209007"/>
                  <a:gd name="connsiteY3-48" fmla="*/ 4717695 h 4717695"/>
                  <a:gd name="connsiteX4-49" fmla="*/ 6 w 1209007"/>
                  <a:gd name="connsiteY4-50" fmla="*/ 580671 h 4717695"/>
                  <a:gd name="connsiteX5" fmla="*/ 694660 w 1209007"/>
                  <a:gd name="connsiteY5" fmla="*/ 17573 h 4717695"/>
                  <a:gd name="connsiteX0-51" fmla="*/ 694654 w 1209001"/>
                  <a:gd name="connsiteY0-52" fmla="*/ 0 h 4700122"/>
                  <a:gd name="connsiteX1-53" fmla="*/ 1209001 w 1209001"/>
                  <a:gd name="connsiteY1-54" fmla="*/ 671513 h 4700122"/>
                  <a:gd name="connsiteX2-55" fmla="*/ 1209001 w 1209001"/>
                  <a:gd name="connsiteY2-56" fmla="*/ 4085760 h 4700122"/>
                  <a:gd name="connsiteX3-57" fmla="*/ 708945 w 1209001"/>
                  <a:gd name="connsiteY3-58" fmla="*/ 4700122 h 4700122"/>
                  <a:gd name="connsiteX4-59" fmla="*/ 0 w 1209001"/>
                  <a:gd name="connsiteY4-60" fmla="*/ 563098 h 4700122"/>
                  <a:gd name="connsiteX5-61" fmla="*/ 694654 w 1209001"/>
                  <a:gd name="connsiteY5-62" fmla="*/ 0 h 4700122"/>
                  <a:gd name="connsiteX0-63" fmla="*/ 694654 w 1209001"/>
                  <a:gd name="connsiteY0-64" fmla="*/ 0 h 4700122"/>
                  <a:gd name="connsiteX1-65" fmla="*/ 1209001 w 1209001"/>
                  <a:gd name="connsiteY1-66" fmla="*/ 671513 h 4700122"/>
                  <a:gd name="connsiteX2-67" fmla="*/ 1209001 w 1209001"/>
                  <a:gd name="connsiteY2-68" fmla="*/ 4085760 h 4700122"/>
                  <a:gd name="connsiteX3-69" fmla="*/ 708945 w 1209001"/>
                  <a:gd name="connsiteY3-70" fmla="*/ 4700122 h 4700122"/>
                  <a:gd name="connsiteX4-71" fmla="*/ 0 w 1209001"/>
                  <a:gd name="connsiteY4-72" fmla="*/ 563098 h 4700122"/>
                  <a:gd name="connsiteX5-73" fmla="*/ 694654 w 1209001"/>
                  <a:gd name="connsiteY5-74" fmla="*/ 0 h 4700122"/>
                  <a:gd name="connsiteX0-75" fmla="*/ 694654 w 1209001"/>
                  <a:gd name="connsiteY0-76" fmla="*/ 0 h 4700122"/>
                  <a:gd name="connsiteX1-77" fmla="*/ 1209001 w 1209001"/>
                  <a:gd name="connsiteY1-78" fmla="*/ 671513 h 4700122"/>
                  <a:gd name="connsiteX2-79" fmla="*/ 1209001 w 1209001"/>
                  <a:gd name="connsiteY2-80" fmla="*/ 4085760 h 4700122"/>
                  <a:gd name="connsiteX3-81" fmla="*/ 708945 w 1209001"/>
                  <a:gd name="connsiteY3-82" fmla="*/ 4700122 h 4700122"/>
                  <a:gd name="connsiteX4-83" fmla="*/ 0 w 1209001"/>
                  <a:gd name="connsiteY4-84" fmla="*/ 563098 h 4700122"/>
                  <a:gd name="connsiteX5-85" fmla="*/ 694654 w 1209001"/>
                  <a:gd name="connsiteY5-86" fmla="*/ 0 h 4700122"/>
                  <a:gd name="connsiteX0-87" fmla="*/ 694654 w 1209001"/>
                  <a:gd name="connsiteY0-88" fmla="*/ 0 h 4700122"/>
                  <a:gd name="connsiteX1-89" fmla="*/ 1209001 w 1209001"/>
                  <a:gd name="connsiteY1-90" fmla="*/ 671513 h 4700122"/>
                  <a:gd name="connsiteX2-91" fmla="*/ 1209001 w 1209001"/>
                  <a:gd name="connsiteY2-92" fmla="*/ 4085760 h 4700122"/>
                  <a:gd name="connsiteX3-93" fmla="*/ 708945 w 1209001"/>
                  <a:gd name="connsiteY3-94" fmla="*/ 4700122 h 4700122"/>
                  <a:gd name="connsiteX4-95" fmla="*/ 0 w 1209001"/>
                  <a:gd name="connsiteY4-96" fmla="*/ 563098 h 4700122"/>
                  <a:gd name="connsiteX5-97" fmla="*/ 694654 w 1209001"/>
                  <a:gd name="connsiteY5-98" fmla="*/ 0 h 4700122"/>
                </a:gdLst>
                <a:cxnLst>
                  <a:cxn ang="0">
                    <a:pos x="connsiteX0-1" y="connsiteY0-2"/>
                  </a:cxn>
                  <a:cxn ang="0">
                    <a:pos x="connsiteX1-3" y="connsiteY1-4"/>
                  </a:cxn>
                  <a:cxn ang="0">
                    <a:pos x="connsiteX2-5" y="connsiteY2-6"/>
                  </a:cxn>
                  <a:cxn ang="0">
                    <a:pos x="connsiteX3-7" y="connsiteY3-8"/>
                  </a:cxn>
                  <a:cxn ang="0">
                    <a:pos x="connsiteX4-9" y="connsiteY4-10"/>
                  </a:cxn>
                  <a:cxn ang="0">
                    <a:pos x="connsiteX5-61" y="connsiteY5-62"/>
                  </a:cxn>
                </a:cxnLst>
                <a:rect l="l" t="t" r="r" b="b"/>
                <a:pathLst>
                  <a:path w="1209001" h="4700122">
                    <a:moveTo>
                      <a:pt x="694654" y="0"/>
                    </a:moveTo>
                    <a:lnTo>
                      <a:pt x="1209001" y="671513"/>
                    </a:lnTo>
                    <a:lnTo>
                      <a:pt x="1209001" y="4085760"/>
                    </a:lnTo>
                    <a:lnTo>
                      <a:pt x="708945" y="4700122"/>
                    </a:lnTo>
                    <a:cubicBezTo>
                      <a:pt x="621744" y="4155874"/>
                      <a:pt x="354472" y="2631610"/>
                      <a:pt x="0" y="563098"/>
                    </a:cubicBezTo>
                    <a:cubicBezTo>
                      <a:pt x="654843" y="51206"/>
                      <a:pt x="607453" y="24793"/>
                      <a:pt x="694654" y="0"/>
                    </a:cubicBez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rIns="143992" anchor="b" anchorCtr="1">
                <a:normAutofit/>
              </a:bodyPr>
              <a:lstStyle/>
              <a:p>
                <a:pPr algn="ctr"/>
                <a:r>
                  <a:rPr lang="zh-CN" altLang="en-US">
                    <a:solidFill>
                      <a:schemeClr val="bg1"/>
                    </a:solidFill>
                    <a:cs typeface="+mn-ea"/>
                    <a:sym typeface="+mn-lt"/>
                  </a:rPr>
                  <a:t>标题文本预设</a:t>
                </a:r>
                <a:endParaRPr lang="zh-CN" altLang="en-US">
                  <a:solidFill>
                    <a:schemeClr val="bg1"/>
                  </a:solidFill>
                  <a:cs typeface="+mn-ea"/>
                  <a:sym typeface="+mn-lt"/>
                </a:endParaRPr>
              </a:p>
            </p:txBody>
          </p:sp>
        </p:grpSp>
      </p:grpSp>
      <p:grpSp>
        <p:nvGrpSpPr>
          <p:cNvPr id="5" name="Group 18"/>
          <p:cNvGrpSpPr/>
          <p:nvPr/>
        </p:nvGrpSpPr>
        <p:grpSpPr>
          <a:xfrm>
            <a:off x="1448331" y="4526329"/>
            <a:ext cx="9295343" cy="1145908"/>
            <a:chOff x="1768931" y="3638220"/>
            <a:chExt cx="9298705" cy="1146063"/>
          </a:xfrm>
        </p:grpSpPr>
        <p:grpSp>
          <p:nvGrpSpPr>
            <p:cNvPr id="6" name="Group 19"/>
            <p:cNvGrpSpPr/>
            <p:nvPr/>
          </p:nvGrpSpPr>
          <p:grpSpPr>
            <a:xfrm>
              <a:off x="1768931" y="3638220"/>
              <a:ext cx="2244316" cy="1144375"/>
              <a:chOff x="1732858" y="5001250"/>
              <a:chExt cx="2244316" cy="1144375"/>
            </a:xfrm>
          </p:grpSpPr>
          <p:sp>
            <p:nvSpPr>
              <p:cNvPr id="16" name="TextBox 34"/>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endParaRPr lang="zh-CN" altLang="en-US" sz="1600" b="1">
                  <a:solidFill>
                    <a:schemeClr val="bg1">
                      <a:lumMod val="50000"/>
                    </a:schemeClr>
                  </a:solidFill>
                  <a:cs typeface="+mn-ea"/>
                  <a:sym typeface="+mn-lt"/>
                </a:endParaRPr>
              </a:p>
            </p:txBody>
          </p:sp>
          <p:sp>
            <p:nvSpPr>
              <p:cNvPr id="17" name="TextBox 35"/>
              <p:cNvSpPr txBox="1"/>
              <p:nvPr/>
            </p:nvSpPr>
            <p:spPr bwMode="auto">
              <a:xfrm>
                <a:off x="1764031" y="5571395"/>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a:solidFill>
                      <a:schemeClr val="bg1">
                        <a:lumMod val="50000"/>
                      </a:schemeClr>
                    </a:solidFill>
                    <a:cs typeface="+mn-ea"/>
                    <a:sym typeface="+mn-lt"/>
                  </a:rPr>
                  <a:t>标题数字等都可以通过点击和重新输入进行更改，顶部“开始”面板中可以对字体 </a:t>
                </a:r>
                <a:br>
                  <a:rPr lang="zh-CN" altLang="en-US" sz="1200">
                    <a:solidFill>
                      <a:schemeClr val="bg1">
                        <a:lumMod val="50000"/>
                      </a:schemeClr>
                    </a:solidFill>
                    <a:cs typeface="+mn-ea"/>
                    <a:sym typeface="+mn-lt"/>
                  </a:rPr>
                </a:br>
                <a:r>
                  <a:rPr lang="zh-CN" altLang="en-US" sz="1200">
                    <a:solidFill>
                      <a:schemeClr val="bg1">
                        <a:lumMod val="50000"/>
                      </a:schemeClr>
                    </a:solidFill>
                    <a:cs typeface="+mn-ea"/>
                    <a:sym typeface="+mn-lt"/>
                  </a:rPr>
                  <a:t>（建议使用主题字体）</a:t>
                </a:r>
                <a:endParaRPr lang="zh-CN" altLang="en-US" sz="1200">
                  <a:solidFill>
                    <a:schemeClr val="bg1">
                      <a:lumMod val="50000"/>
                    </a:schemeClr>
                  </a:solidFill>
                  <a:cs typeface="+mn-ea"/>
                  <a:sym typeface="+mn-lt"/>
                </a:endParaRPr>
              </a:p>
            </p:txBody>
          </p:sp>
        </p:grpSp>
        <p:grpSp>
          <p:nvGrpSpPr>
            <p:cNvPr id="7" name="Group 20"/>
            <p:cNvGrpSpPr/>
            <p:nvPr/>
          </p:nvGrpSpPr>
          <p:grpSpPr>
            <a:xfrm>
              <a:off x="4113839" y="3638220"/>
              <a:ext cx="2230089" cy="1146063"/>
              <a:chOff x="1715912" y="5001250"/>
              <a:chExt cx="2230089" cy="1146063"/>
            </a:xfrm>
          </p:grpSpPr>
          <p:sp>
            <p:nvSpPr>
              <p:cNvPr id="14" name="TextBox 32"/>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endParaRPr lang="zh-CN" altLang="en-US" sz="1600" b="1">
                  <a:solidFill>
                    <a:schemeClr val="bg1">
                      <a:lumMod val="50000"/>
                    </a:schemeClr>
                  </a:solidFill>
                  <a:cs typeface="+mn-ea"/>
                  <a:sym typeface="+mn-lt"/>
                </a:endParaRPr>
              </a:p>
            </p:txBody>
          </p:sp>
          <p:sp>
            <p:nvSpPr>
              <p:cNvPr id="15" name="TextBox 33"/>
              <p:cNvSpPr txBox="1"/>
              <p:nvPr/>
            </p:nvSpPr>
            <p:spPr bwMode="auto">
              <a:xfrm>
                <a:off x="1715912" y="5573083"/>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a:solidFill>
                      <a:schemeClr val="bg1">
                        <a:lumMod val="50000"/>
                      </a:schemeClr>
                    </a:solidFill>
                    <a:cs typeface="+mn-ea"/>
                    <a:sym typeface="+mn-lt"/>
                  </a:rPr>
                  <a:t>标题数字等都可以通过点击和重新输入进行更改，顶部“开始”面板中可以对字体 </a:t>
                </a:r>
                <a:br>
                  <a:rPr lang="zh-CN" altLang="en-US" sz="1200">
                    <a:solidFill>
                      <a:schemeClr val="bg1">
                        <a:lumMod val="50000"/>
                      </a:schemeClr>
                    </a:solidFill>
                    <a:cs typeface="+mn-ea"/>
                    <a:sym typeface="+mn-lt"/>
                  </a:rPr>
                </a:br>
                <a:r>
                  <a:rPr lang="zh-CN" altLang="en-US" sz="1200">
                    <a:solidFill>
                      <a:schemeClr val="bg1">
                        <a:lumMod val="50000"/>
                      </a:schemeClr>
                    </a:solidFill>
                    <a:cs typeface="+mn-ea"/>
                    <a:sym typeface="+mn-lt"/>
                  </a:rPr>
                  <a:t>（建议使用主题字体）</a:t>
                </a:r>
                <a:endParaRPr lang="zh-CN" altLang="en-US" sz="1200">
                  <a:solidFill>
                    <a:schemeClr val="bg1">
                      <a:lumMod val="50000"/>
                    </a:schemeClr>
                  </a:solidFill>
                  <a:cs typeface="+mn-ea"/>
                  <a:sym typeface="+mn-lt"/>
                </a:endParaRPr>
              </a:p>
            </p:txBody>
          </p:sp>
        </p:grpSp>
        <p:grpSp>
          <p:nvGrpSpPr>
            <p:cNvPr id="8" name="Group 21"/>
            <p:cNvGrpSpPr/>
            <p:nvPr/>
          </p:nvGrpSpPr>
          <p:grpSpPr>
            <a:xfrm>
              <a:off x="6492639" y="3638220"/>
              <a:ext cx="2248080" cy="1144375"/>
              <a:chOff x="1732858" y="5001250"/>
              <a:chExt cx="2248080" cy="1144375"/>
            </a:xfrm>
          </p:grpSpPr>
          <p:sp>
            <p:nvSpPr>
              <p:cNvPr id="12" name="TextBox 30"/>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endParaRPr lang="zh-CN" altLang="en-US" sz="1600" b="1">
                  <a:solidFill>
                    <a:schemeClr val="bg1">
                      <a:lumMod val="50000"/>
                    </a:schemeClr>
                  </a:solidFill>
                  <a:cs typeface="+mn-ea"/>
                  <a:sym typeface="+mn-lt"/>
                </a:endParaRPr>
              </a:p>
            </p:txBody>
          </p:sp>
          <p:sp>
            <p:nvSpPr>
              <p:cNvPr id="13" name="TextBox 31"/>
              <p:cNvSpPr txBox="1"/>
              <p:nvPr/>
            </p:nvSpPr>
            <p:spPr bwMode="auto">
              <a:xfrm>
                <a:off x="1767795" y="5571395"/>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a:solidFill>
                      <a:schemeClr val="bg1">
                        <a:lumMod val="50000"/>
                      </a:schemeClr>
                    </a:solidFill>
                    <a:cs typeface="+mn-ea"/>
                    <a:sym typeface="+mn-lt"/>
                  </a:rPr>
                  <a:t>标题数字等都可以通过点击和重新输入进行更改，顶部“开始”面板中可以对字体 </a:t>
                </a:r>
                <a:br>
                  <a:rPr lang="zh-CN" altLang="en-US" sz="1200">
                    <a:solidFill>
                      <a:schemeClr val="bg1">
                        <a:lumMod val="50000"/>
                      </a:schemeClr>
                    </a:solidFill>
                    <a:cs typeface="+mn-ea"/>
                    <a:sym typeface="+mn-lt"/>
                  </a:rPr>
                </a:br>
                <a:r>
                  <a:rPr lang="zh-CN" altLang="en-US" sz="1200">
                    <a:solidFill>
                      <a:schemeClr val="bg1">
                        <a:lumMod val="50000"/>
                      </a:schemeClr>
                    </a:solidFill>
                    <a:cs typeface="+mn-ea"/>
                    <a:sym typeface="+mn-lt"/>
                  </a:rPr>
                  <a:t>（建议使用主题字体）</a:t>
                </a:r>
                <a:endParaRPr lang="zh-CN" altLang="en-US" sz="1200">
                  <a:solidFill>
                    <a:schemeClr val="bg1">
                      <a:lumMod val="50000"/>
                    </a:schemeClr>
                  </a:solidFill>
                  <a:cs typeface="+mn-ea"/>
                  <a:sym typeface="+mn-lt"/>
                </a:endParaRPr>
              </a:p>
            </p:txBody>
          </p:sp>
        </p:grpSp>
        <p:grpSp>
          <p:nvGrpSpPr>
            <p:cNvPr id="9" name="Group 22"/>
            <p:cNvGrpSpPr/>
            <p:nvPr/>
          </p:nvGrpSpPr>
          <p:grpSpPr>
            <a:xfrm>
              <a:off x="8854493" y="3638220"/>
              <a:ext cx="2213143" cy="1144375"/>
              <a:chOff x="1732858" y="5001250"/>
              <a:chExt cx="2213143" cy="1144375"/>
            </a:xfrm>
          </p:grpSpPr>
          <p:sp>
            <p:nvSpPr>
              <p:cNvPr id="10" name="TextBox 23"/>
              <p:cNvSpPr txBox="1"/>
              <p:nvPr/>
            </p:nvSpPr>
            <p:spPr bwMode="auto">
              <a:xfrm>
                <a:off x="1732858" y="5001250"/>
                <a:ext cx="2213143" cy="283030"/>
              </a:xfrm>
              <a:prstGeom prst="rect">
                <a:avLst/>
              </a:prstGeom>
              <a:noFill/>
              <a:ln w="9525">
                <a:noFill/>
                <a:miter lim="800000"/>
              </a:ln>
            </p:spPr>
            <p:txBody>
              <a:bodyPr wrap="none" lIns="0" tIns="0" rIns="0" bIns="0" anchor="ctr" anchorCtr="1">
                <a:normAutofit/>
                <a:scene3d>
                  <a:camera prst="orthographicFront"/>
                  <a:lightRig rig="threePt" dir="t"/>
                </a:scene3d>
                <a:sp3d>
                  <a:bevelT w="0" h="0"/>
                </a:sp3d>
              </a:bodyPr>
              <a:lstStyle/>
              <a:p>
                <a:pPr marL="0" lvl="1" algn="ctr"/>
                <a:r>
                  <a:rPr lang="zh-CN" altLang="en-US" sz="1600" b="1">
                    <a:solidFill>
                      <a:schemeClr val="bg1">
                        <a:lumMod val="50000"/>
                      </a:schemeClr>
                    </a:solidFill>
                    <a:cs typeface="+mn-ea"/>
                    <a:sym typeface="+mn-lt"/>
                  </a:rPr>
                  <a:t>标题文本预设</a:t>
                </a:r>
                <a:endParaRPr lang="zh-CN" altLang="en-US" sz="1600" b="1">
                  <a:solidFill>
                    <a:schemeClr val="bg1">
                      <a:lumMod val="50000"/>
                    </a:schemeClr>
                  </a:solidFill>
                  <a:cs typeface="+mn-ea"/>
                  <a:sym typeface="+mn-lt"/>
                </a:endParaRPr>
              </a:p>
            </p:txBody>
          </p:sp>
          <p:sp>
            <p:nvSpPr>
              <p:cNvPr id="11" name="TextBox 25"/>
              <p:cNvSpPr txBox="1"/>
              <p:nvPr/>
            </p:nvSpPr>
            <p:spPr bwMode="auto">
              <a:xfrm>
                <a:off x="1732858" y="5571395"/>
                <a:ext cx="2213143" cy="574230"/>
              </a:xfrm>
              <a:prstGeom prst="rect">
                <a:avLst/>
              </a:prstGeom>
              <a:noFill/>
              <a:ln w="9525">
                <a:noFill/>
                <a:miter lim="800000"/>
              </a:ln>
            </p:spPr>
            <p:txBody>
              <a:bodyPr wrap="square" lIns="0" tIns="0" rIns="0" bIns="0" anchor="ctr" anchorCtr="1">
                <a:noAutofit/>
                <a:scene3d>
                  <a:camera prst="orthographicFront"/>
                  <a:lightRig rig="threePt" dir="t"/>
                </a:scene3d>
                <a:sp3d>
                  <a:bevelT w="0" h="0"/>
                </a:sp3d>
              </a:bodyPr>
              <a:lstStyle/>
              <a:p>
                <a:pPr algn="ctr">
                  <a:lnSpc>
                    <a:spcPct val="120000"/>
                  </a:lnSpc>
                  <a:defRPr/>
                </a:pPr>
                <a:r>
                  <a:rPr lang="zh-CN" altLang="en-US" sz="1200">
                    <a:solidFill>
                      <a:schemeClr val="bg1">
                        <a:lumMod val="50000"/>
                      </a:schemeClr>
                    </a:solidFill>
                    <a:cs typeface="+mn-ea"/>
                    <a:sym typeface="+mn-lt"/>
                  </a:rPr>
                  <a:t>标题数字等都可以通过点击和重新输入进行更改，顶部“开始”面板中可以对字体 </a:t>
                </a:r>
                <a:br>
                  <a:rPr lang="zh-CN" altLang="en-US" sz="1200">
                    <a:solidFill>
                      <a:schemeClr val="bg1">
                        <a:lumMod val="50000"/>
                      </a:schemeClr>
                    </a:solidFill>
                    <a:cs typeface="+mn-ea"/>
                    <a:sym typeface="+mn-lt"/>
                  </a:rPr>
                </a:br>
                <a:r>
                  <a:rPr lang="zh-CN" altLang="en-US" sz="1200">
                    <a:solidFill>
                      <a:schemeClr val="bg1">
                        <a:lumMod val="50000"/>
                      </a:schemeClr>
                    </a:solidFill>
                    <a:cs typeface="+mn-ea"/>
                    <a:sym typeface="+mn-lt"/>
                  </a:rPr>
                  <a:t>（建议使用主题字体）</a:t>
                </a:r>
                <a:endParaRPr lang="zh-CN" altLang="en-US" sz="1200">
                  <a:solidFill>
                    <a:schemeClr val="bg1">
                      <a:lumMod val="50000"/>
                    </a:schemeClr>
                  </a:solidFill>
                  <a:cs typeface="+mn-ea"/>
                  <a:sym typeface="+mn-lt"/>
                </a:endParaRPr>
              </a:p>
            </p:txBody>
          </p:sp>
        </p:grpSp>
      </p:gr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nodeType="afterGroup">
                            <p:stCondLst>
                              <p:cond delay="500"/>
                            </p:stCondLst>
                            <p:childTnLst>
                              <p:par>
                                <p:cTn id="12" presetID="16" presetClass="entr" presetSubtype="2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5" name="组合 4"/>
          <p:cNvGrpSpPr/>
          <p:nvPr/>
        </p:nvGrpSpPr>
        <p:grpSpPr>
          <a:xfrm>
            <a:off x="6953252" y="1796417"/>
            <a:ext cx="4398432" cy="4448491"/>
            <a:chOff x="5214939" y="1347235"/>
            <a:chExt cx="3298824" cy="3336368"/>
          </a:xfrm>
        </p:grpSpPr>
        <p:sp>
          <p:nvSpPr>
            <p:cNvPr id="6" name="Freeform 8"/>
            <p:cNvSpPr/>
            <p:nvPr/>
          </p:nvSpPr>
          <p:spPr bwMode="auto">
            <a:xfrm>
              <a:off x="5222875" y="1350412"/>
              <a:ext cx="2452688" cy="1384727"/>
            </a:xfrm>
            <a:custGeom>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2">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solidFill>
              <a:schemeClr val="accent1"/>
            </a:solidFill>
            <a:ln>
              <a:noFill/>
            </a:ln>
          </p:spPr>
          <p:txBody>
            <a:bodyPr/>
            <a:lstStyle/>
            <a:p>
              <a:endParaRPr lang="zh-CN" altLang="en-US" sz="2400">
                <a:solidFill>
                  <a:prstClr val="black"/>
                </a:solidFill>
                <a:cs typeface="+mn-ea"/>
                <a:sym typeface="+mn-lt"/>
              </a:endParaRPr>
            </a:p>
          </p:txBody>
        </p:sp>
        <p:sp>
          <p:nvSpPr>
            <p:cNvPr id="7" name="Freeform 9"/>
            <p:cNvSpPr/>
            <p:nvPr/>
          </p:nvSpPr>
          <p:spPr bwMode="auto">
            <a:xfrm>
              <a:off x="7108825" y="1347235"/>
              <a:ext cx="1397000" cy="2451857"/>
            </a:xfrm>
            <a:custGeom>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solidFill>
              <a:schemeClr val="accent2"/>
            </a:solidFill>
            <a:ln>
              <a:noFill/>
            </a:ln>
          </p:spPr>
          <p:txBody>
            <a:bodyPr/>
            <a:lstStyle/>
            <a:p>
              <a:endParaRPr lang="zh-CN" altLang="en-US" sz="2400">
                <a:solidFill>
                  <a:prstClr val="black"/>
                </a:solidFill>
                <a:cs typeface="+mn-ea"/>
                <a:sym typeface="+mn-lt"/>
              </a:endParaRPr>
            </a:p>
          </p:txBody>
        </p:sp>
        <p:sp>
          <p:nvSpPr>
            <p:cNvPr id="8" name="Freeform 10"/>
            <p:cNvSpPr/>
            <p:nvPr/>
          </p:nvSpPr>
          <p:spPr bwMode="auto">
            <a:xfrm>
              <a:off x="6026150" y="3354456"/>
              <a:ext cx="2487613" cy="1329147"/>
            </a:xfrm>
            <a:custGeom>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solidFill>
              <a:schemeClr val="accent3"/>
            </a:solidFill>
            <a:ln>
              <a:noFill/>
            </a:ln>
          </p:spPr>
          <p:txBody>
            <a:bodyPr/>
            <a:lstStyle/>
            <a:p>
              <a:endParaRPr lang="zh-CN" altLang="en-US" sz="2400">
                <a:solidFill>
                  <a:prstClr val="black"/>
                </a:solidFill>
                <a:cs typeface="+mn-ea"/>
                <a:sym typeface="+mn-lt"/>
              </a:endParaRPr>
            </a:p>
          </p:txBody>
        </p:sp>
        <p:sp>
          <p:nvSpPr>
            <p:cNvPr id="9" name="Freeform 11"/>
            <p:cNvSpPr/>
            <p:nvPr/>
          </p:nvSpPr>
          <p:spPr bwMode="auto">
            <a:xfrm>
              <a:off x="5214939" y="2198399"/>
              <a:ext cx="1336675" cy="2485204"/>
            </a:xfrm>
            <a:custGeom>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solidFill>
              <a:schemeClr val="accent4"/>
            </a:solidFill>
            <a:ln>
              <a:noFill/>
            </a:ln>
          </p:spPr>
          <p:txBody>
            <a:bodyPr/>
            <a:lstStyle/>
            <a:p>
              <a:endParaRPr lang="zh-CN" altLang="en-US" sz="2400">
                <a:solidFill>
                  <a:prstClr val="black"/>
                </a:solidFill>
                <a:cs typeface="+mn-ea"/>
                <a:sym typeface="+mn-lt"/>
              </a:endParaRPr>
            </a:p>
          </p:txBody>
        </p:sp>
        <p:sp>
          <p:nvSpPr>
            <p:cNvPr id="10" name="Oval 12"/>
            <p:cNvSpPr>
              <a:spLocks noChangeArrowheads="1"/>
            </p:cNvSpPr>
            <p:nvPr/>
          </p:nvSpPr>
          <p:spPr bwMode="auto">
            <a:xfrm>
              <a:off x="6283325" y="2474709"/>
              <a:ext cx="1074738" cy="1075069"/>
            </a:xfrm>
            <a:prstGeom prst="ellipse">
              <a:avLst/>
            </a:prstGeom>
            <a:solidFill>
              <a:schemeClr val="bg1">
                <a:lumMod val="85000"/>
              </a:schemeClr>
            </a:solidFill>
            <a:ln>
              <a:noFill/>
            </a:ln>
          </p:spPr>
          <p:txBody>
            <a:bodyPr/>
            <a:lstStyle/>
            <a:p>
              <a:endParaRPr lang="zh-CN" altLang="en-US" sz="2400">
                <a:solidFill>
                  <a:prstClr val="black"/>
                </a:solidFill>
                <a:cs typeface="+mn-ea"/>
                <a:sym typeface="+mn-lt"/>
              </a:endParaRPr>
            </a:p>
          </p:txBody>
        </p:sp>
        <p:sp>
          <p:nvSpPr>
            <p:cNvPr id="11" name="Freeform 13"/>
            <p:cNvSpPr>
              <a:spLocks noEditPoints="1"/>
            </p:cNvSpPr>
            <p:nvPr/>
          </p:nvSpPr>
          <p:spPr bwMode="auto">
            <a:xfrm>
              <a:off x="7800975" y="3870551"/>
              <a:ext cx="266700" cy="300131"/>
            </a:xfrm>
            <a:custGeom>
              <a:gdLst>
                <a:gd name="T0" fmla="*/ 85 w 91"/>
                <a:gd name="T1" fmla="*/ 0 h 103"/>
                <a:gd name="T2" fmla="*/ 7 w 91"/>
                <a:gd name="T3" fmla="*/ 0 h 103"/>
                <a:gd name="T4" fmla="*/ 0 w 91"/>
                <a:gd name="T5" fmla="*/ 6 h 103"/>
                <a:gd name="T6" fmla="*/ 0 w 91"/>
                <a:gd name="T7" fmla="*/ 97 h 103"/>
                <a:gd name="T8" fmla="*/ 7 w 91"/>
                <a:gd name="T9" fmla="*/ 103 h 103"/>
                <a:gd name="T10" fmla="*/ 85 w 91"/>
                <a:gd name="T11" fmla="*/ 103 h 103"/>
                <a:gd name="T12" fmla="*/ 91 w 91"/>
                <a:gd name="T13" fmla="*/ 97 h 103"/>
                <a:gd name="T14" fmla="*/ 91 w 91"/>
                <a:gd name="T15" fmla="*/ 6 h 103"/>
                <a:gd name="T16" fmla="*/ 85 w 91"/>
                <a:gd name="T17" fmla="*/ 0 h 103"/>
                <a:gd name="T18" fmla="*/ 13 w 91"/>
                <a:gd name="T19" fmla="*/ 6 h 103"/>
                <a:gd name="T20" fmla="*/ 20 w 91"/>
                <a:gd name="T21" fmla="*/ 13 h 103"/>
                <a:gd name="T22" fmla="*/ 13 w 91"/>
                <a:gd name="T23" fmla="*/ 19 h 103"/>
                <a:gd name="T24" fmla="*/ 7 w 91"/>
                <a:gd name="T25" fmla="*/ 13 h 103"/>
                <a:gd name="T26" fmla="*/ 13 w 91"/>
                <a:gd name="T27" fmla="*/ 6 h 103"/>
                <a:gd name="T28" fmla="*/ 85 w 91"/>
                <a:gd name="T29" fmla="*/ 97 h 103"/>
                <a:gd name="T30" fmla="*/ 7 w 91"/>
                <a:gd name="T31" fmla="*/ 97 h 103"/>
                <a:gd name="T32" fmla="*/ 7 w 91"/>
                <a:gd name="T33" fmla="*/ 26 h 103"/>
                <a:gd name="T34" fmla="*/ 85 w 91"/>
                <a:gd name="T35" fmla="*/ 26 h 103"/>
                <a:gd name="T36" fmla="*/ 85 w 91"/>
                <a:gd name="T37" fmla="*/ 97 h 103"/>
                <a:gd name="T38" fmla="*/ 78 w 91"/>
                <a:gd name="T39" fmla="*/ 19 h 103"/>
                <a:gd name="T40" fmla="*/ 72 w 91"/>
                <a:gd name="T41" fmla="*/ 13 h 103"/>
                <a:gd name="T42" fmla="*/ 78 w 91"/>
                <a:gd name="T43" fmla="*/ 6 h 103"/>
                <a:gd name="T44" fmla="*/ 85 w 91"/>
                <a:gd name="T45" fmla="*/ 13 h 103"/>
                <a:gd name="T46" fmla="*/ 78 w 91"/>
                <a:gd name="T47" fmla="*/ 19 h 103"/>
                <a:gd name="T48" fmla="*/ 13 w 91"/>
                <a:gd name="T49" fmla="*/ 42 h 103"/>
                <a:gd name="T50" fmla="*/ 17 w 91"/>
                <a:gd name="T51" fmla="*/ 39 h 103"/>
                <a:gd name="T52" fmla="*/ 75 w 91"/>
                <a:gd name="T53" fmla="*/ 39 h 103"/>
                <a:gd name="T54" fmla="*/ 78 w 91"/>
                <a:gd name="T55" fmla="*/ 42 h 103"/>
                <a:gd name="T56" fmla="*/ 75 w 91"/>
                <a:gd name="T57" fmla="*/ 45 h 103"/>
                <a:gd name="T58" fmla="*/ 17 w 91"/>
                <a:gd name="T59" fmla="*/ 45 h 103"/>
                <a:gd name="T60" fmla="*/ 13 w 91"/>
                <a:gd name="T61" fmla="*/ 42 h 103"/>
                <a:gd name="T62" fmla="*/ 13 w 91"/>
                <a:gd name="T63" fmla="*/ 61 h 103"/>
                <a:gd name="T64" fmla="*/ 17 w 91"/>
                <a:gd name="T65" fmla="*/ 58 h 103"/>
                <a:gd name="T66" fmla="*/ 75 w 91"/>
                <a:gd name="T67" fmla="*/ 58 h 103"/>
                <a:gd name="T68" fmla="*/ 78 w 91"/>
                <a:gd name="T69" fmla="*/ 61 h 103"/>
                <a:gd name="T70" fmla="*/ 75 w 91"/>
                <a:gd name="T71" fmla="*/ 65 h 103"/>
                <a:gd name="T72" fmla="*/ 17 w 91"/>
                <a:gd name="T73" fmla="*/ 65 h 103"/>
                <a:gd name="T74" fmla="*/ 13 w 91"/>
                <a:gd name="T75" fmla="*/ 61 h 103"/>
                <a:gd name="T76" fmla="*/ 13 w 91"/>
                <a:gd name="T77" fmla="*/ 81 h 103"/>
                <a:gd name="T78" fmla="*/ 17 w 91"/>
                <a:gd name="T79" fmla="*/ 77 h 103"/>
                <a:gd name="T80" fmla="*/ 75 w 91"/>
                <a:gd name="T81" fmla="*/ 77 h 103"/>
                <a:gd name="T82" fmla="*/ 78 w 91"/>
                <a:gd name="T83" fmla="*/ 81 h 103"/>
                <a:gd name="T84" fmla="*/ 75 w 91"/>
                <a:gd name="T85" fmla="*/ 84 h 103"/>
                <a:gd name="T86" fmla="*/ 17 w 91"/>
                <a:gd name="T87" fmla="*/ 84 h 103"/>
                <a:gd name="T88" fmla="*/ 13 w 91"/>
                <a:gd name="T89" fmla="*/ 81 h 1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03">
                  <a:moveTo>
                    <a:pt x="85" y="0"/>
                  </a:moveTo>
                  <a:cubicBezTo>
                    <a:pt x="7" y="0"/>
                    <a:pt x="7" y="0"/>
                    <a:pt x="7" y="0"/>
                  </a:cubicBezTo>
                  <a:cubicBezTo>
                    <a:pt x="3" y="0"/>
                    <a:pt x="0" y="3"/>
                    <a:pt x="0" y="6"/>
                  </a:cubicBezTo>
                  <a:cubicBezTo>
                    <a:pt x="0" y="97"/>
                    <a:pt x="0" y="97"/>
                    <a:pt x="0" y="97"/>
                  </a:cubicBezTo>
                  <a:cubicBezTo>
                    <a:pt x="0" y="100"/>
                    <a:pt x="3" y="103"/>
                    <a:pt x="7" y="103"/>
                  </a:cubicBezTo>
                  <a:cubicBezTo>
                    <a:pt x="85" y="103"/>
                    <a:pt x="85" y="103"/>
                    <a:pt x="85" y="103"/>
                  </a:cubicBezTo>
                  <a:cubicBezTo>
                    <a:pt x="88" y="103"/>
                    <a:pt x="91" y="100"/>
                    <a:pt x="91" y="97"/>
                  </a:cubicBezTo>
                  <a:cubicBezTo>
                    <a:pt x="91" y="6"/>
                    <a:pt x="91" y="6"/>
                    <a:pt x="91" y="6"/>
                  </a:cubicBezTo>
                  <a:cubicBezTo>
                    <a:pt x="91" y="3"/>
                    <a:pt x="88" y="0"/>
                    <a:pt x="85" y="0"/>
                  </a:cubicBezTo>
                  <a:close/>
                  <a:moveTo>
                    <a:pt x="13" y="6"/>
                  </a:moveTo>
                  <a:cubicBezTo>
                    <a:pt x="17" y="6"/>
                    <a:pt x="20" y="9"/>
                    <a:pt x="20" y="13"/>
                  </a:cubicBezTo>
                  <a:cubicBezTo>
                    <a:pt x="20" y="16"/>
                    <a:pt x="17" y="19"/>
                    <a:pt x="13" y="19"/>
                  </a:cubicBezTo>
                  <a:cubicBezTo>
                    <a:pt x="10" y="19"/>
                    <a:pt x="7" y="16"/>
                    <a:pt x="7" y="13"/>
                  </a:cubicBezTo>
                  <a:cubicBezTo>
                    <a:pt x="7" y="9"/>
                    <a:pt x="10" y="6"/>
                    <a:pt x="13" y="6"/>
                  </a:cubicBezTo>
                  <a:close/>
                  <a:moveTo>
                    <a:pt x="85" y="97"/>
                  </a:moveTo>
                  <a:cubicBezTo>
                    <a:pt x="7" y="97"/>
                    <a:pt x="7" y="97"/>
                    <a:pt x="7" y="97"/>
                  </a:cubicBezTo>
                  <a:cubicBezTo>
                    <a:pt x="7" y="26"/>
                    <a:pt x="7" y="26"/>
                    <a:pt x="7" y="26"/>
                  </a:cubicBezTo>
                  <a:cubicBezTo>
                    <a:pt x="85" y="26"/>
                    <a:pt x="85" y="26"/>
                    <a:pt x="85" y="26"/>
                  </a:cubicBezTo>
                  <a:lnTo>
                    <a:pt x="85" y="97"/>
                  </a:lnTo>
                  <a:close/>
                  <a:moveTo>
                    <a:pt x="78" y="19"/>
                  </a:moveTo>
                  <a:cubicBezTo>
                    <a:pt x="75" y="19"/>
                    <a:pt x="72" y="16"/>
                    <a:pt x="72" y="13"/>
                  </a:cubicBezTo>
                  <a:cubicBezTo>
                    <a:pt x="72" y="9"/>
                    <a:pt x="75" y="6"/>
                    <a:pt x="78" y="6"/>
                  </a:cubicBezTo>
                  <a:cubicBezTo>
                    <a:pt x="82" y="6"/>
                    <a:pt x="85" y="9"/>
                    <a:pt x="85" y="13"/>
                  </a:cubicBezTo>
                  <a:cubicBezTo>
                    <a:pt x="85" y="16"/>
                    <a:pt x="82" y="19"/>
                    <a:pt x="78" y="19"/>
                  </a:cubicBezTo>
                  <a:close/>
                  <a:moveTo>
                    <a:pt x="13" y="42"/>
                  </a:moveTo>
                  <a:cubicBezTo>
                    <a:pt x="13" y="40"/>
                    <a:pt x="15" y="39"/>
                    <a:pt x="17" y="39"/>
                  </a:cubicBezTo>
                  <a:cubicBezTo>
                    <a:pt x="75" y="39"/>
                    <a:pt x="75" y="39"/>
                    <a:pt x="75" y="39"/>
                  </a:cubicBezTo>
                  <a:cubicBezTo>
                    <a:pt x="77" y="39"/>
                    <a:pt x="78" y="40"/>
                    <a:pt x="78" y="42"/>
                  </a:cubicBezTo>
                  <a:cubicBezTo>
                    <a:pt x="78" y="44"/>
                    <a:pt x="77" y="45"/>
                    <a:pt x="75" y="45"/>
                  </a:cubicBezTo>
                  <a:cubicBezTo>
                    <a:pt x="17" y="45"/>
                    <a:pt x="17" y="45"/>
                    <a:pt x="17" y="45"/>
                  </a:cubicBezTo>
                  <a:cubicBezTo>
                    <a:pt x="15" y="45"/>
                    <a:pt x="13" y="44"/>
                    <a:pt x="13" y="42"/>
                  </a:cubicBezTo>
                  <a:close/>
                  <a:moveTo>
                    <a:pt x="13" y="61"/>
                  </a:moveTo>
                  <a:cubicBezTo>
                    <a:pt x="13" y="59"/>
                    <a:pt x="15" y="58"/>
                    <a:pt x="17" y="58"/>
                  </a:cubicBezTo>
                  <a:cubicBezTo>
                    <a:pt x="75" y="58"/>
                    <a:pt x="75" y="58"/>
                    <a:pt x="75" y="58"/>
                  </a:cubicBezTo>
                  <a:cubicBezTo>
                    <a:pt x="77" y="58"/>
                    <a:pt x="78" y="59"/>
                    <a:pt x="78" y="61"/>
                  </a:cubicBezTo>
                  <a:cubicBezTo>
                    <a:pt x="78" y="63"/>
                    <a:pt x="77" y="65"/>
                    <a:pt x="75" y="65"/>
                  </a:cubicBezTo>
                  <a:cubicBezTo>
                    <a:pt x="17" y="65"/>
                    <a:pt x="17" y="65"/>
                    <a:pt x="17" y="65"/>
                  </a:cubicBezTo>
                  <a:cubicBezTo>
                    <a:pt x="15" y="65"/>
                    <a:pt x="13" y="63"/>
                    <a:pt x="13" y="61"/>
                  </a:cubicBezTo>
                  <a:close/>
                  <a:moveTo>
                    <a:pt x="13" y="81"/>
                  </a:moveTo>
                  <a:cubicBezTo>
                    <a:pt x="13" y="79"/>
                    <a:pt x="15" y="77"/>
                    <a:pt x="17" y="77"/>
                  </a:cubicBezTo>
                  <a:cubicBezTo>
                    <a:pt x="75" y="77"/>
                    <a:pt x="75" y="77"/>
                    <a:pt x="75" y="77"/>
                  </a:cubicBezTo>
                  <a:cubicBezTo>
                    <a:pt x="77" y="77"/>
                    <a:pt x="78" y="79"/>
                    <a:pt x="78" y="81"/>
                  </a:cubicBezTo>
                  <a:cubicBezTo>
                    <a:pt x="78" y="82"/>
                    <a:pt x="77" y="84"/>
                    <a:pt x="75" y="84"/>
                  </a:cubicBezTo>
                  <a:cubicBezTo>
                    <a:pt x="17" y="84"/>
                    <a:pt x="17" y="84"/>
                    <a:pt x="17" y="84"/>
                  </a:cubicBezTo>
                  <a:cubicBezTo>
                    <a:pt x="15" y="84"/>
                    <a:pt x="13" y="82"/>
                    <a:pt x="13" y="81"/>
                  </a:cubicBez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2" name="Freeform 14"/>
            <p:cNvSpPr/>
            <p:nvPr/>
          </p:nvSpPr>
          <p:spPr bwMode="auto">
            <a:xfrm>
              <a:off x="7848601" y="1561614"/>
              <a:ext cx="269875" cy="292190"/>
            </a:xfrm>
            <a:custGeom>
              <a:gdLst>
                <a:gd name="T0" fmla="*/ 4 w 92"/>
                <a:gd name="T1" fmla="*/ 100 h 100"/>
                <a:gd name="T2" fmla="*/ 1 w 92"/>
                <a:gd name="T3" fmla="*/ 100 h 100"/>
                <a:gd name="T4" fmla="*/ 0 w 92"/>
                <a:gd name="T5" fmla="*/ 97 h 100"/>
                <a:gd name="T6" fmla="*/ 5 w 92"/>
                <a:gd name="T7" fmla="*/ 56 h 100"/>
                <a:gd name="T8" fmla="*/ 6 w 92"/>
                <a:gd name="T9" fmla="*/ 54 h 100"/>
                <a:gd name="T10" fmla="*/ 56 w 92"/>
                <a:gd name="T11" fmla="*/ 3 h 100"/>
                <a:gd name="T12" fmla="*/ 70 w 92"/>
                <a:gd name="T13" fmla="*/ 3 h 100"/>
                <a:gd name="T14" fmla="*/ 88 w 92"/>
                <a:gd name="T15" fmla="*/ 22 h 100"/>
                <a:gd name="T16" fmla="*/ 88 w 92"/>
                <a:gd name="T17" fmla="*/ 35 h 100"/>
                <a:gd name="T18" fmla="*/ 52 w 92"/>
                <a:gd name="T19" fmla="*/ 72 h 100"/>
                <a:gd name="T20" fmla="*/ 49 w 92"/>
                <a:gd name="T21" fmla="*/ 73 h 100"/>
                <a:gd name="T22" fmla="*/ 31 w 92"/>
                <a:gd name="T23" fmla="*/ 73 h 100"/>
                <a:gd name="T24" fmla="*/ 28 w 92"/>
                <a:gd name="T25" fmla="*/ 70 h 100"/>
                <a:gd name="T26" fmla="*/ 28 w 92"/>
                <a:gd name="T27" fmla="*/ 51 h 100"/>
                <a:gd name="T28" fmla="*/ 29 w 92"/>
                <a:gd name="T29" fmla="*/ 49 h 100"/>
                <a:gd name="T30" fmla="*/ 56 w 92"/>
                <a:gd name="T31" fmla="*/ 22 h 100"/>
                <a:gd name="T32" fmla="*/ 61 w 92"/>
                <a:gd name="T33" fmla="*/ 22 h 100"/>
                <a:gd name="T34" fmla="*/ 61 w 92"/>
                <a:gd name="T35" fmla="*/ 26 h 100"/>
                <a:gd name="T36" fmla="*/ 34 w 92"/>
                <a:gd name="T37" fmla="*/ 53 h 100"/>
                <a:gd name="T38" fmla="*/ 34 w 92"/>
                <a:gd name="T39" fmla="*/ 67 h 100"/>
                <a:gd name="T40" fmla="*/ 48 w 92"/>
                <a:gd name="T41" fmla="*/ 67 h 100"/>
                <a:gd name="T42" fmla="*/ 84 w 92"/>
                <a:gd name="T43" fmla="*/ 31 h 100"/>
                <a:gd name="T44" fmla="*/ 84 w 92"/>
                <a:gd name="T45" fmla="*/ 26 h 100"/>
                <a:gd name="T46" fmla="*/ 65 w 92"/>
                <a:gd name="T47" fmla="*/ 8 h 100"/>
                <a:gd name="T48" fmla="*/ 61 w 92"/>
                <a:gd name="T49" fmla="*/ 8 h 100"/>
                <a:gd name="T50" fmla="*/ 11 w 92"/>
                <a:gd name="T51" fmla="*/ 58 h 100"/>
                <a:gd name="T52" fmla="*/ 7 w 92"/>
                <a:gd name="T53" fmla="*/ 94 h 100"/>
                <a:gd name="T54" fmla="*/ 43 w 92"/>
                <a:gd name="T55" fmla="*/ 90 h 100"/>
                <a:gd name="T56" fmla="*/ 84 w 92"/>
                <a:gd name="T57" fmla="*/ 49 h 100"/>
                <a:gd name="T58" fmla="*/ 88 w 92"/>
                <a:gd name="T59" fmla="*/ 49 h 100"/>
                <a:gd name="T60" fmla="*/ 88 w 92"/>
                <a:gd name="T61" fmla="*/ 54 h 100"/>
                <a:gd name="T62" fmla="*/ 47 w 92"/>
                <a:gd name="T63" fmla="*/ 95 h 100"/>
                <a:gd name="T64" fmla="*/ 45 w 92"/>
                <a:gd name="T65" fmla="*/ 96 h 100"/>
                <a:gd name="T66" fmla="*/ 4 w 92"/>
                <a:gd name="T67" fmla="*/ 100 h 100"/>
                <a:gd name="T68" fmla="*/ 4 w 92"/>
                <a:gd name="T69" fmla="*/ 100 h 10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100">
                  <a:moveTo>
                    <a:pt x="4" y="100"/>
                  </a:moveTo>
                  <a:cubicBezTo>
                    <a:pt x="3" y="100"/>
                    <a:pt x="2" y="100"/>
                    <a:pt x="1" y="100"/>
                  </a:cubicBezTo>
                  <a:cubicBezTo>
                    <a:pt x="1" y="99"/>
                    <a:pt x="0" y="98"/>
                    <a:pt x="0" y="97"/>
                  </a:cubicBezTo>
                  <a:cubicBezTo>
                    <a:pt x="5" y="56"/>
                    <a:pt x="5" y="56"/>
                    <a:pt x="5" y="56"/>
                  </a:cubicBezTo>
                  <a:cubicBezTo>
                    <a:pt x="5" y="55"/>
                    <a:pt x="5" y="54"/>
                    <a:pt x="6" y="54"/>
                  </a:cubicBezTo>
                  <a:cubicBezTo>
                    <a:pt x="56" y="3"/>
                    <a:pt x="56" y="3"/>
                    <a:pt x="56" y="3"/>
                  </a:cubicBezTo>
                  <a:cubicBezTo>
                    <a:pt x="60" y="0"/>
                    <a:pt x="66" y="0"/>
                    <a:pt x="70" y="3"/>
                  </a:cubicBezTo>
                  <a:cubicBezTo>
                    <a:pt x="88" y="22"/>
                    <a:pt x="88" y="22"/>
                    <a:pt x="88" y="22"/>
                  </a:cubicBezTo>
                  <a:cubicBezTo>
                    <a:pt x="92" y="25"/>
                    <a:pt x="92" y="32"/>
                    <a:pt x="88" y="35"/>
                  </a:cubicBezTo>
                  <a:cubicBezTo>
                    <a:pt x="52" y="72"/>
                    <a:pt x="52" y="72"/>
                    <a:pt x="52" y="72"/>
                  </a:cubicBezTo>
                  <a:cubicBezTo>
                    <a:pt x="51" y="73"/>
                    <a:pt x="50" y="73"/>
                    <a:pt x="49" y="73"/>
                  </a:cubicBezTo>
                  <a:cubicBezTo>
                    <a:pt x="31" y="73"/>
                    <a:pt x="31" y="73"/>
                    <a:pt x="31" y="73"/>
                  </a:cubicBezTo>
                  <a:cubicBezTo>
                    <a:pt x="29" y="73"/>
                    <a:pt x="28" y="72"/>
                    <a:pt x="28" y="70"/>
                  </a:cubicBezTo>
                  <a:cubicBezTo>
                    <a:pt x="28" y="51"/>
                    <a:pt x="28" y="51"/>
                    <a:pt x="28" y="51"/>
                  </a:cubicBezTo>
                  <a:cubicBezTo>
                    <a:pt x="28" y="51"/>
                    <a:pt x="28" y="50"/>
                    <a:pt x="29" y="49"/>
                  </a:cubicBezTo>
                  <a:cubicBezTo>
                    <a:pt x="56" y="22"/>
                    <a:pt x="56" y="22"/>
                    <a:pt x="56" y="22"/>
                  </a:cubicBezTo>
                  <a:cubicBezTo>
                    <a:pt x="58" y="20"/>
                    <a:pt x="60" y="20"/>
                    <a:pt x="61" y="22"/>
                  </a:cubicBezTo>
                  <a:cubicBezTo>
                    <a:pt x="62" y="23"/>
                    <a:pt x="62" y="25"/>
                    <a:pt x="61" y="26"/>
                  </a:cubicBezTo>
                  <a:cubicBezTo>
                    <a:pt x="34" y="53"/>
                    <a:pt x="34" y="53"/>
                    <a:pt x="34" y="53"/>
                  </a:cubicBezTo>
                  <a:cubicBezTo>
                    <a:pt x="34" y="67"/>
                    <a:pt x="34" y="67"/>
                    <a:pt x="34" y="67"/>
                  </a:cubicBezTo>
                  <a:cubicBezTo>
                    <a:pt x="48" y="67"/>
                    <a:pt x="48" y="67"/>
                    <a:pt x="48" y="67"/>
                  </a:cubicBezTo>
                  <a:cubicBezTo>
                    <a:pt x="84" y="31"/>
                    <a:pt x="84" y="31"/>
                    <a:pt x="84" y="31"/>
                  </a:cubicBezTo>
                  <a:cubicBezTo>
                    <a:pt x="85" y="30"/>
                    <a:pt x="85" y="28"/>
                    <a:pt x="84" y="26"/>
                  </a:cubicBezTo>
                  <a:cubicBezTo>
                    <a:pt x="65" y="8"/>
                    <a:pt x="65" y="8"/>
                    <a:pt x="65" y="8"/>
                  </a:cubicBezTo>
                  <a:cubicBezTo>
                    <a:pt x="64" y="7"/>
                    <a:pt x="62" y="7"/>
                    <a:pt x="61" y="8"/>
                  </a:cubicBezTo>
                  <a:cubicBezTo>
                    <a:pt x="11" y="58"/>
                    <a:pt x="11" y="58"/>
                    <a:pt x="11" y="58"/>
                  </a:cubicBezTo>
                  <a:cubicBezTo>
                    <a:pt x="7" y="94"/>
                    <a:pt x="7" y="94"/>
                    <a:pt x="7" y="94"/>
                  </a:cubicBezTo>
                  <a:cubicBezTo>
                    <a:pt x="43" y="90"/>
                    <a:pt x="43" y="90"/>
                    <a:pt x="43" y="90"/>
                  </a:cubicBezTo>
                  <a:cubicBezTo>
                    <a:pt x="84" y="49"/>
                    <a:pt x="84" y="49"/>
                    <a:pt x="84" y="49"/>
                  </a:cubicBezTo>
                  <a:cubicBezTo>
                    <a:pt x="85" y="48"/>
                    <a:pt x="87" y="48"/>
                    <a:pt x="88" y="49"/>
                  </a:cubicBezTo>
                  <a:cubicBezTo>
                    <a:pt x="90" y="50"/>
                    <a:pt x="90" y="52"/>
                    <a:pt x="88" y="54"/>
                  </a:cubicBezTo>
                  <a:cubicBezTo>
                    <a:pt x="47" y="95"/>
                    <a:pt x="47" y="95"/>
                    <a:pt x="47" y="95"/>
                  </a:cubicBezTo>
                  <a:cubicBezTo>
                    <a:pt x="47" y="95"/>
                    <a:pt x="46" y="96"/>
                    <a:pt x="45" y="96"/>
                  </a:cubicBezTo>
                  <a:cubicBezTo>
                    <a:pt x="4" y="100"/>
                    <a:pt x="4" y="100"/>
                    <a:pt x="4" y="100"/>
                  </a:cubicBezTo>
                  <a:cubicBezTo>
                    <a:pt x="4" y="100"/>
                    <a:pt x="4" y="100"/>
                    <a:pt x="4" y="100"/>
                  </a:cubicBez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3" name="Freeform 15"/>
            <p:cNvSpPr>
              <a:spLocks noEditPoints="1"/>
            </p:cNvSpPr>
            <p:nvPr/>
          </p:nvSpPr>
          <p:spPr bwMode="auto">
            <a:xfrm>
              <a:off x="5626100" y="3843556"/>
              <a:ext cx="306388" cy="303306"/>
            </a:xfrm>
            <a:custGeom>
              <a:gdLst>
                <a:gd name="T0" fmla="*/ 101 w 105"/>
                <a:gd name="T1" fmla="*/ 4 h 104"/>
                <a:gd name="T2" fmla="*/ 101 w 105"/>
                <a:gd name="T3" fmla="*/ 17 h 104"/>
                <a:gd name="T4" fmla="*/ 96 w 105"/>
                <a:gd name="T5" fmla="*/ 22 h 104"/>
                <a:gd name="T6" fmla="*/ 82 w 105"/>
                <a:gd name="T7" fmla="*/ 8 h 104"/>
                <a:gd name="T8" fmla="*/ 87 w 105"/>
                <a:gd name="T9" fmla="*/ 4 h 104"/>
                <a:gd name="T10" fmla="*/ 101 w 105"/>
                <a:gd name="T11" fmla="*/ 4 h 104"/>
                <a:gd name="T12" fmla="*/ 32 w 105"/>
                <a:gd name="T13" fmla="*/ 59 h 104"/>
                <a:gd name="T14" fmla="*/ 28 w 105"/>
                <a:gd name="T15" fmla="*/ 77 h 104"/>
                <a:gd name="T16" fmla="*/ 46 w 105"/>
                <a:gd name="T17" fmla="*/ 72 h 104"/>
                <a:gd name="T18" fmla="*/ 92 w 105"/>
                <a:gd name="T19" fmla="*/ 26 h 104"/>
                <a:gd name="T20" fmla="*/ 78 w 105"/>
                <a:gd name="T21" fmla="*/ 13 h 104"/>
                <a:gd name="T22" fmla="*/ 32 w 105"/>
                <a:gd name="T23" fmla="*/ 59 h 104"/>
                <a:gd name="T24" fmla="*/ 78 w 105"/>
                <a:gd name="T25" fmla="*/ 50 h 104"/>
                <a:gd name="T26" fmla="*/ 78 w 105"/>
                <a:gd name="T27" fmla="*/ 91 h 104"/>
                <a:gd name="T28" fmla="*/ 13 w 105"/>
                <a:gd name="T29" fmla="*/ 91 h 104"/>
                <a:gd name="T30" fmla="*/ 13 w 105"/>
                <a:gd name="T31" fmla="*/ 27 h 104"/>
                <a:gd name="T32" fmla="*/ 55 w 105"/>
                <a:gd name="T33" fmla="*/ 27 h 104"/>
                <a:gd name="T34" fmla="*/ 68 w 105"/>
                <a:gd name="T35" fmla="*/ 14 h 104"/>
                <a:gd name="T36" fmla="*/ 0 w 105"/>
                <a:gd name="T37" fmla="*/ 14 h 104"/>
                <a:gd name="T38" fmla="*/ 0 w 105"/>
                <a:gd name="T39" fmla="*/ 104 h 104"/>
                <a:gd name="T40" fmla="*/ 91 w 105"/>
                <a:gd name="T41" fmla="*/ 104 h 104"/>
                <a:gd name="T42" fmla="*/ 91 w 105"/>
                <a:gd name="T43" fmla="*/ 37 h 104"/>
                <a:gd name="T44" fmla="*/ 78 w 105"/>
                <a:gd name="T45" fmla="*/ 50 h 1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04">
                  <a:moveTo>
                    <a:pt x="101" y="4"/>
                  </a:moveTo>
                  <a:cubicBezTo>
                    <a:pt x="105" y="7"/>
                    <a:pt x="105" y="14"/>
                    <a:pt x="101" y="17"/>
                  </a:cubicBezTo>
                  <a:cubicBezTo>
                    <a:pt x="96" y="22"/>
                    <a:pt x="96" y="22"/>
                    <a:pt x="96" y="22"/>
                  </a:cubicBezTo>
                  <a:cubicBezTo>
                    <a:pt x="82" y="8"/>
                    <a:pt x="82" y="8"/>
                    <a:pt x="82" y="8"/>
                  </a:cubicBezTo>
                  <a:cubicBezTo>
                    <a:pt x="87" y="4"/>
                    <a:pt x="87" y="4"/>
                    <a:pt x="87" y="4"/>
                  </a:cubicBezTo>
                  <a:cubicBezTo>
                    <a:pt x="91" y="0"/>
                    <a:pt x="97" y="0"/>
                    <a:pt x="101" y="4"/>
                  </a:cubicBezTo>
                  <a:close/>
                  <a:moveTo>
                    <a:pt x="32" y="59"/>
                  </a:moveTo>
                  <a:cubicBezTo>
                    <a:pt x="28" y="77"/>
                    <a:pt x="28" y="77"/>
                    <a:pt x="28" y="77"/>
                  </a:cubicBezTo>
                  <a:cubicBezTo>
                    <a:pt x="46" y="72"/>
                    <a:pt x="46" y="72"/>
                    <a:pt x="46" y="72"/>
                  </a:cubicBezTo>
                  <a:cubicBezTo>
                    <a:pt x="92" y="26"/>
                    <a:pt x="92" y="26"/>
                    <a:pt x="92" y="26"/>
                  </a:cubicBezTo>
                  <a:cubicBezTo>
                    <a:pt x="78" y="13"/>
                    <a:pt x="78" y="13"/>
                    <a:pt x="78" y="13"/>
                  </a:cubicBezTo>
                  <a:lnTo>
                    <a:pt x="32" y="59"/>
                  </a:lnTo>
                  <a:close/>
                  <a:moveTo>
                    <a:pt x="78" y="50"/>
                  </a:moveTo>
                  <a:cubicBezTo>
                    <a:pt x="78" y="91"/>
                    <a:pt x="78" y="91"/>
                    <a:pt x="78" y="91"/>
                  </a:cubicBezTo>
                  <a:cubicBezTo>
                    <a:pt x="13" y="91"/>
                    <a:pt x="13" y="91"/>
                    <a:pt x="13" y="91"/>
                  </a:cubicBezTo>
                  <a:cubicBezTo>
                    <a:pt x="13" y="27"/>
                    <a:pt x="13" y="27"/>
                    <a:pt x="13" y="27"/>
                  </a:cubicBezTo>
                  <a:cubicBezTo>
                    <a:pt x="55" y="27"/>
                    <a:pt x="55" y="27"/>
                    <a:pt x="55" y="27"/>
                  </a:cubicBezTo>
                  <a:cubicBezTo>
                    <a:pt x="68" y="14"/>
                    <a:pt x="68" y="14"/>
                    <a:pt x="68" y="14"/>
                  </a:cubicBezTo>
                  <a:cubicBezTo>
                    <a:pt x="0" y="14"/>
                    <a:pt x="0" y="14"/>
                    <a:pt x="0" y="14"/>
                  </a:cubicBezTo>
                  <a:cubicBezTo>
                    <a:pt x="0" y="104"/>
                    <a:pt x="0" y="104"/>
                    <a:pt x="0" y="104"/>
                  </a:cubicBezTo>
                  <a:cubicBezTo>
                    <a:pt x="91" y="104"/>
                    <a:pt x="91" y="104"/>
                    <a:pt x="91" y="104"/>
                  </a:cubicBezTo>
                  <a:cubicBezTo>
                    <a:pt x="91" y="37"/>
                    <a:pt x="91" y="37"/>
                    <a:pt x="91" y="37"/>
                  </a:cubicBezTo>
                  <a:lnTo>
                    <a:pt x="78" y="50"/>
                  </a:ln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4" name="Freeform 16"/>
            <p:cNvSpPr>
              <a:spLocks noEditPoints="1"/>
            </p:cNvSpPr>
            <p:nvPr/>
          </p:nvSpPr>
          <p:spPr bwMode="auto">
            <a:xfrm>
              <a:off x="5664201" y="1558438"/>
              <a:ext cx="227013" cy="300131"/>
            </a:xfrm>
            <a:custGeom>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8F8F8"/>
            </a:solidFill>
            <a:ln>
              <a:noFill/>
            </a:ln>
          </p:spPr>
          <p:txBody>
            <a:bodyPr/>
            <a:lstStyle/>
            <a:p>
              <a:endParaRPr lang="zh-CN" altLang="en-US" sz="2400">
                <a:solidFill>
                  <a:prstClr val="black"/>
                </a:solidFill>
                <a:cs typeface="+mn-ea"/>
                <a:sym typeface="+mn-lt"/>
              </a:endParaRPr>
            </a:p>
          </p:txBody>
        </p:sp>
        <p:sp>
          <p:nvSpPr>
            <p:cNvPr id="15" name="Rectangle 17"/>
            <p:cNvSpPr>
              <a:spLocks noChangeArrowheads="1"/>
            </p:cNvSpPr>
            <p:nvPr/>
          </p:nvSpPr>
          <p:spPr bwMode="auto">
            <a:xfrm>
              <a:off x="5461001" y="1923676"/>
              <a:ext cx="646113"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5" b="1">
                  <a:solidFill>
                    <a:srgbClr val="F8F8F8"/>
                  </a:solidFill>
                  <a:cs typeface="+mn-ea"/>
                  <a:sym typeface="+mn-lt"/>
                </a:rPr>
                <a:t>请添加您的标题</a:t>
              </a:r>
              <a:endParaRPr lang="zh-CN" altLang="en-US" sz="1335" b="1">
                <a:solidFill>
                  <a:srgbClr val="F8F8F8"/>
                </a:solidFill>
                <a:cs typeface="+mn-ea"/>
                <a:sym typeface="+mn-lt"/>
              </a:endParaRPr>
            </a:p>
          </p:txBody>
        </p:sp>
        <p:sp>
          <p:nvSpPr>
            <p:cNvPr id="16" name="Rectangle 18"/>
            <p:cNvSpPr>
              <a:spLocks noChangeArrowheads="1"/>
            </p:cNvSpPr>
            <p:nvPr/>
          </p:nvSpPr>
          <p:spPr bwMode="auto">
            <a:xfrm>
              <a:off x="7648576" y="1923676"/>
              <a:ext cx="646113"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5" b="1">
                  <a:solidFill>
                    <a:srgbClr val="F8F8F8"/>
                  </a:solidFill>
                  <a:cs typeface="+mn-ea"/>
                  <a:sym typeface="+mn-lt"/>
                </a:rPr>
                <a:t>请添加您的标题</a:t>
              </a:r>
              <a:endParaRPr lang="zh-CN" altLang="zh-CN" sz="1335" b="1">
                <a:solidFill>
                  <a:srgbClr val="F8F8F8"/>
                </a:solidFill>
                <a:cs typeface="+mn-ea"/>
                <a:sym typeface="+mn-lt"/>
              </a:endParaRPr>
            </a:p>
          </p:txBody>
        </p:sp>
        <p:sp>
          <p:nvSpPr>
            <p:cNvPr id="17" name="Rectangle 19"/>
            <p:cNvSpPr>
              <a:spLocks noChangeArrowheads="1"/>
            </p:cNvSpPr>
            <p:nvPr/>
          </p:nvSpPr>
          <p:spPr bwMode="auto">
            <a:xfrm>
              <a:off x="5508626" y="4270725"/>
              <a:ext cx="646113"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5" b="1">
                  <a:solidFill>
                    <a:srgbClr val="F8F8F8"/>
                  </a:solidFill>
                  <a:cs typeface="+mn-ea"/>
                  <a:sym typeface="+mn-lt"/>
                </a:rPr>
                <a:t>请添加您的标题</a:t>
              </a:r>
              <a:endParaRPr lang="zh-CN" altLang="zh-CN" sz="1335" b="1">
                <a:solidFill>
                  <a:srgbClr val="F8F8F8"/>
                </a:solidFill>
                <a:cs typeface="+mn-ea"/>
                <a:sym typeface="+mn-lt"/>
              </a:endParaRPr>
            </a:p>
          </p:txBody>
        </p:sp>
        <p:sp>
          <p:nvSpPr>
            <p:cNvPr id="18" name="Rectangle 20"/>
            <p:cNvSpPr>
              <a:spLocks noChangeArrowheads="1"/>
            </p:cNvSpPr>
            <p:nvPr/>
          </p:nvSpPr>
          <p:spPr bwMode="auto">
            <a:xfrm>
              <a:off x="7577138" y="4270725"/>
              <a:ext cx="646112" cy="307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panose="020b0604020202020204" pitchFamily="34" charset="0"/>
                <a:buNone/>
              </a:pPr>
              <a:r>
                <a:rPr lang="zh-CN" altLang="en-US" sz="1335" b="1">
                  <a:solidFill>
                    <a:srgbClr val="F8F8F8"/>
                  </a:solidFill>
                  <a:cs typeface="+mn-ea"/>
                  <a:sym typeface="+mn-lt"/>
                </a:rPr>
                <a:t>请添加您的标题</a:t>
              </a:r>
              <a:endParaRPr lang="zh-CN" altLang="zh-CN" sz="1335" b="1">
                <a:solidFill>
                  <a:srgbClr val="F8F8F8"/>
                </a:solidFill>
                <a:cs typeface="+mn-ea"/>
                <a:sym typeface="+mn-lt"/>
              </a:endParaRPr>
            </a:p>
          </p:txBody>
        </p:sp>
        <p:sp>
          <p:nvSpPr>
            <p:cNvPr id="19" name="Rectangle 21"/>
            <p:cNvSpPr>
              <a:spLocks noChangeArrowheads="1"/>
            </p:cNvSpPr>
            <p:nvPr/>
          </p:nvSpPr>
          <p:spPr bwMode="auto">
            <a:xfrm>
              <a:off x="6374607" y="2942517"/>
              <a:ext cx="895350" cy="153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pPr>
              <a:r>
                <a:rPr lang="zh-CN" altLang="en-US" sz="1335" b="1">
                  <a:solidFill>
                    <a:schemeClr val="bg1"/>
                  </a:solidFill>
                  <a:cs typeface="+mn-ea"/>
                  <a:sym typeface="+mn-lt"/>
                </a:rPr>
                <a:t>请添加您的标题</a:t>
              </a:r>
              <a:endParaRPr lang="zh-CN" altLang="zh-CN" sz="1335" b="1">
                <a:solidFill>
                  <a:schemeClr val="bg1"/>
                </a:solidFill>
                <a:cs typeface="+mn-ea"/>
                <a:sym typeface="+mn-lt"/>
              </a:endParaRPr>
            </a:p>
          </p:txBody>
        </p:sp>
      </p:grpSp>
      <p:grpSp>
        <p:nvGrpSpPr>
          <p:cNvPr id="20" name="组合 19"/>
          <p:cNvGrpSpPr/>
          <p:nvPr/>
        </p:nvGrpSpPr>
        <p:grpSpPr>
          <a:xfrm>
            <a:off x="719667" y="1908635"/>
            <a:ext cx="5088467" cy="4228288"/>
            <a:chOff x="539750" y="1431399"/>
            <a:chExt cx="3816350" cy="3171216"/>
          </a:xfrm>
        </p:grpSpPr>
        <p:sp>
          <p:nvSpPr>
            <p:cNvPr id="21" name="Rectangle 22"/>
            <p:cNvSpPr>
              <a:spLocks noChangeArrowheads="1"/>
            </p:cNvSpPr>
            <p:nvPr/>
          </p:nvSpPr>
          <p:spPr bwMode="auto">
            <a:xfrm>
              <a:off x="539750" y="1431399"/>
              <a:ext cx="3703640"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pPr>
              <a:r>
                <a:rPr lang="zh-CN" altLang="en-US" sz="1600">
                  <a:solidFill>
                    <a:schemeClr val="bg1">
                      <a:lumMod val="50000"/>
                    </a:schemeClr>
                  </a:solidFill>
                  <a:cs typeface="+mn-ea"/>
                  <a:sym typeface="+mn-lt"/>
                </a:rPr>
                <a:t>标题数字等都可以通过点击和重新输入进行更改，顶部</a:t>
              </a:r>
              <a:r>
                <a:rPr lang="en-US" altLang="zh-CN" sz="1600">
                  <a:solidFill>
                    <a:schemeClr val="bg1">
                      <a:lumMod val="50000"/>
                    </a:schemeClr>
                  </a:solidFill>
                  <a:cs typeface="+mn-ea"/>
                  <a:sym typeface="+mn-lt"/>
                </a:rPr>
                <a:t>“</a:t>
              </a:r>
              <a:r>
                <a:rPr lang="zh-CN" altLang="en-US" sz="1600">
                  <a:solidFill>
                    <a:schemeClr val="bg1">
                      <a:lumMod val="50000"/>
                    </a:schemeClr>
                  </a:solidFill>
                  <a:cs typeface="+mn-ea"/>
                  <a:sym typeface="+mn-lt"/>
                </a:rPr>
                <a:t>开始</a:t>
              </a:r>
              <a:r>
                <a:rPr lang="en-US" altLang="zh-CN" sz="1600">
                  <a:solidFill>
                    <a:schemeClr val="bg1">
                      <a:lumMod val="50000"/>
                    </a:schemeClr>
                  </a:solidFill>
                  <a:cs typeface="+mn-ea"/>
                  <a:sym typeface="+mn-lt"/>
                </a:rPr>
                <a:t>”</a:t>
              </a:r>
              <a:r>
                <a:rPr lang="zh-CN" altLang="en-US" sz="1600">
                  <a:solidFill>
                    <a:schemeClr val="bg1">
                      <a:lumMod val="50000"/>
                    </a:schemeClr>
                  </a:solidFill>
                  <a:cs typeface="+mn-ea"/>
                  <a:sym typeface="+mn-lt"/>
                </a:rPr>
                <a:t>面板中可以对字体、字号、颜色、行距等进行修改。标题数字等都可以通过点击和重新输入进行更改，顶部</a:t>
              </a:r>
              <a:r>
                <a:rPr lang="en-US" altLang="zh-CN" sz="1600">
                  <a:solidFill>
                    <a:schemeClr val="bg1">
                      <a:lumMod val="50000"/>
                    </a:schemeClr>
                  </a:solidFill>
                  <a:cs typeface="+mn-ea"/>
                  <a:sym typeface="+mn-lt"/>
                </a:rPr>
                <a:t>“</a:t>
              </a:r>
              <a:r>
                <a:rPr lang="zh-CN" altLang="en-US" sz="1600">
                  <a:solidFill>
                    <a:schemeClr val="bg1">
                      <a:lumMod val="50000"/>
                    </a:schemeClr>
                  </a:solidFill>
                  <a:cs typeface="+mn-ea"/>
                  <a:sym typeface="+mn-lt"/>
                </a:rPr>
                <a:t>开始</a:t>
              </a:r>
              <a:r>
                <a:rPr lang="en-US" altLang="zh-CN" sz="1600">
                  <a:solidFill>
                    <a:schemeClr val="bg1">
                      <a:lumMod val="50000"/>
                    </a:schemeClr>
                  </a:solidFill>
                  <a:cs typeface="+mn-ea"/>
                  <a:sym typeface="+mn-lt"/>
                </a:rPr>
                <a:t>”</a:t>
              </a:r>
              <a:r>
                <a:rPr lang="zh-CN" altLang="en-US" sz="1600">
                  <a:solidFill>
                    <a:schemeClr val="bg1">
                      <a:lumMod val="50000"/>
                    </a:schemeClr>
                  </a:solidFill>
                  <a:cs typeface="+mn-ea"/>
                  <a:sym typeface="+mn-lt"/>
                </a:rPr>
                <a:t>面板中可以对字体、字号、颜色、行距等进行修改。</a:t>
              </a:r>
              <a:endParaRPr lang="zh-CN" altLang="en-US" sz="1600">
                <a:solidFill>
                  <a:schemeClr val="bg1">
                    <a:lumMod val="50000"/>
                  </a:schemeClr>
                </a:solidFill>
                <a:cs typeface="+mn-ea"/>
                <a:sym typeface="+mn-lt"/>
              </a:endParaRPr>
            </a:p>
          </p:txBody>
        </p:sp>
        <p:sp>
          <p:nvSpPr>
            <p:cNvPr id="22" name="Line 24"/>
            <p:cNvSpPr>
              <a:spLocks noChangeShapeType="1"/>
            </p:cNvSpPr>
            <p:nvPr/>
          </p:nvSpPr>
          <p:spPr bwMode="auto">
            <a:xfrm>
              <a:off x="539750" y="26223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sp>
          <p:nvSpPr>
            <p:cNvPr id="23" name="Rectangle 25"/>
            <p:cNvSpPr>
              <a:spLocks noChangeArrowheads="1"/>
            </p:cNvSpPr>
            <p:nvPr/>
          </p:nvSpPr>
          <p:spPr bwMode="auto">
            <a:xfrm>
              <a:off x="539750" y="2871706"/>
              <a:ext cx="381635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en-US" sz="1335" b="1">
                  <a:solidFill>
                    <a:schemeClr val="bg1">
                      <a:lumMod val="50000"/>
                    </a:schemeClr>
                  </a:solidFill>
                  <a:cs typeface="+mn-ea"/>
                  <a:sym typeface="+mn-lt"/>
                </a:rPr>
                <a:t>请添加您的标题</a:t>
              </a:r>
              <a:endParaRPr lang="zh-CN" altLang="zh-CN" sz="1335" b="1">
                <a:solidFill>
                  <a:schemeClr val="bg1">
                    <a:lumMod val="50000"/>
                  </a:schemeClr>
                </a:solidFill>
                <a:cs typeface="+mn-ea"/>
                <a:sym typeface="+mn-lt"/>
              </a:endParaRPr>
            </a:p>
            <a:p>
              <a:pPr algn="r">
                <a:lnSpc>
                  <a:spcPct val="120000"/>
                </a:lnSpc>
              </a:pPr>
              <a:r>
                <a:rPr lang="zh-CN" altLang="en-US" sz="1065">
                  <a:solidFill>
                    <a:schemeClr val="bg1">
                      <a:lumMod val="50000"/>
                    </a:schemeClr>
                  </a:solidFill>
                  <a:cs typeface="+mn-ea"/>
                  <a:sym typeface="+mn-lt"/>
                </a:rPr>
                <a:t>请添加您的内容。请添加您的内容。请添加您的内容。请添加您的内容。</a:t>
              </a:r>
              <a:endParaRPr lang="en-US" altLang="zh-CN" sz="1065">
                <a:solidFill>
                  <a:schemeClr val="bg1">
                    <a:lumMod val="50000"/>
                  </a:schemeClr>
                </a:solidFill>
                <a:cs typeface="+mn-ea"/>
                <a:sym typeface="+mn-lt"/>
              </a:endParaRPr>
            </a:p>
          </p:txBody>
        </p:sp>
        <p:sp>
          <p:nvSpPr>
            <p:cNvPr id="24" name="Line 26"/>
            <p:cNvSpPr>
              <a:spLocks noChangeShapeType="1"/>
            </p:cNvSpPr>
            <p:nvPr/>
          </p:nvSpPr>
          <p:spPr bwMode="auto">
            <a:xfrm>
              <a:off x="539750" y="32702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sp>
          <p:nvSpPr>
            <p:cNvPr id="25" name="Rectangle 27"/>
            <p:cNvSpPr>
              <a:spLocks noChangeArrowheads="1"/>
            </p:cNvSpPr>
            <p:nvPr/>
          </p:nvSpPr>
          <p:spPr bwMode="auto">
            <a:xfrm>
              <a:off x="539750" y="3549777"/>
              <a:ext cx="381635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en-US" sz="1335" b="1">
                  <a:solidFill>
                    <a:schemeClr val="bg1">
                      <a:lumMod val="50000"/>
                    </a:schemeClr>
                  </a:solidFill>
                  <a:cs typeface="+mn-ea"/>
                  <a:sym typeface="+mn-lt"/>
                </a:rPr>
                <a:t>请添加您的标题</a:t>
              </a:r>
              <a:endParaRPr lang="zh-CN" altLang="zh-CN" sz="1335" b="1">
                <a:solidFill>
                  <a:schemeClr val="bg1">
                    <a:lumMod val="50000"/>
                  </a:schemeClr>
                </a:solidFill>
                <a:cs typeface="+mn-ea"/>
                <a:sym typeface="+mn-lt"/>
              </a:endParaRPr>
            </a:p>
            <a:p>
              <a:pPr algn="r">
                <a:lnSpc>
                  <a:spcPct val="120000"/>
                </a:lnSpc>
              </a:pPr>
              <a:r>
                <a:rPr lang="zh-CN" altLang="en-US" sz="1065">
                  <a:solidFill>
                    <a:schemeClr val="bg1">
                      <a:lumMod val="50000"/>
                    </a:schemeClr>
                  </a:solidFill>
                  <a:cs typeface="+mn-ea"/>
                  <a:sym typeface="+mn-lt"/>
                </a:rPr>
                <a:t>请添加您的内容。请添加您的内容。请添加您的内容。请添加您的内容。</a:t>
              </a:r>
              <a:endParaRPr lang="en-US" altLang="zh-CN" sz="1065">
                <a:solidFill>
                  <a:schemeClr val="bg1">
                    <a:lumMod val="50000"/>
                  </a:schemeClr>
                </a:solidFill>
                <a:cs typeface="+mn-ea"/>
                <a:sym typeface="+mn-lt"/>
              </a:endParaRPr>
            </a:p>
          </p:txBody>
        </p:sp>
        <p:sp>
          <p:nvSpPr>
            <p:cNvPr id="26" name="Line 28"/>
            <p:cNvSpPr>
              <a:spLocks noChangeShapeType="1"/>
            </p:cNvSpPr>
            <p:nvPr/>
          </p:nvSpPr>
          <p:spPr bwMode="auto">
            <a:xfrm>
              <a:off x="539750" y="3948363"/>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sp>
          <p:nvSpPr>
            <p:cNvPr id="27" name="Rectangle 29"/>
            <p:cNvSpPr>
              <a:spLocks noChangeArrowheads="1"/>
            </p:cNvSpPr>
            <p:nvPr/>
          </p:nvSpPr>
          <p:spPr bwMode="auto">
            <a:xfrm>
              <a:off x="539750" y="4204029"/>
              <a:ext cx="3816350"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panose="020b0604020202020204" pitchFamily="34" charset="0"/>
                <a:buNone/>
              </a:pPr>
              <a:r>
                <a:rPr lang="zh-CN" altLang="en-US" sz="1335" b="1">
                  <a:solidFill>
                    <a:schemeClr val="bg1">
                      <a:lumMod val="50000"/>
                    </a:schemeClr>
                  </a:solidFill>
                  <a:cs typeface="+mn-ea"/>
                  <a:sym typeface="+mn-lt"/>
                </a:rPr>
                <a:t>请添加您的标题</a:t>
              </a:r>
              <a:endParaRPr lang="zh-CN" altLang="zh-CN" sz="1335" b="1">
                <a:solidFill>
                  <a:schemeClr val="bg1">
                    <a:lumMod val="50000"/>
                  </a:schemeClr>
                </a:solidFill>
                <a:cs typeface="+mn-ea"/>
                <a:sym typeface="+mn-lt"/>
              </a:endParaRPr>
            </a:p>
            <a:p>
              <a:pPr algn="r">
                <a:lnSpc>
                  <a:spcPct val="120000"/>
                </a:lnSpc>
              </a:pPr>
              <a:r>
                <a:rPr lang="zh-CN" altLang="en-US" sz="1065">
                  <a:solidFill>
                    <a:schemeClr val="bg1">
                      <a:lumMod val="50000"/>
                    </a:schemeClr>
                  </a:solidFill>
                  <a:cs typeface="+mn-ea"/>
                  <a:sym typeface="+mn-lt"/>
                </a:rPr>
                <a:t>请添加您的内容。请添加您的内容。请添加您的内容。请添加您的内容。</a:t>
              </a:r>
              <a:endParaRPr lang="en-US" altLang="zh-CN" sz="1065">
                <a:solidFill>
                  <a:schemeClr val="bg1">
                    <a:lumMod val="50000"/>
                  </a:schemeClr>
                </a:solidFill>
                <a:cs typeface="+mn-ea"/>
                <a:sym typeface="+mn-lt"/>
              </a:endParaRPr>
            </a:p>
          </p:txBody>
        </p:sp>
        <p:sp>
          <p:nvSpPr>
            <p:cNvPr id="28" name="Line 30"/>
            <p:cNvSpPr>
              <a:spLocks noChangeShapeType="1"/>
            </p:cNvSpPr>
            <p:nvPr/>
          </p:nvSpPr>
          <p:spPr bwMode="auto">
            <a:xfrm>
              <a:off x="539750" y="4602615"/>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cs typeface="+mn-ea"/>
                <a:sym typeface="+mn-lt"/>
              </a:endParaRPr>
            </a:p>
          </p:txBody>
        </p:sp>
      </p:grpSp>
      <p:sp>
        <p:nvSpPr>
          <p:cNvPr id="30" name="矩形 29"/>
          <p:cNvSpPr/>
          <p:nvPr/>
        </p:nvSpPr>
        <p:spPr>
          <a:xfrm>
            <a:off x="0" y="103"/>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nodeType="afterGroup">
                            <p:stCondLst>
                              <p:cond delay="500"/>
                            </p:stCondLst>
                            <p:childTnLst>
                              <p:par>
                                <p:cTn id="9" presetID="8" presetClass="emph" presetSubtype="0" fill="hold" nodeType="afterEffect">
                                  <p:stCondLst>
                                    <p:cond delay="0"/>
                                  </p:stCondLst>
                                  <p:childTnLst>
                                    <p:animRot by="21600000">
                                      <p:cBhvr>
                                        <p:cTn id="10"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6" name="图片 5" descr="资源 134302"/>
          <p:cNvPicPr>
            <a:picLocks noChangeAspect="1"/>
          </p:cNvPicPr>
          <p:nvPr/>
        </p:nvPicPr>
        <p:blipFill>
          <a:blip r:embed="rId3"/>
          <a:srcRect l="221" t="169" r="-221" b="16487"/>
          <a:stretch>
            <a:fillRect/>
          </a:stretch>
        </p:blipFill>
        <p:spPr>
          <a:xfrm>
            <a:off x="-92710" y="-20320"/>
            <a:ext cx="12376785" cy="6875780"/>
          </a:xfrm>
          <a:prstGeom prst="rect">
            <a:avLst/>
          </a:prstGeom>
        </p:spPr>
      </p:pic>
      <p:pic>
        <p:nvPicPr>
          <p:cNvPr id="3" name="图片 2" descr="资源 434302"/>
          <p:cNvPicPr>
            <a:picLocks noChangeAspect="1"/>
          </p:cNvPicPr>
          <p:nvPr/>
        </p:nvPicPr>
        <p:blipFill>
          <a:blip r:embed="rId4"/>
          <a:stretch>
            <a:fillRect/>
          </a:stretch>
        </p:blipFill>
        <p:spPr>
          <a:xfrm>
            <a:off x="3223895" y="-744855"/>
            <a:ext cx="5742940" cy="5742940"/>
          </a:xfrm>
          <a:prstGeom prst="rect">
            <a:avLst/>
          </a:prstGeom>
        </p:spPr>
      </p:pic>
      <p:pic>
        <p:nvPicPr>
          <p:cNvPr id="2" name="图片 1" descr="资源 234302"/>
          <p:cNvPicPr>
            <a:picLocks noChangeAspect="1"/>
          </p:cNvPicPr>
          <p:nvPr/>
        </p:nvPicPr>
        <p:blipFill>
          <a:blip r:embed="rId5"/>
          <a:stretch>
            <a:fillRect/>
          </a:stretch>
        </p:blipFill>
        <p:spPr>
          <a:xfrm>
            <a:off x="2956560" y="3002280"/>
            <a:ext cx="6835140" cy="2270125"/>
          </a:xfrm>
          <a:prstGeom prst="rect">
            <a:avLst/>
          </a:prstGeom>
        </p:spPr>
      </p:pic>
      <p:sp>
        <p:nvSpPr>
          <p:cNvPr id="4" name="Rectangle 3"/>
          <p:cNvSpPr txBox="1">
            <a:spLocks noChangeArrowheads="1"/>
          </p:cNvSpPr>
          <p:nvPr/>
        </p:nvSpPr>
        <p:spPr bwMode="auto">
          <a:xfrm>
            <a:off x="3822065" y="1488008"/>
            <a:ext cx="6573519" cy="958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ctr"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zh-CN" altLang="en-US" sz="8000" b="1" smtClean="0">
                <a:solidFill>
                  <a:srgbClr val="C41C30"/>
                </a:solidFill>
                <a:cs typeface="+mn-ea"/>
                <a:sym typeface="+mn-lt"/>
              </a:rPr>
              <a:t>谢谢观看！</a:t>
            </a:r>
            <a:endParaRPr lang="zh-CN" altLang="en-US" sz="8000" b="1">
              <a:solidFill>
                <a:srgbClr val="C41C30"/>
              </a:solidFill>
              <a:cs typeface="+mn-ea"/>
              <a:sym typeface="+mn-lt"/>
            </a:endParaRPr>
          </a:p>
        </p:txBody>
      </p:sp>
      <p:sp>
        <p:nvSpPr>
          <p:cNvPr id="8" name="TextBox 7"/>
          <p:cNvSpPr>
            <a:spLocks noChangeArrowheads="1"/>
          </p:cNvSpPr>
          <p:nvPr/>
        </p:nvSpPr>
        <p:spPr bwMode="auto">
          <a:xfrm>
            <a:off x="3822065" y="707390"/>
            <a:ext cx="6180455" cy="553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sz="3600">
                <a:solidFill>
                  <a:srgbClr val="C41C30"/>
                </a:solidFill>
                <a:cs typeface="+mn-ea"/>
                <a:sym typeface="+mn-lt"/>
              </a:rPr>
              <a:t>MERRY CHRISTMAS</a:t>
            </a:r>
            <a:r>
              <a:rPr lang="en-US" sz="3600">
                <a:solidFill>
                  <a:schemeClr val="accent1"/>
                </a:solidFill>
                <a:cs typeface="+mn-ea"/>
                <a:sym typeface="+mn-lt"/>
              </a:rPr>
              <a:t> </a:t>
            </a:r>
            <a:endParaRPr lang="en-US" sz="3600">
              <a:solidFill>
                <a:schemeClr val="accent1"/>
              </a:solidFill>
              <a:cs typeface="+mn-ea"/>
              <a:sym typeface="+mn-lt"/>
            </a:endParaRPr>
          </a:p>
        </p:txBody>
      </p:sp>
      <p:sp>
        <p:nvSpPr>
          <p:cNvPr id="5" name="TextBox 7"/>
          <p:cNvSpPr>
            <a:spLocks noChangeArrowheads="1"/>
          </p:cNvSpPr>
          <p:nvPr/>
        </p:nvSpPr>
        <p:spPr bwMode="auto">
          <a:xfrm>
            <a:off x="3611245" y="2877820"/>
            <a:ext cx="535559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en-US" altLang="zh-CN" sz="1400">
                <a:solidFill>
                  <a:srgbClr val="C41C30"/>
                </a:solidFill>
                <a:cs typeface="+mn-ea"/>
                <a:sym typeface="+mn-lt"/>
              </a:rPr>
              <a:t>NO PRACTICAL COMPLETE FRAMEWORK FOR DYNAMIC PPT TEMPLATE</a:t>
            </a:r>
            <a:endParaRPr lang="en-US" altLang="zh-CN" sz="1400">
              <a:solidFill>
                <a:srgbClr val="C41C30"/>
              </a:solidFill>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nodeType="clickPar">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5"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solidFill>
          <a:schemeClr val="bg1"/>
        </a:solidFill>
        <a:effectLst/>
      </p:bgPr>
    </p:bg>
    <p:spTree>
      <p:nvGrpSpPr>
        <p:cNvPr id="1" name=""/>
        <p:cNvGrpSpPr/>
        <p:nvPr/>
      </p:nvGrpSpPr>
      <p:grpSpPr>
        <a:xfrm>
          <a:off x="0" y="0"/>
          <a:ext cx="0" cy="0"/>
        </a:xfrm>
      </p:grpSpPr>
      <p:grpSp>
        <p:nvGrpSpPr>
          <p:cNvPr id="2" name="组合 1"/>
          <p:cNvGrpSpPr/>
          <p:nvPr/>
        </p:nvGrpSpPr>
        <p:grpSpPr>
          <a:xfrm>
            <a:off x="16510" y="-13970"/>
            <a:ext cx="12159615" cy="6438900"/>
            <a:chOff x="25" y="-4058"/>
            <a:chExt cx="19149" cy="10140"/>
          </a:xfrm>
        </p:grpSpPr>
        <p:pic>
          <p:nvPicPr>
            <p:cNvPr id="8" name="图片 7" descr="资源 634302"/>
            <p:cNvPicPr>
              <a:picLocks noChangeAspect="1"/>
            </p:cNvPicPr>
            <p:nvPr/>
          </p:nvPicPr>
          <p:blipFill>
            <a:blip r:embed="rId3"/>
            <a:srcRect t="22798"/>
            <a:stretch>
              <a:fillRect/>
            </a:stretch>
          </p:blipFill>
          <p:spPr>
            <a:xfrm>
              <a:off x="25" y="-4058"/>
              <a:ext cx="19149" cy="9854"/>
            </a:xfrm>
            <a:prstGeom prst="rect">
              <a:avLst/>
            </a:prstGeom>
          </p:spPr>
        </p:pic>
        <p:pic>
          <p:nvPicPr>
            <p:cNvPr id="10" name="图片 9" descr="资源 134302"/>
            <p:cNvPicPr>
              <a:picLocks noChangeAspect="1"/>
            </p:cNvPicPr>
            <p:nvPr/>
          </p:nvPicPr>
          <p:blipFill>
            <a:blip r:embed="rId4"/>
            <a:stretch>
              <a:fillRect/>
            </a:stretch>
          </p:blipFill>
          <p:spPr>
            <a:xfrm>
              <a:off x="26" y="1767"/>
              <a:ext cx="19148" cy="4315"/>
            </a:xfrm>
            <a:prstGeom prst="rect">
              <a:avLst/>
            </a:prstGeom>
          </p:spPr>
        </p:pic>
      </p:grpSp>
      <p:pic>
        <p:nvPicPr>
          <p:cNvPr id="3" name="图片 2" descr="资源 434302"/>
          <p:cNvPicPr>
            <a:picLocks noChangeAspect="1"/>
          </p:cNvPicPr>
          <p:nvPr/>
        </p:nvPicPr>
        <p:blipFill>
          <a:blip r:embed="rId5"/>
          <a:stretch>
            <a:fillRect/>
          </a:stretch>
        </p:blipFill>
        <p:spPr>
          <a:xfrm>
            <a:off x="3957955" y="-528320"/>
            <a:ext cx="3628390" cy="3628390"/>
          </a:xfrm>
          <a:prstGeom prst="rect">
            <a:avLst/>
          </a:prstGeom>
        </p:spPr>
      </p:pic>
      <p:sp>
        <p:nvSpPr>
          <p:cNvPr id="29" name="矩形 28"/>
          <p:cNvSpPr/>
          <p:nvPr/>
        </p:nvSpPr>
        <p:spPr>
          <a:xfrm>
            <a:off x="3860306" y="716639"/>
            <a:ext cx="3823734" cy="1138769"/>
          </a:xfrm>
          <a:prstGeom prst="rect">
            <a:avLst/>
          </a:prstGeom>
        </p:spPr>
        <p:txBody>
          <a:bodyPr wrap="none" lIns="121917" tIns="60958" rIns="121917" bIns="60958">
            <a:spAutoFit/>
          </a:bodyPr>
          <a:lstStyle/>
          <a:p>
            <a:pPr algn="ctr"/>
            <a:r>
              <a:rPr lang="en-US" altLang="zh-CN" sz="6600">
                <a:solidFill>
                  <a:srgbClr val="C41C30"/>
                </a:solidFill>
                <a:cs typeface="+mn-ea"/>
                <a:sym typeface="+mn-lt"/>
              </a:rPr>
              <a:t>PART  01</a:t>
            </a:r>
            <a:endParaRPr lang="en-US" altLang="zh-CN" sz="6600">
              <a:solidFill>
                <a:srgbClr val="C41C30"/>
              </a:solidFill>
              <a:cs typeface="+mn-ea"/>
              <a:sym typeface="+mn-lt"/>
            </a:endParaRPr>
          </a:p>
        </p:txBody>
      </p:sp>
      <p:sp>
        <p:nvSpPr>
          <p:cNvPr id="30" name="TextBox 3"/>
          <p:cNvSpPr txBox="1"/>
          <p:nvPr/>
        </p:nvSpPr>
        <p:spPr>
          <a:xfrm>
            <a:off x="3937055" y="4828128"/>
            <a:ext cx="4196014" cy="800215"/>
          </a:xfrm>
          <a:prstGeom prst="rect">
            <a:avLst/>
          </a:prstGeom>
          <a:noFill/>
        </p:spPr>
        <p:txBody>
          <a:bodyPr wrap="none" lIns="121917" tIns="60958" rIns="121917" bIns="60958" rtlCol="0">
            <a:spAutoFit/>
          </a:bodyPr>
          <a:lstStyle/>
          <a:p>
            <a:pPr algn="ctr"/>
            <a:r>
              <a:rPr lang="zh-CN" altLang="en-US" sz="4400" b="1">
                <a:solidFill>
                  <a:srgbClr val="C41C30"/>
                </a:solidFill>
                <a:cs typeface="+mn-ea"/>
                <a:sym typeface="+mn-lt"/>
              </a:rPr>
              <a:t>请输入您的标题</a:t>
            </a:r>
            <a:endParaRPr lang="zh-CN" altLang="en-US" sz="4400" b="1">
              <a:solidFill>
                <a:srgbClr val="C41C30"/>
              </a:solidFill>
              <a:cs typeface="+mn-ea"/>
              <a:sym typeface="+mn-lt"/>
            </a:endParaRPr>
          </a:p>
        </p:txBody>
      </p:sp>
      <p:sp>
        <p:nvSpPr>
          <p:cNvPr id="31" name="TextBox 4"/>
          <p:cNvSpPr txBox="1"/>
          <p:nvPr/>
        </p:nvSpPr>
        <p:spPr>
          <a:xfrm>
            <a:off x="3625697" y="5758711"/>
            <a:ext cx="4818730" cy="600164"/>
          </a:xfrm>
          <a:prstGeom prst="rect">
            <a:avLst/>
          </a:prstGeom>
          <a:noFill/>
          <a:effectLst/>
        </p:spPr>
        <p:txBody>
          <a:bodyPr wrap="square" rtlCol="0">
            <a:spAutoFit/>
          </a:bodyPr>
          <a:lstStyle/>
          <a:p>
            <a:pPr algn="ctr"/>
            <a:r>
              <a:rPr lang="en-US" altLang="zh-CN" sz="1100">
                <a:solidFill>
                  <a:srgbClr val="C41C30"/>
                </a:solidFill>
                <a:cs typeface="+mn-ea"/>
                <a:sym typeface="+mn-lt"/>
              </a:rPr>
              <a:t>Your content to play here, or through your copy, paste in this box, and select only the text. Your content to play here, or through your copy, paste in this box, and select only the text.</a:t>
            </a:r>
            <a:endParaRPr lang="en-US" altLang="zh-CN" sz="1100">
              <a:solidFill>
                <a:srgbClr val="C41C30"/>
              </a:solidFill>
              <a:cs typeface="+mn-ea"/>
              <a:sym typeface="+mn-lt"/>
            </a:endParaRPr>
          </a:p>
        </p:txBody>
      </p:sp>
      <p:cxnSp>
        <p:nvCxnSpPr>
          <p:cNvPr id="32" name="直接连接符 31"/>
          <p:cNvCxnSpPr/>
          <p:nvPr/>
        </p:nvCxnSpPr>
        <p:spPr>
          <a:xfrm>
            <a:off x="3674952" y="5638795"/>
            <a:ext cx="4720220" cy="0"/>
          </a:xfrm>
          <a:prstGeom prst="line">
            <a:avLst/>
          </a:prstGeom>
          <a:ln>
            <a:solidFill>
              <a:srgbClr val="C41C3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 decel="9400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par>
                          <p:cTn id="13" fill="hold" nodeType="afterGroup">
                            <p:stCondLst>
                              <p:cond delay="1000"/>
                            </p:stCondLst>
                            <p:childTnLst>
                              <p:par>
                                <p:cTn id="14" presetID="16" presetClass="entr" presetSubtype="21"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barn(inVertical)">
                                      <p:cBhvr>
                                        <p:cTn id="16" dur="500"/>
                                        <p:tgtEl>
                                          <p:spTgt spid="32"/>
                                        </p:tgtEl>
                                      </p:cBhvr>
                                    </p:animEffect>
                                  </p:childTnLst>
                                </p:cTn>
                              </p:par>
                            </p:childTnLst>
                          </p:cTn>
                        </p:par>
                        <p:par>
                          <p:cTn id="17" fill="hold" nodeType="afterGroup">
                            <p:stCondLst>
                              <p:cond delay="1500"/>
                            </p:stCondLst>
                            <p:childTnLst>
                              <p:par>
                                <p:cTn id="18" presetID="16" presetClass="entr" presetSubtype="37"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outVertical)">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62" name="矩形 4"/>
          <p:cNvSpPr>
            <a:spLocks noChangeArrowheads="1"/>
          </p:cNvSpPr>
          <p:nvPr/>
        </p:nvSpPr>
        <p:spPr bwMode="auto">
          <a:xfrm>
            <a:off x="6926239" y="2274188"/>
            <a:ext cx="3719512" cy="984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nSpc>
                <a:spcPct val="120000"/>
              </a:lnSpc>
              <a:spcBef>
                <a:spcPct val="20000"/>
              </a:spcBef>
              <a:buNone/>
            </a:pPr>
            <a:r>
              <a:rPr lang="zh-CN" altLang="en-US" sz="1335">
                <a:latin typeface="+mn-lt"/>
                <a:ea typeface="+mn-ea"/>
                <a:cs typeface="+mn-ea"/>
                <a:sym typeface="+mn-lt"/>
              </a:rPr>
              <a:t>标题数字等都可以通过点击和重新输入进行更改，顶部“开始”面板中可以对字体、字号、颜色、行距等进行修改。标题数字等都可以通过点击和重新输入进行更改</a:t>
            </a:r>
            <a:endParaRPr lang="zh-CN" altLang="en-US" sz="1335">
              <a:latin typeface="+mn-lt"/>
              <a:ea typeface="+mn-ea"/>
              <a:cs typeface="+mn-ea"/>
              <a:sym typeface="+mn-lt"/>
            </a:endParaRPr>
          </a:p>
        </p:txBody>
      </p:sp>
      <p:sp>
        <p:nvSpPr>
          <p:cNvPr id="63" name="矩形 5"/>
          <p:cNvSpPr>
            <a:spLocks noChangeArrowheads="1"/>
          </p:cNvSpPr>
          <p:nvPr/>
        </p:nvSpPr>
        <p:spPr bwMode="auto">
          <a:xfrm>
            <a:off x="6926239" y="4361749"/>
            <a:ext cx="3719512" cy="984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nSpc>
                <a:spcPct val="120000"/>
              </a:lnSpc>
              <a:spcBef>
                <a:spcPct val="20000"/>
              </a:spcBef>
              <a:buNone/>
            </a:pPr>
            <a:r>
              <a:rPr lang="zh-CN" altLang="en-US" sz="1335">
                <a:solidFill>
                  <a:schemeClr val="tx1">
                    <a:lumMod val="65000"/>
                    <a:lumOff val="35000"/>
                  </a:schemeClr>
                </a:solidFill>
                <a:latin typeface="+mn-lt"/>
                <a:ea typeface="+mn-ea"/>
                <a:cs typeface="+mn-ea"/>
                <a:sym typeface="+mn-lt"/>
              </a:rPr>
              <a:t>标题数字等都可以通过点击和重新输入进行更改，顶部“开始”面板中可以对字体、字号、颜色、行距等进行修改。标题数字等都可以通过点击和重新输入进行更改</a:t>
            </a:r>
            <a:endParaRPr lang="zh-CN" altLang="en-US" sz="1335">
              <a:solidFill>
                <a:schemeClr val="tx1">
                  <a:lumMod val="65000"/>
                  <a:lumOff val="35000"/>
                </a:schemeClr>
              </a:solidFill>
              <a:latin typeface="+mn-lt"/>
              <a:ea typeface="+mn-ea"/>
              <a:cs typeface="+mn-ea"/>
              <a:sym typeface="+mn-lt"/>
            </a:endParaRPr>
          </a:p>
        </p:txBody>
      </p:sp>
      <p:cxnSp>
        <p:nvCxnSpPr>
          <p:cNvPr id="64" name="Straight Connector 9"/>
          <p:cNvCxnSpPr>
            <a:cxnSpLocks noChangeShapeType="1"/>
          </p:cNvCxnSpPr>
          <p:nvPr/>
        </p:nvCxnSpPr>
        <p:spPr bwMode="auto">
          <a:xfrm>
            <a:off x="3198790" y="2413889"/>
            <a:ext cx="1216025" cy="709612"/>
          </a:xfrm>
          <a:prstGeom prst="line">
            <a:avLst/>
          </a:prstGeom>
          <a:noFill/>
          <a:ln w="9525">
            <a:solidFill>
              <a:srgbClr val="ADBACA"/>
            </a:solidFill>
            <a:round/>
          </a:ln>
          <a:extLst>
            <a:ext uri="{909E8E84-426E-40DD-AFC4-6F175D3DCCD1}">
              <a14:hiddenFill xmlns:a14="http://schemas.microsoft.com/office/drawing/2010/main">
                <a:noFill/>
              </a14:hiddenFill>
            </a:ext>
          </a:extLst>
        </p:spPr>
      </p:cxnSp>
      <p:cxnSp>
        <p:nvCxnSpPr>
          <p:cNvPr id="65" name="Straight Connector 11"/>
          <p:cNvCxnSpPr>
            <a:cxnSpLocks noChangeShapeType="1"/>
          </p:cNvCxnSpPr>
          <p:nvPr/>
        </p:nvCxnSpPr>
        <p:spPr bwMode="auto">
          <a:xfrm rot="10800000" flipV="1">
            <a:off x="3198790" y="3934714"/>
            <a:ext cx="1216025" cy="811212"/>
          </a:xfrm>
          <a:prstGeom prst="line">
            <a:avLst/>
          </a:prstGeom>
          <a:noFill/>
          <a:ln w="9525">
            <a:solidFill>
              <a:srgbClr val="ADBACA"/>
            </a:solidFill>
            <a:round/>
          </a:ln>
          <a:extLst>
            <a:ext uri="{909E8E84-426E-40DD-AFC4-6F175D3DCCD1}">
              <a14:hiddenFill xmlns:a14="http://schemas.microsoft.com/office/drawing/2010/main">
                <a:noFill/>
              </a14:hiddenFill>
            </a:ext>
          </a:extLst>
        </p:spPr>
      </p:cxnSp>
      <p:grpSp>
        <p:nvGrpSpPr>
          <p:cNvPr id="2" name="组合 1"/>
          <p:cNvGrpSpPr/>
          <p:nvPr/>
        </p:nvGrpSpPr>
        <p:grpSpPr>
          <a:xfrm>
            <a:off x="2184377" y="1399476"/>
            <a:ext cx="1071563" cy="1071563"/>
            <a:chOff x="2184376" y="1399475"/>
            <a:chExt cx="1071563" cy="1071563"/>
          </a:xfrm>
        </p:grpSpPr>
        <p:sp>
          <p:nvSpPr>
            <p:cNvPr id="66" name="Rounded Rectangle 2"/>
            <p:cNvSpPr>
              <a:spLocks noChangeArrowheads="1"/>
            </p:cNvSpPr>
            <p:nvPr/>
          </p:nvSpPr>
          <p:spPr bwMode="auto">
            <a:xfrm>
              <a:off x="2184376" y="1399475"/>
              <a:ext cx="1071563" cy="1071563"/>
            </a:xfrm>
            <a:prstGeom prst="roundRect">
              <a:avLst>
                <a:gd name="adj" fmla="val 16667"/>
              </a:avLst>
            </a:prstGeom>
            <a:solidFill>
              <a:schemeClr val="accent2"/>
            </a:solidFill>
            <a:ln>
              <a:noFill/>
            </a:ln>
            <a:effectLst>
              <a:outerShdw blurRad="50800" dist="38100" dir="16200000" rotWithShape="0">
                <a:prstClr val="black">
                  <a:alpha val="40000"/>
                </a:prstClr>
              </a:outerShdw>
            </a:effectLst>
          </p:spPr>
          <p:txBody>
            <a:bodyPr vert="horz" wrap="square" lIns="91440" tIns="45720" rIns="91440" bIns="45720" numCol="1" anchor="t" anchorCtr="0" compatLnSpc="1"/>
            <a:lstStyle/>
            <a:p>
              <a:endParaRPr lang="en-US" altLang="zh-CN">
                <a:cs typeface="+mn-ea"/>
                <a:sym typeface="+mn-lt"/>
              </a:endParaRPr>
            </a:p>
          </p:txBody>
        </p:sp>
        <p:sp>
          <p:nvSpPr>
            <p:cNvPr id="67" name="Freeform 22"/>
            <p:cNvSpPr>
              <a:spLocks noEditPoints="1"/>
            </p:cNvSpPr>
            <p:nvPr/>
          </p:nvSpPr>
          <p:spPr bwMode="auto">
            <a:xfrm>
              <a:off x="2519339" y="1709038"/>
              <a:ext cx="401637" cy="450850"/>
            </a:xfrm>
            <a:custGeom>
              <a:gdLst>
                <a:gd name="T0" fmla="*/ 2147483646 w 320"/>
                <a:gd name="T1" fmla="*/ 0 h 360"/>
                <a:gd name="T2" fmla="*/ 2147483646 w 320"/>
                <a:gd name="T3" fmla="*/ 0 h 360"/>
                <a:gd name="T4" fmla="*/ 2147483646 w 320"/>
                <a:gd name="T5" fmla="*/ 2147483646 h 360"/>
                <a:gd name="T6" fmla="*/ 2147483646 w 320"/>
                <a:gd name="T7" fmla="*/ 2147483646 h 360"/>
                <a:gd name="T8" fmla="*/ 2147483646 w 320"/>
                <a:gd name="T9" fmla="*/ 2147483646 h 360"/>
                <a:gd name="T10" fmla="*/ 2147483646 w 320"/>
                <a:gd name="T11" fmla="*/ 2147483646 h 360"/>
                <a:gd name="T12" fmla="*/ 2147483646 w 320"/>
                <a:gd name="T13" fmla="*/ 0 h 360"/>
                <a:gd name="T14" fmla="*/ 2147483646 w 320"/>
                <a:gd name="T15" fmla="*/ 2147483646 h 360"/>
                <a:gd name="T16" fmla="*/ 2147483646 w 320"/>
                <a:gd name="T17" fmla="*/ 2147483646 h 360"/>
                <a:gd name="T18" fmla="*/ 2147483646 w 320"/>
                <a:gd name="T19" fmla="*/ 2147483646 h 360"/>
                <a:gd name="T20" fmla="*/ 2147483646 w 320"/>
                <a:gd name="T21" fmla="*/ 2147483646 h 360"/>
                <a:gd name="T22" fmla="*/ 2147483646 w 320"/>
                <a:gd name="T23" fmla="*/ 2147483646 h 360"/>
                <a:gd name="T24" fmla="*/ 2147483646 w 320"/>
                <a:gd name="T25" fmla="*/ 2147483646 h 360"/>
                <a:gd name="T26" fmla="*/ 2147483646 w 320"/>
                <a:gd name="T27" fmla="*/ 2147483646 h 360"/>
                <a:gd name="T28" fmla="*/ 2147483646 w 320"/>
                <a:gd name="T29" fmla="*/ 2147483646 h 360"/>
                <a:gd name="T30" fmla="*/ 2147483646 w 320"/>
                <a:gd name="T31" fmla="*/ 2147483646 h 360"/>
                <a:gd name="T32" fmla="*/ 0 w 320"/>
                <a:gd name="T33" fmla="*/ 2147483646 h 360"/>
                <a:gd name="T34" fmla="*/ 0 w 320"/>
                <a:gd name="T35" fmla="*/ 2147483646 h 360"/>
                <a:gd name="T36" fmla="*/ 2147483646 w 320"/>
                <a:gd name="T37" fmla="*/ 2147483646 h 360"/>
                <a:gd name="T38" fmla="*/ 2147483646 w 320"/>
                <a:gd name="T39" fmla="*/ 2147483646 h 360"/>
                <a:gd name="T40" fmla="*/ 2147483646 w 320"/>
                <a:gd name="T41" fmla="*/ 2147483646 h 36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20" h="360">
                  <a:moveTo>
                    <a:pt x="300" y="0"/>
                  </a:moveTo>
                  <a:cubicBezTo>
                    <a:pt x="256" y="0"/>
                    <a:pt x="256" y="0"/>
                    <a:pt x="256" y="0"/>
                  </a:cubicBezTo>
                  <a:cubicBezTo>
                    <a:pt x="245" y="0"/>
                    <a:pt x="240" y="9"/>
                    <a:pt x="240" y="20"/>
                  </a:cubicBezTo>
                  <a:cubicBezTo>
                    <a:pt x="240" y="360"/>
                    <a:pt x="240" y="360"/>
                    <a:pt x="240" y="360"/>
                  </a:cubicBezTo>
                  <a:cubicBezTo>
                    <a:pt x="320" y="360"/>
                    <a:pt x="320" y="360"/>
                    <a:pt x="320" y="360"/>
                  </a:cubicBezTo>
                  <a:cubicBezTo>
                    <a:pt x="320" y="20"/>
                    <a:pt x="320" y="20"/>
                    <a:pt x="320" y="20"/>
                  </a:cubicBezTo>
                  <a:cubicBezTo>
                    <a:pt x="320" y="9"/>
                    <a:pt x="311" y="0"/>
                    <a:pt x="300" y="0"/>
                  </a:cubicBezTo>
                  <a:close/>
                  <a:moveTo>
                    <a:pt x="180" y="120"/>
                  </a:moveTo>
                  <a:cubicBezTo>
                    <a:pt x="136" y="120"/>
                    <a:pt x="136" y="120"/>
                    <a:pt x="136" y="120"/>
                  </a:cubicBezTo>
                  <a:cubicBezTo>
                    <a:pt x="125" y="120"/>
                    <a:pt x="120" y="129"/>
                    <a:pt x="120" y="140"/>
                  </a:cubicBezTo>
                  <a:cubicBezTo>
                    <a:pt x="120" y="360"/>
                    <a:pt x="120" y="360"/>
                    <a:pt x="120" y="360"/>
                  </a:cubicBezTo>
                  <a:cubicBezTo>
                    <a:pt x="200" y="360"/>
                    <a:pt x="200" y="360"/>
                    <a:pt x="200" y="360"/>
                  </a:cubicBezTo>
                  <a:cubicBezTo>
                    <a:pt x="200" y="140"/>
                    <a:pt x="200" y="140"/>
                    <a:pt x="200" y="140"/>
                  </a:cubicBezTo>
                  <a:cubicBezTo>
                    <a:pt x="200" y="129"/>
                    <a:pt x="191" y="120"/>
                    <a:pt x="180" y="120"/>
                  </a:cubicBezTo>
                  <a:close/>
                  <a:moveTo>
                    <a:pt x="60" y="240"/>
                  </a:moveTo>
                  <a:cubicBezTo>
                    <a:pt x="16" y="240"/>
                    <a:pt x="16" y="240"/>
                    <a:pt x="16" y="240"/>
                  </a:cubicBezTo>
                  <a:cubicBezTo>
                    <a:pt x="5" y="240"/>
                    <a:pt x="0" y="249"/>
                    <a:pt x="0" y="260"/>
                  </a:cubicBezTo>
                  <a:cubicBezTo>
                    <a:pt x="0" y="360"/>
                    <a:pt x="0" y="360"/>
                    <a:pt x="0" y="360"/>
                  </a:cubicBezTo>
                  <a:cubicBezTo>
                    <a:pt x="80" y="360"/>
                    <a:pt x="80" y="360"/>
                    <a:pt x="80" y="360"/>
                  </a:cubicBezTo>
                  <a:cubicBezTo>
                    <a:pt x="80" y="260"/>
                    <a:pt x="80" y="260"/>
                    <a:pt x="80" y="260"/>
                  </a:cubicBezTo>
                  <a:cubicBezTo>
                    <a:pt x="80" y="249"/>
                    <a:pt x="71" y="240"/>
                    <a:pt x="60" y="2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121683" tIns="60841" rIns="121683" bIns="60841"/>
            <a:lstStyle/>
            <a:p>
              <a:endParaRPr lang="zh-CN" altLang="en-US">
                <a:cs typeface="+mn-ea"/>
                <a:sym typeface="+mn-lt"/>
              </a:endParaRPr>
            </a:p>
          </p:txBody>
        </p:sp>
      </p:grpSp>
      <p:grpSp>
        <p:nvGrpSpPr>
          <p:cNvPr id="11" name="组合 10"/>
          <p:cNvGrpSpPr/>
          <p:nvPr/>
        </p:nvGrpSpPr>
        <p:grpSpPr>
          <a:xfrm>
            <a:off x="4314802" y="3021901"/>
            <a:ext cx="1069975" cy="1071563"/>
            <a:chOff x="4314801" y="3021900"/>
            <a:chExt cx="1069975" cy="1071563"/>
          </a:xfrm>
        </p:grpSpPr>
        <p:sp>
          <p:nvSpPr>
            <p:cNvPr id="68" name="Rounded Rectangle 7"/>
            <p:cNvSpPr>
              <a:spLocks noChangeArrowheads="1"/>
            </p:cNvSpPr>
            <p:nvPr/>
          </p:nvSpPr>
          <p:spPr bwMode="auto">
            <a:xfrm>
              <a:off x="4314801" y="3021900"/>
              <a:ext cx="1069975" cy="1071563"/>
            </a:xfrm>
            <a:prstGeom prst="roundRect">
              <a:avLst>
                <a:gd name="adj" fmla="val 16667"/>
              </a:avLst>
            </a:prstGeom>
            <a:solidFill>
              <a:schemeClr val="accent2"/>
            </a:solidFill>
            <a:ln>
              <a:noFill/>
            </a:ln>
            <a:effectLst>
              <a:outerShdw blurRad="50800" dist="38100" dir="16200000" rotWithShape="0">
                <a:prstClr val="black">
                  <a:alpha val="40000"/>
                </a:prstClr>
              </a:outerShdw>
            </a:effectLst>
          </p:spPr>
          <p:txBody>
            <a:bodyPr vert="horz" wrap="square" lIns="91440" tIns="45720" rIns="91440" bIns="45720" numCol="1" anchor="t" anchorCtr="0" compatLnSpc="1"/>
            <a:lstStyle/>
            <a:p>
              <a:endParaRPr lang="en-US" altLang="zh-CN">
                <a:cs typeface="+mn-ea"/>
                <a:sym typeface="+mn-lt"/>
              </a:endParaRPr>
            </a:p>
          </p:txBody>
        </p:sp>
        <p:pic>
          <p:nvPicPr>
            <p:cNvPr id="69" name="Group 23"/>
            <p:cNvPicPr>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557689" y="3329875"/>
              <a:ext cx="58578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 name="组合 11"/>
          <p:cNvGrpSpPr/>
          <p:nvPr/>
        </p:nvGrpSpPr>
        <p:grpSpPr>
          <a:xfrm>
            <a:off x="2184377" y="4644325"/>
            <a:ext cx="1071563" cy="1071563"/>
            <a:chOff x="2184376" y="4644325"/>
            <a:chExt cx="1071563" cy="1071563"/>
          </a:xfrm>
        </p:grpSpPr>
        <p:sp>
          <p:nvSpPr>
            <p:cNvPr id="70" name="Rounded Rectangle 6"/>
            <p:cNvSpPr>
              <a:spLocks noChangeArrowheads="1"/>
            </p:cNvSpPr>
            <p:nvPr/>
          </p:nvSpPr>
          <p:spPr bwMode="auto">
            <a:xfrm>
              <a:off x="2184376" y="4644325"/>
              <a:ext cx="1071563" cy="1071563"/>
            </a:xfrm>
            <a:prstGeom prst="roundRect">
              <a:avLst>
                <a:gd name="adj" fmla="val 16667"/>
              </a:avLst>
            </a:prstGeom>
            <a:solidFill>
              <a:schemeClr val="accent2"/>
            </a:solidFill>
            <a:ln>
              <a:noFill/>
            </a:ln>
            <a:effectLst>
              <a:outerShdw blurRad="50800" dist="38100" dir="16200000" rotWithShape="0">
                <a:prstClr val="black">
                  <a:alpha val="40000"/>
                </a:prstClr>
              </a:outerShdw>
            </a:effectLst>
          </p:spPr>
          <p:txBody>
            <a:bodyPr vert="horz" wrap="square" lIns="91440" tIns="45720" rIns="91440" bIns="45720" numCol="1" anchor="t" anchorCtr="0" compatLnSpc="1"/>
            <a:lstStyle/>
            <a:p>
              <a:endParaRPr lang="en-US" altLang="zh-CN">
                <a:cs typeface="+mn-ea"/>
                <a:sym typeface="+mn-lt"/>
              </a:endParaRPr>
            </a:p>
          </p:txBody>
        </p:sp>
        <p:pic>
          <p:nvPicPr>
            <p:cNvPr id="71" name="Group 2"/>
            <p:cNvPicPr>
              <a:picLocks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2447901" y="4950713"/>
              <a:ext cx="5429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组合 13"/>
          <p:cNvGrpSpPr/>
          <p:nvPr/>
        </p:nvGrpSpPr>
        <p:grpSpPr>
          <a:xfrm>
            <a:off x="2184376" y="3201287"/>
            <a:ext cx="2000251" cy="690009"/>
            <a:chOff x="2184376" y="3201288"/>
            <a:chExt cx="2000250" cy="690008"/>
          </a:xfrm>
        </p:grpSpPr>
        <p:sp>
          <p:nvSpPr>
            <p:cNvPr id="72" name="TextBox 13"/>
            <p:cNvSpPr txBox="1">
              <a:spLocks noChangeArrowheads="1"/>
            </p:cNvSpPr>
            <p:nvPr/>
          </p:nvSpPr>
          <p:spPr bwMode="auto">
            <a:xfrm>
              <a:off x="2908276" y="3201288"/>
              <a:ext cx="12763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latin typeface="+mn-lt"/>
                  <a:ea typeface="+mn-ea"/>
                  <a:cs typeface="+mn-ea"/>
                  <a:sym typeface="+mn-lt"/>
                </a:rPr>
                <a:t>单击编辑标题</a:t>
              </a:r>
              <a:endParaRPr lang="en-US" altLang="zh-CN" sz="1600" b="1">
                <a:latin typeface="+mn-lt"/>
                <a:ea typeface="+mn-ea"/>
                <a:cs typeface="+mn-ea"/>
                <a:sym typeface="+mn-lt"/>
              </a:endParaRPr>
            </a:p>
          </p:txBody>
        </p:sp>
        <p:sp>
          <p:nvSpPr>
            <p:cNvPr id="73" name="TextBox 13"/>
            <p:cNvSpPr txBox="1">
              <a:spLocks noChangeArrowheads="1"/>
            </p:cNvSpPr>
            <p:nvPr/>
          </p:nvSpPr>
          <p:spPr bwMode="auto">
            <a:xfrm>
              <a:off x="2184376" y="3521964"/>
              <a:ext cx="20002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gn="r" eaLnBrk="1" hangingPunct="1">
                <a:lnSpc>
                  <a:spcPct val="100000"/>
                </a:lnSpc>
                <a:spcBef>
                  <a:spcPct val="20000"/>
                </a:spcBef>
                <a:buFont typeface="Arial" panose="020b0604020202020204" pitchFamily="34" charset="0"/>
                <a:buNone/>
              </a:pPr>
              <a:r>
                <a:rPr lang="zh-CN" altLang="en-US" sz="1200">
                  <a:latin typeface="+mn-lt"/>
                  <a:ea typeface="+mn-ea"/>
                  <a:cs typeface="+mn-ea"/>
                  <a:sym typeface="+mn-lt"/>
                </a:rPr>
                <a:t>点击此处添加文字，点击此处添加文字</a:t>
              </a:r>
              <a:endParaRPr lang="en-US" altLang="zh-CN" sz="1200">
                <a:latin typeface="+mn-lt"/>
                <a:ea typeface="+mn-ea"/>
                <a:cs typeface="+mn-ea"/>
                <a:sym typeface="+mn-lt"/>
              </a:endParaRPr>
            </a:p>
          </p:txBody>
        </p:sp>
      </p:grpSp>
      <p:grpSp>
        <p:nvGrpSpPr>
          <p:cNvPr id="13" name="组合 12"/>
          <p:cNvGrpSpPr/>
          <p:nvPr/>
        </p:nvGrpSpPr>
        <p:grpSpPr>
          <a:xfrm>
            <a:off x="3451202" y="1578862"/>
            <a:ext cx="2003425" cy="690009"/>
            <a:chOff x="3451201" y="1578863"/>
            <a:chExt cx="2003425" cy="690008"/>
          </a:xfrm>
        </p:grpSpPr>
        <p:sp>
          <p:nvSpPr>
            <p:cNvPr id="74" name="TextBox 13"/>
            <p:cNvSpPr txBox="1">
              <a:spLocks noChangeArrowheads="1"/>
            </p:cNvSpPr>
            <p:nvPr/>
          </p:nvSpPr>
          <p:spPr bwMode="auto">
            <a:xfrm>
              <a:off x="3451201" y="1578863"/>
              <a:ext cx="14954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latin typeface="+mn-lt"/>
                  <a:ea typeface="+mn-ea"/>
                  <a:cs typeface="+mn-ea"/>
                  <a:sym typeface="+mn-lt"/>
                </a:rPr>
                <a:t>单击编辑标题</a:t>
              </a:r>
              <a:endParaRPr lang="en-US" altLang="zh-CN" sz="1600" b="1">
                <a:latin typeface="+mn-lt"/>
                <a:ea typeface="+mn-ea"/>
                <a:cs typeface="+mn-ea"/>
                <a:sym typeface="+mn-lt"/>
              </a:endParaRPr>
            </a:p>
          </p:txBody>
        </p:sp>
        <p:sp>
          <p:nvSpPr>
            <p:cNvPr id="75" name="TextBox 13"/>
            <p:cNvSpPr txBox="1">
              <a:spLocks noChangeArrowheads="1"/>
            </p:cNvSpPr>
            <p:nvPr/>
          </p:nvSpPr>
          <p:spPr bwMode="auto">
            <a:xfrm>
              <a:off x="3451201" y="1899539"/>
              <a:ext cx="2003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200">
                  <a:latin typeface="+mn-lt"/>
                  <a:ea typeface="+mn-ea"/>
                  <a:cs typeface="+mn-ea"/>
                  <a:sym typeface="+mn-lt"/>
                </a:rPr>
                <a:t>点击此处添加文字，点击此处添加文字</a:t>
              </a:r>
              <a:endParaRPr lang="en-US" altLang="zh-CN" sz="1200">
                <a:latin typeface="+mn-lt"/>
                <a:ea typeface="+mn-ea"/>
                <a:cs typeface="+mn-ea"/>
                <a:sym typeface="+mn-lt"/>
              </a:endParaRPr>
            </a:p>
          </p:txBody>
        </p:sp>
      </p:grpSp>
      <p:grpSp>
        <p:nvGrpSpPr>
          <p:cNvPr id="15" name="组合 14"/>
          <p:cNvGrpSpPr/>
          <p:nvPr/>
        </p:nvGrpSpPr>
        <p:grpSpPr>
          <a:xfrm>
            <a:off x="3451202" y="4836419"/>
            <a:ext cx="2003425" cy="691595"/>
            <a:chOff x="3451201" y="4836413"/>
            <a:chExt cx="2003425" cy="691594"/>
          </a:xfrm>
        </p:grpSpPr>
        <p:sp>
          <p:nvSpPr>
            <p:cNvPr id="76" name="TextBox 13"/>
            <p:cNvSpPr txBox="1">
              <a:spLocks noChangeArrowheads="1"/>
            </p:cNvSpPr>
            <p:nvPr/>
          </p:nvSpPr>
          <p:spPr bwMode="auto">
            <a:xfrm>
              <a:off x="3451201" y="4836413"/>
              <a:ext cx="149542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latin typeface="+mn-lt"/>
                  <a:ea typeface="+mn-ea"/>
                  <a:cs typeface="+mn-ea"/>
                  <a:sym typeface="+mn-lt"/>
                </a:rPr>
                <a:t>单击编辑标题</a:t>
              </a:r>
              <a:endParaRPr lang="en-US" altLang="zh-CN" sz="1600" b="1">
                <a:latin typeface="+mn-lt"/>
                <a:ea typeface="+mn-ea"/>
                <a:cs typeface="+mn-ea"/>
                <a:sym typeface="+mn-lt"/>
              </a:endParaRPr>
            </a:p>
          </p:txBody>
        </p:sp>
        <p:sp>
          <p:nvSpPr>
            <p:cNvPr id="77" name="TextBox 13"/>
            <p:cNvSpPr txBox="1">
              <a:spLocks noChangeArrowheads="1"/>
            </p:cNvSpPr>
            <p:nvPr/>
          </p:nvSpPr>
          <p:spPr bwMode="auto">
            <a:xfrm>
              <a:off x="3451201" y="5158675"/>
              <a:ext cx="20034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200">
                  <a:latin typeface="+mn-lt"/>
                  <a:ea typeface="+mn-ea"/>
                  <a:cs typeface="+mn-ea"/>
                  <a:sym typeface="+mn-lt"/>
                </a:rPr>
                <a:t>点击此处添加文字，点击此处添加文字</a:t>
              </a:r>
              <a:endParaRPr lang="en-US" altLang="zh-CN" sz="1200">
                <a:latin typeface="+mn-lt"/>
                <a:ea typeface="+mn-ea"/>
                <a:cs typeface="+mn-ea"/>
                <a:sym typeface="+mn-lt"/>
              </a:endParaRPr>
            </a:p>
          </p:txBody>
        </p:sp>
      </p:grpSp>
      <p:sp>
        <p:nvSpPr>
          <p:cNvPr id="78" name="TextBox 13"/>
          <p:cNvSpPr txBox="1">
            <a:spLocks noChangeArrowheads="1"/>
          </p:cNvSpPr>
          <p:nvPr/>
        </p:nvSpPr>
        <p:spPr bwMode="auto">
          <a:xfrm>
            <a:off x="6926239" y="1891601"/>
            <a:ext cx="129381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latin typeface="+mn-lt"/>
                <a:ea typeface="+mn-ea"/>
                <a:cs typeface="+mn-ea"/>
                <a:sym typeface="+mn-lt"/>
              </a:rPr>
              <a:t>单击编辑标题</a:t>
            </a:r>
            <a:endParaRPr lang="en-US" altLang="zh-CN" sz="1600" b="1">
              <a:latin typeface="+mn-lt"/>
              <a:ea typeface="+mn-ea"/>
              <a:cs typeface="+mn-ea"/>
              <a:sym typeface="+mn-lt"/>
            </a:endParaRPr>
          </a:p>
        </p:txBody>
      </p:sp>
      <p:sp>
        <p:nvSpPr>
          <p:cNvPr id="79" name="TextBox 13"/>
          <p:cNvSpPr txBox="1">
            <a:spLocks noChangeArrowheads="1"/>
          </p:cNvSpPr>
          <p:nvPr/>
        </p:nvSpPr>
        <p:spPr bwMode="auto">
          <a:xfrm>
            <a:off x="6926239" y="3979163"/>
            <a:ext cx="129381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defTabSz="1216025">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defTabSz="1216025">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defTabSz="1216025">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defTabSz="1216025"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eaLnBrk="1" hangingPunct="1">
              <a:lnSpc>
                <a:spcPct val="100000"/>
              </a:lnSpc>
              <a:spcBef>
                <a:spcPct val="20000"/>
              </a:spcBef>
              <a:buFont typeface="Arial" panose="020b0604020202020204" pitchFamily="34" charset="0"/>
              <a:buNone/>
            </a:pPr>
            <a:r>
              <a:rPr lang="zh-CN" altLang="en-US" sz="1600" b="1">
                <a:latin typeface="+mn-lt"/>
                <a:ea typeface="+mn-ea"/>
                <a:cs typeface="+mn-ea"/>
                <a:sym typeface="+mn-lt"/>
              </a:rPr>
              <a:t>单击编辑标题</a:t>
            </a:r>
            <a:endParaRPr lang="en-US" altLang="zh-CN" sz="1600" b="1">
              <a:latin typeface="+mn-lt"/>
              <a:ea typeface="+mn-ea"/>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 calcmode="lin" valueType="num">
                                      <p:cBhvr>
                                        <p:cTn id="15" dur="500" fill="hold"/>
                                        <p:tgtEl>
                                          <p:spTgt spid="11"/>
                                        </p:tgtEl>
                                        <p:attrNameLst>
                                          <p:attrName>style.rotation</p:attrName>
                                        </p:attrNameLst>
                                      </p:cBhvr>
                                      <p:tavLst>
                                        <p:tav tm="0">
                                          <p:val>
                                            <p:fltVal val="360"/>
                                          </p:val>
                                        </p:tav>
                                        <p:tav tm="100000">
                                          <p:val>
                                            <p:fltVal val="0"/>
                                          </p:val>
                                        </p:tav>
                                      </p:tavLst>
                                    </p:anim>
                                    <p:animEffect transition="in" filter="fade">
                                      <p:cBhvr>
                                        <p:cTn id="16" dur="500"/>
                                        <p:tgtEl>
                                          <p:spTgt spid="11"/>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 calcmode="lin" valueType="num">
                                      <p:cBhvr>
                                        <p:cTn id="21" dur="500" fill="hold"/>
                                        <p:tgtEl>
                                          <p:spTgt spid="12"/>
                                        </p:tgtEl>
                                        <p:attrNameLst>
                                          <p:attrName>style.rotation</p:attrName>
                                        </p:attrNameLst>
                                      </p:cBhvr>
                                      <p:tavLst>
                                        <p:tav tm="0">
                                          <p:val>
                                            <p:fltVal val="360"/>
                                          </p:val>
                                        </p:tav>
                                        <p:tav tm="100000">
                                          <p:val>
                                            <p:fltVal val="0"/>
                                          </p:val>
                                        </p:tav>
                                      </p:tavLst>
                                    </p:anim>
                                    <p:animEffect transition="in" filter="fade">
                                      <p:cBhvr>
                                        <p:cTn id="22" dur="500"/>
                                        <p:tgtEl>
                                          <p:spTgt spid="12"/>
                                        </p:tgtEl>
                                      </p:cBhvr>
                                    </p:animEffect>
                                  </p:childTnLst>
                                </p:cTn>
                              </p:par>
                            </p:childTnLst>
                          </p:cTn>
                        </p:par>
                        <p:par>
                          <p:cTn id="23" fill="hold" nodeType="afterGroup">
                            <p:stCondLst>
                              <p:cond delay="500"/>
                            </p:stCondLst>
                            <p:childTnLst>
                              <p:par>
                                <p:cTn id="24" presetID="16" presetClass="entr" presetSubtype="37" fill="hold"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barn(outVertical)">
                                      <p:cBhvr>
                                        <p:cTn id="26" dur="500"/>
                                        <p:tgtEl>
                                          <p:spTgt spid="64"/>
                                        </p:tgtEl>
                                      </p:cBhvr>
                                    </p:animEffect>
                                  </p:childTnLst>
                                </p:cTn>
                              </p:par>
                              <p:par>
                                <p:cTn id="27" presetID="16" presetClass="entr" presetSubtype="37" fill="hold" nodeType="withEffect">
                                  <p:stCondLst>
                                    <p:cond delay="0"/>
                                  </p:stCondLst>
                                  <p:childTnLst>
                                    <p:set>
                                      <p:cBhvr>
                                        <p:cTn id="28" dur="1" fill="hold">
                                          <p:stCondLst>
                                            <p:cond delay="0"/>
                                          </p:stCondLst>
                                        </p:cTn>
                                        <p:tgtEl>
                                          <p:spTgt spid="65"/>
                                        </p:tgtEl>
                                        <p:attrNameLst>
                                          <p:attrName>style.visibility</p:attrName>
                                        </p:attrNameLst>
                                      </p:cBhvr>
                                      <p:to>
                                        <p:strVal val="visible"/>
                                      </p:to>
                                    </p:set>
                                    <p:animEffect transition="in" filter="barn(outVertical)">
                                      <p:cBhvr>
                                        <p:cTn id="29" dur="500"/>
                                        <p:tgtEl>
                                          <p:spTgt spid="65"/>
                                        </p:tgtEl>
                                      </p:cBhvr>
                                    </p:animEffect>
                                  </p:childTnLst>
                                </p:cTn>
                              </p:par>
                            </p:childTnLst>
                          </p:cTn>
                        </p:par>
                        <p:par>
                          <p:cTn id="30" fill="hold" nodeType="afterGroup">
                            <p:stCondLst>
                              <p:cond delay="1000"/>
                            </p:stCondLst>
                            <p:childTnLst>
                              <p:par>
                                <p:cTn id="31" presetID="2" presetClass="entr" presetSubtype="4" decel="100000"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ppt_x"/>
                                          </p:val>
                                        </p:tav>
                                        <p:tav tm="100000">
                                          <p:val>
                                            <p:strVal val="#ppt_x"/>
                                          </p:val>
                                        </p:tav>
                                      </p:tavLst>
                                    </p:anim>
                                    <p:anim calcmode="lin" valueType="num">
                                      <p:cBhvr additive="base">
                                        <p:cTn id="34" dur="500" fill="hold"/>
                                        <p:tgtEl>
                                          <p:spTgt spid="13"/>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1500"/>
                            </p:stCondLst>
                            <p:childTnLst>
                              <p:par>
                                <p:cTn id="36" presetID="2" presetClass="entr" presetSubtype="4" decel="100000"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2000"/>
                            </p:stCondLst>
                            <p:childTnLst>
                              <p:par>
                                <p:cTn id="41" presetID="2" presetClass="entr" presetSubtype="4" decel="100000"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childTnLst>
                          </p:cTn>
                        </p:par>
                        <p:par>
                          <p:cTn id="45" fill="hold" nodeType="afterGroup">
                            <p:stCondLst>
                              <p:cond delay="2500"/>
                            </p:stCondLst>
                            <p:childTnLst>
                              <p:par>
                                <p:cTn id="46" presetID="53" presetClass="entr" presetSubtype="16" fill="hold" grpId="0" nodeType="afterEffect">
                                  <p:stCondLst>
                                    <p:cond delay="0"/>
                                  </p:stCondLst>
                                  <p:iterate type="lt">
                                    <p:tmPct val="9000"/>
                                  </p:iterate>
                                  <p:childTnLst>
                                    <p:set>
                                      <p:cBhvr>
                                        <p:cTn id="47" dur="1" fill="hold">
                                          <p:stCondLst>
                                            <p:cond delay="0"/>
                                          </p:stCondLst>
                                        </p:cTn>
                                        <p:tgtEl>
                                          <p:spTgt spid="78"/>
                                        </p:tgtEl>
                                        <p:attrNameLst>
                                          <p:attrName>style.visibility</p:attrName>
                                        </p:attrNameLst>
                                      </p:cBhvr>
                                      <p:to>
                                        <p:strVal val="visible"/>
                                      </p:to>
                                    </p:set>
                                    <p:anim calcmode="lin" valueType="num">
                                      <p:cBhvr>
                                        <p:cTn id="48" dur="500" fill="hold"/>
                                        <p:tgtEl>
                                          <p:spTgt spid="78"/>
                                        </p:tgtEl>
                                        <p:attrNameLst>
                                          <p:attrName>ppt_w</p:attrName>
                                        </p:attrNameLst>
                                      </p:cBhvr>
                                      <p:tavLst>
                                        <p:tav tm="0">
                                          <p:val>
                                            <p:fltVal val="0"/>
                                          </p:val>
                                        </p:tav>
                                        <p:tav tm="100000">
                                          <p:val>
                                            <p:strVal val="#ppt_w"/>
                                          </p:val>
                                        </p:tav>
                                      </p:tavLst>
                                    </p:anim>
                                    <p:anim calcmode="lin" valueType="num">
                                      <p:cBhvr>
                                        <p:cTn id="49" dur="500" fill="hold"/>
                                        <p:tgtEl>
                                          <p:spTgt spid="78"/>
                                        </p:tgtEl>
                                        <p:attrNameLst>
                                          <p:attrName>ppt_h</p:attrName>
                                        </p:attrNameLst>
                                      </p:cBhvr>
                                      <p:tavLst>
                                        <p:tav tm="0">
                                          <p:val>
                                            <p:fltVal val="0"/>
                                          </p:val>
                                        </p:tav>
                                        <p:tav tm="100000">
                                          <p:val>
                                            <p:strVal val="#ppt_h"/>
                                          </p:val>
                                        </p:tav>
                                      </p:tavLst>
                                    </p:anim>
                                    <p:animEffect transition="in" filter="fade">
                                      <p:cBhvr>
                                        <p:cTn id="50" dur="500"/>
                                        <p:tgtEl>
                                          <p:spTgt spid="78"/>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wipe(up)">
                                      <p:cBhvr>
                                        <p:cTn id="53" dur="500"/>
                                        <p:tgtEl>
                                          <p:spTgt spid="62"/>
                                        </p:tgtEl>
                                      </p:cBhvr>
                                    </p:animEffect>
                                  </p:childTnLst>
                                </p:cTn>
                              </p:par>
                            </p:childTnLst>
                          </p:cTn>
                        </p:par>
                        <p:par>
                          <p:cTn id="54" fill="hold" nodeType="afterGroup">
                            <p:stCondLst>
                              <p:cond delay="3000"/>
                            </p:stCondLst>
                            <p:childTnLst>
                              <p:par>
                                <p:cTn id="55" presetID="53" presetClass="entr" presetSubtype="16" fill="hold" grpId="0" nodeType="afterEffect">
                                  <p:stCondLst>
                                    <p:cond delay="0"/>
                                  </p:stCondLst>
                                  <p:iterate type="lt">
                                    <p:tmPct val="9000"/>
                                  </p:iterate>
                                  <p:childTnLst>
                                    <p:set>
                                      <p:cBhvr>
                                        <p:cTn id="56" dur="1" fill="hold">
                                          <p:stCondLst>
                                            <p:cond delay="0"/>
                                          </p:stCondLst>
                                        </p:cTn>
                                        <p:tgtEl>
                                          <p:spTgt spid="79"/>
                                        </p:tgtEl>
                                        <p:attrNameLst>
                                          <p:attrName>style.visibility</p:attrName>
                                        </p:attrNameLst>
                                      </p:cBhvr>
                                      <p:to>
                                        <p:strVal val="visible"/>
                                      </p:to>
                                    </p:set>
                                    <p:anim calcmode="lin" valueType="num">
                                      <p:cBhvr>
                                        <p:cTn id="57" dur="500" fill="hold"/>
                                        <p:tgtEl>
                                          <p:spTgt spid="79"/>
                                        </p:tgtEl>
                                        <p:attrNameLst>
                                          <p:attrName>ppt_w</p:attrName>
                                        </p:attrNameLst>
                                      </p:cBhvr>
                                      <p:tavLst>
                                        <p:tav tm="0">
                                          <p:val>
                                            <p:fltVal val="0"/>
                                          </p:val>
                                        </p:tav>
                                        <p:tav tm="100000">
                                          <p:val>
                                            <p:strVal val="#ppt_w"/>
                                          </p:val>
                                        </p:tav>
                                      </p:tavLst>
                                    </p:anim>
                                    <p:anim calcmode="lin" valueType="num">
                                      <p:cBhvr>
                                        <p:cTn id="58" dur="500" fill="hold"/>
                                        <p:tgtEl>
                                          <p:spTgt spid="79"/>
                                        </p:tgtEl>
                                        <p:attrNameLst>
                                          <p:attrName>ppt_h</p:attrName>
                                        </p:attrNameLst>
                                      </p:cBhvr>
                                      <p:tavLst>
                                        <p:tav tm="0">
                                          <p:val>
                                            <p:fltVal val="0"/>
                                          </p:val>
                                        </p:tav>
                                        <p:tav tm="100000">
                                          <p:val>
                                            <p:strVal val="#ppt_h"/>
                                          </p:val>
                                        </p:tav>
                                      </p:tavLst>
                                    </p:anim>
                                    <p:animEffect transition="in" filter="fade">
                                      <p:cBhvr>
                                        <p:cTn id="59" dur="500"/>
                                        <p:tgtEl>
                                          <p:spTgt spid="79"/>
                                        </p:tgtEl>
                                      </p:cBhvr>
                                    </p:animEffect>
                                  </p:childTnLst>
                                </p:cTn>
                              </p:par>
                              <p:par>
                                <p:cTn id="60" presetID="22" presetClass="entr" presetSubtype="1" fill="hold" grpId="0" nodeType="with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wipe(up)">
                                      <p:cBhvr>
                                        <p:cTn id="62"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78" grpId="0"/>
      <p:bldP spid="79"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椭圆 2"/>
          <p:cNvSpPr/>
          <p:nvPr/>
        </p:nvSpPr>
        <p:spPr>
          <a:xfrm>
            <a:off x="1277011" y="3688778"/>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1277011" y="5177596"/>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1277011" y="2199961"/>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KSO_Shape"/>
          <p:cNvSpPr/>
          <p:nvPr/>
        </p:nvSpPr>
        <p:spPr bwMode="auto">
          <a:xfrm>
            <a:off x="1443881" y="2366831"/>
            <a:ext cx="580659" cy="580659"/>
          </a:xfrm>
          <a:custGeom>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cs typeface="+mn-ea"/>
              <a:sym typeface="+mn-lt"/>
            </a:endParaRPr>
          </a:p>
        </p:txBody>
      </p:sp>
      <p:sp>
        <p:nvSpPr>
          <p:cNvPr id="8" name="KSO_Shape"/>
          <p:cNvSpPr/>
          <p:nvPr/>
        </p:nvSpPr>
        <p:spPr bwMode="auto">
          <a:xfrm>
            <a:off x="1461214" y="3867410"/>
            <a:ext cx="545992" cy="557135"/>
          </a:xfrm>
          <a:custGeom>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cs typeface="+mn-ea"/>
              <a:sym typeface="+mn-lt"/>
            </a:endParaRPr>
          </a:p>
        </p:txBody>
      </p:sp>
      <p:sp>
        <p:nvSpPr>
          <p:cNvPr id="9" name="KSO_Shape"/>
          <p:cNvSpPr/>
          <p:nvPr/>
        </p:nvSpPr>
        <p:spPr>
          <a:xfrm>
            <a:off x="1552192" y="5332273"/>
            <a:ext cx="364036" cy="605046"/>
          </a:xfrm>
          <a:custGeom>
            <a:gdLst>
              <a:gd name="connsiteX0" fmla="*/ 588566 w 1536700"/>
              <a:gd name="connsiteY0" fmla="*/ 2172931 h 2555648"/>
              <a:gd name="connsiteX1" fmla="*/ 588566 w 1536700"/>
              <a:gd name="connsiteY1" fmla="*/ 2232462 h 2555648"/>
              <a:gd name="connsiteX2" fmla="*/ 948135 w 1536700"/>
              <a:gd name="connsiteY2" fmla="*/ 2232462 h 2555648"/>
              <a:gd name="connsiteX3" fmla="*/ 948135 w 1536700"/>
              <a:gd name="connsiteY3" fmla="*/ 2172931 h 2555648"/>
              <a:gd name="connsiteX4" fmla="*/ 588566 w 1536700"/>
              <a:gd name="connsiteY4" fmla="*/ 2014319 h 2555648"/>
              <a:gd name="connsiteX5" fmla="*/ 588566 w 1536700"/>
              <a:gd name="connsiteY5" fmla="*/ 2073850 h 2555648"/>
              <a:gd name="connsiteX6" fmla="*/ 948135 w 1536700"/>
              <a:gd name="connsiteY6" fmla="*/ 2073850 h 2555648"/>
              <a:gd name="connsiteX7" fmla="*/ 948135 w 1536700"/>
              <a:gd name="connsiteY7" fmla="*/ 2014319 h 2555648"/>
              <a:gd name="connsiteX8" fmla="*/ 439655 w 1536700"/>
              <a:gd name="connsiteY8" fmla="*/ 1865655 h 2555648"/>
              <a:gd name="connsiteX9" fmla="*/ 1097045 w 1536700"/>
              <a:gd name="connsiteY9" fmla="*/ 1865655 h 2555648"/>
              <a:gd name="connsiteX10" fmla="*/ 1189236 w 1536700"/>
              <a:gd name="connsiteY10" fmla="*/ 1953225 h 2555648"/>
              <a:gd name="connsiteX11" fmla="*/ 1097045 w 1536700"/>
              <a:gd name="connsiteY11" fmla="*/ 2040795 h 2555648"/>
              <a:gd name="connsiteX12" fmla="*/ 1189236 w 1536700"/>
              <a:gd name="connsiteY12" fmla="*/ 2128365 h 2555648"/>
              <a:gd name="connsiteX13" fmla="*/ 1097045 w 1536700"/>
              <a:gd name="connsiteY13" fmla="*/ 2215935 h 2555648"/>
              <a:gd name="connsiteX14" fmla="*/ 1189236 w 1536700"/>
              <a:gd name="connsiteY14" fmla="*/ 2303505 h 2555648"/>
              <a:gd name="connsiteX15" fmla="*/ 1097045 w 1536700"/>
              <a:gd name="connsiteY15" fmla="*/ 2391075 h 2555648"/>
              <a:gd name="connsiteX16" fmla="*/ 948071 w 1536700"/>
              <a:gd name="connsiteY16" fmla="*/ 2391075 h 2555648"/>
              <a:gd name="connsiteX17" fmla="*/ 937297 w 1536700"/>
              <a:gd name="connsiteY17" fmla="*/ 2444188 h 2555648"/>
              <a:gd name="connsiteX18" fmla="*/ 768350 w 1536700"/>
              <a:gd name="connsiteY18" fmla="*/ 2555648 h 2555648"/>
              <a:gd name="connsiteX19" fmla="*/ 599403 w 1536700"/>
              <a:gd name="connsiteY19" fmla="*/ 2444188 h 2555648"/>
              <a:gd name="connsiteX20" fmla="*/ 588630 w 1536700"/>
              <a:gd name="connsiteY20" fmla="*/ 2391075 h 2555648"/>
              <a:gd name="connsiteX21" fmla="*/ 439655 w 1536700"/>
              <a:gd name="connsiteY21" fmla="*/ 2391075 h 2555648"/>
              <a:gd name="connsiteX22" fmla="*/ 347464 w 1536700"/>
              <a:gd name="connsiteY22" fmla="*/ 2303505 h 2555648"/>
              <a:gd name="connsiteX23" fmla="*/ 439655 w 1536700"/>
              <a:gd name="connsiteY23" fmla="*/ 2215935 h 2555648"/>
              <a:gd name="connsiteX24" fmla="*/ 347464 w 1536700"/>
              <a:gd name="connsiteY24" fmla="*/ 2128365 h 2555648"/>
              <a:gd name="connsiteX25" fmla="*/ 439655 w 1536700"/>
              <a:gd name="connsiteY25" fmla="*/ 2040795 h 2555648"/>
              <a:gd name="connsiteX26" fmla="*/ 347464 w 1536700"/>
              <a:gd name="connsiteY26" fmla="*/ 1953225 h 2555648"/>
              <a:gd name="connsiteX27" fmla="*/ 439655 w 1536700"/>
              <a:gd name="connsiteY27" fmla="*/ 1865655 h 2555648"/>
              <a:gd name="connsiteX28" fmla="*/ 768350 w 1536700"/>
              <a:gd name="connsiteY28" fmla="*/ 0 h 2555648"/>
              <a:gd name="connsiteX29" fmla="*/ 1536700 w 1536700"/>
              <a:gd name="connsiteY29" fmla="*/ 770343 h 2555648"/>
              <a:gd name="connsiteX30" fmla="*/ 1521090 w 1536700"/>
              <a:gd name="connsiteY30" fmla="*/ 925594 h 2555648"/>
              <a:gd name="connsiteX31" fmla="*/ 1491688 w 1536700"/>
              <a:gd name="connsiteY31" fmla="*/ 1020556 h 2555648"/>
              <a:gd name="connsiteX32" fmla="*/ 1491950 w 1536700"/>
              <a:gd name="connsiteY32" fmla="*/ 1020556 h 2555648"/>
              <a:gd name="connsiteX33" fmla="*/ 1140478 w 1536700"/>
              <a:gd name="connsiteY33" fmla="*/ 1823920 h 2555648"/>
              <a:gd name="connsiteX34" fmla="*/ 396222 w 1536700"/>
              <a:gd name="connsiteY34" fmla="*/ 1823920 h 2555648"/>
              <a:gd name="connsiteX35" fmla="*/ 44750 w 1536700"/>
              <a:gd name="connsiteY35" fmla="*/ 1020556 h 2555648"/>
              <a:gd name="connsiteX36" fmla="*/ 45012 w 1536700"/>
              <a:gd name="connsiteY36" fmla="*/ 1020556 h 2555648"/>
              <a:gd name="connsiteX37" fmla="*/ 15610 w 1536700"/>
              <a:gd name="connsiteY37" fmla="*/ 925594 h 2555648"/>
              <a:gd name="connsiteX38" fmla="*/ 0 w 1536700"/>
              <a:gd name="connsiteY38" fmla="*/ 770343 h 2555648"/>
              <a:gd name="connsiteX39" fmla="*/ 768350 w 1536700"/>
              <a:gd name="connsiteY39" fmla="*/ 0 h 255564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536700" h="2555648">
                <a:moveTo>
                  <a:pt x="588566" y="2172931"/>
                </a:moveTo>
                <a:lnTo>
                  <a:pt x="588566" y="2232462"/>
                </a:lnTo>
                <a:lnTo>
                  <a:pt x="948135" y="2232462"/>
                </a:lnTo>
                <a:lnTo>
                  <a:pt x="948135" y="2172931"/>
                </a:lnTo>
                <a:close/>
                <a:moveTo>
                  <a:pt x="588566" y="2014319"/>
                </a:moveTo>
                <a:lnTo>
                  <a:pt x="588566" y="2073850"/>
                </a:lnTo>
                <a:lnTo>
                  <a:pt x="948135" y="2073850"/>
                </a:lnTo>
                <a:lnTo>
                  <a:pt x="948135" y="2014319"/>
                </a:lnTo>
                <a:close/>
                <a:moveTo>
                  <a:pt x="439655" y="1865655"/>
                </a:moveTo>
                <a:lnTo>
                  <a:pt x="1097045" y="1865655"/>
                </a:lnTo>
                <a:cubicBezTo>
                  <a:pt x="1147961" y="1865655"/>
                  <a:pt x="1189236" y="1904861"/>
                  <a:pt x="1189236" y="1953225"/>
                </a:cubicBezTo>
                <a:cubicBezTo>
                  <a:pt x="1189236" y="2001589"/>
                  <a:pt x="1147961" y="2040795"/>
                  <a:pt x="1097045" y="2040795"/>
                </a:cubicBezTo>
                <a:cubicBezTo>
                  <a:pt x="1147961" y="2040795"/>
                  <a:pt x="1189236" y="2080001"/>
                  <a:pt x="1189236" y="2128365"/>
                </a:cubicBezTo>
                <a:cubicBezTo>
                  <a:pt x="1189236" y="2176729"/>
                  <a:pt x="1147961" y="2215935"/>
                  <a:pt x="1097045" y="2215935"/>
                </a:cubicBezTo>
                <a:cubicBezTo>
                  <a:pt x="1147961" y="2215935"/>
                  <a:pt x="1189236" y="2255141"/>
                  <a:pt x="1189236" y="2303505"/>
                </a:cubicBezTo>
                <a:cubicBezTo>
                  <a:pt x="1189236" y="2351869"/>
                  <a:pt x="1147961" y="2391075"/>
                  <a:pt x="1097045" y="2391075"/>
                </a:cubicBezTo>
                <a:lnTo>
                  <a:pt x="948071" y="2391075"/>
                </a:lnTo>
                <a:lnTo>
                  <a:pt x="937297" y="2444188"/>
                </a:lnTo>
                <a:cubicBezTo>
                  <a:pt x="909462" y="2509689"/>
                  <a:pt x="844299" y="2555648"/>
                  <a:pt x="768350" y="2555648"/>
                </a:cubicBezTo>
                <a:cubicBezTo>
                  <a:pt x="692402" y="2555648"/>
                  <a:pt x="627238" y="2509689"/>
                  <a:pt x="599403" y="2444188"/>
                </a:cubicBezTo>
                <a:lnTo>
                  <a:pt x="588630" y="2391075"/>
                </a:lnTo>
                <a:lnTo>
                  <a:pt x="439655" y="2391075"/>
                </a:lnTo>
                <a:cubicBezTo>
                  <a:pt x="388739" y="2391075"/>
                  <a:pt x="347464" y="2351869"/>
                  <a:pt x="347464" y="2303505"/>
                </a:cubicBezTo>
                <a:cubicBezTo>
                  <a:pt x="347464" y="2255141"/>
                  <a:pt x="388739" y="2215935"/>
                  <a:pt x="439655" y="2215935"/>
                </a:cubicBezTo>
                <a:cubicBezTo>
                  <a:pt x="388739" y="2215935"/>
                  <a:pt x="347464" y="2176729"/>
                  <a:pt x="347464" y="2128365"/>
                </a:cubicBezTo>
                <a:cubicBezTo>
                  <a:pt x="347464" y="2080001"/>
                  <a:pt x="388739" y="2040795"/>
                  <a:pt x="439655" y="2040795"/>
                </a:cubicBezTo>
                <a:cubicBezTo>
                  <a:pt x="388739" y="2040795"/>
                  <a:pt x="347464" y="2001589"/>
                  <a:pt x="347464" y="1953225"/>
                </a:cubicBezTo>
                <a:cubicBezTo>
                  <a:pt x="347464" y="1904861"/>
                  <a:pt x="388739" y="1865655"/>
                  <a:pt x="439655" y="1865655"/>
                </a:cubicBezTo>
                <a:close/>
                <a:moveTo>
                  <a:pt x="768350" y="0"/>
                </a:moveTo>
                <a:cubicBezTo>
                  <a:pt x="1192698" y="0"/>
                  <a:pt x="1536700" y="344894"/>
                  <a:pt x="1536700" y="770343"/>
                </a:cubicBezTo>
                <a:cubicBezTo>
                  <a:pt x="1536700" y="823524"/>
                  <a:pt x="1531325" y="875447"/>
                  <a:pt x="1521090" y="925594"/>
                </a:cubicBezTo>
                <a:lnTo>
                  <a:pt x="1491688" y="1020556"/>
                </a:lnTo>
                <a:lnTo>
                  <a:pt x="1491950" y="1020556"/>
                </a:lnTo>
                <a:lnTo>
                  <a:pt x="1140478" y="1823920"/>
                </a:lnTo>
                <a:lnTo>
                  <a:pt x="396222" y="1823920"/>
                </a:lnTo>
                <a:lnTo>
                  <a:pt x="44750" y="1020556"/>
                </a:lnTo>
                <a:lnTo>
                  <a:pt x="45012" y="1020556"/>
                </a:lnTo>
                <a:lnTo>
                  <a:pt x="15610" y="925594"/>
                </a:lnTo>
                <a:cubicBezTo>
                  <a:pt x="5375" y="875447"/>
                  <a:pt x="0" y="823524"/>
                  <a:pt x="0" y="770343"/>
                </a:cubicBezTo>
                <a:cubicBezTo>
                  <a:pt x="0" y="344894"/>
                  <a:pt x="344002" y="0"/>
                  <a:pt x="7683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bIns="792000" anchor="ctr">
            <a:scene3d>
              <a:camera prst="orthographicFront"/>
              <a:lightRig rig="threePt" dir="t"/>
            </a:scene3d>
            <a:sp3d contourW="12700">
              <a:contourClr>
                <a:srgbClr val="FFFFFF"/>
              </a:contourClr>
            </a:sp3d>
          </a:bodyPr>
          <a:lstStyle/>
          <a:p>
            <a:pPr algn="ctr">
              <a:defRPr/>
            </a:pPr>
            <a:endParaRPr lang="zh-CN" altLang="en-US">
              <a:solidFill>
                <a:srgbClr val="FFFFFF"/>
              </a:solidFill>
              <a:cs typeface="+mn-ea"/>
              <a:sym typeface="+mn-lt"/>
            </a:endParaRPr>
          </a:p>
        </p:txBody>
      </p:sp>
      <p:grpSp>
        <p:nvGrpSpPr>
          <p:cNvPr id="37" name="Group 3"/>
          <p:cNvGrpSpPr/>
          <p:nvPr/>
        </p:nvGrpSpPr>
        <p:grpSpPr>
          <a:xfrm>
            <a:off x="2513950" y="2249250"/>
            <a:ext cx="3912609" cy="924554"/>
            <a:chOff x="-31078" y="4439263"/>
            <a:chExt cx="9109273" cy="1037358"/>
          </a:xfrm>
        </p:grpSpPr>
        <p:sp>
          <p:nvSpPr>
            <p:cNvPr id="38" name="TextBox 16"/>
            <p:cNvSpPr txBox="1"/>
            <p:nvPr/>
          </p:nvSpPr>
          <p:spPr>
            <a:xfrm>
              <a:off x="-17727" y="4439263"/>
              <a:ext cx="3579070" cy="294753"/>
            </a:xfrm>
            <a:prstGeom prst="rect">
              <a:avLst/>
            </a:prstGeom>
            <a:noFill/>
          </p:spPr>
          <p:txBody>
            <a:bodyPr wrap="none" lIns="0" tIns="0" rIns="0" bIns="0" rtlCol="0">
              <a:spAutoFit/>
            </a:bodyPr>
            <a:lstStyle/>
            <a:p>
              <a:pPr algn="ctr"/>
              <a:r>
                <a:rPr lang="zh-CN" altLang="en-US" sz="1705">
                  <a:cs typeface="+mn-ea"/>
                  <a:sym typeface="+mn-lt"/>
                </a:rPr>
                <a:t>请输入您的标题</a:t>
              </a:r>
              <a:endParaRPr lang="en-GB" sz="1705">
                <a:cs typeface="+mn-ea"/>
                <a:sym typeface="+mn-lt"/>
              </a:endParaRPr>
            </a:p>
          </p:txBody>
        </p:sp>
        <p:sp>
          <p:nvSpPr>
            <p:cNvPr id="39" name="TextBox 20"/>
            <p:cNvSpPr txBox="1"/>
            <p:nvPr/>
          </p:nvSpPr>
          <p:spPr>
            <a:xfrm>
              <a:off x="-31078" y="4892010"/>
              <a:ext cx="9109273" cy="584611"/>
            </a:xfrm>
            <a:prstGeom prst="rect">
              <a:avLst/>
            </a:prstGeom>
            <a:noFill/>
          </p:spPr>
          <p:txBody>
            <a:bodyPr wrap="square" lIns="0" tIns="0" rIns="0" bIns="0" rtlCol="0">
              <a:spAutoFit/>
            </a:bodyPr>
            <a:lstStyle/>
            <a:p>
              <a:pPr algn="just">
                <a:lnSpc>
                  <a:spcPct val="150000"/>
                </a:lnSpc>
              </a:pPr>
              <a:r>
                <a:rPr lang="zh-CN" altLang="en-US" sz="1200">
                  <a:cs typeface="+mn-ea"/>
                  <a:sym typeface="+mn-lt"/>
                </a:rPr>
                <a:t>标题数字等都可以通过点击和重新输入进行更改，顶部“开始”面板中可以对字体请输入您的标题</a:t>
              </a:r>
              <a:endParaRPr lang="en-GB" altLang="zh-CN" sz="1200">
                <a:cs typeface="+mn-ea"/>
                <a:sym typeface="+mn-lt"/>
              </a:endParaRPr>
            </a:p>
          </p:txBody>
        </p:sp>
      </p:grpSp>
      <p:grpSp>
        <p:nvGrpSpPr>
          <p:cNvPr id="40" name="Group 3"/>
          <p:cNvGrpSpPr/>
          <p:nvPr/>
        </p:nvGrpSpPr>
        <p:grpSpPr>
          <a:xfrm>
            <a:off x="2513950" y="3691685"/>
            <a:ext cx="3912609" cy="924554"/>
            <a:chOff x="-31078" y="4439263"/>
            <a:chExt cx="9109273" cy="1037358"/>
          </a:xfrm>
        </p:grpSpPr>
        <p:sp>
          <p:nvSpPr>
            <p:cNvPr id="41" name="TextBox 16"/>
            <p:cNvSpPr txBox="1"/>
            <p:nvPr/>
          </p:nvSpPr>
          <p:spPr>
            <a:xfrm>
              <a:off x="-17727" y="4439263"/>
              <a:ext cx="3579070" cy="294753"/>
            </a:xfrm>
            <a:prstGeom prst="rect">
              <a:avLst/>
            </a:prstGeom>
            <a:noFill/>
          </p:spPr>
          <p:txBody>
            <a:bodyPr wrap="none" lIns="0" tIns="0" rIns="0" bIns="0" rtlCol="0">
              <a:spAutoFit/>
            </a:bodyPr>
            <a:lstStyle/>
            <a:p>
              <a:pPr algn="ctr"/>
              <a:r>
                <a:rPr lang="zh-CN" altLang="en-US" sz="1705">
                  <a:cs typeface="+mn-ea"/>
                  <a:sym typeface="+mn-lt"/>
                </a:rPr>
                <a:t>请输入您的标题</a:t>
              </a:r>
              <a:endParaRPr lang="en-GB" sz="1705">
                <a:cs typeface="+mn-ea"/>
                <a:sym typeface="+mn-lt"/>
              </a:endParaRPr>
            </a:p>
          </p:txBody>
        </p:sp>
        <p:sp>
          <p:nvSpPr>
            <p:cNvPr id="42" name="TextBox 20"/>
            <p:cNvSpPr txBox="1"/>
            <p:nvPr/>
          </p:nvSpPr>
          <p:spPr>
            <a:xfrm>
              <a:off x="-31078" y="4892010"/>
              <a:ext cx="9109273" cy="584611"/>
            </a:xfrm>
            <a:prstGeom prst="rect">
              <a:avLst/>
            </a:prstGeom>
            <a:noFill/>
          </p:spPr>
          <p:txBody>
            <a:bodyPr wrap="square" lIns="0" tIns="0" rIns="0" bIns="0" rtlCol="0">
              <a:spAutoFit/>
            </a:bodyPr>
            <a:lstStyle/>
            <a:p>
              <a:pPr algn="just">
                <a:lnSpc>
                  <a:spcPct val="150000"/>
                </a:lnSpc>
              </a:pPr>
              <a:r>
                <a:rPr lang="zh-CN" altLang="en-US" sz="1200">
                  <a:cs typeface="+mn-ea"/>
                  <a:sym typeface="+mn-lt"/>
                </a:rPr>
                <a:t>标题数字等都可以通过点击和重新输入进行更改，顶部“开始”面板中可以对字体请输入您的标题</a:t>
              </a:r>
              <a:endParaRPr lang="en-GB" altLang="zh-CN" sz="1200">
                <a:cs typeface="+mn-ea"/>
                <a:sym typeface="+mn-lt"/>
              </a:endParaRPr>
            </a:p>
          </p:txBody>
        </p:sp>
      </p:grpSp>
      <p:grpSp>
        <p:nvGrpSpPr>
          <p:cNvPr id="43" name="Group 3"/>
          <p:cNvGrpSpPr/>
          <p:nvPr/>
        </p:nvGrpSpPr>
        <p:grpSpPr>
          <a:xfrm>
            <a:off x="2513950" y="5134118"/>
            <a:ext cx="3912609" cy="924554"/>
            <a:chOff x="-31078" y="4439263"/>
            <a:chExt cx="9109273" cy="1037358"/>
          </a:xfrm>
        </p:grpSpPr>
        <p:sp>
          <p:nvSpPr>
            <p:cNvPr id="44" name="TextBox 16"/>
            <p:cNvSpPr txBox="1"/>
            <p:nvPr/>
          </p:nvSpPr>
          <p:spPr>
            <a:xfrm>
              <a:off x="-17727" y="4439263"/>
              <a:ext cx="3579070" cy="294753"/>
            </a:xfrm>
            <a:prstGeom prst="rect">
              <a:avLst/>
            </a:prstGeom>
            <a:noFill/>
          </p:spPr>
          <p:txBody>
            <a:bodyPr wrap="none" lIns="0" tIns="0" rIns="0" bIns="0" rtlCol="0">
              <a:spAutoFit/>
            </a:bodyPr>
            <a:lstStyle/>
            <a:p>
              <a:pPr algn="ctr"/>
              <a:r>
                <a:rPr lang="zh-CN" altLang="en-US" sz="1705">
                  <a:cs typeface="+mn-ea"/>
                  <a:sym typeface="+mn-lt"/>
                </a:rPr>
                <a:t>请输入您的标题</a:t>
              </a:r>
              <a:endParaRPr lang="en-GB" sz="1705">
                <a:cs typeface="+mn-ea"/>
                <a:sym typeface="+mn-lt"/>
              </a:endParaRPr>
            </a:p>
          </p:txBody>
        </p:sp>
        <p:sp>
          <p:nvSpPr>
            <p:cNvPr id="45" name="TextBox 20"/>
            <p:cNvSpPr txBox="1"/>
            <p:nvPr/>
          </p:nvSpPr>
          <p:spPr>
            <a:xfrm>
              <a:off x="-31078" y="4892010"/>
              <a:ext cx="9109273" cy="584611"/>
            </a:xfrm>
            <a:prstGeom prst="rect">
              <a:avLst/>
            </a:prstGeom>
            <a:noFill/>
          </p:spPr>
          <p:txBody>
            <a:bodyPr wrap="square" lIns="0" tIns="0" rIns="0" bIns="0" rtlCol="0">
              <a:spAutoFit/>
            </a:bodyPr>
            <a:lstStyle/>
            <a:p>
              <a:pPr algn="just">
                <a:lnSpc>
                  <a:spcPct val="150000"/>
                </a:lnSpc>
              </a:pPr>
              <a:r>
                <a:rPr lang="zh-CN" altLang="en-US" sz="1200">
                  <a:cs typeface="+mn-ea"/>
                  <a:sym typeface="+mn-lt"/>
                </a:rPr>
                <a:t>标题数字等都可以通过点击和重新输入进行更改，顶部“开始”面板中可以对字体请输入您的标题</a:t>
              </a:r>
              <a:endParaRPr lang="en-GB" altLang="zh-CN" sz="1200">
                <a:cs typeface="+mn-ea"/>
                <a:sym typeface="+mn-lt"/>
              </a:endParaRPr>
            </a:p>
          </p:txBody>
        </p:sp>
      </p:gr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1412" y="1867267"/>
            <a:ext cx="4655382" cy="4455867"/>
          </a:xfrm>
          <a:prstGeom prst="rect">
            <a:avLst/>
          </a:prstGeom>
        </p:spPr>
      </p:pic>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2"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p:tgtEl>
                                          <p:spTgt spid="37"/>
                                        </p:tgtEl>
                                        <p:attrNameLst>
                                          <p:attrName>ppt_y</p:attrName>
                                        </p:attrNameLst>
                                      </p:cBhvr>
                                      <p:tavLst>
                                        <p:tav tm="0">
                                          <p:val>
                                            <p:strVal val="#ppt_y-#ppt_h*1.125000"/>
                                          </p:val>
                                        </p:tav>
                                        <p:tav tm="100000">
                                          <p:val>
                                            <p:strVal val="#ppt_y"/>
                                          </p:val>
                                        </p:tav>
                                      </p:tavLst>
                                    </p:anim>
                                    <p:animEffect transition="in" filter="wipe(down)">
                                      <p:cBhvr>
                                        <p:cTn id="8" dur="500"/>
                                        <p:tgtEl>
                                          <p:spTgt spid="37"/>
                                        </p:tgtEl>
                                      </p:cBhvr>
                                    </p:animEffect>
                                  </p:childTnLst>
                                </p:cTn>
                              </p:par>
                            </p:childTnLst>
                          </p:cTn>
                        </p:par>
                        <p:par>
                          <p:cTn id="9" fill="hold" nodeType="afterGroup">
                            <p:stCondLst>
                              <p:cond delay="500"/>
                            </p:stCondLst>
                            <p:childTnLst>
                              <p:par>
                                <p:cTn id="10" presetID="12" presetClass="entr" presetSubtype="1" fill="hold" nodeType="afterEffect">
                                  <p:stCondLst>
                                    <p:cond delay="0"/>
                                  </p:stCondLst>
                                  <p:childTnLst>
                                    <p:set>
                                      <p:cBhvr>
                                        <p:cTn id="11" dur="1" fill="hold">
                                          <p:stCondLst>
                                            <p:cond delay="0"/>
                                          </p:stCondLst>
                                        </p:cTn>
                                        <p:tgtEl>
                                          <p:spTgt spid="40"/>
                                        </p:tgtEl>
                                        <p:attrNameLst>
                                          <p:attrName>style.visibility</p:attrName>
                                        </p:attrNameLst>
                                      </p:cBhvr>
                                      <p:to>
                                        <p:strVal val="visible"/>
                                      </p:to>
                                    </p:set>
                                    <p:anim calcmode="lin" valueType="num">
                                      <p:cBhvr additive="base">
                                        <p:cTn id="12" dur="500"/>
                                        <p:tgtEl>
                                          <p:spTgt spid="40"/>
                                        </p:tgtEl>
                                        <p:attrNameLst>
                                          <p:attrName>ppt_y</p:attrName>
                                        </p:attrNameLst>
                                      </p:cBhvr>
                                      <p:tavLst>
                                        <p:tav tm="0">
                                          <p:val>
                                            <p:strVal val="#ppt_y-#ppt_h*1.125000"/>
                                          </p:val>
                                        </p:tav>
                                        <p:tav tm="100000">
                                          <p:val>
                                            <p:strVal val="#ppt_y"/>
                                          </p:val>
                                        </p:tav>
                                      </p:tavLst>
                                    </p:anim>
                                    <p:animEffect transition="in" filter="wipe(down)">
                                      <p:cBhvr>
                                        <p:cTn id="13" dur="500"/>
                                        <p:tgtEl>
                                          <p:spTgt spid="40"/>
                                        </p:tgtEl>
                                      </p:cBhvr>
                                    </p:animEffect>
                                  </p:childTnLst>
                                </p:cTn>
                              </p:par>
                            </p:childTnLst>
                          </p:cTn>
                        </p:par>
                        <p:par>
                          <p:cTn id="14" fill="hold" nodeType="afterGroup">
                            <p:stCondLst>
                              <p:cond delay="1000"/>
                            </p:stCondLst>
                            <p:childTnLst>
                              <p:par>
                                <p:cTn id="15" presetID="12" presetClass="entr" presetSubtype="1"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additive="base">
                                        <p:cTn id="17" dur="500"/>
                                        <p:tgtEl>
                                          <p:spTgt spid="43"/>
                                        </p:tgtEl>
                                        <p:attrNameLst>
                                          <p:attrName>ppt_y</p:attrName>
                                        </p:attrNameLst>
                                      </p:cBhvr>
                                      <p:tavLst>
                                        <p:tav tm="0">
                                          <p:val>
                                            <p:strVal val="#ppt_y-#ppt_h*1.125000"/>
                                          </p:val>
                                        </p:tav>
                                        <p:tav tm="100000">
                                          <p:val>
                                            <p:strVal val="#ppt_y"/>
                                          </p:val>
                                        </p:tav>
                                      </p:tavLst>
                                    </p:anim>
                                    <p:animEffect transition="in" filter="wipe(down)">
                                      <p:cBhvr>
                                        <p:cTn id="18"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59" name="椭圆 58"/>
          <p:cNvSpPr>
            <a:spLocks noChangeAspect="1"/>
          </p:cNvSpPr>
          <p:nvPr/>
        </p:nvSpPr>
        <p:spPr>
          <a:xfrm flipV="1">
            <a:off x="7718207" y="2428595"/>
            <a:ext cx="1234104" cy="12341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05">
              <a:solidFill>
                <a:schemeClr val="tx1">
                  <a:lumMod val="75000"/>
                  <a:lumOff val="25000"/>
                </a:schemeClr>
              </a:solidFill>
              <a:cs typeface="+mn-ea"/>
              <a:sym typeface="+mn-lt"/>
            </a:endParaRPr>
          </a:p>
        </p:txBody>
      </p:sp>
      <p:sp>
        <p:nvSpPr>
          <p:cNvPr id="60" name="椭圆 59"/>
          <p:cNvSpPr/>
          <p:nvPr/>
        </p:nvSpPr>
        <p:spPr>
          <a:xfrm flipV="1">
            <a:off x="7672983" y="2420630"/>
            <a:ext cx="1324552" cy="1324551"/>
          </a:xfrm>
          <a:prstGeom prst="ellipse">
            <a:avLst/>
          </a:prstGeom>
          <a:noFill/>
          <a:ln w="25400" cap="flat" cmpd="sng" algn="ctr">
            <a:solidFill>
              <a:schemeClr val="accent4"/>
            </a:solidFill>
            <a:prstDash val="solid"/>
          </a:ln>
          <a:effectLst/>
        </p:spPr>
        <p:txBody>
          <a:bodyPr rtlCol="0" anchor="ctr"/>
          <a:lstStyle/>
          <a:p>
            <a:pPr algn="ctr">
              <a:lnSpc>
                <a:spcPct val="130000"/>
              </a:lnSpc>
              <a:defRPr/>
            </a:pPr>
            <a:endParaRPr lang="en-US" sz="1705" kern="0">
              <a:solidFill>
                <a:schemeClr val="tx1">
                  <a:lumMod val="75000"/>
                  <a:lumOff val="25000"/>
                </a:schemeClr>
              </a:solidFill>
              <a:cs typeface="+mn-ea"/>
              <a:sym typeface="+mn-lt"/>
            </a:endParaRPr>
          </a:p>
        </p:txBody>
      </p:sp>
      <p:sp>
        <p:nvSpPr>
          <p:cNvPr id="56" name="椭圆 55"/>
          <p:cNvSpPr>
            <a:spLocks noChangeAspect="1"/>
          </p:cNvSpPr>
          <p:nvPr/>
        </p:nvSpPr>
        <p:spPr>
          <a:xfrm flipV="1">
            <a:off x="4588211" y="1476199"/>
            <a:ext cx="1234104" cy="12341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05">
              <a:solidFill>
                <a:schemeClr val="tx1">
                  <a:lumMod val="75000"/>
                  <a:lumOff val="25000"/>
                </a:schemeClr>
              </a:solidFill>
              <a:cs typeface="+mn-ea"/>
              <a:sym typeface="+mn-lt"/>
            </a:endParaRPr>
          </a:p>
        </p:txBody>
      </p:sp>
      <p:sp>
        <p:nvSpPr>
          <p:cNvPr id="57" name="椭圆 56"/>
          <p:cNvSpPr/>
          <p:nvPr/>
        </p:nvSpPr>
        <p:spPr>
          <a:xfrm flipV="1">
            <a:off x="4542987" y="1468234"/>
            <a:ext cx="1324552" cy="1324551"/>
          </a:xfrm>
          <a:prstGeom prst="ellipse">
            <a:avLst/>
          </a:prstGeom>
          <a:noFill/>
          <a:ln w="25400" cap="flat" cmpd="sng" algn="ctr">
            <a:solidFill>
              <a:schemeClr val="accent2"/>
            </a:solidFill>
            <a:prstDash val="solid"/>
          </a:ln>
          <a:effectLst/>
        </p:spPr>
        <p:txBody>
          <a:bodyPr rtlCol="0" anchor="ctr"/>
          <a:lstStyle/>
          <a:p>
            <a:pPr algn="ctr">
              <a:lnSpc>
                <a:spcPct val="130000"/>
              </a:lnSpc>
              <a:defRPr/>
            </a:pPr>
            <a:endParaRPr lang="en-US" sz="1705" kern="0">
              <a:solidFill>
                <a:schemeClr val="tx1">
                  <a:lumMod val="75000"/>
                  <a:lumOff val="25000"/>
                </a:schemeClr>
              </a:solidFill>
              <a:cs typeface="+mn-ea"/>
              <a:sym typeface="+mn-lt"/>
            </a:endParaRPr>
          </a:p>
        </p:txBody>
      </p:sp>
      <p:sp>
        <p:nvSpPr>
          <p:cNvPr id="53" name="椭圆 52"/>
          <p:cNvSpPr>
            <a:spLocks noChangeAspect="1"/>
          </p:cNvSpPr>
          <p:nvPr/>
        </p:nvSpPr>
        <p:spPr>
          <a:xfrm>
            <a:off x="6155111" y="3599741"/>
            <a:ext cx="1234104" cy="12341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05">
              <a:solidFill>
                <a:schemeClr val="tx1">
                  <a:lumMod val="75000"/>
                  <a:lumOff val="25000"/>
                </a:schemeClr>
              </a:solidFill>
              <a:cs typeface="+mn-ea"/>
              <a:sym typeface="+mn-lt"/>
            </a:endParaRPr>
          </a:p>
        </p:txBody>
      </p:sp>
      <p:sp>
        <p:nvSpPr>
          <p:cNvPr id="54" name="椭圆 53"/>
          <p:cNvSpPr/>
          <p:nvPr/>
        </p:nvSpPr>
        <p:spPr>
          <a:xfrm>
            <a:off x="6109887" y="3517258"/>
            <a:ext cx="1324552" cy="1324551"/>
          </a:xfrm>
          <a:prstGeom prst="ellipse">
            <a:avLst/>
          </a:prstGeom>
          <a:noFill/>
          <a:ln w="25400" cap="flat" cmpd="sng" algn="ctr">
            <a:solidFill>
              <a:schemeClr val="accent3"/>
            </a:solidFill>
            <a:prstDash val="solid"/>
          </a:ln>
          <a:effectLst/>
        </p:spPr>
        <p:txBody>
          <a:bodyPr rtlCol="0" anchor="ctr"/>
          <a:lstStyle/>
          <a:p>
            <a:pPr algn="ctr">
              <a:lnSpc>
                <a:spcPct val="130000"/>
              </a:lnSpc>
              <a:defRPr/>
            </a:pPr>
            <a:endParaRPr lang="en-US" sz="1705" kern="0">
              <a:solidFill>
                <a:schemeClr val="tx1">
                  <a:lumMod val="75000"/>
                  <a:lumOff val="25000"/>
                </a:schemeClr>
              </a:solidFill>
              <a:cs typeface="+mn-ea"/>
              <a:sym typeface="+mn-lt"/>
            </a:endParaRPr>
          </a:p>
        </p:txBody>
      </p:sp>
      <p:sp>
        <p:nvSpPr>
          <p:cNvPr id="2" name="椭圆 1"/>
          <p:cNvSpPr>
            <a:spLocks noChangeAspect="1"/>
          </p:cNvSpPr>
          <p:nvPr/>
        </p:nvSpPr>
        <p:spPr>
          <a:xfrm>
            <a:off x="3035733" y="2890149"/>
            <a:ext cx="1234104" cy="12341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endParaRPr lang="zh-CN" altLang="en-US" sz="1705">
              <a:solidFill>
                <a:schemeClr val="tx1">
                  <a:lumMod val="75000"/>
                  <a:lumOff val="25000"/>
                </a:schemeClr>
              </a:solidFill>
              <a:cs typeface="+mn-ea"/>
              <a:sym typeface="+mn-lt"/>
            </a:endParaRPr>
          </a:p>
        </p:txBody>
      </p:sp>
      <p:sp>
        <p:nvSpPr>
          <p:cNvPr id="23" name="椭圆 22"/>
          <p:cNvSpPr/>
          <p:nvPr/>
        </p:nvSpPr>
        <p:spPr>
          <a:xfrm>
            <a:off x="2990509" y="2807666"/>
            <a:ext cx="1324552" cy="1324551"/>
          </a:xfrm>
          <a:prstGeom prst="ellipse">
            <a:avLst/>
          </a:prstGeom>
          <a:noFill/>
          <a:ln w="25400" cap="flat" cmpd="sng" algn="ctr">
            <a:solidFill>
              <a:schemeClr val="accent1"/>
            </a:solidFill>
            <a:prstDash val="solid"/>
          </a:ln>
          <a:effectLst/>
        </p:spPr>
        <p:txBody>
          <a:bodyPr rtlCol="0" anchor="ctr"/>
          <a:lstStyle/>
          <a:p>
            <a:pPr algn="ctr">
              <a:lnSpc>
                <a:spcPct val="130000"/>
              </a:lnSpc>
              <a:defRPr/>
            </a:pPr>
            <a:endParaRPr lang="en-US" sz="1705" kern="0">
              <a:solidFill>
                <a:schemeClr val="tx1">
                  <a:lumMod val="75000"/>
                  <a:lumOff val="25000"/>
                </a:schemeClr>
              </a:solidFill>
              <a:cs typeface="+mn-ea"/>
              <a:sym typeface="+mn-lt"/>
            </a:endParaRPr>
          </a:p>
        </p:txBody>
      </p:sp>
      <p:sp>
        <p:nvSpPr>
          <p:cNvPr id="92" name="任意多边形 91"/>
          <p:cNvSpPr/>
          <p:nvPr/>
        </p:nvSpPr>
        <p:spPr>
          <a:xfrm>
            <a:off x="2801299" y="1146090"/>
            <a:ext cx="6362140" cy="3943133"/>
          </a:xfrm>
          <a:custGeom>
            <a:gdLst>
              <a:gd name="connsiteX0" fmla="*/ 0 w 6362490"/>
              <a:gd name="connsiteY0" fmla="*/ 0 h 3943350"/>
              <a:gd name="connsiteX1" fmla="*/ 124745 w 6362490"/>
              <a:gd name="connsiteY1" fmla="*/ 0 h 3943350"/>
              <a:gd name="connsiteX2" fmla="*/ 127386 w 6362490"/>
              <a:gd name="connsiteY2" fmla="*/ 2342389 h 3943350"/>
              <a:gd name="connsiteX3" fmla="*/ 839287 w 6362490"/>
              <a:gd name="connsiteY3" fmla="*/ 3054291 h 3943350"/>
              <a:gd name="connsiteX4" fmla="*/ 1551189 w 6362490"/>
              <a:gd name="connsiteY4" fmla="*/ 2342389 h 3943350"/>
              <a:gd name="connsiteX5" fmla="*/ 1551189 w 6362490"/>
              <a:gd name="connsiteY5" fmla="*/ 1981351 h 3943350"/>
              <a:gd name="connsiteX6" fmla="*/ 1549988 w 6362490"/>
              <a:gd name="connsiteY6" fmla="*/ 1981351 h 3943350"/>
              <a:gd name="connsiteX7" fmla="*/ 1549988 w 6362490"/>
              <a:gd name="connsiteY7" fmla="*/ 890136 h 3943350"/>
              <a:gd name="connsiteX8" fmla="*/ 2395680 w 6362490"/>
              <a:gd name="connsiteY8" fmla="*/ 44445 h 3943350"/>
              <a:gd name="connsiteX9" fmla="*/ 3241372 w 6362490"/>
              <a:gd name="connsiteY9" fmla="*/ 890136 h 3943350"/>
              <a:gd name="connsiteX10" fmla="*/ 3241372 w 6362490"/>
              <a:gd name="connsiteY10" fmla="*/ 1129490 h 3943350"/>
              <a:gd name="connsiteX11" fmla="*/ 3241916 w 6362490"/>
              <a:gd name="connsiteY11" fmla="*/ 1129217 h 3943350"/>
              <a:gd name="connsiteX12" fmla="*/ 3241925 w 6362490"/>
              <a:gd name="connsiteY12" fmla="*/ 1135660 h 3943350"/>
              <a:gd name="connsiteX13" fmla="*/ 3242933 w 6362490"/>
              <a:gd name="connsiteY13" fmla="*/ 1135660 h 3943350"/>
              <a:gd name="connsiteX14" fmla="*/ 3241927 w 6362490"/>
              <a:gd name="connsiteY14" fmla="*/ 1137714 h 3943350"/>
              <a:gd name="connsiteX15" fmla="*/ 3242536 w 6362490"/>
              <a:gd name="connsiteY15" fmla="*/ 1604002 h 3943350"/>
              <a:gd name="connsiteX16" fmla="*/ 3245885 w 6362490"/>
              <a:gd name="connsiteY16" fmla="*/ 3056632 h 3943350"/>
              <a:gd name="connsiteX17" fmla="*/ 3957787 w 6362490"/>
              <a:gd name="connsiteY17" fmla="*/ 3768533 h 3943350"/>
              <a:gd name="connsiteX18" fmla="*/ 4669689 w 6362490"/>
              <a:gd name="connsiteY18" fmla="*/ 3056632 h 3943350"/>
              <a:gd name="connsiteX19" fmla="*/ 4669689 w 6362490"/>
              <a:gd name="connsiteY19" fmla="*/ 2851060 h 3943350"/>
              <a:gd name="connsiteX20" fmla="*/ 4671107 w 6362490"/>
              <a:gd name="connsiteY20" fmla="*/ 2851060 h 3943350"/>
              <a:gd name="connsiteX21" fmla="*/ 4671107 w 6362490"/>
              <a:gd name="connsiteY21" fmla="*/ 1858589 h 3943350"/>
              <a:gd name="connsiteX22" fmla="*/ 5516799 w 6362490"/>
              <a:gd name="connsiteY22" fmla="*/ 1012900 h 3943350"/>
              <a:gd name="connsiteX23" fmla="*/ 6362490 w 6362490"/>
              <a:gd name="connsiteY23" fmla="*/ 1858589 h 3943350"/>
              <a:gd name="connsiteX24" fmla="*/ 6362490 w 6362490"/>
              <a:gd name="connsiteY24" fmla="*/ 3943350 h 3943350"/>
              <a:gd name="connsiteX25" fmla="*/ 6235105 w 6362490"/>
              <a:gd name="connsiteY25" fmla="*/ 3943350 h 3943350"/>
              <a:gd name="connsiteX26" fmla="*/ 6235105 w 6362490"/>
              <a:gd name="connsiteY26" fmla="*/ 1900225 h 3943350"/>
              <a:gd name="connsiteX27" fmla="*/ 5523204 w 6362490"/>
              <a:gd name="connsiteY27" fmla="*/ 1188323 h 3943350"/>
              <a:gd name="connsiteX28" fmla="*/ 4811302 w 6362490"/>
              <a:gd name="connsiteY28" fmla="*/ 1900225 h 3943350"/>
              <a:gd name="connsiteX29" fmla="*/ 4811302 w 6362490"/>
              <a:gd name="connsiteY29" fmla="*/ 3101551 h 3943350"/>
              <a:gd name="connsiteX30" fmla="*/ 4809718 w 6362490"/>
              <a:gd name="connsiteY30" fmla="*/ 3101551 h 3943350"/>
              <a:gd name="connsiteX31" fmla="*/ 4050459 w 6362490"/>
              <a:gd name="connsiteY31" fmla="*/ 3939612 h 3943350"/>
              <a:gd name="connsiteX32" fmla="*/ 3976260 w 6362490"/>
              <a:gd name="connsiteY32" fmla="*/ 3943350 h 3943350"/>
              <a:gd name="connsiteX33" fmla="*/ 3952152 w 6362490"/>
              <a:gd name="connsiteY33" fmla="*/ 3943350 h 3943350"/>
              <a:gd name="connsiteX34" fmla="*/ 3877725 w 6362490"/>
              <a:gd name="connsiteY34" fmla="*/ 3939592 h 3943350"/>
              <a:gd name="connsiteX35" fmla="*/ 3118500 w 6362490"/>
              <a:gd name="connsiteY35" fmla="*/ 3098267 h 3943350"/>
              <a:gd name="connsiteX36" fmla="*/ 3118500 w 6362490"/>
              <a:gd name="connsiteY36" fmla="*/ 1457294 h 3943350"/>
              <a:gd name="connsiteX37" fmla="*/ 3119322 w 6362490"/>
              <a:gd name="connsiteY37" fmla="*/ 1269729 h 3943350"/>
              <a:gd name="connsiteX38" fmla="*/ 3117559 w 6362490"/>
              <a:gd name="connsiteY38" fmla="*/ 1158072 h 3943350"/>
              <a:gd name="connsiteX39" fmla="*/ 3113987 w 6362490"/>
              <a:gd name="connsiteY39" fmla="*/ 931771 h 3943350"/>
              <a:gd name="connsiteX40" fmla="*/ 2402085 w 6362490"/>
              <a:gd name="connsiteY40" fmla="*/ 219870 h 3943350"/>
              <a:gd name="connsiteX41" fmla="*/ 1690183 w 6362490"/>
              <a:gd name="connsiteY41" fmla="*/ 931771 h 3943350"/>
              <a:gd name="connsiteX42" fmla="*/ 1690183 w 6362490"/>
              <a:gd name="connsiteY42" fmla="*/ 1292810 h 3943350"/>
              <a:gd name="connsiteX43" fmla="*/ 1691384 w 6362490"/>
              <a:gd name="connsiteY43" fmla="*/ 1292810 h 3943350"/>
              <a:gd name="connsiteX44" fmla="*/ 1691384 w 6362490"/>
              <a:gd name="connsiteY44" fmla="*/ 2384025 h 3943350"/>
              <a:gd name="connsiteX45" fmla="*/ 845693 w 6362490"/>
              <a:gd name="connsiteY45" fmla="*/ 3229716 h 3943350"/>
              <a:gd name="connsiteX46" fmla="*/ 0 w 6362490"/>
              <a:gd name="connsiteY46" fmla="*/ 2384025 h 39433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362490" h="3943350">
                <a:moveTo>
                  <a:pt x="0" y="0"/>
                </a:moveTo>
                <a:lnTo>
                  <a:pt x="124745" y="0"/>
                </a:lnTo>
                <a:lnTo>
                  <a:pt x="127386" y="2342389"/>
                </a:lnTo>
                <a:cubicBezTo>
                  <a:pt x="127386" y="2735562"/>
                  <a:pt x="446115" y="3054291"/>
                  <a:pt x="839287" y="3054291"/>
                </a:cubicBezTo>
                <a:cubicBezTo>
                  <a:pt x="1232460" y="3054291"/>
                  <a:pt x="1551189" y="2735562"/>
                  <a:pt x="1551189" y="2342389"/>
                </a:cubicBezTo>
                <a:lnTo>
                  <a:pt x="1551189" y="1981351"/>
                </a:lnTo>
                <a:lnTo>
                  <a:pt x="1549988" y="1981351"/>
                </a:lnTo>
                <a:lnTo>
                  <a:pt x="1549988" y="890136"/>
                </a:lnTo>
                <a:cubicBezTo>
                  <a:pt x="1549988" y="423073"/>
                  <a:pt x="1928618" y="44445"/>
                  <a:pt x="2395680" y="44445"/>
                </a:cubicBezTo>
                <a:cubicBezTo>
                  <a:pt x="2862743" y="44445"/>
                  <a:pt x="3241372" y="423073"/>
                  <a:pt x="3241372" y="890136"/>
                </a:cubicBezTo>
                <a:lnTo>
                  <a:pt x="3241372" y="1129490"/>
                </a:lnTo>
                <a:lnTo>
                  <a:pt x="3241916" y="1129217"/>
                </a:lnTo>
                <a:lnTo>
                  <a:pt x="3241925" y="1135660"/>
                </a:lnTo>
                <a:lnTo>
                  <a:pt x="3242933" y="1135660"/>
                </a:lnTo>
                <a:lnTo>
                  <a:pt x="3241927" y="1137714"/>
                </a:lnTo>
                <a:lnTo>
                  <a:pt x="3242536" y="1604002"/>
                </a:lnTo>
                <a:cubicBezTo>
                  <a:pt x="3243653" y="2088212"/>
                  <a:pt x="3245885" y="2593630"/>
                  <a:pt x="3245885" y="3056632"/>
                </a:cubicBezTo>
                <a:cubicBezTo>
                  <a:pt x="3245885" y="3449805"/>
                  <a:pt x="3564614" y="3768533"/>
                  <a:pt x="3957787" y="3768533"/>
                </a:cubicBezTo>
                <a:cubicBezTo>
                  <a:pt x="4350960" y="3768533"/>
                  <a:pt x="4669689" y="3449805"/>
                  <a:pt x="4669689" y="3056632"/>
                </a:cubicBezTo>
                <a:lnTo>
                  <a:pt x="4669689" y="2851060"/>
                </a:lnTo>
                <a:lnTo>
                  <a:pt x="4671107" y="2851060"/>
                </a:lnTo>
                <a:lnTo>
                  <a:pt x="4671107" y="1858589"/>
                </a:lnTo>
                <a:cubicBezTo>
                  <a:pt x="4671107" y="1391528"/>
                  <a:pt x="5049736" y="1012900"/>
                  <a:pt x="5516799" y="1012900"/>
                </a:cubicBezTo>
                <a:cubicBezTo>
                  <a:pt x="5983861" y="1012900"/>
                  <a:pt x="6362490" y="1391528"/>
                  <a:pt x="6362490" y="1858589"/>
                </a:cubicBezTo>
                <a:lnTo>
                  <a:pt x="6362490" y="3943350"/>
                </a:lnTo>
                <a:lnTo>
                  <a:pt x="6235105" y="3943350"/>
                </a:lnTo>
                <a:lnTo>
                  <a:pt x="6235105" y="1900225"/>
                </a:lnTo>
                <a:cubicBezTo>
                  <a:pt x="6235105" y="1507052"/>
                  <a:pt x="5916375" y="1188323"/>
                  <a:pt x="5523204" y="1188323"/>
                </a:cubicBezTo>
                <a:cubicBezTo>
                  <a:pt x="5130030" y="1188323"/>
                  <a:pt x="4811302" y="1507052"/>
                  <a:pt x="4811302" y="1900225"/>
                </a:cubicBezTo>
                <a:lnTo>
                  <a:pt x="4811302" y="3101551"/>
                </a:lnTo>
                <a:lnTo>
                  <a:pt x="4809718" y="3101551"/>
                </a:lnTo>
                <a:cubicBezTo>
                  <a:pt x="4808208" y="3538006"/>
                  <a:pt x="4475933" y="3896505"/>
                  <a:pt x="4050459" y="3939612"/>
                </a:cubicBezTo>
                <a:lnTo>
                  <a:pt x="3976260" y="3943350"/>
                </a:lnTo>
                <a:lnTo>
                  <a:pt x="3952152" y="3943350"/>
                </a:lnTo>
                <a:lnTo>
                  <a:pt x="3877725" y="3939592"/>
                </a:lnTo>
                <a:cubicBezTo>
                  <a:pt x="3451281" y="3896284"/>
                  <a:pt x="3118500" y="3536138"/>
                  <a:pt x="3118500" y="3098267"/>
                </a:cubicBezTo>
                <a:lnTo>
                  <a:pt x="3118500" y="1457294"/>
                </a:lnTo>
                <a:lnTo>
                  <a:pt x="3119322" y="1269729"/>
                </a:lnTo>
                <a:lnTo>
                  <a:pt x="3117559" y="1158072"/>
                </a:lnTo>
                <a:cubicBezTo>
                  <a:pt x="3115773" y="1082242"/>
                  <a:pt x="3113987" y="1006411"/>
                  <a:pt x="3113987" y="931771"/>
                </a:cubicBezTo>
                <a:cubicBezTo>
                  <a:pt x="3113987" y="538599"/>
                  <a:pt x="2795258" y="219870"/>
                  <a:pt x="2402085" y="219870"/>
                </a:cubicBezTo>
                <a:cubicBezTo>
                  <a:pt x="2008913" y="219870"/>
                  <a:pt x="1690183" y="538599"/>
                  <a:pt x="1690183" y="931771"/>
                </a:cubicBezTo>
                <a:lnTo>
                  <a:pt x="1690183" y="1292810"/>
                </a:lnTo>
                <a:lnTo>
                  <a:pt x="1691384" y="1292810"/>
                </a:lnTo>
                <a:lnTo>
                  <a:pt x="1691384" y="2384025"/>
                </a:lnTo>
                <a:cubicBezTo>
                  <a:pt x="1691384" y="2851087"/>
                  <a:pt x="1312755" y="3229716"/>
                  <a:pt x="845693" y="3229716"/>
                </a:cubicBezTo>
                <a:cubicBezTo>
                  <a:pt x="378631" y="3229716"/>
                  <a:pt x="0" y="2851087"/>
                  <a:pt x="0" y="2384025"/>
                </a:cubicBezTo>
                <a:close/>
              </a:path>
            </a:pathLst>
          </a:custGeom>
          <a:solidFill>
            <a:schemeClr val="bg1">
              <a:lumMod val="75000"/>
            </a:schemeClr>
          </a:solidFill>
          <a:ln w="25400" cap="flat" cmpd="sng" algn="ctr">
            <a:noFill/>
            <a:prstDash val="solid"/>
          </a:ln>
          <a:effectLst/>
          <a:scene3d>
            <a:camera prst="orthographicFront">
              <a:rot lat="0" lon="0" rev="0"/>
            </a:camera>
            <a:lightRig rig="contrasting" dir="t">
              <a:rot lat="0" lon="0" rev="7800000"/>
            </a:lightRig>
          </a:scene3d>
          <a:sp3d/>
        </p:spPr>
        <p:txBody>
          <a:bodyPr wrap="square" rtlCol="0" anchor="ctr">
            <a:noAutofit/>
          </a:bodyPr>
          <a:lstStyle/>
          <a:p>
            <a:pPr algn="ctr">
              <a:lnSpc>
                <a:spcPct val="130000"/>
              </a:lnSpc>
              <a:defRPr/>
            </a:pPr>
            <a:endParaRPr lang="en-US" sz="1705" kern="0">
              <a:solidFill>
                <a:schemeClr val="tx1">
                  <a:lumMod val="75000"/>
                  <a:lumOff val="25000"/>
                </a:schemeClr>
              </a:solidFill>
              <a:cs typeface="+mn-ea"/>
              <a:sym typeface="+mn-lt"/>
            </a:endParaRPr>
          </a:p>
        </p:txBody>
      </p:sp>
      <p:sp>
        <p:nvSpPr>
          <p:cNvPr id="68" name="Freeform 122"/>
          <p:cNvSpPr/>
          <p:nvPr/>
        </p:nvSpPr>
        <p:spPr bwMode="auto">
          <a:xfrm>
            <a:off x="4989275" y="1914694"/>
            <a:ext cx="431976" cy="357108"/>
          </a:xfrm>
          <a:custGeom>
            <a:gdLst>
              <a:gd name="T0" fmla="*/ 640 w 652"/>
              <a:gd name="T1" fmla="*/ 527 h 539"/>
              <a:gd name="T2" fmla="*/ 640 w 652"/>
              <a:gd name="T3" fmla="*/ 518 h 539"/>
              <a:gd name="T4" fmla="*/ 21 w 652"/>
              <a:gd name="T5" fmla="*/ 518 h 539"/>
              <a:gd name="T6" fmla="*/ 21 w 652"/>
              <a:gd name="T7" fmla="*/ 24 h 539"/>
              <a:gd name="T8" fmla="*/ 628 w 652"/>
              <a:gd name="T9" fmla="*/ 24 h 539"/>
              <a:gd name="T10" fmla="*/ 628 w 652"/>
              <a:gd name="T11" fmla="*/ 527 h 539"/>
              <a:gd name="T12" fmla="*/ 640 w 652"/>
              <a:gd name="T13" fmla="*/ 527 h 539"/>
              <a:gd name="T14" fmla="*/ 640 w 652"/>
              <a:gd name="T15" fmla="*/ 518 h 539"/>
              <a:gd name="T16" fmla="*/ 640 w 652"/>
              <a:gd name="T17" fmla="*/ 527 h 539"/>
              <a:gd name="T18" fmla="*/ 652 w 652"/>
              <a:gd name="T19" fmla="*/ 527 h 539"/>
              <a:gd name="T20" fmla="*/ 652 w 652"/>
              <a:gd name="T21" fmla="*/ 0 h 539"/>
              <a:gd name="T22" fmla="*/ 0 w 652"/>
              <a:gd name="T23" fmla="*/ 0 h 539"/>
              <a:gd name="T24" fmla="*/ 0 w 652"/>
              <a:gd name="T25" fmla="*/ 539 h 539"/>
              <a:gd name="T26" fmla="*/ 652 w 652"/>
              <a:gd name="T27" fmla="*/ 539 h 539"/>
              <a:gd name="T28" fmla="*/ 652 w 652"/>
              <a:gd name="T29" fmla="*/ 527 h 539"/>
              <a:gd name="T30" fmla="*/ 640 w 652"/>
              <a:gd name="T31" fmla="*/ 527 h 5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2" h="539">
                <a:moveTo>
                  <a:pt x="640" y="527"/>
                </a:moveTo>
                <a:lnTo>
                  <a:pt x="640" y="518"/>
                </a:lnTo>
                <a:lnTo>
                  <a:pt x="21" y="518"/>
                </a:lnTo>
                <a:lnTo>
                  <a:pt x="21" y="24"/>
                </a:lnTo>
                <a:lnTo>
                  <a:pt x="628" y="24"/>
                </a:lnTo>
                <a:lnTo>
                  <a:pt x="628" y="527"/>
                </a:lnTo>
                <a:lnTo>
                  <a:pt x="640" y="527"/>
                </a:lnTo>
                <a:lnTo>
                  <a:pt x="640" y="518"/>
                </a:lnTo>
                <a:lnTo>
                  <a:pt x="640" y="527"/>
                </a:lnTo>
                <a:lnTo>
                  <a:pt x="652" y="527"/>
                </a:lnTo>
                <a:lnTo>
                  <a:pt x="652" y="0"/>
                </a:lnTo>
                <a:lnTo>
                  <a:pt x="0" y="0"/>
                </a:lnTo>
                <a:lnTo>
                  <a:pt x="0" y="539"/>
                </a:lnTo>
                <a:lnTo>
                  <a:pt x="652" y="539"/>
                </a:lnTo>
                <a:lnTo>
                  <a:pt x="652" y="527"/>
                </a:lnTo>
                <a:lnTo>
                  <a:pt x="640" y="527"/>
                </a:lnTo>
                <a:close/>
              </a:path>
            </a:pathLst>
          </a:custGeom>
          <a:solidFill>
            <a:schemeClr val="bg1"/>
          </a:solidFill>
          <a:ln>
            <a:no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69" name="Freeform 123"/>
          <p:cNvSpPr/>
          <p:nvPr/>
        </p:nvSpPr>
        <p:spPr bwMode="auto">
          <a:xfrm>
            <a:off x="5019088" y="2053828"/>
            <a:ext cx="369035" cy="188161"/>
          </a:xfrm>
          <a:custGeom>
            <a:gdLst>
              <a:gd name="T0" fmla="*/ 0 w 557"/>
              <a:gd name="T1" fmla="*/ 0 h 284"/>
              <a:gd name="T2" fmla="*/ 125 w 557"/>
              <a:gd name="T3" fmla="*/ 126 h 284"/>
              <a:gd name="T4" fmla="*/ 191 w 557"/>
              <a:gd name="T5" fmla="*/ 59 h 284"/>
              <a:gd name="T6" fmla="*/ 257 w 557"/>
              <a:gd name="T7" fmla="*/ 126 h 284"/>
              <a:gd name="T8" fmla="*/ 300 w 557"/>
              <a:gd name="T9" fmla="*/ 83 h 284"/>
              <a:gd name="T10" fmla="*/ 342 w 557"/>
              <a:gd name="T11" fmla="*/ 126 h 284"/>
              <a:gd name="T12" fmla="*/ 489 w 557"/>
              <a:gd name="T13" fmla="*/ 59 h 284"/>
              <a:gd name="T14" fmla="*/ 557 w 557"/>
              <a:gd name="T15" fmla="*/ 126 h 284"/>
              <a:gd name="T16" fmla="*/ 557 w 557"/>
              <a:gd name="T17" fmla="*/ 284 h 284"/>
              <a:gd name="T18" fmla="*/ 0 w 557"/>
              <a:gd name="T19" fmla="*/ 284 h 284"/>
              <a:gd name="T20" fmla="*/ 0 w 557"/>
              <a:gd name="T21" fmla="*/ 0 h 28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7" h="284">
                <a:moveTo>
                  <a:pt x="0" y="0"/>
                </a:moveTo>
                <a:lnTo>
                  <a:pt x="125" y="126"/>
                </a:lnTo>
                <a:lnTo>
                  <a:pt x="191" y="59"/>
                </a:lnTo>
                <a:lnTo>
                  <a:pt x="257" y="126"/>
                </a:lnTo>
                <a:lnTo>
                  <a:pt x="300" y="83"/>
                </a:lnTo>
                <a:lnTo>
                  <a:pt x="342" y="126"/>
                </a:lnTo>
                <a:lnTo>
                  <a:pt x="489" y="59"/>
                </a:lnTo>
                <a:lnTo>
                  <a:pt x="557" y="126"/>
                </a:lnTo>
                <a:lnTo>
                  <a:pt x="557" y="284"/>
                </a:lnTo>
                <a:lnTo>
                  <a:pt x="0" y="284"/>
                </a:lnTo>
                <a:lnTo>
                  <a:pt x="0" y="0"/>
                </a:lnTo>
                <a:close/>
              </a:path>
            </a:pathLst>
          </a:custGeom>
          <a:solidFill>
            <a:schemeClr val="bg1"/>
          </a:solidFill>
          <a:ln>
            <a:no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70" name="Oval 124"/>
          <p:cNvSpPr>
            <a:spLocks noChangeArrowheads="1"/>
          </p:cNvSpPr>
          <p:nvPr/>
        </p:nvSpPr>
        <p:spPr bwMode="auto">
          <a:xfrm>
            <a:off x="5253630" y="1997511"/>
            <a:ext cx="60953" cy="62941"/>
          </a:xfrm>
          <a:prstGeom prst="ellipse">
            <a:avLst/>
          </a:prstGeom>
          <a:solidFill>
            <a:schemeClr val="bg1"/>
          </a:solidFill>
          <a:ln>
            <a:no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grpSp>
        <p:nvGrpSpPr>
          <p:cNvPr id="103" name="组合 102"/>
          <p:cNvGrpSpPr/>
          <p:nvPr/>
        </p:nvGrpSpPr>
        <p:grpSpPr>
          <a:xfrm>
            <a:off x="3452023" y="3294219"/>
            <a:ext cx="401525" cy="425959"/>
            <a:chOff x="2733675" y="2868613"/>
            <a:chExt cx="1382713" cy="1466851"/>
          </a:xfrm>
          <a:solidFill>
            <a:schemeClr val="bg1"/>
          </a:solidFill>
        </p:grpSpPr>
        <p:sp>
          <p:nvSpPr>
            <p:cNvPr id="104" name="Freeform 46"/>
            <p:cNvSpPr>
              <a:spLocks noEditPoints="1"/>
            </p:cNvSpPr>
            <p:nvPr/>
          </p:nvSpPr>
          <p:spPr bwMode="auto">
            <a:xfrm>
              <a:off x="3016250" y="3105151"/>
              <a:ext cx="815975" cy="1230313"/>
            </a:xfrm>
            <a:custGeom>
              <a:gdLst>
                <a:gd name="T0" fmla="*/ 143 w 286"/>
                <a:gd name="T1" fmla="*/ 263 h 430"/>
                <a:gd name="T2" fmla="*/ 98 w 286"/>
                <a:gd name="T3" fmla="*/ 308 h 430"/>
                <a:gd name="T4" fmla="*/ 143 w 286"/>
                <a:gd name="T5" fmla="*/ 353 h 430"/>
                <a:gd name="T6" fmla="*/ 189 w 286"/>
                <a:gd name="T7" fmla="*/ 308 h 430"/>
                <a:gd name="T8" fmla="*/ 143 w 286"/>
                <a:gd name="T9" fmla="*/ 263 h 430"/>
                <a:gd name="T10" fmla="*/ 246 w 286"/>
                <a:gd name="T11" fmla="*/ 0 h 430"/>
                <a:gd name="T12" fmla="*/ 40 w 286"/>
                <a:gd name="T13" fmla="*/ 0 h 430"/>
                <a:gd name="T14" fmla="*/ 0 w 286"/>
                <a:gd name="T15" fmla="*/ 40 h 430"/>
                <a:gd name="T16" fmla="*/ 0 w 286"/>
                <a:gd name="T17" fmla="*/ 390 h 430"/>
                <a:gd name="T18" fmla="*/ 40 w 286"/>
                <a:gd name="T19" fmla="*/ 430 h 430"/>
                <a:gd name="T20" fmla="*/ 246 w 286"/>
                <a:gd name="T21" fmla="*/ 430 h 430"/>
                <a:gd name="T22" fmla="*/ 286 w 286"/>
                <a:gd name="T23" fmla="*/ 390 h 430"/>
                <a:gd name="T24" fmla="*/ 286 w 286"/>
                <a:gd name="T25" fmla="*/ 40 h 430"/>
                <a:gd name="T26" fmla="*/ 246 w 286"/>
                <a:gd name="T27" fmla="*/ 0 h 430"/>
                <a:gd name="T28" fmla="*/ 143 w 286"/>
                <a:gd name="T29" fmla="*/ 400 h 430"/>
                <a:gd name="T30" fmla="*/ 51 w 286"/>
                <a:gd name="T31" fmla="*/ 308 h 430"/>
                <a:gd name="T32" fmla="*/ 143 w 286"/>
                <a:gd name="T33" fmla="*/ 216 h 430"/>
                <a:gd name="T34" fmla="*/ 235 w 286"/>
                <a:gd name="T35" fmla="*/ 308 h 430"/>
                <a:gd name="T36" fmla="*/ 143 w 286"/>
                <a:gd name="T37" fmla="*/ 400 h 430"/>
                <a:gd name="T38" fmla="*/ 259 w 286"/>
                <a:gd name="T39" fmla="*/ 166 h 430"/>
                <a:gd name="T40" fmla="*/ 235 w 286"/>
                <a:gd name="T41" fmla="*/ 190 h 430"/>
                <a:gd name="T42" fmla="*/ 51 w 286"/>
                <a:gd name="T43" fmla="*/ 190 h 430"/>
                <a:gd name="T44" fmla="*/ 27 w 286"/>
                <a:gd name="T45" fmla="*/ 166 h 430"/>
                <a:gd name="T46" fmla="*/ 27 w 286"/>
                <a:gd name="T47" fmla="*/ 52 h 430"/>
                <a:gd name="T48" fmla="*/ 51 w 286"/>
                <a:gd name="T49" fmla="*/ 28 h 430"/>
                <a:gd name="T50" fmla="*/ 235 w 286"/>
                <a:gd name="T51" fmla="*/ 28 h 430"/>
                <a:gd name="T52" fmla="*/ 259 w 286"/>
                <a:gd name="T53" fmla="*/ 52 h 430"/>
                <a:gd name="T54" fmla="*/ 259 w 286"/>
                <a:gd name="T55" fmla="*/ 166 h 4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6" h="430">
                  <a:moveTo>
                    <a:pt x="143" y="263"/>
                  </a:moveTo>
                  <a:cubicBezTo>
                    <a:pt x="118" y="263"/>
                    <a:pt x="98" y="283"/>
                    <a:pt x="98" y="308"/>
                  </a:cubicBezTo>
                  <a:cubicBezTo>
                    <a:pt x="98" y="333"/>
                    <a:pt x="118" y="353"/>
                    <a:pt x="143" y="353"/>
                  </a:cubicBezTo>
                  <a:cubicBezTo>
                    <a:pt x="168" y="353"/>
                    <a:pt x="189" y="333"/>
                    <a:pt x="189" y="308"/>
                  </a:cubicBezTo>
                  <a:cubicBezTo>
                    <a:pt x="189" y="283"/>
                    <a:pt x="168" y="263"/>
                    <a:pt x="143" y="263"/>
                  </a:cubicBezTo>
                  <a:close/>
                  <a:moveTo>
                    <a:pt x="246" y="0"/>
                  </a:moveTo>
                  <a:cubicBezTo>
                    <a:pt x="40" y="0"/>
                    <a:pt x="40" y="0"/>
                    <a:pt x="40" y="0"/>
                  </a:cubicBezTo>
                  <a:cubicBezTo>
                    <a:pt x="18" y="0"/>
                    <a:pt x="0" y="18"/>
                    <a:pt x="0" y="40"/>
                  </a:cubicBezTo>
                  <a:cubicBezTo>
                    <a:pt x="0" y="390"/>
                    <a:pt x="0" y="390"/>
                    <a:pt x="0" y="390"/>
                  </a:cubicBezTo>
                  <a:cubicBezTo>
                    <a:pt x="0" y="412"/>
                    <a:pt x="18" y="430"/>
                    <a:pt x="40" y="430"/>
                  </a:cubicBezTo>
                  <a:cubicBezTo>
                    <a:pt x="246" y="430"/>
                    <a:pt x="246" y="430"/>
                    <a:pt x="246" y="430"/>
                  </a:cubicBezTo>
                  <a:cubicBezTo>
                    <a:pt x="268" y="430"/>
                    <a:pt x="286" y="412"/>
                    <a:pt x="286" y="390"/>
                  </a:cubicBezTo>
                  <a:cubicBezTo>
                    <a:pt x="286" y="40"/>
                    <a:pt x="286" y="40"/>
                    <a:pt x="286" y="40"/>
                  </a:cubicBezTo>
                  <a:cubicBezTo>
                    <a:pt x="286" y="18"/>
                    <a:pt x="268" y="0"/>
                    <a:pt x="246" y="0"/>
                  </a:cubicBezTo>
                  <a:close/>
                  <a:moveTo>
                    <a:pt x="143" y="400"/>
                  </a:moveTo>
                  <a:cubicBezTo>
                    <a:pt x="92" y="400"/>
                    <a:pt x="51" y="359"/>
                    <a:pt x="51" y="308"/>
                  </a:cubicBezTo>
                  <a:cubicBezTo>
                    <a:pt x="51" y="257"/>
                    <a:pt x="92" y="216"/>
                    <a:pt x="143" y="216"/>
                  </a:cubicBezTo>
                  <a:cubicBezTo>
                    <a:pt x="194" y="216"/>
                    <a:pt x="235" y="257"/>
                    <a:pt x="235" y="308"/>
                  </a:cubicBezTo>
                  <a:cubicBezTo>
                    <a:pt x="235" y="359"/>
                    <a:pt x="194" y="400"/>
                    <a:pt x="143" y="400"/>
                  </a:cubicBezTo>
                  <a:close/>
                  <a:moveTo>
                    <a:pt x="259" y="166"/>
                  </a:moveTo>
                  <a:cubicBezTo>
                    <a:pt x="259" y="179"/>
                    <a:pt x="249" y="190"/>
                    <a:pt x="235" y="190"/>
                  </a:cubicBezTo>
                  <a:cubicBezTo>
                    <a:pt x="51" y="190"/>
                    <a:pt x="51" y="190"/>
                    <a:pt x="51" y="190"/>
                  </a:cubicBezTo>
                  <a:cubicBezTo>
                    <a:pt x="38" y="190"/>
                    <a:pt x="27" y="179"/>
                    <a:pt x="27" y="166"/>
                  </a:cubicBezTo>
                  <a:cubicBezTo>
                    <a:pt x="27" y="52"/>
                    <a:pt x="27" y="52"/>
                    <a:pt x="27" y="52"/>
                  </a:cubicBezTo>
                  <a:cubicBezTo>
                    <a:pt x="27" y="39"/>
                    <a:pt x="38" y="28"/>
                    <a:pt x="51" y="28"/>
                  </a:cubicBezTo>
                  <a:cubicBezTo>
                    <a:pt x="235" y="28"/>
                    <a:pt x="235" y="28"/>
                    <a:pt x="235" y="28"/>
                  </a:cubicBezTo>
                  <a:cubicBezTo>
                    <a:pt x="249" y="28"/>
                    <a:pt x="259" y="39"/>
                    <a:pt x="259" y="52"/>
                  </a:cubicBezTo>
                  <a:lnTo>
                    <a:pt x="259" y="1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05" name="Freeform 47"/>
            <p:cNvSpPr/>
            <p:nvPr/>
          </p:nvSpPr>
          <p:spPr bwMode="auto">
            <a:xfrm>
              <a:off x="2733675" y="3465513"/>
              <a:ext cx="146050" cy="300038"/>
            </a:xfrm>
            <a:custGeom>
              <a:gdLst>
                <a:gd name="T0" fmla="*/ 51 w 51"/>
                <a:gd name="T1" fmla="*/ 0 h 105"/>
                <a:gd name="T2" fmla="*/ 0 w 51"/>
                <a:gd name="T3" fmla="*/ 52 h 105"/>
                <a:gd name="T4" fmla="*/ 51 w 51"/>
                <a:gd name="T5" fmla="*/ 105 h 105"/>
                <a:gd name="T6" fmla="*/ 51 w 51"/>
                <a:gd name="T7" fmla="*/ 0 h 105"/>
              </a:gdLst>
              <a:cxnLst>
                <a:cxn ang="0">
                  <a:pos x="T0" y="T1"/>
                </a:cxn>
                <a:cxn ang="0">
                  <a:pos x="T2" y="T3"/>
                </a:cxn>
                <a:cxn ang="0">
                  <a:pos x="T4" y="T5"/>
                </a:cxn>
                <a:cxn ang="0">
                  <a:pos x="T6" y="T7"/>
                </a:cxn>
              </a:cxnLst>
              <a:rect l="0" t="0" r="r" b="b"/>
              <a:pathLst>
                <a:path w="51" h="105">
                  <a:moveTo>
                    <a:pt x="51" y="0"/>
                  </a:moveTo>
                  <a:cubicBezTo>
                    <a:pt x="23" y="0"/>
                    <a:pt x="0" y="23"/>
                    <a:pt x="0" y="52"/>
                  </a:cubicBezTo>
                  <a:cubicBezTo>
                    <a:pt x="0" y="81"/>
                    <a:pt x="23" y="104"/>
                    <a:pt x="51" y="105"/>
                  </a:cubicBezTo>
                  <a:lnTo>
                    <a:pt x="5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06" name="Freeform 48"/>
            <p:cNvSpPr/>
            <p:nvPr/>
          </p:nvSpPr>
          <p:spPr bwMode="auto">
            <a:xfrm>
              <a:off x="2844800" y="3429001"/>
              <a:ext cx="139700" cy="371475"/>
            </a:xfrm>
            <a:custGeom>
              <a:gdLst>
                <a:gd name="T0" fmla="*/ 49 w 49"/>
                <a:gd name="T1" fmla="*/ 112 h 130"/>
                <a:gd name="T2" fmla="*/ 31 w 49"/>
                <a:gd name="T3" fmla="*/ 130 h 130"/>
                <a:gd name="T4" fmla="*/ 19 w 49"/>
                <a:gd name="T5" fmla="*/ 130 h 130"/>
                <a:gd name="T6" fmla="*/ 0 w 49"/>
                <a:gd name="T7" fmla="*/ 112 h 130"/>
                <a:gd name="T8" fmla="*/ 0 w 49"/>
                <a:gd name="T9" fmla="*/ 18 h 130"/>
                <a:gd name="T10" fmla="*/ 19 w 49"/>
                <a:gd name="T11" fmla="*/ 0 h 130"/>
                <a:gd name="T12" fmla="*/ 31 w 49"/>
                <a:gd name="T13" fmla="*/ 0 h 130"/>
                <a:gd name="T14" fmla="*/ 49 w 49"/>
                <a:gd name="T15" fmla="*/ 18 h 130"/>
                <a:gd name="T16" fmla="*/ 49 w 49"/>
                <a:gd name="T17" fmla="*/ 112 h 1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0">
                  <a:moveTo>
                    <a:pt x="49" y="112"/>
                  </a:moveTo>
                  <a:cubicBezTo>
                    <a:pt x="49" y="122"/>
                    <a:pt x="41" y="130"/>
                    <a:pt x="31" y="130"/>
                  </a:cubicBezTo>
                  <a:cubicBezTo>
                    <a:pt x="19" y="130"/>
                    <a:pt x="19" y="130"/>
                    <a:pt x="19" y="130"/>
                  </a:cubicBezTo>
                  <a:cubicBezTo>
                    <a:pt x="9" y="130"/>
                    <a:pt x="0" y="122"/>
                    <a:pt x="0" y="112"/>
                  </a:cubicBezTo>
                  <a:cubicBezTo>
                    <a:pt x="0" y="18"/>
                    <a:pt x="0" y="18"/>
                    <a:pt x="0" y="18"/>
                  </a:cubicBezTo>
                  <a:cubicBezTo>
                    <a:pt x="0" y="8"/>
                    <a:pt x="9" y="0"/>
                    <a:pt x="19" y="0"/>
                  </a:cubicBezTo>
                  <a:cubicBezTo>
                    <a:pt x="31" y="0"/>
                    <a:pt x="31" y="0"/>
                    <a:pt x="31" y="0"/>
                  </a:cubicBezTo>
                  <a:cubicBezTo>
                    <a:pt x="41" y="0"/>
                    <a:pt x="49" y="8"/>
                    <a:pt x="49" y="18"/>
                  </a:cubicBezTo>
                  <a:lnTo>
                    <a:pt x="49"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07" name="Freeform 49"/>
            <p:cNvSpPr/>
            <p:nvPr/>
          </p:nvSpPr>
          <p:spPr bwMode="auto">
            <a:xfrm>
              <a:off x="3970338" y="3465513"/>
              <a:ext cx="146050" cy="300038"/>
            </a:xfrm>
            <a:custGeom>
              <a:gdLst>
                <a:gd name="T0" fmla="*/ 0 w 51"/>
                <a:gd name="T1" fmla="*/ 0 h 105"/>
                <a:gd name="T2" fmla="*/ 51 w 51"/>
                <a:gd name="T3" fmla="*/ 52 h 105"/>
                <a:gd name="T4" fmla="*/ 0 w 51"/>
                <a:gd name="T5" fmla="*/ 105 h 105"/>
                <a:gd name="T6" fmla="*/ 0 w 51"/>
                <a:gd name="T7" fmla="*/ 0 h 105"/>
              </a:gdLst>
              <a:cxnLst>
                <a:cxn ang="0">
                  <a:pos x="T0" y="T1"/>
                </a:cxn>
                <a:cxn ang="0">
                  <a:pos x="T2" y="T3"/>
                </a:cxn>
                <a:cxn ang="0">
                  <a:pos x="T4" y="T5"/>
                </a:cxn>
                <a:cxn ang="0">
                  <a:pos x="T6" y="T7"/>
                </a:cxn>
              </a:cxnLst>
              <a:rect l="0" t="0" r="r" b="b"/>
              <a:pathLst>
                <a:path w="51" h="105">
                  <a:moveTo>
                    <a:pt x="0" y="0"/>
                  </a:moveTo>
                  <a:cubicBezTo>
                    <a:pt x="29" y="0"/>
                    <a:pt x="51" y="23"/>
                    <a:pt x="51" y="52"/>
                  </a:cubicBezTo>
                  <a:cubicBezTo>
                    <a:pt x="51" y="81"/>
                    <a:pt x="29" y="104"/>
                    <a:pt x="0" y="105"/>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08" name="Freeform 50"/>
            <p:cNvSpPr/>
            <p:nvPr/>
          </p:nvSpPr>
          <p:spPr bwMode="auto">
            <a:xfrm>
              <a:off x="3867150" y="3429001"/>
              <a:ext cx="136525" cy="371475"/>
            </a:xfrm>
            <a:custGeom>
              <a:gdLst>
                <a:gd name="T0" fmla="*/ 0 w 48"/>
                <a:gd name="T1" fmla="*/ 112 h 130"/>
                <a:gd name="T2" fmla="*/ 18 w 48"/>
                <a:gd name="T3" fmla="*/ 130 h 130"/>
                <a:gd name="T4" fmla="*/ 30 w 48"/>
                <a:gd name="T5" fmla="*/ 130 h 130"/>
                <a:gd name="T6" fmla="*/ 48 w 48"/>
                <a:gd name="T7" fmla="*/ 112 h 130"/>
                <a:gd name="T8" fmla="*/ 48 w 48"/>
                <a:gd name="T9" fmla="*/ 18 h 130"/>
                <a:gd name="T10" fmla="*/ 30 w 48"/>
                <a:gd name="T11" fmla="*/ 0 h 130"/>
                <a:gd name="T12" fmla="*/ 18 w 48"/>
                <a:gd name="T13" fmla="*/ 0 h 130"/>
                <a:gd name="T14" fmla="*/ 0 w 48"/>
                <a:gd name="T15" fmla="*/ 18 h 130"/>
                <a:gd name="T16" fmla="*/ 0 w 48"/>
                <a:gd name="T17" fmla="*/ 112 h 1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30">
                  <a:moveTo>
                    <a:pt x="0" y="112"/>
                  </a:moveTo>
                  <a:cubicBezTo>
                    <a:pt x="0" y="122"/>
                    <a:pt x="8" y="130"/>
                    <a:pt x="18" y="130"/>
                  </a:cubicBezTo>
                  <a:cubicBezTo>
                    <a:pt x="30" y="130"/>
                    <a:pt x="30" y="130"/>
                    <a:pt x="30" y="130"/>
                  </a:cubicBezTo>
                  <a:cubicBezTo>
                    <a:pt x="40" y="130"/>
                    <a:pt x="48" y="122"/>
                    <a:pt x="48" y="112"/>
                  </a:cubicBezTo>
                  <a:cubicBezTo>
                    <a:pt x="48" y="18"/>
                    <a:pt x="48" y="18"/>
                    <a:pt x="48" y="18"/>
                  </a:cubicBezTo>
                  <a:cubicBezTo>
                    <a:pt x="48" y="8"/>
                    <a:pt x="40" y="0"/>
                    <a:pt x="30" y="0"/>
                  </a:cubicBezTo>
                  <a:cubicBezTo>
                    <a:pt x="18" y="0"/>
                    <a:pt x="18" y="0"/>
                    <a:pt x="18" y="0"/>
                  </a:cubicBezTo>
                  <a:cubicBezTo>
                    <a:pt x="8" y="0"/>
                    <a:pt x="0" y="8"/>
                    <a:pt x="0" y="18"/>
                  </a:cubicBezTo>
                  <a:lnTo>
                    <a:pt x="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09" name="Freeform 51"/>
            <p:cNvSpPr/>
            <p:nvPr/>
          </p:nvSpPr>
          <p:spPr bwMode="auto">
            <a:xfrm>
              <a:off x="2824163" y="2868613"/>
              <a:ext cx="1203325" cy="557213"/>
            </a:xfrm>
            <a:custGeom>
              <a:gdLst>
                <a:gd name="T0" fmla="*/ 210 w 421"/>
                <a:gd name="T1" fmla="*/ 0 h 195"/>
                <a:gd name="T2" fmla="*/ 0 w 421"/>
                <a:gd name="T3" fmla="*/ 195 h 195"/>
                <a:gd name="T4" fmla="*/ 26 w 421"/>
                <a:gd name="T5" fmla="*/ 182 h 195"/>
                <a:gd name="T6" fmla="*/ 26 w 421"/>
                <a:gd name="T7" fmla="*/ 182 h 195"/>
                <a:gd name="T8" fmla="*/ 78 w 421"/>
                <a:gd name="T9" fmla="*/ 80 h 195"/>
                <a:gd name="T10" fmla="*/ 210 w 421"/>
                <a:gd name="T11" fmla="*/ 25 h 195"/>
                <a:gd name="T12" fmla="*/ 342 w 421"/>
                <a:gd name="T13" fmla="*/ 80 h 195"/>
                <a:gd name="T14" fmla="*/ 394 w 421"/>
                <a:gd name="T15" fmla="*/ 182 h 195"/>
                <a:gd name="T16" fmla="*/ 395 w 421"/>
                <a:gd name="T17" fmla="*/ 182 h 195"/>
                <a:gd name="T18" fmla="*/ 421 w 421"/>
                <a:gd name="T19" fmla="*/ 195 h 195"/>
                <a:gd name="T20" fmla="*/ 210 w 421"/>
                <a:gd name="T21" fmla="*/ 0 h 19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1" h="195">
                  <a:moveTo>
                    <a:pt x="210" y="0"/>
                  </a:moveTo>
                  <a:cubicBezTo>
                    <a:pt x="100" y="1"/>
                    <a:pt x="10" y="86"/>
                    <a:pt x="0" y="195"/>
                  </a:cubicBezTo>
                  <a:cubicBezTo>
                    <a:pt x="6" y="187"/>
                    <a:pt x="15" y="182"/>
                    <a:pt x="26" y="182"/>
                  </a:cubicBezTo>
                  <a:cubicBezTo>
                    <a:pt x="26" y="182"/>
                    <a:pt x="26" y="182"/>
                    <a:pt x="26" y="182"/>
                  </a:cubicBezTo>
                  <a:cubicBezTo>
                    <a:pt x="33" y="143"/>
                    <a:pt x="52" y="108"/>
                    <a:pt x="78" y="80"/>
                  </a:cubicBezTo>
                  <a:cubicBezTo>
                    <a:pt x="112" y="46"/>
                    <a:pt x="159" y="25"/>
                    <a:pt x="210" y="25"/>
                  </a:cubicBezTo>
                  <a:cubicBezTo>
                    <a:pt x="262" y="25"/>
                    <a:pt x="308" y="46"/>
                    <a:pt x="342" y="80"/>
                  </a:cubicBezTo>
                  <a:cubicBezTo>
                    <a:pt x="369" y="108"/>
                    <a:pt x="388" y="143"/>
                    <a:pt x="394" y="182"/>
                  </a:cubicBezTo>
                  <a:cubicBezTo>
                    <a:pt x="395" y="182"/>
                    <a:pt x="395" y="182"/>
                    <a:pt x="395" y="182"/>
                  </a:cubicBezTo>
                  <a:cubicBezTo>
                    <a:pt x="405" y="182"/>
                    <a:pt x="415" y="187"/>
                    <a:pt x="421" y="195"/>
                  </a:cubicBezTo>
                  <a:cubicBezTo>
                    <a:pt x="411" y="86"/>
                    <a:pt x="320" y="1"/>
                    <a:pt x="21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0" name="Freeform 52"/>
            <p:cNvSpPr/>
            <p:nvPr/>
          </p:nvSpPr>
          <p:spPr bwMode="auto">
            <a:xfrm>
              <a:off x="3592513" y="3546476"/>
              <a:ext cx="98425" cy="36513"/>
            </a:xfrm>
            <a:custGeom>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3" y="13"/>
                    <a:pt x="33" y="13"/>
                  </a:cubicBezTo>
                  <a:cubicBezTo>
                    <a:pt x="1" y="13"/>
                    <a:pt x="1" y="13"/>
                    <a:pt x="1" y="13"/>
                  </a:cubicBezTo>
                  <a:cubicBezTo>
                    <a:pt x="0" y="13"/>
                    <a:pt x="0" y="12"/>
                    <a:pt x="0" y="12"/>
                  </a:cubicBezTo>
                  <a:cubicBezTo>
                    <a:pt x="0" y="0"/>
                    <a:pt x="0" y="0"/>
                    <a:pt x="0" y="0"/>
                  </a:cubicBezTo>
                  <a:cubicBezTo>
                    <a:pt x="0" y="0"/>
                    <a:pt x="0" y="0"/>
                    <a:pt x="1" y="0"/>
                  </a:cubicBezTo>
                  <a:cubicBezTo>
                    <a:pt x="33" y="0"/>
                    <a:pt x="33" y="0"/>
                    <a:pt x="33" y="0"/>
                  </a:cubicBezTo>
                  <a:cubicBezTo>
                    <a:pt x="33"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1" name="Freeform 53"/>
            <p:cNvSpPr/>
            <p:nvPr/>
          </p:nvSpPr>
          <p:spPr bwMode="auto">
            <a:xfrm>
              <a:off x="3592513" y="3494088"/>
              <a:ext cx="98425" cy="38100"/>
            </a:xfrm>
            <a:custGeom>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3" y="13"/>
                    <a:pt x="33" y="13"/>
                  </a:cubicBezTo>
                  <a:cubicBezTo>
                    <a:pt x="1" y="13"/>
                    <a:pt x="1" y="13"/>
                    <a:pt x="1" y="13"/>
                  </a:cubicBezTo>
                  <a:cubicBezTo>
                    <a:pt x="0" y="13"/>
                    <a:pt x="0" y="13"/>
                    <a:pt x="0" y="12"/>
                  </a:cubicBezTo>
                  <a:cubicBezTo>
                    <a:pt x="0" y="1"/>
                    <a:pt x="0" y="1"/>
                    <a:pt x="0" y="1"/>
                  </a:cubicBezTo>
                  <a:cubicBezTo>
                    <a:pt x="0" y="0"/>
                    <a:pt x="0" y="0"/>
                    <a:pt x="1" y="0"/>
                  </a:cubicBezTo>
                  <a:cubicBezTo>
                    <a:pt x="33" y="0"/>
                    <a:pt x="33" y="0"/>
                    <a:pt x="33" y="0"/>
                  </a:cubicBezTo>
                  <a:cubicBezTo>
                    <a:pt x="33"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2" name="Freeform 54"/>
            <p:cNvSpPr/>
            <p:nvPr/>
          </p:nvSpPr>
          <p:spPr bwMode="auto">
            <a:xfrm>
              <a:off x="3449638" y="3546476"/>
              <a:ext cx="95250" cy="36513"/>
            </a:xfrm>
            <a:custGeom>
              <a:gdLst>
                <a:gd name="T0" fmla="*/ 33 w 33"/>
                <a:gd name="T1" fmla="*/ 12 h 13"/>
                <a:gd name="T2" fmla="*/ 32 w 33"/>
                <a:gd name="T3" fmla="*/ 13 h 13"/>
                <a:gd name="T4" fmla="*/ 1 w 33"/>
                <a:gd name="T5" fmla="*/ 13 h 13"/>
                <a:gd name="T6" fmla="*/ 0 w 33"/>
                <a:gd name="T7" fmla="*/ 12 h 13"/>
                <a:gd name="T8" fmla="*/ 0 w 33"/>
                <a:gd name="T9" fmla="*/ 0 h 13"/>
                <a:gd name="T10" fmla="*/ 1 w 33"/>
                <a:gd name="T11" fmla="*/ 0 h 13"/>
                <a:gd name="T12" fmla="*/ 32 w 33"/>
                <a:gd name="T13" fmla="*/ 0 h 13"/>
                <a:gd name="T14" fmla="*/ 33 w 33"/>
                <a:gd name="T15" fmla="*/ 0 h 13"/>
                <a:gd name="T16" fmla="*/ 33 w 33"/>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2"/>
                  </a:moveTo>
                  <a:cubicBezTo>
                    <a:pt x="33" y="12"/>
                    <a:pt x="33" y="13"/>
                    <a:pt x="32" y="13"/>
                  </a:cubicBezTo>
                  <a:cubicBezTo>
                    <a:pt x="1" y="13"/>
                    <a:pt x="1" y="13"/>
                    <a:pt x="1" y="13"/>
                  </a:cubicBezTo>
                  <a:cubicBezTo>
                    <a:pt x="0" y="13"/>
                    <a:pt x="0" y="12"/>
                    <a:pt x="0" y="12"/>
                  </a:cubicBezTo>
                  <a:cubicBezTo>
                    <a:pt x="0" y="0"/>
                    <a:pt x="0" y="0"/>
                    <a:pt x="0" y="0"/>
                  </a:cubicBezTo>
                  <a:cubicBezTo>
                    <a:pt x="0" y="0"/>
                    <a:pt x="0" y="0"/>
                    <a:pt x="1" y="0"/>
                  </a:cubicBezTo>
                  <a:cubicBezTo>
                    <a:pt x="32" y="0"/>
                    <a:pt x="32" y="0"/>
                    <a:pt x="32" y="0"/>
                  </a:cubicBezTo>
                  <a:cubicBezTo>
                    <a:pt x="33" y="0"/>
                    <a:pt x="33" y="0"/>
                    <a:pt x="33" y="0"/>
                  </a:cubicBezTo>
                  <a:lnTo>
                    <a:pt x="33"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3" name="Freeform 55"/>
            <p:cNvSpPr/>
            <p:nvPr/>
          </p:nvSpPr>
          <p:spPr bwMode="auto">
            <a:xfrm>
              <a:off x="3449638" y="3494088"/>
              <a:ext cx="95250" cy="38100"/>
            </a:xfrm>
            <a:custGeom>
              <a:gdLst>
                <a:gd name="T0" fmla="*/ 33 w 33"/>
                <a:gd name="T1" fmla="*/ 12 h 13"/>
                <a:gd name="T2" fmla="*/ 32 w 33"/>
                <a:gd name="T3" fmla="*/ 13 h 13"/>
                <a:gd name="T4" fmla="*/ 1 w 33"/>
                <a:gd name="T5" fmla="*/ 13 h 13"/>
                <a:gd name="T6" fmla="*/ 0 w 33"/>
                <a:gd name="T7" fmla="*/ 12 h 13"/>
                <a:gd name="T8" fmla="*/ 0 w 33"/>
                <a:gd name="T9" fmla="*/ 1 h 13"/>
                <a:gd name="T10" fmla="*/ 1 w 33"/>
                <a:gd name="T11" fmla="*/ 0 h 13"/>
                <a:gd name="T12" fmla="*/ 32 w 33"/>
                <a:gd name="T13" fmla="*/ 0 h 13"/>
                <a:gd name="T14" fmla="*/ 33 w 33"/>
                <a:gd name="T15" fmla="*/ 1 h 13"/>
                <a:gd name="T16" fmla="*/ 33 w 33"/>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2"/>
                  </a:moveTo>
                  <a:cubicBezTo>
                    <a:pt x="33" y="13"/>
                    <a:pt x="33" y="13"/>
                    <a:pt x="32" y="13"/>
                  </a:cubicBezTo>
                  <a:cubicBezTo>
                    <a:pt x="1" y="13"/>
                    <a:pt x="1" y="13"/>
                    <a:pt x="1" y="13"/>
                  </a:cubicBezTo>
                  <a:cubicBezTo>
                    <a:pt x="0" y="13"/>
                    <a:pt x="0" y="13"/>
                    <a:pt x="0" y="12"/>
                  </a:cubicBezTo>
                  <a:cubicBezTo>
                    <a:pt x="0" y="1"/>
                    <a:pt x="0" y="1"/>
                    <a:pt x="0" y="1"/>
                  </a:cubicBezTo>
                  <a:cubicBezTo>
                    <a:pt x="0" y="0"/>
                    <a:pt x="0" y="0"/>
                    <a:pt x="1" y="0"/>
                  </a:cubicBezTo>
                  <a:cubicBezTo>
                    <a:pt x="32" y="0"/>
                    <a:pt x="32" y="0"/>
                    <a:pt x="32" y="0"/>
                  </a:cubicBezTo>
                  <a:cubicBezTo>
                    <a:pt x="33" y="0"/>
                    <a:pt x="33" y="0"/>
                    <a:pt x="33" y="1"/>
                  </a:cubicBezTo>
                  <a:lnTo>
                    <a:pt x="33"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4" name="Freeform 56"/>
            <p:cNvSpPr/>
            <p:nvPr/>
          </p:nvSpPr>
          <p:spPr bwMode="auto">
            <a:xfrm>
              <a:off x="3449638" y="3443288"/>
              <a:ext cx="95250" cy="36513"/>
            </a:xfrm>
            <a:custGeom>
              <a:gdLst>
                <a:gd name="T0" fmla="*/ 33 w 33"/>
                <a:gd name="T1" fmla="*/ 12 h 13"/>
                <a:gd name="T2" fmla="*/ 32 w 33"/>
                <a:gd name="T3" fmla="*/ 13 h 13"/>
                <a:gd name="T4" fmla="*/ 1 w 33"/>
                <a:gd name="T5" fmla="*/ 13 h 13"/>
                <a:gd name="T6" fmla="*/ 0 w 33"/>
                <a:gd name="T7" fmla="*/ 12 h 13"/>
                <a:gd name="T8" fmla="*/ 0 w 33"/>
                <a:gd name="T9" fmla="*/ 1 h 13"/>
                <a:gd name="T10" fmla="*/ 1 w 33"/>
                <a:gd name="T11" fmla="*/ 0 h 13"/>
                <a:gd name="T12" fmla="*/ 32 w 33"/>
                <a:gd name="T13" fmla="*/ 0 h 13"/>
                <a:gd name="T14" fmla="*/ 33 w 33"/>
                <a:gd name="T15" fmla="*/ 1 h 13"/>
                <a:gd name="T16" fmla="*/ 33 w 33"/>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2"/>
                  </a:moveTo>
                  <a:cubicBezTo>
                    <a:pt x="33" y="13"/>
                    <a:pt x="33" y="13"/>
                    <a:pt x="32" y="13"/>
                  </a:cubicBezTo>
                  <a:cubicBezTo>
                    <a:pt x="1" y="13"/>
                    <a:pt x="1" y="13"/>
                    <a:pt x="1" y="13"/>
                  </a:cubicBezTo>
                  <a:cubicBezTo>
                    <a:pt x="0" y="13"/>
                    <a:pt x="0" y="13"/>
                    <a:pt x="0" y="12"/>
                  </a:cubicBezTo>
                  <a:cubicBezTo>
                    <a:pt x="0" y="1"/>
                    <a:pt x="0" y="1"/>
                    <a:pt x="0" y="1"/>
                  </a:cubicBezTo>
                  <a:cubicBezTo>
                    <a:pt x="0" y="1"/>
                    <a:pt x="0" y="0"/>
                    <a:pt x="1" y="0"/>
                  </a:cubicBezTo>
                  <a:cubicBezTo>
                    <a:pt x="32" y="0"/>
                    <a:pt x="32" y="0"/>
                    <a:pt x="32" y="0"/>
                  </a:cubicBezTo>
                  <a:cubicBezTo>
                    <a:pt x="33" y="0"/>
                    <a:pt x="33" y="1"/>
                    <a:pt x="33" y="1"/>
                  </a:cubicBezTo>
                  <a:lnTo>
                    <a:pt x="33"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5" name="Freeform 57"/>
            <p:cNvSpPr/>
            <p:nvPr/>
          </p:nvSpPr>
          <p:spPr bwMode="auto">
            <a:xfrm>
              <a:off x="3449638" y="3390901"/>
              <a:ext cx="95250" cy="38100"/>
            </a:xfrm>
            <a:custGeom>
              <a:gdLst>
                <a:gd name="T0" fmla="*/ 33 w 33"/>
                <a:gd name="T1" fmla="*/ 13 h 13"/>
                <a:gd name="T2" fmla="*/ 32 w 33"/>
                <a:gd name="T3" fmla="*/ 13 h 13"/>
                <a:gd name="T4" fmla="*/ 1 w 33"/>
                <a:gd name="T5" fmla="*/ 13 h 13"/>
                <a:gd name="T6" fmla="*/ 0 w 33"/>
                <a:gd name="T7" fmla="*/ 13 h 13"/>
                <a:gd name="T8" fmla="*/ 0 w 33"/>
                <a:gd name="T9" fmla="*/ 1 h 13"/>
                <a:gd name="T10" fmla="*/ 1 w 33"/>
                <a:gd name="T11" fmla="*/ 0 h 13"/>
                <a:gd name="T12" fmla="*/ 32 w 33"/>
                <a:gd name="T13" fmla="*/ 0 h 13"/>
                <a:gd name="T14" fmla="*/ 33 w 33"/>
                <a:gd name="T15" fmla="*/ 1 h 13"/>
                <a:gd name="T16" fmla="*/ 33 w 33"/>
                <a:gd name="T17" fmla="*/ 13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13">
                  <a:moveTo>
                    <a:pt x="33" y="13"/>
                  </a:moveTo>
                  <a:cubicBezTo>
                    <a:pt x="33" y="13"/>
                    <a:pt x="33" y="13"/>
                    <a:pt x="32" y="13"/>
                  </a:cubicBezTo>
                  <a:cubicBezTo>
                    <a:pt x="1" y="13"/>
                    <a:pt x="1" y="13"/>
                    <a:pt x="1" y="13"/>
                  </a:cubicBezTo>
                  <a:cubicBezTo>
                    <a:pt x="0" y="13"/>
                    <a:pt x="0" y="13"/>
                    <a:pt x="0" y="13"/>
                  </a:cubicBezTo>
                  <a:cubicBezTo>
                    <a:pt x="0" y="1"/>
                    <a:pt x="0" y="1"/>
                    <a:pt x="0" y="1"/>
                  </a:cubicBezTo>
                  <a:cubicBezTo>
                    <a:pt x="0" y="1"/>
                    <a:pt x="0" y="0"/>
                    <a:pt x="1" y="0"/>
                  </a:cubicBezTo>
                  <a:cubicBezTo>
                    <a:pt x="32" y="0"/>
                    <a:pt x="32" y="0"/>
                    <a:pt x="32" y="0"/>
                  </a:cubicBezTo>
                  <a:cubicBezTo>
                    <a:pt x="33" y="0"/>
                    <a:pt x="33" y="1"/>
                    <a:pt x="33" y="1"/>
                  </a:cubicBezTo>
                  <a:lnTo>
                    <a:pt x="33"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6" name="Freeform 58"/>
            <p:cNvSpPr/>
            <p:nvPr/>
          </p:nvSpPr>
          <p:spPr bwMode="auto">
            <a:xfrm>
              <a:off x="3162300" y="3546476"/>
              <a:ext cx="96838" cy="36513"/>
            </a:xfrm>
            <a:custGeom>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3" y="13"/>
                    <a:pt x="33" y="13"/>
                  </a:cubicBezTo>
                  <a:cubicBezTo>
                    <a:pt x="1" y="13"/>
                    <a:pt x="1" y="13"/>
                    <a:pt x="1" y="13"/>
                  </a:cubicBezTo>
                  <a:cubicBezTo>
                    <a:pt x="0" y="13"/>
                    <a:pt x="0" y="12"/>
                    <a:pt x="0" y="12"/>
                  </a:cubicBezTo>
                  <a:cubicBezTo>
                    <a:pt x="0" y="0"/>
                    <a:pt x="0" y="0"/>
                    <a:pt x="0" y="0"/>
                  </a:cubicBezTo>
                  <a:cubicBezTo>
                    <a:pt x="0" y="0"/>
                    <a:pt x="0" y="0"/>
                    <a:pt x="1" y="0"/>
                  </a:cubicBezTo>
                  <a:cubicBezTo>
                    <a:pt x="33" y="0"/>
                    <a:pt x="33" y="0"/>
                    <a:pt x="33" y="0"/>
                  </a:cubicBezTo>
                  <a:cubicBezTo>
                    <a:pt x="33"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7" name="Freeform 59"/>
            <p:cNvSpPr/>
            <p:nvPr/>
          </p:nvSpPr>
          <p:spPr bwMode="auto">
            <a:xfrm>
              <a:off x="3162300" y="3494088"/>
              <a:ext cx="96838" cy="38100"/>
            </a:xfrm>
            <a:custGeom>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3" y="13"/>
                    <a:pt x="33" y="13"/>
                  </a:cubicBezTo>
                  <a:cubicBezTo>
                    <a:pt x="1" y="13"/>
                    <a:pt x="1" y="13"/>
                    <a:pt x="1" y="13"/>
                  </a:cubicBezTo>
                  <a:cubicBezTo>
                    <a:pt x="0" y="13"/>
                    <a:pt x="0" y="13"/>
                    <a:pt x="0" y="12"/>
                  </a:cubicBezTo>
                  <a:cubicBezTo>
                    <a:pt x="0" y="1"/>
                    <a:pt x="0" y="1"/>
                    <a:pt x="0" y="1"/>
                  </a:cubicBezTo>
                  <a:cubicBezTo>
                    <a:pt x="0" y="0"/>
                    <a:pt x="0" y="0"/>
                    <a:pt x="1" y="0"/>
                  </a:cubicBezTo>
                  <a:cubicBezTo>
                    <a:pt x="33" y="0"/>
                    <a:pt x="33" y="0"/>
                    <a:pt x="33" y="0"/>
                  </a:cubicBezTo>
                  <a:cubicBezTo>
                    <a:pt x="33"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8" name="Freeform 60"/>
            <p:cNvSpPr/>
            <p:nvPr/>
          </p:nvSpPr>
          <p:spPr bwMode="auto">
            <a:xfrm>
              <a:off x="3162300" y="3443288"/>
              <a:ext cx="96838" cy="36513"/>
            </a:xfrm>
            <a:custGeom>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3" y="13"/>
                    <a:pt x="33" y="13"/>
                  </a:cubicBezTo>
                  <a:cubicBezTo>
                    <a:pt x="1" y="13"/>
                    <a:pt x="1" y="13"/>
                    <a:pt x="1" y="13"/>
                  </a:cubicBezTo>
                  <a:cubicBezTo>
                    <a:pt x="0" y="13"/>
                    <a:pt x="0" y="13"/>
                    <a:pt x="0" y="12"/>
                  </a:cubicBezTo>
                  <a:cubicBezTo>
                    <a:pt x="0" y="1"/>
                    <a:pt x="0" y="1"/>
                    <a:pt x="0" y="1"/>
                  </a:cubicBezTo>
                  <a:cubicBezTo>
                    <a:pt x="0" y="1"/>
                    <a:pt x="0" y="0"/>
                    <a:pt x="1" y="0"/>
                  </a:cubicBezTo>
                  <a:cubicBezTo>
                    <a:pt x="33" y="0"/>
                    <a:pt x="33" y="0"/>
                    <a:pt x="33" y="0"/>
                  </a:cubicBezTo>
                  <a:cubicBezTo>
                    <a:pt x="33" y="0"/>
                    <a:pt x="34" y="1"/>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19" name="Freeform 61"/>
            <p:cNvSpPr/>
            <p:nvPr/>
          </p:nvSpPr>
          <p:spPr bwMode="auto">
            <a:xfrm>
              <a:off x="3305175" y="3546476"/>
              <a:ext cx="96838" cy="36513"/>
            </a:xfrm>
            <a:custGeom>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4" y="13"/>
                    <a:pt x="33" y="13"/>
                  </a:cubicBezTo>
                  <a:cubicBezTo>
                    <a:pt x="1" y="13"/>
                    <a:pt x="1" y="13"/>
                    <a:pt x="1" y="13"/>
                  </a:cubicBezTo>
                  <a:cubicBezTo>
                    <a:pt x="1" y="13"/>
                    <a:pt x="0" y="12"/>
                    <a:pt x="0" y="12"/>
                  </a:cubicBezTo>
                  <a:cubicBezTo>
                    <a:pt x="0" y="0"/>
                    <a:pt x="0" y="0"/>
                    <a:pt x="0" y="0"/>
                  </a:cubicBezTo>
                  <a:cubicBezTo>
                    <a:pt x="0" y="0"/>
                    <a:pt x="1" y="0"/>
                    <a:pt x="1" y="0"/>
                  </a:cubicBezTo>
                  <a:cubicBezTo>
                    <a:pt x="33" y="0"/>
                    <a:pt x="33" y="0"/>
                    <a:pt x="33" y="0"/>
                  </a:cubicBezTo>
                  <a:cubicBezTo>
                    <a:pt x="34"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0" name="Freeform 62"/>
            <p:cNvSpPr/>
            <p:nvPr/>
          </p:nvSpPr>
          <p:spPr bwMode="auto">
            <a:xfrm>
              <a:off x="3305175" y="3494088"/>
              <a:ext cx="96838" cy="38100"/>
            </a:xfrm>
            <a:custGeom>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4" y="13"/>
                    <a:pt x="33" y="13"/>
                  </a:cubicBezTo>
                  <a:cubicBezTo>
                    <a:pt x="1" y="13"/>
                    <a:pt x="1" y="13"/>
                    <a:pt x="1" y="13"/>
                  </a:cubicBezTo>
                  <a:cubicBezTo>
                    <a:pt x="1" y="13"/>
                    <a:pt x="0" y="13"/>
                    <a:pt x="0" y="12"/>
                  </a:cubicBezTo>
                  <a:cubicBezTo>
                    <a:pt x="0" y="1"/>
                    <a:pt x="0" y="1"/>
                    <a:pt x="0" y="1"/>
                  </a:cubicBezTo>
                  <a:cubicBezTo>
                    <a:pt x="0" y="0"/>
                    <a:pt x="1" y="0"/>
                    <a:pt x="1" y="0"/>
                  </a:cubicBezTo>
                  <a:cubicBezTo>
                    <a:pt x="33" y="0"/>
                    <a:pt x="33" y="0"/>
                    <a:pt x="33" y="0"/>
                  </a:cubicBezTo>
                  <a:cubicBezTo>
                    <a:pt x="34"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1" name="Freeform 63"/>
            <p:cNvSpPr/>
            <p:nvPr/>
          </p:nvSpPr>
          <p:spPr bwMode="auto">
            <a:xfrm>
              <a:off x="3305175" y="3443288"/>
              <a:ext cx="96838" cy="36513"/>
            </a:xfrm>
            <a:custGeom>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3"/>
                    <a:pt x="34" y="13"/>
                    <a:pt x="33" y="13"/>
                  </a:cubicBezTo>
                  <a:cubicBezTo>
                    <a:pt x="1" y="13"/>
                    <a:pt x="1" y="13"/>
                    <a:pt x="1" y="13"/>
                  </a:cubicBezTo>
                  <a:cubicBezTo>
                    <a:pt x="1" y="13"/>
                    <a:pt x="0" y="13"/>
                    <a:pt x="0" y="12"/>
                  </a:cubicBezTo>
                  <a:cubicBezTo>
                    <a:pt x="0" y="1"/>
                    <a:pt x="0" y="1"/>
                    <a:pt x="0" y="1"/>
                  </a:cubicBezTo>
                  <a:cubicBezTo>
                    <a:pt x="0" y="1"/>
                    <a:pt x="1" y="0"/>
                    <a:pt x="1" y="0"/>
                  </a:cubicBezTo>
                  <a:cubicBezTo>
                    <a:pt x="33" y="0"/>
                    <a:pt x="33" y="0"/>
                    <a:pt x="33" y="0"/>
                  </a:cubicBezTo>
                  <a:cubicBezTo>
                    <a:pt x="34" y="0"/>
                    <a:pt x="34" y="1"/>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2" name="Freeform 64"/>
            <p:cNvSpPr/>
            <p:nvPr/>
          </p:nvSpPr>
          <p:spPr bwMode="auto">
            <a:xfrm>
              <a:off x="3305175" y="3390901"/>
              <a:ext cx="96838" cy="38100"/>
            </a:xfrm>
            <a:custGeom>
              <a:gdLst>
                <a:gd name="T0" fmla="*/ 34 w 34"/>
                <a:gd name="T1" fmla="*/ 13 h 13"/>
                <a:gd name="T2" fmla="*/ 33 w 34"/>
                <a:gd name="T3" fmla="*/ 13 h 13"/>
                <a:gd name="T4" fmla="*/ 1 w 34"/>
                <a:gd name="T5" fmla="*/ 13 h 13"/>
                <a:gd name="T6" fmla="*/ 0 w 34"/>
                <a:gd name="T7" fmla="*/ 13 h 13"/>
                <a:gd name="T8" fmla="*/ 0 w 34"/>
                <a:gd name="T9" fmla="*/ 1 h 13"/>
                <a:gd name="T10" fmla="*/ 1 w 34"/>
                <a:gd name="T11" fmla="*/ 0 h 13"/>
                <a:gd name="T12" fmla="*/ 33 w 34"/>
                <a:gd name="T13" fmla="*/ 0 h 13"/>
                <a:gd name="T14" fmla="*/ 34 w 34"/>
                <a:gd name="T15" fmla="*/ 1 h 13"/>
                <a:gd name="T16" fmla="*/ 34 w 34"/>
                <a:gd name="T17" fmla="*/ 13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3"/>
                  </a:moveTo>
                  <a:cubicBezTo>
                    <a:pt x="34" y="13"/>
                    <a:pt x="34" y="13"/>
                    <a:pt x="33" y="13"/>
                  </a:cubicBezTo>
                  <a:cubicBezTo>
                    <a:pt x="1" y="13"/>
                    <a:pt x="1" y="13"/>
                    <a:pt x="1" y="13"/>
                  </a:cubicBezTo>
                  <a:cubicBezTo>
                    <a:pt x="1" y="13"/>
                    <a:pt x="0" y="13"/>
                    <a:pt x="0" y="13"/>
                  </a:cubicBezTo>
                  <a:cubicBezTo>
                    <a:pt x="0" y="1"/>
                    <a:pt x="0" y="1"/>
                    <a:pt x="0" y="1"/>
                  </a:cubicBezTo>
                  <a:cubicBezTo>
                    <a:pt x="0" y="1"/>
                    <a:pt x="1" y="0"/>
                    <a:pt x="1" y="0"/>
                  </a:cubicBezTo>
                  <a:cubicBezTo>
                    <a:pt x="33" y="0"/>
                    <a:pt x="33" y="0"/>
                    <a:pt x="33" y="0"/>
                  </a:cubicBezTo>
                  <a:cubicBezTo>
                    <a:pt x="34" y="0"/>
                    <a:pt x="34" y="1"/>
                    <a:pt x="34" y="1"/>
                  </a:cubicBezTo>
                  <a:lnTo>
                    <a:pt x="34"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3" name="Freeform 65"/>
            <p:cNvSpPr/>
            <p:nvPr/>
          </p:nvSpPr>
          <p:spPr bwMode="auto">
            <a:xfrm>
              <a:off x="3305175" y="3343276"/>
              <a:ext cx="96838" cy="36513"/>
            </a:xfrm>
            <a:custGeom>
              <a:gdLst>
                <a:gd name="T0" fmla="*/ 34 w 34"/>
                <a:gd name="T1" fmla="*/ 12 h 13"/>
                <a:gd name="T2" fmla="*/ 33 w 34"/>
                <a:gd name="T3" fmla="*/ 13 h 13"/>
                <a:gd name="T4" fmla="*/ 1 w 34"/>
                <a:gd name="T5" fmla="*/ 13 h 13"/>
                <a:gd name="T6" fmla="*/ 0 w 34"/>
                <a:gd name="T7" fmla="*/ 12 h 13"/>
                <a:gd name="T8" fmla="*/ 0 w 34"/>
                <a:gd name="T9" fmla="*/ 0 h 13"/>
                <a:gd name="T10" fmla="*/ 1 w 34"/>
                <a:gd name="T11" fmla="*/ 0 h 13"/>
                <a:gd name="T12" fmla="*/ 33 w 34"/>
                <a:gd name="T13" fmla="*/ 0 h 13"/>
                <a:gd name="T14" fmla="*/ 34 w 34"/>
                <a:gd name="T15" fmla="*/ 0 h 13"/>
                <a:gd name="T16" fmla="*/ 34 w 34"/>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4" y="13"/>
                    <a:pt x="33" y="13"/>
                  </a:cubicBezTo>
                  <a:cubicBezTo>
                    <a:pt x="1" y="13"/>
                    <a:pt x="1" y="13"/>
                    <a:pt x="1" y="13"/>
                  </a:cubicBezTo>
                  <a:cubicBezTo>
                    <a:pt x="1" y="13"/>
                    <a:pt x="0" y="12"/>
                    <a:pt x="0" y="12"/>
                  </a:cubicBezTo>
                  <a:cubicBezTo>
                    <a:pt x="0" y="0"/>
                    <a:pt x="0" y="0"/>
                    <a:pt x="0" y="0"/>
                  </a:cubicBezTo>
                  <a:cubicBezTo>
                    <a:pt x="0" y="0"/>
                    <a:pt x="1" y="0"/>
                    <a:pt x="1" y="0"/>
                  </a:cubicBezTo>
                  <a:cubicBezTo>
                    <a:pt x="33" y="0"/>
                    <a:pt x="33" y="0"/>
                    <a:pt x="33" y="0"/>
                  </a:cubicBezTo>
                  <a:cubicBezTo>
                    <a:pt x="34" y="0"/>
                    <a:pt x="34" y="0"/>
                    <a:pt x="34" y="0"/>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4" name="Freeform 66"/>
            <p:cNvSpPr/>
            <p:nvPr/>
          </p:nvSpPr>
          <p:spPr bwMode="auto">
            <a:xfrm>
              <a:off x="3305175" y="3290888"/>
              <a:ext cx="96838" cy="38100"/>
            </a:xfrm>
            <a:custGeom>
              <a:gdLst>
                <a:gd name="T0" fmla="*/ 34 w 34"/>
                <a:gd name="T1" fmla="*/ 12 h 13"/>
                <a:gd name="T2" fmla="*/ 33 w 34"/>
                <a:gd name="T3" fmla="*/ 13 h 13"/>
                <a:gd name="T4" fmla="*/ 1 w 34"/>
                <a:gd name="T5" fmla="*/ 13 h 13"/>
                <a:gd name="T6" fmla="*/ 0 w 34"/>
                <a:gd name="T7" fmla="*/ 12 h 13"/>
                <a:gd name="T8" fmla="*/ 0 w 34"/>
                <a:gd name="T9" fmla="*/ 1 h 13"/>
                <a:gd name="T10" fmla="*/ 1 w 34"/>
                <a:gd name="T11" fmla="*/ 0 h 13"/>
                <a:gd name="T12" fmla="*/ 33 w 34"/>
                <a:gd name="T13" fmla="*/ 0 h 13"/>
                <a:gd name="T14" fmla="*/ 34 w 34"/>
                <a:gd name="T15" fmla="*/ 1 h 13"/>
                <a:gd name="T16" fmla="*/ 34 w 34"/>
                <a:gd name="T17" fmla="*/ 12 h 1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13">
                  <a:moveTo>
                    <a:pt x="34" y="12"/>
                  </a:moveTo>
                  <a:cubicBezTo>
                    <a:pt x="34" y="12"/>
                    <a:pt x="34" y="13"/>
                    <a:pt x="33" y="13"/>
                  </a:cubicBezTo>
                  <a:cubicBezTo>
                    <a:pt x="1" y="13"/>
                    <a:pt x="1" y="13"/>
                    <a:pt x="1" y="13"/>
                  </a:cubicBezTo>
                  <a:cubicBezTo>
                    <a:pt x="1" y="13"/>
                    <a:pt x="0" y="12"/>
                    <a:pt x="0" y="12"/>
                  </a:cubicBezTo>
                  <a:cubicBezTo>
                    <a:pt x="0" y="1"/>
                    <a:pt x="0" y="1"/>
                    <a:pt x="0" y="1"/>
                  </a:cubicBezTo>
                  <a:cubicBezTo>
                    <a:pt x="0" y="0"/>
                    <a:pt x="1" y="0"/>
                    <a:pt x="1" y="0"/>
                  </a:cubicBezTo>
                  <a:cubicBezTo>
                    <a:pt x="33" y="0"/>
                    <a:pt x="33" y="0"/>
                    <a:pt x="33" y="0"/>
                  </a:cubicBezTo>
                  <a:cubicBezTo>
                    <a:pt x="34" y="0"/>
                    <a:pt x="34" y="0"/>
                    <a:pt x="34" y="1"/>
                  </a:cubicBezTo>
                  <a:lnTo>
                    <a:pt x="3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grpSp>
      <p:sp>
        <p:nvSpPr>
          <p:cNvPr id="125" name="Freeform 10"/>
          <p:cNvSpPr>
            <a:spLocks noChangeAspect="1" noEditPoints="1"/>
          </p:cNvSpPr>
          <p:nvPr/>
        </p:nvSpPr>
        <p:spPr bwMode="auto">
          <a:xfrm>
            <a:off x="6520178" y="4057504"/>
            <a:ext cx="503972" cy="318577"/>
          </a:xfrm>
          <a:custGeom>
            <a:gdLst>
              <a:gd name="T0" fmla="*/ 87 w 782"/>
              <a:gd name="T1" fmla="*/ 232 h 493"/>
              <a:gd name="T2" fmla="*/ 195 w 782"/>
              <a:gd name="T3" fmla="*/ 0 h 493"/>
              <a:gd name="T4" fmla="*/ 724 w 782"/>
              <a:gd name="T5" fmla="*/ 467 h 493"/>
              <a:gd name="T6" fmla="*/ 612 w 782"/>
              <a:gd name="T7" fmla="*/ 369 h 493"/>
              <a:gd name="T8" fmla="*/ 565 w 782"/>
              <a:gd name="T9" fmla="*/ 349 h 493"/>
              <a:gd name="T10" fmla="*/ 605 w 782"/>
              <a:gd name="T11" fmla="*/ 354 h 493"/>
              <a:gd name="T12" fmla="*/ 366 w 782"/>
              <a:gd name="T13" fmla="*/ 366 h 493"/>
              <a:gd name="T14" fmla="*/ 372 w 782"/>
              <a:gd name="T15" fmla="*/ 348 h 493"/>
              <a:gd name="T16" fmla="*/ 410 w 782"/>
              <a:gd name="T17" fmla="*/ 351 h 493"/>
              <a:gd name="T18" fmla="*/ 409 w 782"/>
              <a:gd name="T19" fmla="*/ 406 h 493"/>
              <a:gd name="T20" fmla="*/ 362 w 782"/>
              <a:gd name="T21" fmla="*/ 405 h 493"/>
              <a:gd name="T22" fmla="*/ 288 w 782"/>
              <a:gd name="T23" fmla="*/ 400 h 493"/>
              <a:gd name="T24" fmla="*/ 339 w 782"/>
              <a:gd name="T25" fmla="*/ 389 h 493"/>
              <a:gd name="T26" fmla="*/ 322 w 782"/>
              <a:gd name="T27" fmla="*/ 409 h 493"/>
              <a:gd name="T28" fmla="*/ 302 w 782"/>
              <a:gd name="T29" fmla="*/ 353 h 493"/>
              <a:gd name="T30" fmla="*/ 345 w 782"/>
              <a:gd name="T31" fmla="*/ 351 h 493"/>
              <a:gd name="T32" fmla="*/ 213 w 782"/>
              <a:gd name="T33" fmla="*/ 402 h 493"/>
              <a:gd name="T34" fmla="*/ 267 w 782"/>
              <a:gd name="T35" fmla="*/ 387 h 493"/>
              <a:gd name="T36" fmla="*/ 213 w 782"/>
              <a:gd name="T37" fmla="*/ 406 h 493"/>
              <a:gd name="T38" fmla="*/ 199 w 782"/>
              <a:gd name="T39" fmla="*/ 369 h 493"/>
              <a:gd name="T40" fmla="*/ 214 w 782"/>
              <a:gd name="T41" fmla="*/ 348 h 493"/>
              <a:gd name="T42" fmla="*/ 233 w 782"/>
              <a:gd name="T43" fmla="*/ 361 h 493"/>
              <a:gd name="T44" fmla="*/ 280 w 782"/>
              <a:gd name="T45" fmla="*/ 350 h 493"/>
              <a:gd name="T46" fmla="*/ 273 w 782"/>
              <a:gd name="T47" fmla="*/ 367 h 493"/>
              <a:gd name="T48" fmla="*/ 159 w 782"/>
              <a:gd name="T49" fmla="*/ 452 h 493"/>
              <a:gd name="T50" fmla="*/ 107 w 782"/>
              <a:gd name="T51" fmla="*/ 448 h 493"/>
              <a:gd name="T52" fmla="*/ 137 w 782"/>
              <a:gd name="T53" fmla="*/ 424 h 493"/>
              <a:gd name="T54" fmla="*/ 188 w 782"/>
              <a:gd name="T55" fmla="*/ 402 h 493"/>
              <a:gd name="T56" fmla="*/ 142 w 782"/>
              <a:gd name="T57" fmla="*/ 409 h 493"/>
              <a:gd name="T58" fmla="*/ 153 w 782"/>
              <a:gd name="T59" fmla="*/ 385 h 493"/>
              <a:gd name="T60" fmla="*/ 196 w 782"/>
              <a:gd name="T61" fmla="*/ 389 h 493"/>
              <a:gd name="T62" fmla="*/ 407 w 782"/>
              <a:gd name="T63" fmla="*/ 455 h 493"/>
              <a:gd name="T64" fmla="*/ 200 w 782"/>
              <a:gd name="T65" fmla="*/ 458 h 493"/>
              <a:gd name="T66" fmla="*/ 203 w 782"/>
              <a:gd name="T67" fmla="*/ 427 h 493"/>
              <a:gd name="T68" fmla="*/ 402 w 782"/>
              <a:gd name="T69" fmla="*/ 423 h 493"/>
              <a:gd name="T70" fmla="*/ 411 w 782"/>
              <a:gd name="T71" fmla="*/ 448 h 493"/>
              <a:gd name="T72" fmla="*/ 438 w 782"/>
              <a:gd name="T73" fmla="*/ 347 h 493"/>
              <a:gd name="T74" fmla="*/ 471 w 782"/>
              <a:gd name="T75" fmla="*/ 369 h 493"/>
              <a:gd name="T76" fmla="*/ 434 w 782"/>
              <a:gd name="T77" fmla="*/ 366 h 493"/>
              <a:gd name="T78" fmla="*/ 484 w 782"/>
              <a:gd name="T79" fmla="*/ 395 h 493"/>
              <a:gd name="T80" fmla="*/ 473 w 782"/>
              <a:gd name="T81" fmla="*/ 409 h 493"/>
              <a:gd name="T82" fmla="*/ 437 w 782"/>
              <a:gd name="T83" fmla="*/ 404 h 493"/>
              <a:gd name="T84" fmla="*/ 440 w 782"/>
              <a:gd name="T85" fmla="*/ 451 h 493"/>
              <a:gd name="T86" fmla="*/ 438 w 782"/>
              <a:gd name="T87" fmla="*/ 428 h 493"/>
              <a:gd name="T88" fmla="*/ 447 w 782"/>
              <a:gd name="T89" fmla="*/ 423 h 493"/>
              <a:gd name="T90" fmla="*/ 483 w 782"/>
              <a:gd name="T91" fmla="*/ 424 h 493"/>
              <a:gd name="T92" fmla="*/ 502 w 782"/>
              <a:gd name="T93" fmla="*/ 363 h 493"/>
              <a:gd name="T94" fmla="*/ 536 w 782"/>
              <a:gd name="T95" fmla="*/ 350 h 493"/>
              <a:gd name="T96" fmla="*/ 547 w 782"/>
              <a:gd name="T97" fmla="*/ 366 h 493"/>
              <a:gd name="T98" fmla="*/ 519 w 782"/>
              <a:gd name="T99" fmla="*/ 405 h 493"/>
              <a:gd name="T100" fmla="*/ 559 w 782"/>
              <a:gd name="T101" fmla="*/ 389 h 493"/>
              <a:gd name="T102" fmla="*/ 564 w 782"/>
              <a:gd name="T103" fmla="*/ 408 h 493"/>
              <a:gd name="T104" fmla="*/ 588 w 782"/>
              <a:gd name="T105" fmla="*/ 453 h 493"/>
              <a:gd name="T106" fmla="*/ 548 w 782"/>
              <a:gd name="T107" fmla="*/ 457 h 493"/>
              <a:gd name="T108" fmla="*/ 536 w 782"/>
              <a:gd name="T109" fmla="*/ 423 h 493"/>
              <a:gd name="T110" fmla="*/ 588 w 782"/>
              <a:gd name="T111" fmla="*/ 448 h 493"/>
              <a:gd name="T112" fmla="*/ 591 w 782"/>
              <a:gd name="T113" fmla="*/ 382 h 493"/>
              <a:gd name="T114" fmla="*/ 635 w 782"/>
              <a:gd name="T115" fmla="*/ 409 h 493"/>
              <a:gd name="T116" fmla="*/ 616 w 782"/>
              <a:gd name="T117" fmla="*/ 449 h 493"/>
              <a:gd name="T118" fmla="*/ 639 w 782"/>
              <a:gd name="T119" fmla="*/ 423 h 493"/>
              <a:gd name="T120" fmla="*/ 670 w 782"/>
              <a:gd name="T121" fmla="*/ 449 h 49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82" h="492">
                <a:moveTo>
                  <a:pt x="111" y="206"/>
                </a:moveTo>
                <a:cubicBezTo>
                  <a:pt x="91" y="187"/>
                  <a:pt x="91" y="152"/>
                  <a:pt x="111" y="134"/>
                </a:cubicBezTo>
                <a:cubicBezTo>
                  <a:pt x="97" y="136"/>
                  <a:pt x="84" y="151"/>
                  <a:pt x="84" y="170"/>
                </a:cubicBezTo>
                <a:cubicBezTo>
                  <a:pt x="84" y="188"/>
                  <a:pt x="97" y="203"/>
                  <a:pt x="111" y="206"/>
                </a:cubicBezTo>
                <a:close/>
                <a:moveTo>
                  <a:pt x="698" y="170"/>
                </a:moveTo>
                <a:cubicBezTo>
                  <a:pt x="698" y="151"/>
                  <a:pt x="685" y="136"/>
                  <a:pt x="671" y="134"/>
                </a:cubicBezTo>
                <a:cubicBezTo>
                  <a:pt x="691" y="152"/>
                  <a:pt x="691" y="187"/>
                  <a:pt x="671" y="206"/>
                </a:cubicBezTo>
                <a:cubicBezTo>
                  <a:pt x="685" y="203"/>
                  <a:pt x="698" y="188"/>
                  <a:pt x="698" y="170"/>
                </a:cubicBezTo>
                <a:close/>
                <a:moveTo>
                  <a:pt x="696" y="232"/>
                </a:moveTo>
                <a:cubicBezTo>
                  <a:pt x="716" y="224"/>
                  <a:pt x="737" y="200"/>
                  <a:pt x="737" y="170"/>
                </a:cubicBezTo>
                <a:cubicBezTo>
                  <a:pt x="737" y="139"/>
                  <a:pt x="716" y="115"/>
                  <a:pt x="696" y="108"/>
                </a:cubicBezTo>
                <a:cubicBezTo>
                  <a:pt x="712" y="124"/>
                  <a:pt x="723" y="147"/>
                  <a:pt x="723" y="170"/>
                </a:cubicBezTo>
                <a:cubicBezTo>
                  <a:pt x="723" y="193"/>
                  <a:pt x="712" y="215"/>
                  <a:pt x="696" y="232"/>
                </a:cubicBezTo>
                <a:close/>
                <a:moveTo>
                  <a:pt x="87" y="232"/>
                </a:moveTo>
                <a:cubicBezTo>
                  <a:pt x="70" y="215"/>
                  <a:pt x="59" y="193"/>
                  <a:pt x="59" y="170"/>
                </a:cubicBezTo>
                <a:cubicBezTo>
                  <a:pt x="59" y="147"/>
                  <a:pt x="70" y="124"/>
                  <a:pt x="87" y="108"/>
                </a:cubicBezTo>
                <a:cubicBezTo>
                  <a:pt x="66" y="115"/>
                  <a:pt x="45" y="139"/>
                  <a:pt x="46" y="170"/>
                </a:cubicBezTo>
                <a:cubicBezTo>
                  <a:pt x="45" y="200"/>
                  <a:pt x="66" y="224"/>
                  <a:pt x="87" y="232"/>
                </a:cubicBezTo>
                <a:close/>
                <a:moveTo>
                  <a:pt x="714" y="448"/>
                </a:moveTo>
                <a:cubicBezTo>
                  <a:pt x="706" y="438"/>
                  <a:pt x="697" y="428"/>
                  <a:pt x="689" y="419"/>
                </a:cubicBezTo>
                <a:cubicBezTo>
                  <a:pt x="671" y="397"/>
                  <a:pt x="653" y="376"/>
                  <a:pt x="635" y="355"/>
                </a:cubicBezTo>
                <a:cubicBezTo>
                  <a:pt x="634" y="354"/>
                  <a:pt x="633" y="353"/>
                  <a:pt x="632" y="352"/>
                </a:cubicBezTo>
                <a:cubicBezTo>
                  <a:pt x="629" y="347"/>
                  <a:pt x="623" y="345"/>
                  <a:pt x="617" y="343"/>
                </a:cubicBezTo>
                <a:cubicBezTo>
                  <a:pt x="612" y="341"/>
                  <a:pt x="606" y="339"/>
                  <a:pt x="599" y="339"/>
                </a:cubicBezTo>
                <a:cubicBezTo>
                  <a:pt x="621" y="333"/>
                  <a:pt x="637" y="314"/>
                  <a:pt x="637" y="291"/>
                </a:cubicBezTo>
                <a:cubicBezTo>
                  <a:pt x="637" y="50"/>
                  <a:pt x="637" y="50"/>
                  <a:pt x="637" y="50"/>
                </a:cubicBezTo>
                <a:cubicBezTo>
                  <a:pt x="637" y="22"/>
                  <a:pt x="614" y="0"/>
                  <a:pt x="587" y="0"/>
                </a:cubicBezTo>
                <a:cubicBezTo>
                  <a:pt x="195" y="0"/>
                  <a:pt x="195" y="0"/>
                  <a:pt x="195" y="0"/>
                </a:cubicBezTo>
                <a:cubicBezTo>
                  <a:pt x="168" y="0"/>
                  <a:pt x="145" y="22"/>
                  <a:pt x="145" y="50"/>
                </a:cubicBezTo>
                <a:cubicBezTo>
                  <a:pt x="145" y="291"/>
                  <a:pt x="145" y="291"/>
                  <a:pt x="145" y="291"/>
                </a:cubicBezTo>
                <a:cubicBezTo>
                  <a:pt x="145" y="314"/>
                  <a:pt x="161" y="334"/>
                  <a:pt x="183" y="339"/>
                </a:cubicBezTo>
                <a:cubicBezTo>
                  <a:pt x="171" y="340"/>
                  <a:pt x="157" y="344"/>
                  <a:pt x="149" y="354"/>
                </a:cubicBezTo>
                <a:cubicBezTo>
                  <a:pt x="143" y="361"/>
                  <a:pt x="136" y="369"/>
                  <a:pt x="130" y="377"/>
                </a:cubicBezTo>
                <a:cubicBezTo>
                  <a:pt x="111" y="399"/>
                  <a:pt x="91" y="422"/>
                  <a:pt x="72" y="446"/>
                </a:cubicBezTo>
                <a:cubicBezTo>
                  <a:pt x="67" y="451"/>
                  <a:pt x="58" y="459"/>
                  <a:pt x="58" y="467"/>
                </a:cubicBezTo>
                <a:cubicBezTo>
                  <a:pt x="58" y="489"/>
                  <a:pt x="58" y="478"/>
                  <a:pt x="58" y="478"/>
                </a:cubicBezTo>
                <a:cubicBezTo>
                  <a:pt x="58" y="481"/>
                  <a:pt x="59" y="483"/>
                  <a:pt x="60" y="485"/>
                </a:cubicBezTo>
                <a:cubicBezTo>
                  <a:pt x="65" y="492"/>
                  <a:pt x="75" y="493"/>
                  <a:pt x="83" y="493"/>
                </a:cubicBezTo>
                <a:cubicBezTo>
                  <a:pt x="94" y="493"/>
                  <a:pt x="667" y="493"/>
                  <a:pt x="684" y="493"/>
                </a:cubicBezTo>
                <a:cubicBezTo>
                  <a:pt x="693" y="493"/>
                  <a:pt x="702" y="492"/>
                  <a:pt x="711" y="490"/>
                </a:cubicBezTo>
                <a:cubicBezTo>
                  <a:pt x="716" y="489"/>
                  <a:pt x="723" y="486"/>
                  <a:pt x="724" y="479"/>
                </a:cubicBezTo>
                <a:cubicBezTo>
                  <a:pt x="724" y="456"/>
                  <a:pt x="724" y="467"/>
                  <a:pt x="724" y="467"/>
                </a:cubicBezTo>
                <a:cubicBezTo>
                  <a:pt x="725" y="462"/>
                  <a:pt x="722" y="457"/>
                  <a:pt x="718" y="453"/>
                </a:cubicBezTo>
                <a:cubicBezTo>
                  <a:pt x="717" y="451"/>
                  <a:pt x="715" y="449"/>
                  <a:pt x="714" y="448"/>
                </a:cubicBezTo>
                <a:close/>
                <a:moveTo>
                  <a:pt x="164" y="299"/>
                </a:moveTo>
                <a:cubicBezTo>
                  <a:pt x="164" y="64"/>
                  <a:pt x="164" y="53"/>
                  <a:pt x="164" y="53"/>
                </a:cubicBezTo>
                <a:cubicBezTo>
                  <a:pt x="164" y="39"/>
                  <a:pt x="175" y="16"/>
                  <a:pt x="189" y="16"/>
                </a:cubicBezTo>
                <a:cubicBezTo>
                  <a:pt x="570" y="16"/>
                  <a:pt x="593" y="16"/>
                  <a:pt x="593" y="16"/>
                </a:cubicBezTo>
                <a:cubicBezTo>
                  <a:pt x="607" y="16"/>
                  <a:pt x="618" y="39"/>
                  <a:pt x="618" y="53"/>
                </a:cubicBezTo>
                <a:cubicBezTo>
                  <a:pt x="618" y="268"/>
                  <a:pt x="618" y="299"/>
                  <a:pt x="618" y="299"/>
                </a:cubicBezTo>
                <a:cubicBezTo>
                  <a:pt x="618" y="313"/>
                  <a:pt x="607" y="325"/>
                  <a:pt x="593" y="325"/>
                </a:cubicBezTo>
                <a:cubicBezTo>
                  <a:pt x="212" y="325"/>
                  <a:pt x="189" y="325"/>
                  <a:pt x="189" y="325"/>
                </a:cubicBezTo>
                <a:cubicBezTo>
                  <a:pt x="175" y="325"/>
                  <a:pt x="164" y="302"/>
                  <a:pt x="164" y="287"/>
                </a:cubicBezTo>
                <a:lnTo>
                  <a:pt x="164" y="299"/>
                </a:lnTo>
                <a:close/>
                <a:moveTo>
                  <a:pt x="613" y="367"/>
                </a:moveTo>
                <a:cubicBezTo>
                  <a:pt x="613" y="367"/>
                  <a:pt x="613" y="368"/>
                  <a:pt x="612" y="369"/>
                </a:cubicBezTo>
                <a:cubicBezTo>
                  <a:pt x="612" y="369"/>
                  <a:pt x="612" y="369"/>
                  <a:pt x="612" y="369"/>
                </a:cubicBezTo>
                <a:cubicBezTo>
                  <a:pt x="612" y="369"/>
                  <a:pt x="612" y="369"/>
                  <a:pt x="612" y="369"/>
                </a:cubicBezTo>
                <a:cubicBezTo>
                  <a:pt x="612" y="369"/>
                  <a:pt x="612" y="369"/>
                  <a:pt x="612" y="369"/>
                </a:cubicBezTo>
                <a:cubicBezTo>
                  <a:pt x="612" y="369"/>
                  <a:pt x="612" y="369"/>
                  <a:pt x="611" y="369"/>
                </a:cubicBezTo>
                <a:cubicBezTo>
                  <a:pt x="611" y="369"/>
                  <a:pt x="611" y="369"/>
                  <a:pt x="611" y="369"/>
                </a:cubicBezTo>
                <a:cubicBezTo>
                  <a:pt x="611" y="369"/>
                  <a:pt x="611" y="369"/>
                  <a:pt x="610" y="369"/>
                </a:cubicBezTo>
                <a:cubicBezTo>
                  <a:pt x="608" y="371"/>
                  <a:pt x="604" y="371"/>
                  <a:pt x="600" y="371"/>
                </a:cubicBezTo>
                <a:cubicBezTo>
                  <a:pt x="584" y="371"/>
                  <a:pt x="584" y="371"/>
                  <a:pt x="584" y="371"/>
                </a:cubicBezTo>
                <a:cubicBezTo>
                  <a:pt x="580" y="371"/>
                  <a:pt x="577" y="370"/>
                  <a:pt x="574" y="369"/>
                </a:cubicBezTo>
                <a:cubicBezTo>
                  <a:pt x="573" y="368"/>
                  <a:pt x="572" y="367"/>
                  <a:pt x="571" y="367"/>
                </a:cubicBezTo>
                <a:cubicBezTo>
                  <a:pt x="570" y="366"/>
                  <a:pt x="569" y="365"/>
                  <a:pt x="569" y="365"/>
                </a:cubicBezTo>
                <a:cubicBezTo>
                  <a:pt x="568" y="363"/>
                  <a:pt x="568" y="363"/>
                  <a:pt x="568" y="363"/>
                </a:cubicBezTo>
                <a:cubicBezTo>
                  <a:pt x="566" y="360"/>
                  <a:pt x="564" y="357"/>
                  <a:pt x="563" y="354"/>
                </a:cubicBezTo>
                <a:cubicBezTo>
                  <a:pt x="561" y="351"/>
                  <a:pt x="563" y="350"/>
                  <a:pt x="565" y="349"/>
                </a:cubicBezTo>
                <a:cubicBezTo>
                  <a:pt x="565" y="349"/>
                  <a:pt x="566" y="349"/>
                  <a:pt x="566" y="349"/>
                </a:cubicBezTo>
                <a:cubicBezTo>
                  <a:pt x="567" y="348"/>
                  <a:pt x="569" y="348"/>
                  <a:pt x="570" y="348"/>
                </a:cubicBezTo>
                <a:cubicBezTo>
                  <a:pt x="573" y="348"/>
                  <a:pt x="573" y="348"/>
                  <a:pt x="573" y="348"/>
                </a:cubicBezTo>
                <a:cubicBezTo>
                  <a:pt x="573" y="348"/>
                  <a:pt x="573" y="348"/>
                  <a:pt x="573" y="348"/>
                </a:cubicBezTo>
                <a:cubicBezTo>
                  <a:pt x="577" y="348"/>
                  <a:pt x="581" y="348"/>
                  <a:pt x="586" y="348"/>
                </a:cubicBezTo>
                <a:cubicBezTo>
                  <a:pt x="586" y="348"/>
                  <a:pt x="586" y="348"/>
                  <a:pt x="586" y="348"/>
                </a:cubicBezTo>
                <a:cubicBezTo>
                  <a:pt x="590" y="348"/>
                  <a:pt x="590" y="348"/>
                  <a:pt x="590" y="348"/>
                </a:cubicBezTo>
                <a:cubicBezTo>
                  <a:pt x="592" y="348"/>
                  <a:pt x="594" y="348"/>
                  <a:pt x="595" y="348"/>
                </a:cubicBezTo>
                <a:cubicBezTo>
                  <a:pt x="596" y="349"/>
                  <a:pt x="597" y="349"/>
                  <a:pt x="598" y="349"/>
                </a:cubicBezTo>
                <a:cubicBezTo>
                  <a:pt x="598" y="349"/>
                  <a:pt x="598" y="349"/>
                  <a:pt x="598" y="349"/>
                </a:cubicBezTo>
                <a:cubicBezTo>
                  <a:pt x="598" y="350"/>
                  <a:pt x="598" y="350"/>
                  <a:pt x="599" y="350"/>
                </a:cubicBezTo>
                <a:cubicBezTo>
                  <a:pt x="599" y="350"/>
                  <a:pt x="599" y="350"/>
                  <a:pt x="599" y="350"/>
                </a:cubicBezTo>
                <a:cubicBezTo>
                  <a:pt x="600" y="350"/>
                  <a:pt x="602" y="351"/>
                  <a:pt x="603" y="351"/>
                </a:cubicBezTo>
                <a:cubicBezTo>
                  <a:pt x="604" y="352"/>
                  <a:pt x="604" y="353"/>
                  <a:pt x="605" y="354"/>
                </a:cubicBezTo>
                <a:cubicBezTo>
                  <a:pt x="608" y="359"/>
                  <a:pt x="608" y="359"/>
                  <a:pt x="608" y="359"/>
                </a:cubicBezTo>
                <a:cubicBezTo>
                  <a:pt x="609" y="360"/>
                  <a:pt x="611" y="362"/>
                  <a:pt x="612" y="364"/>
                </a:cubicBezTo>
                <a:cubicBezTo>
                  <a:pt x="612" y="364"/>
                  <a:pt x="612" y="364"/>
                  <a:pt x="612" y="364"/>
                </a:cubicBezTo>
                <a:cubicBezTo>
                  <a:pt x="613" y="365"/>
                  <a:pt x="613" y="366"/>
                  <a:pt x="613" y="367"/>
                </a:cubicBezTo>
                <a:close/>
                <a:moveTo>
                  <a:pt x="410" y="363"/>
                </a:moveTo>
                <a:cubicBezTo>
                  <a:pt x="410" y="364"/>
                  <a:pt x="410" y="364"/>
                  <a:pt x="410" y="365"/>
                </a:cubicBezTo>
                <a:cubicBezTo>
                  <a:pt x="406" y="371"/>
                  <a:pt x="392" y="369"/>
                  <a:pt x="386" y="369"/>
                </a:cubicBezTo>
                <a:cubicBezTo>
                  <a:pt x="383" y="369"/>
                  <a:pt x="380" y="369"/>
                  <a:pt x="377" y="369"/>
                </a:cubicBezTo>
                <a:cubicBezTo>
                  <a:pt x="374" y="369"/>
                  <a:pt x="370" y="369"/>
                  <a:pt x="367" y="367"/>
                </a:cubicBezTo>
                <a:cubicBezTo>
                  <a:pt x="367" y="367"/>
                  <a:pt x="367" y="367"/>
                  <a:pt x="367" y="367"/>
                </a:cubicBezTo>
                <a:cubicBezTo>
                  <a:pt x="367" y="366"/>
                  <a:pt x="367" y="366"/>
                  <a:pt x="367" y="366"/>
                </a:cubicBezTo>
                <a:cubicBezTo>
                  <a:pt x="366" y="366"/>
                  <a:pt x="366" y="366"/>
                  <a:pt x="366" y="366"/>
                </a:cubicBezTo>
                <a:cubicBezTo>
                  <a:pt x="366" y="366"/>
                  <a:pt x="366" y="366"/>
                  <a:pt x="366" y="366"/>
                </a:cubicBezTo>
                <a:cubicBezTo>
                  <a:pt x="366" y="366"/>
                  <a:pt x="366" y="366"/>
                  <a:pt x="366" y="366"/>
                </a:cubicBezTo>
                <a:cubicBezTo>
                  <a:pt x="366" y="365"/>
                  <a:pt x="366" y="365"/>
                  <a:pt x="366" y="365"/>
                </a:cubicBezTo>
                <a:cubicBezTo>
                  <a:pt x="366" y="364"/>
                  <a:pt x="366" y="364"/>
                  <a:pt x="366" y="363"/>
                </a:cubicBezTo>
                <a:cubicBezTo>
                  <a:pt x="366" y="363"/>
                  <a:pt x="366" y="363"/>
                  <a:pt x="366" y="363"/>
                </a:cubicBezTo>
                <a:cubicBezTo>
                  <a:pt x="366" y="362"/>
                  <a:pt x="366" y="361"/>
                  <a:pt x="366" y="361"/>
                </a:cubicBezTo>
                <a:cubicBezTo>
                  <a:pt x="366" y="360"/>
                  <a:pt x="366" y="360"/>
                  <a:pt x="366" y="360"/>
                </a:cubicBezTo>
                <a:cubicBezTo>
                  <a:pt x="366" y="358"/>
                  <a:pt x="366" y="355"/>
                  <a:pt x="367" y="353"/>
                </a:cubicBezTo>
                <a:cubicBezTo>
                  <a:pt x="367" y="352"/>
                  <a:pt x="367" y="352"/>
                  <a:pt x="367" y="352"/>
                </a:cubicBezTo>
                <a:cubicBezTo>
                  <a:pt x="367" y="352"/>
                  <a:pt x="367" y="351"/>
                  <a:pt x="368" y="350"/>
                </a:cubicBezTo>
                <a:cubicBezTo>
                  <a:pt x="369" y="350"/>
                  <a:pt x="369" y="349"/>
                  <a:pt x="370" y="349"/>
                </a:cubicBezTo>
                <a:cubicBezTo>
                  <a:pt x="370" y="349"/>
                  <a:pt x="370" y="349"/>
                  <a:pt x="370" y="349"/>
                </a:cubicBezTo>
                <a:cubicBezTo>
                  <a:pt x="370" y="349"/>
                  <a:pt x="370" y="348"/>
                  <a:pt x="370" y="348"/>
                </a:cubicBezTo>
                <a:cubicBezTo>
                  <a:pt x="370" y="348"/>
                  <a:pt x="371" y="348"/>
                  <a:pt x="371" y="348"/>
                </a:cubicBezTo>
                <a:cubicBezTo>
                  <a:pt x="371" y="348"/>
                  <a:pt x="371" y="348"/>
                  <a:pt x="371" y="348"/>
                </a:cubicBezTo>
                <a:cubicBezTo>
                  <a:pt x="371" y="348"/>
                  <a:pt x="372" y="348"/>
                  <a:pt x="372" y="348"/>
                </a:cubicBezTo>
                <a:cubicBezTo>
                  <a:pt x="372" y="348"/>
                  <a:pt x="372" y="348"/>
                  <a:pt x="373" y="348"/>
                </a:cubicBezTo>
                <a:cubicBezTo>
                  <a:pt x="373" y="347"/>
                  <a:pt x="373" y="347"/>
                  <a:pt x="374" y="347"/>
                </a:cubicBezTo>
                <a:cubicBezTo>
                  <a:pt x="374" y="347"/>
                  <a:pt x="374" y="347"/>
                  <a:pt x="374" y="347"/>
                </a:cubicBezTo>
                <a:cubicBezTo>
                  <a:pt x="374" y="347"/>
                  <a:pt x="374" y="347"/>
                  <a:pt x="374" y="347"/>
                </a:cubicBezTo>
                <a:cubicBezTo>
                  <a:pt x="375" y="347"/>
                  <a:pt x="375" y="347"/>
                  <a:pt x="375" y="347"/>
                </a:cubicBezTo>
                <a:cubicBezTo>
                  <a:pt x="376" y="347"/>
                  <a:pt x="377" y="347"/>
                  <a:pt x="378" y="347"/>
                </a:cubicBezTo>
                <a:cubicBezTo>
                  <a:pt x="379" y="347"/>
                  <a:pt x="379" y="347"/>
                  <a:pt x="379" y="347"/>
                </a:cubicBezTo>
                <a:cubicBezTo>
                  <a:pt x="380" y="347"/>
                  <a:pt x="382" y="347"/>
                  <a:pt x="383" y="347"/>
                </a:cubicBezTo>
                <a:cubicBezTo>
                  <a:pt x="399" y="347"/>
                  <a:pt x="399" y="347"/>
                  <a:pt x="399" y="347"/>
                </a:cubicBezTo>
                <a:cubicBezTo>
                  <a:pt x="399" y="347"/>
                  <a:pt x="399" y="347"/>
                  <a:pt x="400" y="347"/>
                </a:cubicBezTo>
                <a:cubicBezTo>
                  <a:pt x="400" y="347"/>
                  <a:pt x="400" y="347"/>
                  <a:pt x="400" y="347"/>
                </a:cubicBezTo>
                <a:cubicBezTo>
                  <a:pt x="401" y="347"/>
                  <a:pt x="401" y="347"/>
                  <a:pt x="402" y="347"/>
                </a:cubicBezTo>
                <a:cubicBezTo>
                  <a:pt x="405" y="347"/>
                  <a:pt x="408" y="348"/>
                  <a:pt x="409" y="351"/>
                </a:cubicBezTo>
                <a:cubicBezTo>
                  <a:pt x="410" y="351"/>
                  <a:pt x="410" y="351"/>
                  <a:pt x="410" y="351"/>
                </a:cubicBezTo>
                <a:cubicBezTo>
                  <a:pt x="410" y="351"/>
                  <a:pt x="410" y="351"/>
                  <a:pt x="410" y="351"/>
                </a:cubicBezTo>
                <a:cubicBezTo>
                  <a:pt x="411" y="355"/>
                  <a:pt x="410" y="359"/>
                  <a:pt x="410" y="362"/>
                </a:cubicBezTo>
                <a:cubicBezTo>
                  <a:pt x="410" y="363"/>
                  <a:pt x="410" y="363"/>
                  <a:pt x="410" y="363"/>
                </a:cubicBezTo>
                <a:cubicBezTo>
                  <a:pt x="410" y="363"/>
                  <a:pt x="410" y="363"/>
                  <a:pt x="410" y="363"/>
                </a:cubicBezTo>
                <a:close/>
                <a:moveTo>
                  <a:pt x="387" y="381"/>
                </a:moveTo>
                <a:cubicBezTo>
                  <a:pt x="393" y="381"/>
                  <a:pt x="407" y="380"/>
                  <a:pt x="410" y="386"/>
                </a:cubicBezTo>
                <a:cubicBezTo>
                  <a:pt x="410" y="387"/>
                  <a:pt x="411" y="387"/>
                  <a:pt x="411" y="388"/>
                </a:cubicBezTo>
                <a:cubicBezTo>
                  <a:pt x="411" y="395"/>
                  <a:pt x="411" y="395"/>
                  <a:pt x="411" y="395"/>
                </a:cubicBezTo>
                <a:cubicBezTo>
                  <a:pt x="411" y="397"/>
                  <a:pt x="411" y="399"/>
                  <a:pt x="411" y="401"/>
                </a:cubicBezTo>
                <a:cubicBezTo>
                  <a:pt x="411" y="401"/>
                  <a:pt x="411" y="401"/>
                  <a:pt x="411" y="401"/>
                </a:cubicBezTo>
                <a:cubicBezTo>
                  <a:pt x="411" y="402"/>
                  <a:pt x="411" y="402"/>
                  <a:pt x="411" y="402"/>
                </a:cubicBezTo>
                <a:cubicBezTo>
                  <a:pt x="411" y="402"/>
                  <a:pt x="410" y="404"/>
                  <a:pt x="410" y="404"/>
                </a:cubicBezTo>
                <a:cubicBezTo>
                  <a:pt x="409" y="405"/>
                  <a:pt x="409" y="405"/>
                  <a:pt x="409" y="405"/>
                </a:cubicBezTo>
                <a:cubicBezTo>
                  <a:pt x="409" y="405"/>
                  <a:pt x="409" y="405"/>
                  <a:pt x="409" y="406"/>
                </a:cubicBezTo>
                <a:cubicBezTo>
                  <a:pt x="409" y="406"/>
                  <a:pt x="409" y="406"/>
                  <a:pt x="409" y="406"/>
                </a:cubicBezTo>
                <a:cubicBezTo>
                  <a:pt x="407" y="407"/>
                  <a:pt x="405" y="408"/>
                  <a:pt x="403" y="409"/>
                </a:cubicBezTo>
                <a:cubicBezTo>
                  <a:pt x="403" y="409"/>
                  <a:pt x="403" y="409"/>
                  <a:pt x="403" y="409"/>
                </a:cubicBezTo>
                <a:cubicBezTo>
                  <a:pt x="403" y="409"/>
                  <a:pt x="403" y="409"/>
                  <a:pt x="403" y="409"/>
                </a:cubicBezTo>
                <a:cubicBezTo>
                  <a:pt x="402" y="409"/>
                  <a:pt x="401" y="409"/>
                  <a:pt x="401" y="409"/>
                </a:cubicBezTo>
                <a:cubicBezTo>
                  <a:pt x="400" y="409"/>
                  <a:pt x="400" y="409"/>
                  <a:pt x="400" y="409"/>
                </a:cubicBezTo>
                <a:cubicBezTo>
                  <a:pt x="399" y="409"/>
                  <a:pt x="398" y="409"/>
                  <a:pt x="398" y="409"/>
                </a:cubicBezTo>
                <a:cubicBezTo>
                  <a:pt x="398" y="409"/>
                  <a:pt x="398" y="409"/>
                  <a:pt x="398" y="409"/>
                </a:cubicBezTo>
                <a:cubicBezTo>
                  <a:pt x="373" y="409"/>
                  <a:pt x="373" y="409"/>
                  <a:pt x="373" y="409"/>
                </a:cubicBezTo>
                <a:cubicBezTo>
                  <a:pt x="371" y="409"/>
                  <a:pt x="367" y="409"/>
                  <a:pt x="364" y="407"/>
                </a:cubicBezTo>
                <a:cubicBezTo>
                  <a:pt x="364" y="407"/>
                  <a:pt x="364" y="407"/>
                  <a:pt x="364" y="407"/>
                </a:cubicBezTo>
                <a:cubicBezTo>
                  <a:pt x="364" y="407"/>
                  <a:pt x="364" y="407"/>
                  <a:pt x="364" y="407"/>
                </a:cubicBezTo>
                <a:cubicBezTo>
                  <a:pt x="364" y="407"/>
                  <a:pt x="364" y="406"/>
                  <a:pt x="363" y="406"/>
                </a:cubicBezTo>
                <a:cubicBezTo>
                  <a:pt x="363" y="406"/>
                  <a:pt x="362" y="405"/>
                  <a:pt x="362" y="405"/>
                </a:cubicBezTo>
                <a:cubicBezTo>
                  <a:pt x="362" y="405"/>
                  <a:pt x="362" y="405"/>
                  <a:pt x="362" y="404"/>
                </a:cubicBezTo>
                <a:cubicBezTo>
                  <a:pt x="362" y="404"/>
                  <a:pt x="361" y="403"/>
                  <a:pt x="361" y="402"/>
                </a:cubicBezTo>
                <a:cubicBezTo>
                  <a:pt x="362" y="400"/>
                  <a:pt x="362" y="400"/>
                  <a:pt x="362" y="400"/>
                </a:cubicBezTo>
                <a:cubicBezTo>
                  <a:pt x="362" y="400"/>
                  <a:pt x="362" y="400"/>
                  <a:pt x="362" y="400"/>
                </a:cubicBezTo>
                <a:cubicBezTo>
                  <a:pt x="362" y="396"/>
                  <a:pt x="362" y="392"/>
                  <a:pt x="363" y="388"/>
                </a:cubicBezTo>
                <a:cubicBezTo>
                  <a:pt x="363" y="388"/>
                  <a:pt x="363" y="388"/>
                  <a:pt x="363" y="388"/>
                </a:cubicBezTo>
                <a:cubicBezTo>
                  <a:pt x="363" y="388"/>
                  <a:pt x="363" y="388"/>
                  <a:pt x="363" y="388"/>
                </a:cubicBezTo>
                <a:cubicBezTo>
                  <a:pt x="364" y="379"/>
                  <a:pt x="381" y="381"/>
                  <a:pt x="387" y="381"/>
                </a:cubicBezTo>
                <a:close/>
                <a:moveTo>
                  <a:pt x="289" y="407"/>
                </a:moveTo>
                <a:cubicBezTo>
                  <a:pt x="289" y="407"/>
                  <a:pt x="289" y="407"/>
                  <a:pt x="288" y="406"/>
                </a:cubicBezTo>
                <a:cubicBezTo>
                  <a:pt x="288" y="406"/>
                  <a:pt x="288" y="405"/>
                  <a:pt x="287" y="405"/>
                </a:cubicBezTo>
                <a:cubicBezTo>
                  <a:pt x="287" y="405"/>
                  <a:pt x="287" y="405"/>
                  <a:pt x="287" y="405"/>
                </a:cubicBezTo>
                <a:cubicBezTo>
                  <a:pt x="287" y="404"/>
                  <a:pt x="287" y="403"/>
                  <a:pt x="287" y="402"/>
                </a:cubicBezTo>
                <a:cubicBezTo>
                  <a:pt x="288" y="400"/>
                  <a:pt x="288" y="400"/>
                  <a:pt x="288" y="400"/>
                </a:cubicBezTo>
                <a:cubicBezTo>
                  <a:pt x="288" y="400"/>
                  <a:pt x="288" y="400"/>
                  <a:pt x="288" y="400"/>
                </a:cubicBezTo>
                <a:cubicBezTo>
                  <a:pt x="288" y="400"/>
                  <a:pt x="288" y="399"/>
                  <a:pt x="288" y="399"/>
                </a:cubicBezTo>
                <a:cubicBezTo>
                  <a:pt x="291" y="388"/>
                  <a:pt x="291" y="388"/>
                  <a:pt x="291" y="388"/>
                </a:cubicBezTo>
                <a:cubicBezTo>
                  <a:pt x="291" y="388"/>
                  <a:pt x="291" y="388"/>
                  <a:pt x="292" y="388"/>
                </a:cubicBezTo>
                <a:cubicBezTo>
                  <a:pt x="295" y="380"/>
                  <a:pt x="310" y="381"/>
                  <a:pt x="317" y="381"/>
                </a:cubicBezTo>
                <a:cubicBezTo>
                  <a:pt x="320" y="381"/>
                  <a:pt x="325" y="381"/>
                  <a:pt x="330" y="381"/>
                </a:cubicBezTo>
                <a:cubicBezTo>
                  <a:pt x="331" y="382"/>
                  <a:pt x="332" y="382"/>
                  <a:pt x="333" y="382"/>
                </a:cubicBezTo>
                <a:cubicBezTo>
                  <a:pt x="333" y="382"/>
                  <a:pt x="333" y="382"/>
                  <a:pt x="333" y="382"/>
                </a:cubicBezTo>
                <a:cubicBezTo>
                  <a:pt x="335" y="383"/>
                  <a:pt x="337" y="384"/>
                  <a:pt x="338" y="385"/>
                </a:cubicBezTo>
                <a:cubicBezTo>
                  <a:pt x="338" y="385"/>
                  <a:pt x="338" y="385"/>
                  <a:pt x="338" y="385"/>
                </a:cubicBezTo>
                <a:cubicBezTo>
                  <a:pt x="338" y="386"/>
                  <a:pt x="338" y="386"/>
                  <a:pt x="338" y="386"/>
                </a:cubicBezTo>
                <a:cubicBezTo>
                  <a:pt x="338" y="386"/>
                  <a:pt x="338" y="386"/>
                  <a:pt x="338" y="386"/>
                </a:cubicBezTo>
                <a:cubicBezTo>
                  <a:pt x="339" y="387"/>
                  <a:pt x="339" y="388"/>
                  <a:pt x="339" y="388"/>
                </a:cubicBezTo>
                <a:cubicBezTo>
                  <a:pt x="339" y="389"/>
                  <a:pt x="339" y="389"/>
                  <a:pt x="339" y="389"/>
                </a:cubicBezTo>
                <a:cubicBezTo>
                  <a:pt x="339" y="389"/>
                  <a:pt x="339" y="389"/>
                  <a:pt x="339" y="389"/>
                </a:cubicBezTo>
                <a:cubicBezTo>
                  <a:pt x="338" y="391"/>
                  <a:pt x="338" y="393"/>
                  <a:pt x="338" y="395"/>
                </a:cubicBezTo>
                <a:cubicBezTo>
                  <a:pt x="336" y="402"/>
                  <a:pt x="336" y="402"/>
                  <a:pt x="336" y="402"/>
                </a:cubicBezTo>
                <a:cubicBezTo>
                  <a:pt x="336" y="403"/>
                  <a:pt x="336" y="404"/>
                  <a:pt x="335" y="404"/>
                </a:cubicBezTo>
                <a:cubicBezTo>
                  <a:pt x="335" y="405"/>
                  <a:pt x="335" y="405"/>
                  <a:pt x="335" y="405"/>
                </a:cubicBezTo>
                <a:cubicBezTo>
                  <a:pt x="335" y="405"/>
                  <a:pt x="334" y="405"/>
                  <a:pt x="334" y="405"/>
                </a:cubicBezTo>
                <a:cubicBezTo>
                  <a:pt x="334" y="405"/>
                  <a:pt x="334" y="406"/>
                  <a:pt x="334" y="406"/>
                </a:cubicBezTo>
                <a:cubicBezTo>
                  <a:pt x="332" y="407"/>
                  <a:pt x="329" y="408"/>
                  <a:pt x="327" y="409"/>
                </a:cubicBezTo>
                <a:cubicBezTo>
                  <a:pt x="327" y="409"/>
                  <a:pt x="327" y="409"/>
                  <a:pt x="327" y="409"/>
                </a:cubicBezTo>
                <a:cubicBezTo>
                  <a:pt x="327" y="409"/>
                  <a:pt x="327" y="409"/>
                  <a:pt x="327" y="409"/>
                </a:cubicBezTo>
                <a:cubicBezTo>
                  <a:pt x="327" y="409"/>
                  <a:pt x="326" y="409"/>
                  <a:pt x="325" y="409"/>
                </a:cubicBezTo>
                <a:cubicBezTo>
                  <a:pt x="325" y="409"/>
                  <a:pt x="325" y="409"/>
                  <a:pt x="324" y="409"/>
                </a:cubicBezTo>
                <a:cubicBezTo>
                  <a:pt x="324" y="409"/>
                  <a:pt x="323" y="409"/>
                  <a:pt x="322" y="409"/>
                </a:cubicBezTo>
                <a:cubicBezTo>
                  <a:pt x="322" y="409"/>
                  <a:pt x="322" y="409"/>
                  <a:pt x="322" y="409"/>
                </a:cubicBezTo>
                <a:cubicBezTo>
                  <a:pt x="298" y="409"/>
                  <a:pt x="298" y="409"/>
                  <a:pt x="298" y="409"/>
                </a:cubicBezTo>
                <a:cubicBezTo>
                  <a:pt x="295" y="409"/>
                  <a:pt x="292" y="409"/>
                  <a:pt x="289" y="407"/>
                </a:cubicBezTo>
                <a:cubicBezTo>
                  <a:pt x="289" y="407"/>
                  <a:pt x="289" y="407"/>
                  <a:pt x="289" y="407"/>
                </a:cubicBezTo>
                <a:close/>
                <a:moveTo>
                  <a:pt x="320" y="369"/>
                </a:moveTo>
                <a:cubicBezTo>
                  <a:pt x="316" y="369"/>
                  <a:pt x="312" y="369"/>
                  <a:pt x="309" y="369"/>
                </a:cubicBezTo>
                <a:cubicBezTo>
                  <a:pt x="306" y="369"/>
                  <a:pt x="301" y="369"/>
                  <a:pt x="299" y="366"/>
                </a:cubicBezTo>
                <a:cubicBezTo>
                  <a:pt x="299" y="365"/>
                  <a:pt x="299" y="365"/>
                  <a:pt x="299" y="365"/>
                </a:cubicBezTo>
                <a:cubicBezTo>
                  <a:pt x="299" y="365"/>
                  <a:pt x="299" y="364"/>
                  <a:pt x="299" y="364"/>
                </a:cubicBezTo>
                <a:cubicBezTo>
                  <a:pt x="299" y="364"/>
                  <a:pt x="299" y="364"/>
                  <a:pt x="299" y="363"/>
                </a:cubicBezTo>
                <a:cubicBezTo>
                  <a:pt x="299" y="363"/>
                  <a:pt x="299" y="363"/>
                  <a:pt x="299" y="363"/>
                </a:cubicBezTo>
                <a:cubicBezTo>
                  <a:pt x="299" y="363"/>
                  <a:pt x="299" y="363"/>
                  <a:pt x="299" y="363"/>
                </a:cubicBezTo>
                <a:cubicBezTo>
                  <a:pt x="299" y="362"/>
                  <a:pt x="299" y="361"/>
                  <a:pt x="300" y="361"/>
                </a:cubicBezTo>
                <a:cubicBezTo>
                  <a:pt x="300" y="358"/>
                  <a:pt x="301" y="355"/>
                  <a:pt x="302" y="353"/>
                </a:cubicBezTo>
                <a:cubicBezTo>
                  <a:pt x="302" y="353"/>
                  <a:pt x="302" y="353"/>
                  <a:pt x="302" y="353"/>
                </a:cubicBezTo>
                <a:cubicBezTo>
                  <a:pt x="302" y="352"/>
                  <a:pt x="303" y="351"/>
                  <a:pt x="303" y="350"/>
                </a:cubicBezTo>
                <a:cubicBezTo>
                  <a:pt x="304" y="350"/>
                  <a:pt x="304" y="350"/>
                  <a:pt x="305" y="349"/>
                </a:cubicBezTo>
                <a:cubicBezTo>
                  <a:pt x="306" y="348"/>
                  <a:pt x="308" y="348"/>
                  <a:pt x="310" y="347"/>
                </a:cubicBezTo>
                <a:cubicBezTo>
                  <a:pt x="310" y="347"/>
                  <a:pt x="310" y="347"/>
                  <a:pt x="310" y="347"/>
                </a:cubicBezTo>
                <a:cubicBezTo>
                  <a:pt x="312" y="347"/>
                  <a:pt x="313" y="347"/>
                  <a:pt x="315" y="347"/>
                </a:cubicBezTo>
                <a:cubicBezTo>
                  <a:pt x="317" y="347"/>
                  <a:pt x="317" y="347"/>
                  <a:pt x="317" y="347"/>
                </a:cubicBezTo>
                <a:cubicBezTo>
                  <a:pt x="317" y="347"/>
                  <a:pt x="318" y="347"/>
                  <a:pt x="319" y="347"/>
                </a:cubicBezTo>
                <a:cubicBezTo>
                  <a:pt x="323" y="347"/>
                  <a:pt x="328" y="347"/>
                  <a:pt x="332" y="347"/>
                </a:cubicBezTo>
                <a:cubicBezTo>
                  <a:pt x="333" y="347"/>
                  <a:pt x="334" y="347"/>
                  <a:pt x="334" y="347"/>
                </a:cubicBezTo>
                <a:cubicBezTo>
                  <a:pt x="335" y="347"/>
                  <a:pt x="335" y="347"/>
                  <a:pt x="335" y="347"/>
                </a:cubicBezTo>
                <a:cubicBezTo>
                  <a:pt x="335" y="347"/>
                  <a:pt x="335" y="347"/>
                  <a:pt x="336" y="347"/>
                </a:cubicBezTo>
                <a:cubicBezTo>
                  <a:pt x="336" y="347"/>
                  <a:pt x="337" y="347"/>
                  <a:pt x="337" y="347"/>
                </a:cubicBezTo>
                <a:cubicBezTo>
                  <a:pt x="337" y="347"/>
                  <a:pt x="337" y="347"/>
                  <a:pt x="337" y="347"/>
                </a:cubicBezTo>
                <a:cubicBezTo>
                  <a:pt x="341" y="347"/>
                  <a:pt x="345" y="348"/>
                  <a:pt x="345" y="351"/>
                </a:cubicBezTo>
                <a:cubicBezTo>
                  <a:pt x="345" y="351"/>
                  <a:pt x="345" y="351"/>
                  <a:pt x="345" y="351"/>
                </a:cubicBezTo>
                <a:cubicBezTo>
                  <a:pt x="345" y="351"/>
                  <a:pt x="345" y="351"/>
                  <a:pt x="345" y="352"/>
                </a:cubicBezTo>
                <a:cubicBezTo>
                  <a:pt x="345" y="355"/>
                  <a:pt x="344" y="359"/>
                  <a:pt x="343" y="362"/>
                </a:cubicBezTo>
                <a:cubicBezTo>
                  <a:pt x="343" y="362"/>
                  <a:pt x="343" y="362"/>
                  <a:pt x="343" y="362"/>
                </a:cubicBezTo>
                <a:cubicBezTo>
                  <a:pt x="343" y="363"/>
                  <a:pt x="343" y="363"/>
                  <a:pt x="343" y="363"/>
                </a:cubicBezTo>
                <a:cubicBezTo>
                  <a:pt x="343" y="364"/>
                  <a:pt x="343" y="364"/>
                  <a:pt x="342" y="365"/>
                </a:cubicBezTo>
                <a:cubicBezTo>
                  <a:pt x="342" y="365"/>
                  <a:pt x="342" y="365"/>
                  <a:pt x="342" y="366"/>
                </a:cubicBezTo>
                <a:cubicBezTo>
                  <a:pt x="342" y="366"/>
                  <a:pt x="342" y="366"/>
                  <a:pt x="342" y="366"/>
                </a:cubicBezTo>
                <a:cubicBezTo>
                  <a:pt x="342" y="366"/>
                  <a:pt x="342" y="366"/>
                  <a:pt x="342" y="366"/>
                </a:cubicBezTo>
                <a:cubicBezTo>
                  <a:pt x="337" y="371"/>
                  <a:pt x="325" y="369"/>
                  <a:pt x="320" y="369"/>
                </a:cubicBezTo>
                <a:close/>
                <a:moveTo>
                  <a:pt x="212" y="404"/>
                </a:moveTo>
                <a:cubicBezTo>
                  <a:pt x="212" y="404"/>
                  <a:pt x="212" y="403"/>
                  <a:pt x="212" y="403"/>
                </a:cubicBezTo>
                <a:cubicBezTo>
                  <a:pt x="213" y="403"/>
                  <a:pt x="213" y="402"/>
                  <a:pt x="213" y="402"/>
                </a:cubicBezTo>
                <a:cubicBezTo>
                  <a:pt x="213" y="402"/>
                  <a:pt x="213" y="402"/>
                  <a:pt x="213" y="402"/>
                </a:cubicBezTo>
                <a:cubicBezTo>
                  <a:pt x="213" y="402"/>
                  <a:pt x="213" y="402"/>
                  <a:pt x="213" y="402"/>
                </a:cubicBezTo>
                <a:cubicBezTo>
                  <a:pt x="213" y="401"/>
                  <a:pt x="214" y="401"/>
                  <a:pt x="214" y="400"/>
                </a:cubicBezTo>
                <a:cubicBezTo>
                  <a:pt x="216" y="396"/>
                  <a:pt x="217" y="393"/>
                  <a:pt x="219" y="389"/>
                </a:cubicBezTo>
                <a:cubicBezTo>
                  <a:pt x="219" y="389"/>
                  <a:pt x="219" y="389"/>
                  <a:pt x="219" y="389"/>
                </a:cubicBezTo>
                <a:cubicBezTo>
                  <a:pt x="219" y="389"/>
                  <a:pt x="219" y="389"/>
                  <a:pt x="219" y="389"/>
                </a:cubicBezTo>
                <a:cubicBezTo>
                  <a:pt x="220" y="388"/>
                  <a:pt x="220" y="388"/>
                  <a:pt x="220" y="388"/>
                </a:cubicBezTo>
                <a:cubicBezTo>
                  <a:pt x="220" y="388"/>
                  <a:pt x="220" y="388"/>
                  <a:pt x="220" y="387"/>
                </a:cubicBezTo>
                <a:cubicBezTo>
                  <a:pt x="220" y="387"/>
                  <a:pt x="220" y="387"/>
                  <a:pt x="221" y="387"/>
                </a:cubicBezTo>
                <a:cubicBezTo>
                  <a:pt x="226" y="380"/>
                  <a:pt x="238" y="382"/>
                  <a:pt x="245" y="382"/>
                </a:cubicBezTo>
                <a:cubicBezTo>
                  <a:pt x="245" y="382"/>
                  <a:pt x="245" y="382"/>
                  <a:pt x="245" y="382"/>
                </a:cubicBezTo>
                <a:cubicBezTo>
                  <a:pt x="247" y="382"/>
                  <a:pt x="253" y="381"/>
                  <a:pt x="258" y="382"/>
                </a:cubicBezTo>
                <a:cubicBezTo>
                  <a:pt x="259" y="382"/>
                  <a:pt x="261" y="382"/>
                  <a:pt x="262" y="382"/>
                </a:cubicBezTo>
                <a:cubicBezTo>
                  <a:pt x="263" y="382"/>
                  <a:pt x="264" y="383"/>
                  <a:pt x="264" y="383"/>
                </a:cubicBezTo>
                <a:cubicBezTo>
                  <a:pt x="266" y="384"/>
                  <a:pt x="267" y="385"/>
                  <a:pt x="267" y="387"/>
                </a:cubicBezTo>
                <a:cubicBezTo>
                  <a:pt x="267" y="387"/>
                  <a:pt x="267" y="387"/>
                  <a:pt x="267" y="387"/>
                </a:cubicBezTo>
                <a:cubicBezTo>
                  <a:pt x="267" y="387"/>
                  <a:pt x="267" y="387"/>
                  <a:pt x="267" y="388"/>
                </a:cubicBezTo>
                <a:cubicBezTo>
                  <a:pt x="267" y="388"/>
                  <a:pt x="267" y="388"/>
                  <a:pt x="267" y="388"/>
                </a:cubicBezTo>
                <a:cubicBezTo>
                  <a:pt x="262" y="402"/>
                  <a:pt x="262" y="402"/>
                  <a:pt x="262" y="402"/>
                </a:cubicBezTo>
                <a:cubicBezTo>
                  <a:pt x="262" y="403"/>
                  <a:pt x="261" y="404"/>
                  <a:pt x="260" y="405"/>
                </a:cubicBezTo>
                <a:cubicBezTo>
                  <a:pt x="259" y="406"/>
                  <a:pt x="258" y="407"/>
                  <a:pt x="256" y="407"/>
                </a:cubicBezTo>
                <a:cubicBezTo>
                  <a:pt x="256" y="407"/>
                  <a:pt x="256" y="407"/>
                  <a:pt x="256" y="407"/>
                </a:cubicBezTo>
                <a:cubicBezTo>
                  <a:pt x="254" y="408"/>
                  <a:pt x="252" y="409"/>
                  <a:pt x="250" y="409"/>
                </a:cubicBezTo>
                <a:cubicBezTo>
                  <a:pt x="249" y="409"/>
                  <a:pt x="249" y="409"/>
                  <a:pt x="249" y="409"/>
                </a:cubicBezTo>
                <a:cubicBezTo>
                  <a:pt x="249" y="409"/>
                  <a:pt x="249" y="409"/>
                  <a:pt x="248" y="409"/>
                </a:cubicBezTo>
                <a:cubicBezTo>
                  <a:pt x="244" y="410"/>
                  <a:pt x="240" y="409"/>
                  <a:pt x="235" y="409"/>
                </a:cubicBezTo>
                <a:cubicBezTo>
                  <a:pt x="231" y="409"/>
                  <a:pt x="227" y="410"/>
                  <a:pt x="222" y="410"/>
                </a:cubicBezTo>
                <a:cubicBezTo>
                  <a:pt x="219" y="410"/>
                  <a:pt x="215" y="409"/>
                  <a:pt x="213" y="406"/>
                </a:cubicBezTo>
                <a:cubicBezTo>
                  <a:pt x="213" y="406"/>
                  <a:pt x="213" y="406"/>
                  <a:pt x="213" y="406"/>
                </a:cubicBezTo>
                <a:cubicBezTo>
                  <a:pt x="213" y="406"/>
                  <a:pt x="213" y="406"/>
                  <a:pt x="213" y="406"/>
                </a:cubicBezTo>
                <a:cubicBezTo>
                  <a:pt x="213" y="405"/>
                  <a:pt x="213" y="405"/>
                  <a:pt x="212" y="405"/>
                </a:cubicBezTo>
                <a:cubicBezTo>
                  <a:pt x="212" y="405"/>
                  <a:pt x="212" y="405"/>
                  <a:pt x="212" y="405"/>
                </a:cubicBezTo>
                <a:cubicBezTo>
                  <a:pt x="212" y="405"/>
                  <a:pt x="212" y="405"/>
                  <a:pt x="212" y="405"/>
                </a:cubicBezTo>
                <a:cubicBezTo>
                  <a:pt x="212" y="404"/>
                  <a:pt x="212" y="404"/>
                  <a:pt x="212" y="404"/>
                </a:cubicBezTo>
                <a:close/>
                <a:moveTo>
                  <a:pt x="212" y="359"/>
                </a:moveTo>
                <a:cubicBezTo>
                  <a:pt x="212" y="359"/>
                  <a:pt x="212" y="359"/>
                  <a:pt x="212" y="359"/>
                </a:cubicBezTo>
                <a:cubicBezTo>
                  <a:pt x="209" y="364"/>
                  <a:pt x="209" y="364"/>
                  <a:pt x="209" y="364"/>
                </a:cubicBezTo>
                <a:cubicBezTo>
                  <a:pt x="209" y="364"/>
                  <a:pt x="208" y="365"/>
                  <a:pt x="207" y="366"/>
                </a:cubicBezTo>
                <a:cubicBezTo>
                  <a:pt x="206" y="367"/>
                  <a:pt x="205" y="367"/>
                  <a:pt x="203" y="368"/>
                </a:cubicBezTo>
                <a:cubicBezTo>
                  <a:pt x="203" y="368"/>
                  <a:pt x="203" y="368"/>
                  <a:pt x="202" y="368"/>
                </a:cubicBezTo>
                <a:cubicBezTo>
                  <a:pt x="202" y="369"/>
                  <a:pt x="202" y="369"/>
                  <a:pt x="202" y="369"/>
                </a:cubicBezTo>
                <a:cubicBezTo>
                  <a:pt x="202" y="369"/>
                  <a:pt x="202" y="369"/>
                  <a:pt x="202" y="369"/>
                </a:cubicBezTo>
                <a:cubicBezTo>
                  <a:pt x="201" y="369"/>
                  <a:pt x="200" y="369"/>
                  <a:pt x="199" y="369"/>
                </a:cubicBezTo>
                <a:cubicBezTo>
                  <a:pt x="197" y="370"/>
                  <a:pt x="196" y="370"/>
                  <a:pt x="194" y="370"/>
                </a:cubicBezTo>
                <a:cubicBezTo>
                  <a:pt x="189" y="370"/>
                  <a:pt x="189" y="370"/>
                  <a:pt x="189" y="370"/>
                </a:cubicBezTo>
                <a:cubicBezTo>
                  <a:pt x="189" y="370"/>
                  <a:pt x="189" y="370"/>
                  <a:pt x="189" y="370"/>
                </a:cubicBezTo>
                <a:cubicBezTo>
                  <a:pt x="184" y="370"/>
                  <a:pt x="178" y="370"/>
                  <a:pt x="172" y="370"/>
                </a:cubicBezTo>
                <a:cubicBezTo>
                  <a:pt x="170" y="370"/>
                  <a:pt x="165" y="369"/>
                  <a:pt x="164" y="366"/>
                </a:cubicBezTo>
                <a:cubicBezTo>
                  <a:pt x="164" y="366"/>
                  <a:pt x="164" y="365"/>
                  <a:pt x="164" y="365"/>
                </a:cubicBezTo>
                <a:cubicBezTo>
                  <a:pt x="165" y="364"/>
                  <a:pt x="166" y="362"/>
                  <a:pt x="166" y="362"/>
                </a:cubicBezTo>
                <a:cubicBezTo>
                  <a:pt x="168" y="358"/>
                  <a:pt x="170" y="355"/>
                  <a:pt x="173" y="352"/>
                </a:cubicBezTo>
                <a:cubicBezTo>
                  <a:pt x="173" y="352"/>
                  <a:pt x="173" y="352"/>
                  <a:pt x="173" y="352"/>
                </a:cubicBezTo>
                <a:cubicBezTo>
                  <a:pt x="173" y="352"/>
                  <a:pt x="173" y="352"/>
                  <a:pt x="173" y="352"/>
                </a:cubicBezTo>
                <a:cubicBezTo>
                  <a:pt x="180" y="345"/>
                  <a:pt x="193" y="347"/>
                  <a:pt x="201" y="347"/>
                </a:cubicBezTo>
                <a:cubicBezTo>
                  <a:pt x="205" y="347"/>
                  <a:pt x="210" y="346"/>
                  <a:pt x="213" y="348"/>
                </a:cubicBezTo>
                <a:cubicBezTo>
                  <a:pt x="213" y="348"/>
                  <a:pt x="213" y="348"/>
                  <a:pt x="213" y="348"/>
                </a:cubicBezTo>
                <a:cubicBezTo>
                  <a:pt x="214" y="348"/>
                  <a:pt x="214" y="348"/>
                  <a:pt x="214" y="348"/>
                </a:cubicBezTo>
                <a:cubicBezTo>
                  <a:pt x="214" y="348"/>
                  <a:pt x="214" y="349"/>
                  <a:pt x="214" y="349"/>
                </a:cubicBezTo>
                <a:cubicBezTo>
                  <a:pt x="215" y="349"/>
                  <a:pt x="216" y="350"/>
                  <a:pt x="216" y="350"/>
                </a:cubicBezTo>
                <a:cubicBezTo>
                  <a:pt x="216" y="351"/>
                  <a:pt x="216" y="352"/>
                  <a:pt x="215" y="353"/>
                </a:cubicBezTo>
                <a:cubicBezTo>
                  <a:pt x="215" y="353"/>
                  <a:pt x="215" y="353"/>
                  <a:pt x="215" y="353"/>
                </a:cubicBezTo>
                <a:cubicBezTo>
                  <a:pt x="214" y="355"/>
                  <a:pt x="213" y="357"/>
                  <a:pt x="212" y="359"/>
                </a:cubicBezTo>
                <a:close/>
                <a:moveTo>
                  <a:pt x="266" y="369"/>
                </a:moveTo>
                <a:cubicBezTo>
                  <a:pt x="266" y="369"/>
                  <a:pt x="265" y="369"/>
                  <a:pt x="264" y="369"/>
                </a:cubicBezTo>
                <a:cubicBezTo>
                  <a:pt x="264" y="369"/>
                  <a:pt x="264" y="370"/>
                  <a:pt x="264" y="370"/>
                </a:cubicBezTo>
                <a:cubicBezTo>
                  <a:pt x="261" y="370"/>
                  <a:pt x="258" y="370"/>
                  <a:pt x="254" y="370"/>
                </a:cubicBezTo>
                <a:cubicBezTo>
                  <a:pt x="240" y="370"/>
                  <a:pt x="240" y="370"/>
                  <a:pt x="240" y="370"/>
                </a:cubicBezTo>
                <a:cubicBezTo>
                  <a:pt x="238" y="370"/>
                  <a:pt x="233" y="369"/>
                  <a:pt x="231" y="366"/>
                </a:cubicBezTo>
                <a:cubicBezTo>
                  <a:pt x="231" y="366"/>
                  <a:pt x="231" y="365"/>
                  <a:pt x="231" y="365"/>
                </a:cubicBezTo>
                <a:cubicBezTo>
                  <a:pt x="231" y="365"/>
                  <a:pt x="231" y="365"/>
                  <a:pt x="231" y="364"/>
                </a:cubicBezTo>
                <a:cubicBezTo>
                  <a:pt x="232" y="363"/>
                  <a:pt x="233" y="362"/>
                  <a:pt x="233" y="361"/>
                </a:cubicBezTo>
                <a:cubicBezTo>
                  <a:pt x="234" y="358"/>
                  <a:pt x="235" y="354"/>
                  <a:pt x="238" y="352"/>
                </a:cubicBezTo>
                <a:cubicBezTo>
                  <a:pt x="238" y="351"/>
                  <a:pt x="238" y="351"/>
                  <a:pt x="238" y="351"/>
                </a:cubicBezTo>
                <a:cubicBezTo>
                  <a:pt x="238" y="351"/>
                  <a:pt x="238" y="351"/>
                  <a:pt x="238" y="351"/>
                </a:cubicBezTo>
                <a:cubicBezTo>
                  <a:pt x="239" y="351"/>
                  <a:pt x="239" y="351"/>
                  <a:pt x="239" y="351"/>
                </a:cubicBezTo>
                <a:cubicBezTo>
                  <a:pt x="239" y="350"/>
                  <a:pt x="239" y="350"/>
                  <a:pt x="239" y="350"/>
                </a:cubicBezTo>
                <a:cubicBezTo>
                  <a:pt x="239" y="350"/>
                  <a:pt x="239" y="350"/>
                  <a:pt x="239" y="350"/>
                </a:cubicBezTo>
                <a:cubicBezTo>
                  <a:pt x="241" y="349"/>
                  <a:pt x="244" y="348"/>
                  <a:pt x="246" y="348"/>
                </a:cubicBezTo>
                <a:cubicBezTo>
                  <a:pt x="246" y="348"/>
                  <a:pt x="246" y="347"/>
                  <a:pt x="247" y="347"/>
                </a:cubicBezTo>
                <a:cubicBezTo>
                  <a:pt x="248" y="347"/>
                  <a:pt x="249" y="347"/>
                  <a:pt x="251" y="347"/>
                </a:cubicBezTo>
                <a:cubicBezTo>
                  <a:pt x="259" y="347"/>
                  <a:pt x="259" y="347"/>
                  <a:pt x="259" y="347"/>
                </a:cubicBezTo>
                <a:cubicBezTo>
                  <a:pt x="262" y="347"/>
                  <a:pt x="265" y="347"/>
                  <a:pt x="267" y="347"/>
                </a:cubicBezTo>
                <a:cubicBezTo>
                  <a:pt x="271" y="347"/>
                  <a:pt x="276" y="346"/>
                  <a:pt x="279" y="349"/>
                </a:cubicBezTo>
                <a:cubicBezTo>
                  <a:pt x="279" y="349"/>
                  <a:pt x="280" y="349"/>
                  <a:pt x="280" y="350"/>
                </a:cubicBezTo>
                <a:cubicBezTo>
                  <a:pt x="280" y="350"/>
                  <a:pt x="280" y="350"/>
                  <a:pt x="280" y="350"/>
                </a:cubicBezTo>
                <a:cubicBezTo>
                  <a:pt x="280" y="350"/>
                  <a:pt x="280" y="350"/>
                  <a:pt x="280" y="350"/>
                </a:cubicBezTo>
                <a:cubicBezTo>
                  <a:pt x="280" y="350"/>
                  <a:pt x="280" y="350"/>
                  <a:pt x="280" y="350"/>
                </a:cubicBezTo>
                <a:cubicBezTo>
                  <a:pt x="280" y="351"/>
                  <a:pt x="280" y="351"/>
                  <a:pt x="280" y="352"/>
                </a:cubicBezTo>
                <a:cubicBezTo>
                  <a:pt x="280" y="355"/>
                  <a:pt x="278" y="359"/>
                  <a:pt x="277" y="361"/>
                </a:cubicBezTo>
                <a:cubicBezTo>
                  <a:pt x="277" y="361"/>
                  <a:pt x="277" y="361"/>
                  <a:pt x="277" y="361"/>
                </a:cubicBezTo>
                <a:cubicBezTo>
                  <a:pt x="277" y="362"/>
                  <a:pt x="277" y="362"/>
                  <a:pt x="276" y="363"/>
                </a:cubicBezTo>
                <a:cubicBezTo>
                  <a:pt x="276" y="363"/>
                  <a:pt x="276" y="363"/>
                  <a:pt x="276" y="363"/>
                </a:cubicBezTo>
                <a:cubicBezTo>
                  <a:pt x="276" y="364"/>
                  <a:pt x="276" y="364"/>
                  <a:pt x="276" y="364"/>
                </a:cubicBezTo>
                <a:cubicBezTo>
                  <a:pt x="276" y="364"/>
                  <a:pt x="276" y="364"/>
                  <a:pt x="276" y="364"/>
                </a:cubicBezTo>
                <a:cubicBezTo>
                  <a:pt x="276" y="364"/>
                  <a:pt x="275" y="365"/>
                  <a:pt x="275" y="365"/>
                </a:cubicBezTo>
                <a:cubicBezTo>
                  <a:pt x="275" y="365"/>
                  <a:pt x="275" y="365"/>
                  <a:pt x="275" y="365"/>
                </a:cubicBezTo>
                <a:cubicBezTo>
                  <a:pt x="275" y="365"/>
                  <a:pt x="275" y="365"/>
                  <a:pt x="275" y="365"/>
                </a:cubicBezTo>
                <a:cubicBezTo>
                  <a:pt x="275" y="366"/>
                  <a:pt x="275" y="366"/>
                  <a:pt x="275" y="366"/>
                </a:cubicBezTo>
                <a:cubicBezTo>
                  <a:pt x="274" y="366"/>
                  <a:pt x="274" y="367"/>
                  <a:pt x="273" y="367"/>
                </a:cubicBezTo>
                <a:cubicBezTo>
                  <a:pt x="273" y="367"/>
                  <a:pt x="272" y="367"/>
                  <a:pt x="272" y="368"/>
                </a:cubicBezTo>
                <a:cubicBezTo>
                  <a:pt x="271" y="368"/>
                  <a:pt x="271" y="368"/>
                  <a:pt x="271" y="368"/>
                </a:cubicBezTo>
                <a:cubicBezTo>
                  <a:pt x="271" y="368"/>
                  <a:pt x="271" y="368"/>
                  <a:pt x="271" y="368"/>
                </a:cubicBezTo>
                <a:cubicBezTo>
                  <a:pt x="269" y="369"/>
                  <a:pt x="268" y="369"/>
                  <a:pt x="266" y="369"/>
                </a:cubicBezTo>
                <a:close/>
                <a:moveTo>
                  <a:pt x="172" y="430"/>
                </a:moveTo>
                <a:cubicBezTo>
                  <a:pt x="172" y="430"/>
                  <a:pt x="172" y="430"/>
                  <a:pt x="172" y="430"/>
                </a:cubicBezTo>
                <a:cubicBezTo>
                  <a:pt x="172" y="433"/>
                  <a:pt x="169" y="437"/>
                  <a:pt x="167" y="439"/>
                </a:cubicBezTo>
                <a:cubicBezTo>
                  <a:pt x="167" y="439"/>
                  <a:pt x="167" y="439"/>
                  <a:pt x="167" y="439"/>
                </a:cubicBezTo>
                <a:cubicBezTo>
                  <a:pt x="165" y="443"/>
                  <a:pt x="164" y="447"/>
                  <a:pt x="161" y="450"/>
                </a:cubicBezTo>
                <a:cubicBezTo>
                  <a:pt x="161" y="450"/>
                  <a:pt x="161" y="450"/>
                  <a:pt x="161" y="451"/>
                </a:cubicBezTo>
                <a:cubicBezTo>
                  <a:pt x="160" y="451"/>
                  <a:pt x="160" y="451"/>
                  <a:pt x="160" y="451"/>
                </a:cubicBezTo>
                <a:cubicBezTo>
                  <a:pt x="160" y="451"/>
                  <a:pt x="160" y="451"/>
                  <a:pt x="160" y="452"/>
                </a:cubicBezTo>
                <a:cubicBezTo>
                  <a:pt x="159" y="452"/>
                  <a:pt x="159" y="452"/>
                  <a:pt x="159" y="452"/>
                </a:cubicBezTo>
                <a:cubicBezTo>
                  <a:pt x="159" y="452"/>
                  <a:pt x="159" y="452"/>
                  <a:pt x="159" y="452"/>
                </a:cubicBezTo>
                <a:cubicBezTo>
                  <a:pt x="156" y="455"/>
                  <a:pt x="153" y="456"/>
                  <a:pt x="150" y="457"/>
                </a:cubicBezTo>
                <a:cubicBezTo>
                  <a:pt x="149" y="457"/>
                  <a:pt x="149" y="457"/>
                  <a:pt x="149" y="458"/>
                </a:cubicBezTo>
                <a:cubicBezTo>
                  <a:pt x="146" y="458"/>
                  <a:pt x="144" y="458"/>
                  <a:pt x="142" y="458"/>
                </a:cubicBezTo>
                <a:cubicBezTo>
                  <a:pt x="141" y="458"/>
                  <a:pt x="141" y="458"/>
                  <a:pt x="141" y="458"/>
                </a:cubicBezTo>
                <a:cubicBezTo>
                  <a:pt x="141" y="458"/>
                  <a:pt x="141" y="458"/>
                  <a:pt x="141" y="458"/>
                </a:cubicBezTo>
                <a:cubicBezTo>
                  <a:pt x="132" y="458"/>
                  <a:pt x="124" y="458"/>
                  <a:pt x="115" y="458"/>
                </a:cubicBezTo>
                <a:cubicBezTo>
                  <a:pt x="114" y="458"/>
                  <a:pt x="114" y="458"/>
                  <a:pt x="113" y="458"/>
                </a:cubicBezTo>
                <a:cubicBezTo>
                  <a:pt x="112" y="458"/>
                  <a:pt x="111" y="458"/>
                  <a:pt x="110" y="458"/>
                </a:cubicBezTo>
                <a:cubicBezTo>
                  <a:pt x="109" y="457"/>
                  <a:pt x="107" y="456"/>
                  <a:pt x="107" y="456"/>
                </a:cubicBezTo>
                <a:cubicBezTo>
                  <a:pt x="106" y="455"/>
                  <a:pt x="106" y="453"/>
                  <a:pt x="106" y="452"/>
                </a:cubicBezTo>
                <a:cubicBezTo>
                  <a:pt x="106" y="451"/>
                  <a:pt x="106" y="451"/>
                  <a:pt x="107" y="450"/>
                </a:cubicBezTo>
                <a:cubicBezTo>
                  <a:pt x="107" y="449"/>
                  <a:pt x="107" y="449"/>
                  <a:pt x="107" y="449"/>
                </a:cubicBezTo>
                <a:cubicBezTo>
                  <a:pt x="107" y="449"/>
                  <a:pt x="107" y="449"/>
                  <a:pt x="107" y="449"/>
                </a:cubicBezTo>
                <a:cubicBezTo>
                  <a:pt x="107" y="448"/>
                  <a:pt x="107" y="448"/>
                  <a:pt x="107" y="448"/>
                </a:cubicBezTo>
                <a:cubicBezTo>
                  <a:pt x="107" y="448"/>
                  <a:pt x="107" y="448"/>
                  <a:pt x="107" y="448"/>
                </a:cubicBezTo>
                <a:cubicBezTo>
                  <a:pt x="109" y="445"/>
                  <a:pt x="112" y="442"/>
                  <a:pt x="114" y="439"/>
                </a:cubicBezTo>
                <a:cubicBezTo>
                  <a:pt x="116" y="436"/>
                  <a:pt x="117" y="433"/>
                  <a:pt x="119" y="431"/>
                </a:cubicBezTo>
                <a:cubicBezTo>
                  <a:pt x="120" y="431"/>
                  <a:pt x="120" y="430"/>
                  <a:pt x="120" y="430"/>
                </a:cubicBezTo>
                <a:cubicBezTo>
                  <a:pt x="120" y="430"/>
                  <a:pt x="120" y="430"/>
                  <a:pt x="120" y="430"/>
                </a:cubicBezTo>
                <a:cubicBezTo>
                  <a:pt x="121" y="430"/>
                  <a:pt x="121" y="429"/>
                  <a:pt x="122" y="429"/>
                </a:cubicBezTo>
                <a:cubicBezTo>
                  <a:pt x="122" y="429"/>
                  <a:pt x="122" y="429"/>
                  <a:pt x="122" y="429"/>
                </a:cubicBezTo>
                <a:cubicBezTo>
                  <a:pt x="122" y="429"/>
                  <a:pt x="122" y="429"/>
                  <a:pt x="122" y="429"/>
                </a:cubicBezTo>
                <a:cubicBezTo>
                  <a:pt x="125" y="426"/>
                  <a:pt x="128" y="425"/>
                  <a:pt x="132" y="424"/>
                </a:cubicBezTo>
                <a:cubicBezTo>
                  <a:pt x="132" y="424"/>
                  <a:pt x="132" y="424"/>
                  <a:pt x="132" y="424"/>
                </a:cubicBezTo>
                <a:cubicBezTo>
                  <a:pt x="132" y="424"/>
                  <a:pt x="132" y="424"/>
                  <a:pt x="132" y="424"/>
                </a:cubicBezTo>
                <a:cubicBezTo>
                  <a:pt x="133" y="424"/>
                  <a:pt x="133" y="424"/>
                  <a:pt x="134" y="424"/>
                </a:cubicBezTo>
                <a:cubicBezTo>
                  <a:pt x="135" y="424"/>
                  <a:pt x="135" y="424"/>
                  <a:pt x="135" y="424"/>
                </a:cubicBezTo>
                <a:cubicBezTo>
                  <a:pt x="136" y="424"/>
                  <a:pt x="136" y="424"/>
                  <a:pt x="137" y="424"/>
                </a:cubicBezTo>
                <a:cubicBezTo>
                  <a:pt x="137" y="423"/>
                  <a:pt x="137" y="423"/>
                  <a:pt x="138" y="423"/>
                </a:cubicBezTo>
                <a:cubicBezTo>
                  <a:pt x="138" y="423"/>
                  <a:pt x="138" y="423"/>
                  <a:pt x="138" y="423"/>
                </a:cubicBezTo>
                <a:cubicBezTo>
                  <a:pt x="138" y="423"/>
                  <a:pt x="138" y="423"/>
                  <a:pt x="138" y="423"/>
                </a:cubicBezTo>
                <a:cubicBezTo>
                  <a:pt x="146" y="423"/>
                  <a:pt x="153" y="423"/>
                  <a:pt x="161" y="423"/>
                </a:cubicBezTo>
                <a:cubicBezTo>
                  <a:pt x="161" y="423"/>
                  <a:pt x="161" y="423"/>
                  <a:pt x="161" y="423"/>
                </a:cubicBezTo>
                <a:cubicBezTo>
                  <a:pt x="163" y="423"/>
                  <a:pt x="163" y="423"/>
                  <a:pt x="163" y="423"/>
                </a:cubicBezTo>
                <a:cubicBezTo>
                  <a:pt x="165" y="423"/>
                  <a:pt x="166" y="424"/>
                  <a:pt x="167" y="424"/>
                </a:cubicBezTo>
                <a:cubicBezTo>
                  <a:pt x="168" y="424"/>
                  <a:pt x="168" y="424"/>
                  <a:pt x="169" y="425"/>
                </a:cubicBezTo>
                <a:cubicBezTo>
                  <a:pt x="169" y="425"/>
                  <a:pt x="169" y="425"/>
                  <a:pt x="169" y="425"/>
                </a:cubicBezTo>
                <a:cubicBezTo>
                  <a:pt x="169" y="425"/>
                  <a:pt x="169" y="425"/>
                  <a:pt x="170" y="425"/>
                </a:cubicBezTo>
                <a:cubicBezTo>
                  <a:pt x="172" y="426"/>
                  <a:pt x="173" y="428"/>
                  <a:pt x="172" y="430"/>
                </a:cubicBezTo>
                <a:close/>
                <a:moveTo>
                  <a:pt x="188" y="402"/>
                </a:moveTo>
                <a:cubicBezTo>
                  <a:pt x="188" y="402"/>
                  <a:pt x="188" y="402"/>
                  <a:pt x="188" y="402"/>
                </a:cubicBezTo>
                <a:cubicBezTo>
                  <a:pt x="188" y="402"/>
                  <a:pt x="188" y="402"/>
                  <a:pt x="188" y="402"/>
                </a:cubicBezTo>
                <a:cubicBezTo>
                  <a:pt x="188" y="403"/>
                  <a:pt x="187" y="403"/>
                  <a:pt x="187" y="404"/>
                </a:cubicBezTo>
                <a:cubicBezTo>
                  <a:pt x="187" y="404"/>
                  <a:pt x="187" y="404"/>
                  <a:pt x="187" y="404"/>
                </a:cubicBezTo>
                <a:cubicBezTo>
                  <a:pt x="185" y="406"/>
                  <a:pt x="182" y="407"/>
                  <a:pt x="179" y="408"/>
                </a:cubicBezTo>
                <a:cubicBezTo>
                  <a:pt x="179" y="408"/>
                  <a:pt x="179" y="408"/>
                  <a:pt x="179" y="408"/>
                </a:cubicBezTo>
                <a:cubicBezTo>
                  <a:pt x="179" y="409"/>
                  <a:pt x="178" y="409"/>
                  <a:pt x="178" y="409"/>
                </a:cubicBezTo>
                <a:cubicBezTo>
                  <a:pt x="177" y="409"/>
                  <a:pt x="177" y="409"/>
                  <a:pt x="177" y="409"/>
                </a:cubicBezTo>
                <a:cubicBezTo>
                  <a:pt x="177" y="409"/>
                  <a:pt x="177" y="409"/>
                  <a:pt x="176" y="409"/>
                </a:cubicBezTo>
                <a:cubicBezTo>
                  <a:pt x="174" y="409"/>
                  <a:pt x="172" y="410"/>
                  <a:pt x="171" y="410"/>
                </a:cubicBezTo>
                <a:cubicBezTo>
                  <a:pt x="170" y="410"/>
                  <a:pt x="170" y="410"/>
                  <a:pt x="170" y="410"/>
                </a:cubicBezTo>
                <a:cubicBezTo>
                  <a:pt x="167" y="410"/>
                  <a:pt x="164" y="410"/>
                  <a:pt x="161" y="410"/>
                </a:cubicBezTo>
                <a:cubicBezTo>
                  <a:pt x="156" y="410"/>
                  <a:pt x="151" y="410"/>
                  <a:pt x="146" y="410"/>
                </a:cubicBezTo>
                <a:cubicBezTo>
                  <a:pt x="146" y="410"/>
                  <a:pt x="145" y="410"/>
                  <a:pt x="144" y="410"/>
                </a:cubicBezTo>
                <a:cubicBezTo>
                  <a:pt x="144" y="410"/>
                  <a:pt x="144" y="410"/>
                  <a:pt x="144" y="410"/>
                </a:cubicBezTo>
                <a:cubicBezTo>
                  <a:pt x="143" y="409"/>
                  <a:pt x="143" y="409"/>
                  <a:pt x="142" y="409"/>
                </a:cubicBezTo>
                <a:cubicBezTo>
                  <a:pt x="142" y="409"/>
                  <a:pt x="142" y="409"/>
                  <a:pt x="142" y="409"/>
                </a:cubicBezTo>
                <a:cubicBezTo>
                  <a:pt x="142" y="409"/>
                  <a:pt x="142" y="409"/>
                  <a:pt x="142" y="409"/>
                </a:cubicBezTo>
                <a:cubicBezTo>
                  <a:pt x="140" y="409"/>
                  <a:pt x="138" y="407"/>
                  <a:pt x="138" y="405"/>
                </a:cubicBezTo>
                <a:cubicBezTo>
                  <a:pt x="138" y="405"/>
                  <a:pt x="138" y="404"/>
                  <a:pt x="138" y="404"/>
                </a:cubicBezTo>
                <a:cubicBezTo>
                  <a:pt x="138" y="404"/>
                  <a:pt x="138" y="404"/>
                  <a:pt x="138" y="403"/>
                </a:cubicBezTo>
                <a:cubicBezTo>
                  <a:pt x="138" y="403"/>
                  <a:pt x="138" y="403"/>
                  <a:pt x="139" y="402"/>
                </a:cubicBezTo>
                <a:cubicBezTo>
                  <a:pt x="139" y="402"/>
                  <a:pt x="139" y="402"/>
                  <a:pt x="139" y="402"/>
                </a:cubicBezTo>
                <a:cubicBezTo>
                  <a:pt x="139" y="402"/>
                  <a:pt x="139" y="402"/>
                  <a:pt x="139" y="402"/>
                </a:cubicBezTo>
                <a:cubicBezTo>
                  <a:pt x="139" y="402"/>
                  <a:pt x="139" y="401"/>
                  <a:pt x="140" y="401"/>
                </a:cubicBezTo>
                <a:cubicBezTo>
                  <a:pt x="142" y="397"/>
                  <a:pt x="144" y="394"/>
                  <a:pt x="147" y="390"/>
                </a:cubicBezTo>
                <a:cubicBezTo>
                  <a:pt x="147" y="390"/>
                  <a:pt x="147" y="390"/>
                  <a:pt x="147" y="390"/>
                </a:cubicBezTo>
                <a:cubicBezTo>
                  <a:pt x="148" y="389"/>
                  <a:pt x="148" y="389"/>
                  <a:pt x="148" y="389"/>
                </a:cubicBezTo>
                <a:cubicBezTo>
                  <a:pt x="149" y="388"/>
                  <a:pt x="149" y="387"/>
                  <a:pt x="151" y="386"/>
                </a:cubicBezTo>
                <a:cubicBezTo>
                  <a:pt x="151" y="385"/>
                  <a:pt x="152" y="385"/>
                  <a:pt x="153" y="385"/>
                </a:cubicBezTo>
                <a:cubicBezTo>
                  <a:pt x="153" y="384"/>
                  <a:pt x="154" y="384"/>
                  <a:pt x="154" y="384"/>
                </a:cubicBezTo>
                <a:cubicBezTo>
                  <a:pt x="154" y="384"/>
                  <a:pt x="154" y="384"/>
                  <a:pt x="155" y="384"/>
                </a:cubicBezTo>
                <a:cubicBezTo>
                  <a:pt x="155" y="384"/>
                  <a:pt x="155" y="384"/>
                  <a:pt x="155" y="384"/>
                </a:cubicBezTo>
                <a:cubicBezTo>
                  <a:pt x="155" y="384"/>
                  <a:pt x="155" y="384"/>
                  <a:pt x="156" y="383"/>
                </a:cubicBezTo>
                <a:cubicBezTo>
                  <a:pt x="157" y="383"/>
                  <a:pt x="158" y="383"/>
                  <a:pt x="160" y="382"/>
                </a:cubicBezTo>
                <a:cubicBezTo>
                  <a:pt x="161" y="382"/>
                  <a:pt x="163" y="382"/>
                  <a:pt x="165" y="382"/>
                </a:cubicBezTo>
                <a:cubicBezTo>
                  <a:pt x="169" y="382"/>
                  <a:pt x="169" y="382"/>
                  <a:pt x="169" y="382"/>
                </a:cubicBezTo>
                <a:cubicBezTo>
                  <a:pt x="170" y="382"/>
                  <a:pt x="171" y="382"/>
                  <a:pt x="172" y="382"/>
                </a:cubicBezTo>
                <a:cubicBezTo>
                  <a:pt x="177" y="382"/>
                  <a:pt x="181" y="382"/>
                  <a:pt x="185" y="382"/>
                </a:cubicBezTo>
                <a:cubicBezTo>
                  <a:pt x="185" y="382"/>
                  <a:pt x="185" y="382"/>
                  <a:pt x="185" y="382"/>
                </a:cubicBezTo>
                <a:cubicBezTo>
                  <a:pt x="187" y="382"/>
                  <a:pt x="187" y="382"/>
                  <a:pt x="187" y="382"/>
                </a:cubicBezTo>
                <a:cubicBezTo>
                  <a:pt x="189" y="382"/>
                  <a:pt x="190" y="382"/>
                  <a:pt x="191" y="382"/>
                </a:cubicBezTo>
                <a:cubicBezTo>
                  <a:pt x="193" y="383"/>
                  <a:pt x="193" y="383"/>
                  <a:pt x="194" y="383"/>
                </a:cubicBezTo>
                <a:cubicBezTo>
                  <a:pt x="196" y="384"/>
                  <a:pt x="197" y="386"/>
                  <a:pt x="196" y="389"/>
                </a:cubicBezTo>
                <a:cubicBezTo>
                  <a:pt x="194" y="392"/>
                  <a:pt x="192" y="395"/>
                  <a:pt x="190" y="398"/>
                </a:cubicBezTo>
                <a:cubicBezTo>
                  <a:pt x="188" y="402"/>
                  <a:pt x="188" y="402"/>
                  <a:pt x="188" y="402"/>
                </a:cubicBezTo>
                <a:cubicBezTo>
                  <a:pt x="188" y="402"/>
                  <a:pt x="188" y="402"/>
                  <a:pt x="188" y="402"/>
                </a:cubicBezTo>
                <a:close/>
                <a:moveTo>
                  <a:pt x="411" y="448"/>
                </a:moveTo>
                <a:cubicBezTo>
                  <a:pt x="411" y="449"/>
                  <a:pt x="411" y="449"/>
                  <a:pt x="411" y="450"/>
                </a:cubicBezTo>
                <a:cubicBezTo>
                  <a:pt x="411" y="450"/>
                  <a:pt x="411" y="450"/>
                  <a:pt x="411" y="450"/>
                </a:cubicBezTo>
                <a:cubicBezTo>
                  <a:pt x="411" y="451"/>
                  <a:pt x="411" y="451"/>
                  <a:pt x="410" y="451"/>
                </a:cubicBezTo>
                <a:cubicBezTo>
                  <a:pt x="410" y="451"/>
                  <a:pt x="410" y="451"/>
                  <a:pt x="410" y="452"/>
                </a:cubicBezTo>
                <a:cubicBezTo>
                  <a:pt x="410" y="452"/>
                  <a:pt x="410" y="452"/>
                  <a:pt x="410" y="452"/>
                </a:cubicBezTo>
                <a:cubicBezTo>
                  <a:pt x="410" y="452"/>
                  <a:pt x="409" y="453"/>
                  <a:pt x="409" y="453"/>
                </a:cubicBezTo>
                <a:cubicBezTo>
                  <a:pt x="409" y="453"/>
                  <a:pt x="409" y="453"/>
                  <a:pt x="409" y="453"/>
                </a:cubicBezTo>
                <a:cubicBezTo>
                  <a:pt x="408" y="454"/>
                  <a:pt x="408" y="454"/>
                  <a:pt x="407" y="455"/>
                </a:cubicBezTo>
                <a:cubicBezTo>
                  <a:pt x="407" y="455"/>
                  <a:pt x="407" y="455"/>
                  <a:pt x="407" y="455"/>
                </a:cubicBezTo>
                <a:cubicBezTo>
                  <a:pt x="407" y="455"/>
                  <a:pt x="407" y="455"/>
                  <a:pt x="407" y="455"/>
                </a:cubicBezTo>
                <a:cubicBezTo>
                  <a:pt x="406" y="455"/>
                  <a:pt x="406" y="456"/>
                  <a:pt x="405" y="456"/>
                </a:cubicBezTo>
                <a:cubicBezTo>
                  <a:pt x="405" y="456"/>
                  <a:pt x="405" y="456"/>
                  <a:pt x="405" y="456"/>
                </a:cubicBezTo>
                <a:cubicBezTo>
                  <a:pt x="404" y="456"/>
                  <a:pt x="404" y="456"/>
                  <a:pt x="404" y="456"/>
                </a:cubicBezTo>
                <a:cubicBezTo>
                  <a:pt x="403" y="456"/>
                  <a:pt x="403" y="457"/>
                  <a:pt x="403" y="457"/>
                </a:cubicBezTo>
                <a:cubicBezTo>
                  <a:pt x="403" y="457"/>
                  <a:pt x="403" y="457"/>
                  <a:pt x="402" y="457"/>
                </a:cubicBezTo>
                <a:cubicBezTo>
                  <a:pt x="402" y="457"/>
                  <a:pt x="402" y="457"/>
                  <a:pt x="402" y="457"/>
                </a:cubicBezTo>
                <a:cubicBezTo>
                  <a:pt x="402" y="457"/>
                  <a:pt x="401" y="457"/>
                  <a:pt x="400" y="457"/>
                </a:cubicBezTo>
                <a:cubicBezTo>
                  <a:pt x="400" y="457"/>
                  <a:pt x="399" y="457"/>
                  <a:pt x="399" y="457"/>
                </a:cubicBezTo>
                <a:cubicBezTo>
                  <a:pt x="398" y="458"/>
                  <a:pt x="398" y="458"/>
                  <a:pt x="397" y="458"/>
                </a:cubicBezTo>
                <a:cubicBezTo>
                  <a:pt x="397" y="458"/>
                  <a:pt x="397" y="458"/>
                  <a:pt x="397" y="458"/>
                </a:cubicBezTo>
                <a:cubicBezTo>
                  <a:pt x="396" y="458"/>
                  <a:pt x="396" y="458"/>
                  <a:pt x="396" y="458"/>
                </a:cubicBezTo>
                <a:cubicBezTo>
                  <a:pt x="396" y="458"/>
                  <a:pt x="396" y="458"/>
                  <a:pt x="396" y="458"/>
                </a:cubicBezTo>
                <a:cubicBezTo>
                  <a:pt x="393" y="458"/>
                  <a:pt x="390" y="458"/>
                  <a:pt x="387" y="458"/>
                </a:cubicBezTo>
                <a:cubicBezTo>
                  <a:pt x="373" y="458"/>
                  <a:pt x="212" y="458"/>
                  <a:pt x="200" y="458"/>
                </a:cubicBezTo>
                <a:cubicBezTo>
                  <a:pt x="199" y="458"/>
                  <a:pt x="198" y="458"/>
                  <a:pt x="198" y="458"/>
                </a:cubicBezTo>
                <a:cubicBezTo>
                  <a:pt x="197" y="458"/>
                  <a:pt x="196" y="458"/>
                  <a:pt x="195" y="457"/>
                </a:cubicBezTo>
                <a:cubicBezTo>
                  <a:pt x="193" y="457"/>
                  <a:pt x="192" y="456"/>
                  <a:pt x="191" y="455"/>
                </a:cubicBezTo>
                <a:cubicBezTo>
                  <a:pt x="190" y="454"/>
                  <a:pt x="190" y="453"/>
                  <a:pt x="189" y="452"/>
                </a:cubicBezTo>
                <a:cubicBezTo>
                  <a:pt x="189" y="451"/>
                  <a:pt x="189" y="450"/>
                  <a:pt x="190" y="449"/>
                </a:cubicBezTo>
                <a:cubicBezTo>
                  <a:pt x="191" y="448"/>
                  <a:pt x="191" y="448"/>
                  <a:pt x="191" y="448"/>
                </a:cubicBezTo>
                <a:cubicBezTo>
                  <a:pt x="191" y="448"/>
                  <a:pt x="191" y="448"/>
                  <a:pt x="191" y="448"/>
                </a:cubicBezTo>
                <a:cubicBezTo>
                  <a:pt x="192" y="444"/>
                  <a:pt x="194" y="440"/>
                  <a:pt x="196" y="437"/>
                </a:cubicBezTo>
                <a:cubicBezTo>
                  <a:pt x="196" y="436"/>
                  <a:pt x="197" y="435"/>
                  <a:pt x="197" y="435"/>
                </a:cubicBezTo>
                <a:cubicBezTo>
                  <a:pt x="198" y="432"/>
                  <a:pt x="198" y="432"/>
                  <a:pt x="198" y="432"/>
                </a:cubicBezTo>
                <a:cubicBezTo>
                  <a:pt x="199" y="431"/>
                  <a:pt x="200" y="430"/>
                  <a:pt x="201" y="428"/>
                </a:cubicBezTo>
                <a:cubicBezTo>
                  <a:pt x="201" y="428"/>
                  <a:pt x="202" y="428"/>
                  <a:pt x="202" y="428"/>
                </a:cubicBezTo>
                <a:cubicBezTo>
                  <a:pt x="202" y="428"/>
                  <a:pt x="202" y="428"/>
                  <a:pt x="203" y="428"/>
                </a:cubicBezTo>
                <a:cubicBezTo>
                  <a:pt x="203" y="427"/>
                  <a:pt x="203" y="427"/>
                  <a:pt x="203" y="427"/>
                </a:cubicBezTo>
                <a:cubicBezTo>
                  <a:pt x="203" y="427"/>
                  <a:pt x="203" y="427"/>
                  <a:pt x="203" y="427"/>
                </a:cubicBezTo>
                <a:cubicBezTo>
                  <a:pt x="204" y="427"/>
                  <a:pt x="204" y="427"/>
                  <a:pt x="204" y="427"/>
                </a:cubicBezTo>
                <a:cubicBezTo>
                  <a:pt x="204" y="426"/>
                  <a:pt x="205" y="426"/>
                  <a:pt x="205" y="426"/>
                </a:cubicBezTo>
                <a:cubicBezTo>
                  <a:pt x="205" y="426"/>
                  <a:pt x="206" y="426"/>
                  <a:pt x="206" y="425"/>
                </a:cubicBezTo>
                <a:cubicBezTo>
                  <a:pt x="206" y="425"/>
                  <a:pt x="207" y="425"/>
                  <a:pt x="207" y="425"/>
                </a:cubicBezTo>
                <a:cubicBezTo>
                  <a:pt x="208" y="425"/>
                  <a:pt x="208" y="425"/>
                  <a:pt x="209" y="424"/>
                </a:cubicBezTo>
                <a:cubicBezTo>
                  <a:pt x="209" y="424"/>
                  <a:pt x="210" y="424"/>
                  <a:pt x="210" y="424"/>
                </a:cubicBezTo>
                <a:cubicBezTo>
                  <a:pt x="210" y="424"/>
                  <a:pt x="210" y="424"/>
                  <a:pt x="210" y="424"/>
                </a:cubicBezTo>
                <a:cubicBezTo>
                  <a:pt x="212" y="423"/>
                  <a:pt x="214" y="423"/>
                  <a:pt x="216" y="423"/>
                </a:cubicBezTo>
                <a:cubicBezTo>
                  <a:pt x="216" y="423"/>
                  <a:pt x="385" y="423"/>
                  <a:pt x="392" y="423"/>
                </a:cubicBezTo>
                <a:cubicBezTo>
                  <a:pt x="393" y="423"/>
                  <a:pt x="395" y="423"/>
                  <a:pt x="397" y="423"/>
                </a:cubicBezTo>
                <a:cubicBezTo>
                  <a:pt x="398" y="423"/>
                  <a:pt x="399" y="423"/>
                  <a:pt x="400" y="423"/>
                </a:cubicBezTo>
                <a:cubicBezTo>
                  <a:pt x="400" y="423"/>
                  <a:pt x="400" y="423"/>
                  <a:pt x="400" y="423"/>
                </a:cubicBezTo>
                <a:cubicBezTo>
                  <a:pt x="401" y="423"/>
                  <a:pt x="402" y="423"/>
                  <a:pt x="402" y="423"/>
                </a:cubicBezTo>
                <a:cubicBezTo>
                  <a:pt x="403" y="423"/>
                  <a:pt x="403" y="423"/>
                  <a:pt x="403" y="423"/>
                </a:cubicBezTo>
                <a:cubicBezTo>
                  <a:pt x="403" y="423"/>
                  <a:pt x="403" y="423"/>
                  <a:pt x="403" y="423"/>
                </a:cubicBezTo>
                <a:cubicBezTo>
                  <a:pt x="404" y="424"/>
                  <a:pt x="404" y="424"/>
                  <a:pt x="405" y="424"/>
                </a:cubicBezTo>
                <a:cubicBezTo>
                  <a:pt x="405" y="424"/>
                  <a:pt x="405" y="424"/>
                  <a:pt x="405" y="424"/>
                </a:cubicBezTo>
                <a:cubicBezTo>
                  <a:pt x="406" y="425"/>
                  <a:pt x="406" y="425"/>
                  <a:pt x="407" y="425"/>
                </a:cubicBezTo>
                <a:cubicBezTo>
                  <a:pt x="407" y="425"/>
                  <a:pt x="407" y="425"/>
                  <a:pt x="407" y="425"/>
                </a:cubicBezTo>
                <a:cubicBezTo>
                  <a:pt x="407" y="425"/>
                  <a:pt x="407" y="425"/>
                  <a:pt x="407" y="425"/>
                </a:cubicBezTo>
                <a:cubicBezTo>
                  <a:pt x="408" y="426"/>
                  <a:pt x="408" y="426"/>
                  <a:pt x="408" y="426"/>
                </a:cubicBezTo>
                <a:cubicBezTo>
                  <a:pt x="409" y="427"/>
                  <a:pt x="409" y="427"/>
                  <a:pt x="410" y="428"/>
                </a:cubicBezTo>
                <a:cubicBezTo>
                  <a:pt x="411" y="429"/>
                  <a:pt x="411" y="430"/>
                  <a:pt x="411" y="431"/>
                </a:cubicBezTo>
                <a:cubicBezTo>
                  <a:pt x="411" y="432"/>
                  <a:pt x="411" y="432"/>
                  <a:pt x="411" y="432"/>
                </a:cubicBezTo>
                <a:cubicBezTo>
                  <a:pt x="411" y="432"/>
                  <a:pt x="411" y="432"/>
                  <a:pt x="411" y="432"/>
                </a:cubicBezTo>
                <a:cubicBezTo>
                  <a:pt x="411" y="436"/>
                  <a:pt x="411" y="441"/>
                  <a:pt x="411" y="445"/>
                </a:cubicBezTo>
                <a:cubicBezTo>
                  <a:pt x="411" y="446"/>
                  <a:pt x="411" y="447"/>
                  <a:pt x="411" y="448"/>
                </a:cubicBezTo>
                <a:close/>
                <a:moveTo>
                  <a:pt x="434" y="366"/>
                </a:moveTo>
                <a:cubicBezTo>
                  <a:pt x="434" y="366"/>
                  <a:pt x="434" y="366"/>
                  <a:pt x="434" y="366"/>
                </a:cubicBezTo>
                <a:cubicBezTo>
                  <a:pt x="434" y="366"/>
                  <a:pt x="434" y="366"/>
                  <a:pt x="434" y="365"/>
                </a:cubicBezTo>
                <a:cubicBezTo>
                  <a:pt x="433" y="365"/>
                  <a:pt x="433" y="364"/>
                  <a:pt x="432" y="363"/>
                </a:cubicBezTo>
                <a:cubicBezTo>
                  <a:pt x="432" y="362"/>
                  <a:pt x="432" y="362"/>
                  <a:pt x="432" y="362"/>
                </a:cubicBezTo>
                <a:cubicBezTo>
                  <a:pt x="432" y="362"/>
                  <a:pt x="432" y="361"/>
                  <a:pt x="432" y="360"/>
                </a:cubicBezTo>
                <a:cubicBezTo>
                  <a:pt x="432" y="360"/>
                  <a:pt x="432" y="360"/>
                  <a:pt x="432" y="360"/>
                </a:cubicBezTo>
                <a:cubicBezTo>
                  <a:pt x="432" y="358"/>
                  <a:pt x="432" y="355"/>
                  <a:pt x="432" y="353"/>
                </a:cubicBezTo>
                <a:cubicBezTo>
                  <a:pt x="432" y="352"/>
                  <a:pt x="432" y="352"/>
                  <a:pt x="432" y="352"/>
                </a:cubicBezTo>
                <a:cubicBezTo>
                  <a:pt x="432" y="351"/>
                  <a:pt x="432" y="350"/>
                  <a:pt x="432" y="350"/>
                </a:cubicBezTo>
                <a:cubicBezTo>
                  <a:pt x="433" y="349"/>
                  <a:pt x="434" y="349"/>
                  <a:pt x="435" y="348"/>
                </a:cubicBezTo>
                <a:cubicBezTo>
                  <a:pt x="436" y="348"/>
                  <a:pt x="437" y="347"/>
                  <a:pt x="438" y="347"/>
                </a:cubicBezTo>
                <a:cubicBezTo>
                  <a:pt x="438" y="347"/>
                  <a:pt x="438" y="347"/>
                  <a:pt x="438" y="347"/>
                </a:cubicBezTo>
                <a:cubicBezTo>
                  <a:pt x="438" y="347"/>
                  <a:pt x="438" y="347"/>
                  <a:pt x="438" y="347"/>
                </a:cubicBezTo>
                <a:cubicBezTo>
                  <a:pt x="439" y="347"/>
                  <a:pt x="439" y="347"/>
                  <a:pt x="440" y="347"/>
                </a:cubicBezTo>
                <a:cubicBezTo>
                  <a:pt x="440" y="347"/>
                  <a:pt x="440" y="347"/>
                  <a:pt x="441" y="347"/>
                </a:cubicBezTo>
                <a:cubicBezTo>
                  <a:pt x="443" y="346"/>
                  <a:pt x="445" y="346"/>
                  <a:pt x="447" y="346"/>
                </a:cubicBezTo>
                <a:cubicBezTo>
                  <a:pt x="463" y="346"/>
                  <a:pt x="463" y="346"/>
                  <a:pt x="463" y="346"/>
                </a:cubicBezTo>
                <a:cubicBezTo>
                  <a:pt x="464" y="346"/>
                  <a:pt x="465" y="346"/>
                  <a:pt x="465" y="347"/>
                </a:cubicBezTo>
                <a:cubicBezTo>
                  <a:pt x="469" y="347"/>
                  <a:pt x="474" y="348"/>
                  <a:pt x="475" y="352"/>
                </a:cubicBezTo>
                <a:cubicBezTo>
                  <a:pt x="476" y="355"/>
                  <a:pt x="476" y="359"/>
                  <a:pt x="477" y="362"/>
                </a:cubicBezTo>
                <a:cubicBezTo>
                  <a:pt x="477" y="363"/>
                  <a:pt x="477" y="363"/>
                  <a:pt x="477" y="363"/>
                </a:cubicBezTo>
                <a:cubicBezTo>
                  <a:pt x="477" y="364"/>
                  <a:pt x="477" y="364"/>
                  <a:pt x="477" y="365"/>
                </a:cubicBezTo>
                <a:cubicBezTo>
                  <a:pt x="477" y="365"/>
                  <a:pt x="477" y="365"/>
                  <a:pt x="477" y="365"/>
                </a:cubicBezTo>
                <a:cubicBezTo>
                  <a:pt x="477" y="365"/>
                  <a:pt x="477" y="365"/>
                  <a:pt x="477" y="365"/>
                </a:cubicBezTo>
                <a:cubicBezTo>
                  <a:pt x="477" y="365"/>
                  <a:pt x="477" y="365"/>
                  <a:pt x="477" y="365"/>
                </a:cubicBezTo>
                <a:cubicBezTo>
                  <a:pt x="476" y="367"/>
                  <a:pt x="474" y="368"/>
                  <a:pt x="472" y="369"/>
                </a:cubicBezTo>
                <a:cubicBezTo>
                  <a:pt x="471" y="369"/>
                  <a:pt x="471" y="369"/>
                  <a:pt x="471" y="369"/>
                </a:cubicBezTo>
                <a:cubicBezTo>
                  <a:pt x="471" y="369"/>
                  <a:pt x="471" y="369"/>
                  <a:pt x="470" y="369"/>
                </a:cubicBezTo>
                <a:cubicBezTo>
                  <a:pt x="470" y="369"/>
                  <a:pt x="470" y="369"/>
                  <a:pt x="470" y="369"/>
                </a:cubicBezTo>
                <a:cubicBezTo>
                  <a:pt x="469" y="369"/>
                  <a:pt x="469" y="369"/>
                  <a:pt x="469" y="369"/>
                </a:cubicBezTo>
                <a:cubicBezTo>
                  <a:pt x="463" y="370"/>
                  <a:pt x="457" y="369"/>
                  <a:pt x="455" y="369"/>
                </a:cubicBezTo>
                <a:cubicBezTo>
                  <a:pt x="445" y="369"/>
                  <a:pt x="445" y="369"/>
                  <a:pt x="445" y="369"/>
                </a:cubicBezTo>
                <a:cubicBezTo>
                  <a:pt x="444" y="369"/>
                  <a:pt x="443" y="369"/>
                  <a:pt x="442" y="369"/>
                </a:cubicBezTo>
                <a:cubicBezTo>
                  <a:pt x="442" y="369"/>
                  <a:pt x="441" y="369"/>
                  <a:pt x="441" y="369"/>
                </a:cubicBezTo>
                <a:cubicBezTo>
                  <a:pt x="440" y="369"/>
                  <a:pt x="440" y="369"/>
                  <a:pt x="440" y="369"/>
                </a:cubicBezTo>
                <a:cubicBezTo>
                  <a:pt x="440" y="369"/>
                  <a:pt x="440" y="369"/>
                  <a:pt x="440" y="369"/>
                </a:cubicBezTo>
                <a:cubicBezTo>
                  <a:pt x="439" y="369"/>
                  <a:pt x="439" y="369"/>
                  <a:pt x="438" y="368"/>
                </a:cubicBezTo>
                <a:cubicBezTo>
                  <a:pt x="438" y="368"/>
                  <a:pt x="438" y="368"/>
                  <a:pt x="438" y="368"/>
                </a:cubicBezTo>
                <a:cubicBezTo>
                  <a:pt x="437" y="368"/>
                  <a:pt x="437" y="368"/>
                  <a:pt x="436" y="367"/>
                </a:cubicBezTo>
                <a:cubicBezTo>
                  <a:pt x="436" y="367"/>
                  <a:pt x="435" y="367"/>
                  <a:pt x="434" y="366"/>
                </a:cubicBezTo>
                <a:cubicBezTo>
                  <a:pt x="434" y="366"/>
                  <a:pt x="434" y="366"/>
                  <a:pt x="434" y="366"/>
                </a:cubicBezTo>
                <a:close/>
                <a:moveTo>
                  <a:pt x="437" y="404"/>
                </a:moveTo>
                <a:cubicBezTo>
                  <a:pt x="436" y="403"/>
                  <a:pt x="436" y="402"/>
                  <a:pt x="435" y="402"/>
                </a:cubicBezTo>
                <a:cubicBezTo>
                  <a:pt x="435" y="400"/>
                  <a:pt x="435" y="400"/>
                  <a:pt x="435" y="400"/>
                </a:cubicBezTo>
                <a:cubicBezTo>
                  <a:pt x="435" y="400"/>
                  <a:pt x="435" y="400"/>
                  <a:pt x="435" y="400"/>
                </a:cubicBezTo>
                <a:cubicBezTo>
                  <a:pt x="435" y="396"/>
                  <a:pt x="435" y="392"/>
                  <a:pt x="434" y="388"/>
                </a:cubicBezTo>
                <a:cubicBezTo>
                  <a:pt x="434" y="388"/>
                  <a:pt x="434" y="388"/>
                  <a:pt x="434" y="388"/>
                </a:cubicBezTo>
                <a:cubicBezTo>
                  <a:pt x="434" y="388"/>
                  <a:pt x="434" y="388"/>
                  <a:pt x="434" y="388"/>
                </a:cubicBezTo>
                <a:cubicBezTo>
                  <a:pt x="434" y="388"/>
                  <a:pt x="434" y="388"/>
                  <a:pt x="434" y="387"/>
                </a:cubicBezTo>
                <a:cubicBezTo>
                  <a:pt x="435" y="379"/>
                  <a:pt x="453" y="381"/>
                  <a:pt x="458" y="381"/>
                </a:cubicBezTo>
                <a:cubicBezTo>
                  <a:pt x="465" y="381"/>
                  <a:pt x="477" y="380"/>
                  <a:pt x="481" y="386"/>
                </a:cubicBezTo>
                <a:cubicBezTo>
                  <a:pt x="481" y="387"/>
                  <a:pt x="482" y="387"/>
                  <a:pt x="482" y="388"/>
                </a:cubicBezTo>
                <a:cubicBezTo>
                  <a:pt x="482" y="389"/>
                  <a:pt x="482" y="389"/>
                  <a:pt x="482" y="389"/>
                </a:cubicBezTo>
                <a:cubicBezTo>
                  <a:pt x="482" y="389"/>
                  <a:pt x="482" y="389"/>
                  <a:pt x="482" y="389"/>
                </a:cubicBezTo>
                <a:cubicBezTo>
                  <a:pt x="483" y="391"/>
                  <a:pt x="483" y="392"/>
                  <a:pt x="484" y="395"/>
                </a:cubicBezTo>
                <a:cubicBezTo>
                  <a:pt x="485" y="401"/>
                  <a:pt x="485" y="401"/>
                  <a:pt x="485" y="401"/>
                </a:cubicBezTo>
                <a:cubicBezTo>
                  <a:pt x="485" y="402"/>
                  <a:pt x="485" y="403"/>
                  <a:pt x="484" y="404"/>
                </a:cubicBezTo>
                <a:cubicBezTo>
                  <a:pt x="484" y="405"/>
                  <a:pt x="484" y="405"/>
                  <a:pt x="483" y="406"/>
                </a:cubicBezTo>
                <a:cubicBezTo>
                  <a:pt x="483" y="406"/>
                  <a:pt x="483" y="406"/>
                  <a:pt x="482" y="407"/>
                </a:cubicBezTo>
                <a:cubicBezTo>
                  <a:pt x="482" y="407"/>
                  <a:pt x="482" y="407"/>
                  <a:pt x="482" y="407"/>
                </a:cubicBezTo>
                <a:cubicBezTo>
                  <a:pt x="482" y="407"/>
                  <a:pt x="482" y="407"/>
                  <a:pt x="482" y="407"/>
                </a:cubicBezTo>
                <a:cubicBezTo>
                  <a:pt x="481" y="407"/>
                  <a:pt x="481" y="407"/>
                  <a:pt x="481" y="407"/>
                </a:cubicBezTo>
                <a:cubicBezTo>
                  <a:pt x="480" y="408"/>
                  <a:pt x="480" y="408"/>
                  <a:pt x="480" y="408"/>
                </a:cubicBezTo>
                <a:cubicBezTo>
                  <a:pt x="479" y="408"/>
                  <a:pt x="479" y="408"/>
                  <a:pt x="479" y="408"/>
                </a:cubicBezTo>
                <a:cubicBezTo>
                  <a:pt x="479" y="408"/>
                  <a:pt x="479" y="408"/>
                  <a:pt x="478" y="408"/>
                </a:cubicBezTo>
                <a:cubicBezTo>
                  <a:pt x="478" y="408"/>
                  <a:pt x="478" y="409"/>
                  <a:pt x="477" y="409"/>
                </a:cubicBezTo>
                <a:cubicBezTo>
                  <a:pt x="477" y="409"/>
                  <a:pt x="477" y="409"/>
                  <a:pt x="477" y="409"/>
                </a:cubicBezTo>
                <a:cubicBezTo>
                  <a:pt x="477" y="409"/>
                  <a:pt x="476" y="409"/>
                  <a:pt x="475" y="409"/>
                </a:cubicBezTo>
                <a:cubicBezTo>
                  <a:pt x="474" y="409"/>
                  <a:pt x="474" y="409"/>
                  <a:pt x="473" y="409"/>
                </a:cubicBezTo>
                <a:cubicBezTo>
                  <a:pt x="473" y="409"/>
                  <a:pt x="473" y="409"/>
                  <a:pt x="473" y="409"/>
                </a:cubicBezTo>
                <a:cubicBezTo>
                  <a:pt x="473" y="409"/>
                  <a:pt x="473" y="409"/>
                  <a:pt x="473" y="409"/>
                </a:cubicBezTo>
                <a:cubicBezTo>
                  <a:pt x="473" y="409"/>
                  <a:pt x="473" y="409"/>
                  <a:pt x="473" y="409"/>
                </a:cubicBezTo>
                <a:cubicBezTo>
                  <a:pt x="465" y="409"/>
                  <a:pt x="457" y="409"/>
                  <a:pt x="449" y="409"/>
                </a:cubicBezTo>
                <a:cubicBezTo>
                  <a:pt x="448" y="409"/>
                  <a:pt x="447" y="409"/>
                  <a:pt x="447" y="409"/>
                </a:cubicBezTo>
                <a:cubicBezTo>
                  <a:pt x="446" y="409"/>
                  <a:pt x="446" y="409"/>
                  <a:pt x="446" y="409"/>
                </a:cubicBezTo>
                <a:cubicBezTo>
                  <a:pt x="445" y="409"/>
                  <a:pt x="445" y="409"/>
                  <a:pt x="444" y="409"/>
                </a:cubicBezTo>
                <a:cubicBezTo>
                  <a:pt x="444" y="409"/>
                  <a:pt x="444" y="409"/>
                  <a:pt x="444" y="409"/>
                </a:cubicBezTo>
                <a:cubicBezTo>
                  <a:pt x="444" y="408"/>
                  <a:pt x="444" y="408"/>
                  <a:pt x="444" y="408"/>
                </a:cubicBezTo>
                <a:cubicBezTo>
                  <a:pt x="443" y="408"/>
                  <a:pt x="442" y="408"/>
                  <a:pt x="442" y="408"/>
                </a:cubicBezTo>
                <a:cubicBezTo>
                  <a:pt x="441" y="408"/>
                  <a:pt x="441" y="407"/>
                  <a:pt x="441" y="407"/>
                </a:cubicBezTo>
                <a:cubicBezTo>
                  <a:pt x="441" y="407"/>
                  <a:pt x="440" y="407"/>
                  <a:pt x="440" y="407"/>
                </a:cubicBezTo>
                <a:cubicBezTo>
                  <a:pt x="440" y="407"/>
                  <a:pt x="440" y="407"/>
                  <a:pt x="440" y="407"/>
                </a:cubicBezTo>
                <a:cubicBezTo>
                  <a:pt x="439" y="406"/>
                  <a:pt x="437" y="405"/>
                  <a:pt x="437" y="404"/>
                </a:cubicBezTo>
                <a:close/>
                <a:moveTo>
                  <a:pt x="494" y="451"/>
                </a:moveTo>
                <a:cubicBezTo>
                  <a:pt x="493" y="453"/>
                  <a:pt x="492" y="453"/>
                  <a:pt x="491" y="454"/>
                </a:cubicBezTo>
                <a:cubicBezTo>
                  <a:pt x="490" y="455"/>
                  <a:pt x="489" y="456"/>
                  <a:pt x="487" y="456"/>
                </a:cubicBezTo>
                <a:cubicBezTo>
                  <a:pt x="485" y="457"/>
                  <a:pt x="484" y="457"/>
                  <a:pt x="481" y="457"/>
                </a:cubicBezTo>
                <a:cubicBezTo>
                  <a:pt x="476" y="457"/>
                  <a:pt x="476" y="457"/>
                  <a:pt x="476" y="457"/>
                </a:cubicBezTo>
                <a:cubicBezTo>
                  <a:pt x="476" y="457"/>
                  <a:pt x="476" y="457"/>
                  <a:pt x="476" y="457"/>
                </a:cubicBezTo>
                <a:cubicBezTo>
                  <a:pt x="469" y="457"/>
                  <a:pt x="462" y="457"/>
                  <a:pt x="454" y="457"/>
                </a:cubicBezTo>
                <a:cubicBezTo>
                  <a:pt x="453" y="457"/>
                  <a:pt x="453" y="457"/>
                  <a:pt x="452" y="457"/>
                </a:cubicBezTo>
                <a:cubicBezTo>
                  <a:pt x="451" y="457"/>
                  <a:pt x="451" y="457"/>
                  <a:pt x="451" y="457"/>
                </a:cubicBezTo>
                <a:cubicBezTo>
                  <a:pt x="450" y="457"/>
                  <a:pt x="450" y="457"/>
                  <a:pt x="449" y="457"/>
                </a:cubicBezTo>
                <a:cubicBezTo>
                  <a:pt x="449" y="457"/>
                  <a:pt x="449" y="457"/>
                  <a:pt x="448" y="457"/>
                </a:cubicBezTo>
                <a:cubicBezTo>
                  <a:pt x="448" y="457"/>
                  <a:pt x="448" y="457"/>
                  <a:pt x="448" y="457"/>
                </a:cubicBezTo>
                <a:cubicBezTo>
                  <a:pt x="445" y="456"/>
                  <a:pt x="442" y="454"/>
                  <a:pt x="440" y="451"/>
                </a:cubicBezTo>
                <a:cubicBezTo>
                  <a:pt x="440" y="451"/>
                  <a:pt x="440" y="451"/>
                  <a:pt x="440" y="451"/>
                </a:cubicBezTo>
                <a:cubicBezTo>
                  <a:pt x="440" y="451"/>
                  <a:pt x="440" y="451"/>
                  <a:pt x="440" y="451"/>
                </a:cubicBezTo>
                <a:cubicBezTo>
                  <a:pt x="440" y="451"/>
                  <a:pt x="440" y="451"/>
                  <a:pt x="440" y="450"/>
                </a:cubicBezTo>
                <a:cubicBezTo>
                  <a:pt x="439" y="450"/>
                  <a:pt x="439" y="449"/>
                  <a:pt x="439" y="449"/>
                </a:cubicBezTo>
                <a:cubicBezTo>
                  <a:pt x="439" y="449"/>
                  <a:pt x="439" y="449"/>
                  <a:pt x="439" y="448"/>
                </a:cubicBezTo>
                <a:cubicBezTo>
                  <a:pt x="439" y="448"/>
                  <a:pt x="439" y="448"/>
                  <a:pt x="439" y="448"/>
                </a:cubicBezTo>
                <a:cubicBezTo>
                  <a:pt x="439" y="447"/>
                  <a:pt x="439" y="447"/>
                  <a:pt x="439" y="447"/>
                </a:cubicBezTo>
                <a:cubicBezTo>
                  <a:pt x="439" y="447"/>
                  <a:pt x="439" y="447"/>
                  <a:pt x="439" y="447"/>
                </a:cubicBezTo>
                <a:cubicBezTo>
                  <a:pt x="439" y="444"/>
                  <a:pt x="438" y="439"/>
                  <a:pt x="438" y="435"/>
                </a:cubicBezTo>
                <a:cubicBezTo>
                  <a:pt x="438" y="435"/>
                  <a:pt x="438" y="434"/>
                  <a:pt x="438" y="433"/>
                </a:cubicBezTo>
                <a:cubicBezTo>
                  <a:pt x="438" y="431"/>
                  <a:pt x="438" y="431"/>
                  <a:pt x="438" y="431"/>
                </a:cubicBezTo>
                <a:cubicBezTo>
                  <a:pt x="438" y="431"/>
                  <a:pt x="438" y="431"/>
                  <a:pt x="438" y="431"/>
                </a:cubicBezTo>
                <a:cubicBezTo>
                  <a:pt x="438" y="430"/>
                  <a:pt x="438" y="430"/>
                  <a:pt x="438" y="430"/>
                </a:cubicBezTo>
                <a:cubicBezTo>
                  <a:pt x="438" y="430"/>
                  <a:pt x="438" y="429"/>
                  <a:pt x="438" y="429"/>
                </a:cubicBezTo>
                <a:cubicBezTo>
                  <a:pt x="438" y="429"/>
                  <a:pt x="438" y="429"/>
                  <a:pt x="438" y="428"/>
                </a:cubicBezTo>
                <a:cubicBezTo>
                  <a:pt x="439" y="428"/>
                  <a:pt x="439" y="428"/>
                  <a:pt x="439" y="428"/>
                </a:cubicBezTo>
                <a:cubicBezTo>
                  <a:pt x="439" y="428"/>
                  <a:pt x="439" y="428"/>
                  <a:pt x="439" y="428"/>
                </a:cubicBezTo>
                <a:cubicBezTo>
                  <a:pt x="439" y="427"/>
                  <a:pt x="439" y="427"/>
                  <a:pt x="439" y="427"/>
                </a:cubicBezTo>
                <a:cubicBezTo>
                  <a:pt x="440" y="426"/>
                  <a:pt x="440" y="426"/>
                  <a:pt x="440" y="426"/>
                </a:cubicBezTo>
                <a:cubicBezTo>
                  <a:pt x="440" y="426"/>
                  <a:pt x="441" y="426"/>
                  <a:pt x="441" y="425"/>
                </a:cubicBezTo>
                <a:cubicBezTo>
                  <a:pt x="441" y="425"/>
                  <a:pt x="441" y="425"/>
                  <a:pt x="441" y="425"/>
                </a:cubicBezTo>
                <a:cubicBezTo>
                  <a:pt x="441" y="425"/>
                  <a:pt x="441" y="425"/>
                  <a:pt x="441" y="425"/>
                </a:cubicBezTo>
                <a:cubicBezTo>
                  <a:pt x="442" y="425"/>
                  <a:pt x="442" y="425"/>
                  <a:pt x="443" y="424"/>
                </a:cubicBezTo>
                <a:cubicBezTo>
                  <a:pt x="443" y="424"/>
                  <a:pt x="443" y="424"/>
                  <a:pt x="443" y="424"/>
                </a:cubicBezTo>
                <a:cubicBezTo>
                  <a:pt x="444" y="424"/>
                  <a:pt x="444" y="424"/>
                  <a:pt x="444" y="424"/>
                </a:cubicBezTo>
                <a:cubicBezTo>
                  <a:pt x="444" y="424"/>
                  <a:pt x="444" y="424"/>
                  <a:pt x="444" y="424"/>
                </a:cubicBezTo>
                <a:cubicBezTo>
                  <a:pt x="444" y="424"/>
                  <a:pt x="445" y="423"/>
                  <a:pt x="445" y="423"/>
                </a:cubicBezTo>
                <a:cubicBezTo>
                  <a:pt x="446" y="423"/>
                  <a:pt x="446" y="423"/>
                  <a:pt x="446" y="423"/>
                </a:cubicBezTo>
                <a:cubicBezTo>
                  <a:pt x="446" y="423"/>
                  <a:pt x="447" y="423"/>
                  <a:pt x="447" y="423"/>
                </a:cubicBezTo>
                <a:cubicBezTo>
                  <a:pt x="448" y="423"/>
                  <a:pt x="448" y="423"/>
                  <a:pt x="449" y="423"/>
                </a:cubicBezTo>
                <a:cubicBezTo>
                  <a:pt x="450" y="423"/>
                  <a:pt x="450" y="423"/>
                  <a:pt x="450" y="423"/>
                </a:cubicBezTo>
                <a:cubicBezTo>
                  <a:pt x="450" y="423"/>
                  <a:pt x="450" y="423"/>
                  <a:pt x="451" y="423"/>
                </a:cubicBezTo>
                <a:cubicBezTo>
                  <a:pt x="452" y="423"/>
                  <a:pt x="452" y="423"/>
                  <a:pt x="452" y="423"/>
                </a:cubicBezTo>
                <a:cubicBezTo>
                  <a:pt x="453" y="423"/>
                  <a:pt x="454" y="423"/>
                  <a:pt x="455" y="423"/>
                </a:cubicBezTo>
                <a:cubicBezTo>
                  <a:pt x="457" y="423"/>
                  <a:pt x="458" y="423"/>
                  <a:pt x="459" y="423"/>
                </a:cubicBezTo>
                <a:cubicBezTo>
                  <a:pt x="469" y="423"/>
                  <a:pt x="469" y="423"/>
                  <a:pt x="469" y="423"/>
                </a:cubicBezTo>
                <a:cubicBezTo>
                  <a:pt x="472" y="423"/>
                  <a:pt x="475" y="423"/>
                  <a:pt x="478" y="423"/>
                </a:cubicBezTo>
                <a:cubicBezTo>
                  <a:pt x="478" y="423"/>
                  <a:pt x="479" y="423"/>
                  <a:pt x="479" y="423"/>
                </a:cubicBezTo>
                <a:cubicBezTo>
                  <a:pt x="479" y="423"/>
                  <a:pt x="480" y="423"/>
                  <a:pt x="480" y="423"/>
                </a:cubicBezTo>
                <a:cubicBezTo>
                  <a:pt x="480" y="423"/>
                  <a:pt x="480" y="423"/>
                  <a:pt x="481" y="423"/>
                </a:cubicBezTo>
                <a:cubicBezTo>
                  <a:pt x="481" y="423"/>
                  <a:pt x="481" y="423"/>
                  <a:pt x="481" y="423"/>
                </a:cubicBezTo>
                <a:cubicBezTo>
                  <a:pt x="481" y="423"/>
                  <a:pt x="481" y="423"/>
                  <a:pt x="481" y="423"/>
                </a:cubicBezTo>
                <a:cubicBezTo>
                  <a:pt x="482" y="423"/>
                  <a:pt x="482" y="424"/>
                  <a:pt x="483" y="424"/>
                </a:cubicBezTo>
                <a:cubicBezTo>
                  <a:pt x="483" y="424"/>
                  <a:pt x="484" y="424"/>
                  <a:pt x="484" y="424"/>
                </a:cubicBezTo>
                <a:cubicBezTo>
                  <a:pt x="484" y="424"/>
                  <a:pt x="484" y="424"/>
                  <a:pt x="484" y="425"/>
                </a:cubicBezTo>
                <a:cubicBezTo>
                  <a:pt x="485" y="425"/>
                  <a:pt x="485" y="425"/>
                  <a:pt x="486" y="425"/>
                </a:cubicBezTo>
                <a:cubicBezTo>
                  <a:pt x="487" y="426"/>
                  <a:pt x="488" y="427"/>
                  <a:pt x="489" y="428"/>
                </a:cubicBezTo>
                <a:cubicBezTo>
                  <a:pt x="490" y="429"/>
                  <a:pt x="491" y="430"/>
                  <a:pt x="491" y="431"/>
                </a:cubicBezTo>
                <a:cubicBezTo>
                  <a:pt x="492" y="438"/>
                  <a:pt x="492" y="438"/>
                  <a:pt x="492" y="438"/>
                </a:cubicBezTo>
                <a:cubicBezTo>
                  <a:pt x="493" y="441"/>
                  <a:pt x="493" y="443"/>
                  <a:pt x="494" y="446"/>
                </a:cubicBezTo>
                <a:cubicBezTo>
                  <a:pt x="494" y="446"/>
                  <a:pt x="494" y="446"/>
                  <a:pt x="494" y="446"/>
                </a:cubicBezTo>
                <a:cubicBezTo>
                  <a:pt x="494" y="448"/>
                  <a:pt x="494" y="448"/>
                  <a:pt x="494" y="448"/>
                </a:cubicBezTo>
                <a:cubicBezTo>
                  <a:pt x="494" y="449"/>
                  <a:pt x="494" y="450"/>
                  <a:pt x="494" y="451"/>
                </a:cubicBezTo>
                <a:close/>
                <a:moveTo>
                  <a:pt x="508" y="369"/>
                </a:moveTo>
                <a:cubicBezTo>
                  <a:pt x="507" y="368"/>
                  <a:pt x="505" y="368"/>
                  <a:pt x="505" y="367"/>
                </a:cubicBezTo>
                <a:cubicBezTo>
                  <a:pt x="504" y="366"/>
                  <a:pt x="503" y="365"/>
                  <a:pt x="503" y="365"/>
                </a:cubicBezTo>
                <a:cubicBezTo>
                  <a:pt x="502" y="363"/>
                  <a:pt x="502" y="363"/>
                  <a:pt x="502" y="363"/>
                </a:cubicBezTo>
                <a:cubicBezTo>
                  <a:pt x="502" y="361"/>
                  <a:pt x="501" y="359"/>
                  <a:pt x="500" y="357"/>
                </a:cubicBezTo>
                <a:cubicBezTo>
                  <a:pt x="500" y="356"/>
                  <a:pt x="499" y="355"/>
                  <a:pt x="499" y="353"/>
                </a:cubicBezTo>
                <a:cubicBezTo>
                  <a:pt x="499" y="353"/>
                  <a:pt x="499" y="353"/>
                  <a:pt x="499" y="353"/>
                </a:cubicBezTo>
                <a:cubicBezTo>
                  <a:pt x="499" y="353"/>
                  <a:pt x="499" y="353"/>
                  <a:pt x="499" y="353"/>
                </a:cubicBezTo>
                <a:cubicBezTo>
                  <a:pt x="499" y="352"/>
                  <a:pt x="499" y="352"/>
                  <a:pt x="499" y="352"/>
                </a:cubicBezTo>
                <a:cubicBezTo>
                  <a:pt x="499" y="352"/>
                  <a:pt x="499" y="352"/>
                  <a:pt x="499" y="352"/>
                </a:cubicBezTo>
                <a:cubicBezTo>
                  <a:pt x="499" y="352"/>
                  <a:pt x="499" y="352"/>
                  <a:pt x="499" y="352"/>
                </a:cubicBezTo>
                <a:cubicBezTo>
                  <a:pt x="501" y="348"/>
                  <a:pt x="508" y="348"/>
                  <a:pt x="511" y="348"/>
                </a:cubicBezTo>
                <a:cubicBezTo>
                  <a:pt x="528" y="348"/>
                  <a:pt x="528" y="348"/>
                  <a:pt x="528" y="348"/>
                </a:cubicBezTo>
                <a:cubicBezTo>
                  <a:pt x="529" y="348"/>
                  <a:pt x="531" y="348"/>
                  <a:pt x="532" y="349"/>
                </a:cubicBezTo>
                <a:cubicBezTo>
                  <a:pt x="532" y="349"/>
                  <a:pt x="533" y="349"/>
                  <a:pt x="533" y="349"/>
                </a:cubicBezTo>
                <a:cubicBezTo>
                  <a:pt x="533" y="349"/>
                  <a:pt x="534" y="349"/>
                  <a:pt x="534" y="349"/>
                </a:cubicBezTo>
                <a:cubicBezTo>
                  <a:pt x="534" y="349"/>
                  <a:pt x="534" y="349"/>
                  <a:pt x="534" y="349"/>
                </a:cubicBezTo>
                <a:cubicBezTo>
                  <a:pt x="535" y="349"/>
                  <a:pt x="536" y="350"/>
                  <a:pt x="536" y="350"/>
                </a:cubicBezTo>
                <a:cubicBezTo>
                  <a:pt x="536" y="350"/>
                  <a:pt x="536" y="350"/>
                  <a:pt x="536" y="350"/>
                </a:cubicBezTo>
                <a:cubicBezTo>
                  <a:pt x="536" y="350"/>
                  <a:pt x="536" y="350"/>
                  <a:pt x="536" y="350"/>
                </a:cubicBezTo>
                <a:cubicBezTo>
                  <a:pt x="537" y="350"/>
                  <a:pt x="537" y="350"/>
                  <a:pt x="538" y="350"/>
                </a:cubicBezTo>
                <a:cubicBezTo>
                  <a:pt x="538" y="351"/>
                  <a:pt x="538" y="351"/>
                  <a:pt x="538" y="351"/>
                </a:cubicBezTo>
                <a:cubicBezTo>
                  <a:pt x="538" y="351"/>
                  <a:pt x="538" y="351"/>
                  <a:pt x="539" y="351"/>
                </a:cubicBezTo>
                <a:cubicBezTo>
                  <a:pt x="539" y="351"/>
                  <a:pt x="539" y="351"/>
                  <a:pt x="539" y="351"/>
                </a:cubicBezTo>
                <a:cubicBezTo>
                  <a:pt x="539" y="352"/>
                  <a:pt x="539" y="352"/>
                  <a:pt x="539" y="352"/>
                </a:cubicBezTo>
                <a:cubicBezTo>
                  <a:pt x="540" y="352"/>
                  <a:pt x="541" y="353"/>
                  <a:pt x="541" y="354"/>
                </a:cubicBezTo>
                <a:cubicBezTo>
                  <a:pt x="541" y="354"/>
                  <a:pt x="541" y="354"/>
                  <a:pt x="541" y="354"/>
                </a:cubicBezTo>
                <a:cubicBezTo>
                  <a:pt x="543" y="356"/>
                  <a:pt x="544" y="359"/>
                  <a:pt x="545" y="361"/>
                </a:cubicBezTo>
                <a:cubicBezTo>
                  <a:pt x="545" y="361"/>
                  <a:pt x="545" y="361"/>
                  <a:pt x="545" y="361"/>
                </a:cubicBezTo>
                <a:cubicBezTo>
                  <a:pt x="546" y="363"/>
                  <a:pt x="547" y="364"/>
                  <a:pt x="547" y="365"/>
                </a:cubicBezTo>
                <a:cubicBezTo>
                  <a:pt x="547" y="366"/>
                  <a:pt x="547" y="366"/>
                  <a:pt x="547" y="366"/>
                </a:cubicBezTo>
                <a:cubicBezTo>
                  <a:pt x="547" y="366"/>
                  <a:pt x="547" y="366"/>
                  <a:pt x="547" y="366"/>
                </a:cubicBezTo>
                <a:cubicBezTo>
                  <a:pt x="547" y="368"/>
                  <a:pt x="545" y="369"/>
                  <a:pt x="543" y="370"/>
                </a:cubicBezTo>
                <a:cubicBezTo>
                  <a:pt x="542" y="370"/>
                  <a:pt x="542" y="370"/>
                  <a:pt x="542" y="370"/>
                </a:cubicBezTo>
                <a:cubicBezTo>
                  <a:pt x="542" y="370"/>
                  <a:pt x="542" y="370"/>
                  <a:pt x="542" y="370"/>
                </a:cubicBezTo>
                <a:cubicBezTo>
                  <a:pt x="542" y="370"/>
                  <a:pt x="541" y="370"/>
                  <a:pt x="541" y="371"/>
                </a:cubicBezTo>
                <a:cubicBezTo>
                  <a:pt x="540" y="371"/>
                  <a:pt x="540" y="371"/>
                  <a:pt x="540" y="371"/>
                </a:cubicBezTo>
                <a:cubicBezTo>
                  <a:pt x="540" y="371"/>
                  <a:pt x="539" y="371"/>
                  <a:pt x="539" y="371"/>
                </a:cubicBezTo>
                <a:cubicBezTo>
                  <a:pt x="539" y="371"/>
                  <a:pt x="538" y="371"/>
                  <a:pt x="538" y="371"/>
                </a:cubicBezTo>
                <a:cubicBezTo>
                  <a:pt x="538" y="371"/>
                  <a:pt x="538" y="371"/>
                  <a:pt x="538" y="371"/>
                </a:cubicBezTo>
                <a:cubicBezTo>
                  <a:pt x="538" y="371"/>
                  <a:pt x="538" y="371"/>
                  <a:pt x="538" y="371"/>
                </a:cubicBezTo>
                <a:cubicBezTo>
                  <a:pt x="535" y="371"/>
                  <a:pt x="532" y="371"/>
                  <a:pt x="530" y="371"/>
                </a:cubicBezTo>
                <a:cubicBezTo>
                  <a:pt x="526" y="371"/>
                  <a:pt x="521" y="371"/>
                  <a:pt x="517" y="371"/>
                </a:cubicBezTo>
                <a:cubicBezTo>
                  <a:pt x="514" y="371"/>
                  <a:pt x="511" y="370"/>
                  <a:pt x="508" y="369"/>
                </a:cubicBezTo>
                <a:cubicBezTo>
                  <a:pt x="508" y="369"/>
                  <a:pt x="508" y="369"/>
                  <a:pt x="508" y="369"/>
                </a:cubicBezTo>
                <a:close/>
                <a:moveTo>
                  <a:pt x="519" y="405"/>
                </a:moveTo>
                <a:cubicBezTo>
                  <a:pt x="518" y="404"/>
                  <a:pt x="517" y="403"/>
                  <a:pt x="517" y="402"/>
                </a:cubicBezTo>
                <a:cubicBezTo>
                  <a:pt x="515" y="396"/>
                  <a:pt x="515" y="396"/>
                  <a:pt x="515" y="396"/>
                </a:cubicBezTo>
                <a:cubicBezTo>
                  <a:pt x="514" y="394"/>
                  <a:pt x="513" y="392"/>
                  <a:pt x="512" y="390"/>
                </a:cubicBezTo>
                <a:cubicBezTo>
                  <a:pt x="512" y="390"/>
                  <a:pt x="512" y="390"/>
                  <a:pt x="512" y="390"/>
                </a:cubicBezTo>
                <a:cubicBezTo>
                  <a:pt x="512" y="389"/>
                  <a:pt x="512" y="389"/>
                  <a:pt x="512" y="389"/>
                </a:cubicBezTo>
                <a:cubicBezTo>
                  <a:pt x="512" y="388"/>
                  <a:pt x="512" y="387"/>
                  <a:pt x="512" y="386"/>
                </a:cubicBezTo>
                <a:cubicBezTo>
                  <a:pt x="512" y="386"/>
                  <a:pt x="513" y="385"/>
                  <a:pt x="513" y="385"/>
                </a:cubicBezTo>
                <a:cubicBezTo>
                  <a:pt x="513" y="385"/>
                  <a:pt x="513" y="385"/>
                  <a:pt x="514" y="385"/>
                </a:cubicBezTo>
                <a:cubicBezTo>
                  <a:pt x="514" y="384"/>
                  <a:pt x="514" y="384"/>
                  <a:pt x="514" y="384"/>
                </a:cubicBezTo>
                <a:cubicBezTo>
                  <a:pt x="515" y="384"/>
                  <a:pt x="516" y="383"/>
                  <a:pt x="517" y="383"/>
                </a:cubicBezTo>
                <a:cubicBezTo>
                  <a:pt x="518" y="383"/>
                  <a:pt x="519" y="383"/>
                  <a:pt x="520" y="382"/>
                </a:cubicBezTo>
                <a:cubicBezTo>
                  <a:pt x="525" y="382"/>
                  <a:pt x="530" y="382"/>
                  <a:pt x="532" y="382"/>
                </a:cubicBezTo>
                <a:cubicBezTo>
                  <a:pt x="540" y="382"/>
                  <a:pt x="554" y="381"/>
                  <a:pt x="559" y="389"/>
                </a:cubicBezTo>
                <a:cubicBezTo>
                  <a:pt x="559" y="389"/>
                  <a:pt x="559" y="389"/>
                  <a:pt x="559" y="389"/>
                </a:cubicBezTo>
                <a:cubicBezTo>
                  <a:pt x="559" y="389"/>
                  <a:pt x="559" y="389"/>
                  <a:pt x="559" y="389"/>
                </a:cubicBezTo>
                <a:cubicBezTo>
                  <a:pt x="559" y="389"/>
                  <a:pt x="559" y="389"/>
                  <a:pt x="559" y="389"/>
                </a:cubicBezTo>
                <a:cubicBezTo>
                  <a:pt x="561" y="393"/>
                  <a:pt x="562" y="396"/>
                  <a:pt x="564" y="400"/>
                </a:cubicBezTo>
                <a:cubicBezTo>
                  <a:pt x="565" y="401"/>
                  <a:pt x="565" y="402"/>
                  <a:pt x="566" y="403"/>
                </a:cubicBezTo>
                <a:cubicBezTo>
                  <a:pt x="566" y="403"/>
                  <a:pt x="566" y="403"/>
                  <a:pt x="566" y="403"/>
                </a:cubicBezTo>
                <a:cubicBezTo>
                  <a:pt x="566" y="404"/>
                  <a:pt x="566" y="404"/>
                  <a:pt x="566" y="404"/>
                </a:cubicBezTo>
                <a:cubicBezTo>
                  <a:pt x="566" y="404"/>
                  <a:pt x="566" y="405"/>
                  <a:pt x="566" y="405"/>
                </a:cubicBezTo>
                <a:cubicBezTo>
                  <a:pt x="566" y="405"/>
                  <a:pt x="566" y="405"/>
                  <a:pt x="566" y="405"/>
                </a:cubicBezTo>
                <a:cubicBezTo>
                  <a:pt x="566" y="405"/>
                  <a:pt x="566" y="405"/>
                  <a:pt x="566" y="405"/>
                </a:cubicBezTo>
                <a:cubicBezTo>
                  <a:pt x="566" y="406"/>
                  <a:pt x="565" y="406"/>
                  <a:pt x="565" y="406"/>
                </a:cubicBezTo>
                <a:cubicBezTo>
                  <a:pt x="565" y="406"/>
                  <a:pt x="565" y="406"/>
                  <a:pt x="565" y="406"/>
                </a:cubicBezTo>
                <a:cubicBezTo>
                  <a:pt x="565" y="407"/>
                  <a:pt x="565" y="407"/>
                  <a:pt x="564" y="407"/>
                </a:cubicBezTo>
                <a:cubicBezTo>
                  <a:pt x="564" y="407"/>
                  <a:pt x="564" y="407"/>
                  <a:pt x="564" y="407"/>
                </a:cubicBezTo>
                <a:cubicBezTo>
                  <a:pt x="564" y="408"/>
                  <a:pt x="564" y="408"/>
                  <a:pt x="564" y="408"/>
                </a:cubicBezTo>
                <a:cubicBezTo>
                  <a:pt x="564" y="408"/>
                  <a:pt x="563" y="408"/>
                  <a:pt x="563" y="408"/>
                </a:cubicBezTo>
                <a:cubicBezTo>
                  <a:pt x="563" y="408"/>
                  <a:pt x="562" y="409"/>
                  <a:pt x="561" y="409"/>
                </a:cubicBezTo>
                <a:cubicBezTo>
                  <a:pt x="561" y="409"/>
                  <a:pt x="561" y="409"/>
                  <a:pt x="560" y="409"/>
                </a:cubicBezTo>
                <a:cubicBezTo>
                  <a:pt x="560" y="409"/>
                  <a:pt x="559" y="409"/>
                  <a:pt x="559" y="410"/>
                </a:cubicBezTo>
                <a:cubicBezTo>
                  <a:pt x="559" y="410"/>
                  <a:pt x="559" y="410"/>
                  <a:pt x="559" y="410"/>
                </a:cubicBezTo>
                <a:cubicBezTo>
                  <a:pt x="558" y="410"/>
                  <a:pt x="558" y="410"/>
                  <a:pt x="558" y="410"/>
                </a:cubicBezTo>
                <a:cubicBezTo>
                  <a:pt x="550" y="410"/>
                  <a:pt x="541" y="410"/>
                  <a:pt x="532" y="410"/>
                </a:cubicBezTo>
                <a:cubicBezTo>
                  <a:pt x="532" y="410"/>
                  <a:pt x="531" y="410"/>
                  <a:pt x="530" y="410"/>
                </a:cubicBezTo>
                <a:cubicBezTo>
                  <a:pt x="530" y="410"/>
                  <a:pt x="530" y="410"/>
                  <a:pt x="530" y="410"/>
                </a:cubicBezTo>
                <a:cubicBezTo>
                  <a:pt x="527" y="409"/>
                  <a:pt x="524" y="408"/>
                  <a:pt x="521" y="406"/>
                </a:cubicBezTo>
                <a:cubicBezTo>
                  <a:pt x="520" y="406"/>
                  <a:pt x="520" y="406"/>
                  <a:pt x="519" y="405"/>
                </a:cubicBezTo>
                <a:close/>
                <a:moveTo>
                  <a:pt x="589" y="451"/>
                </a:moveTo>
                <a:cubicBezTo>
                  <a:pt x="589" y="452"/>
                  <a:pt x="588" y="452"/>
                  <a:pt x="588" y="452"/>
                </a:cubicBezTo>
                <a:cubicBezTo>
                  <a:pt x="588" y="452"/>
                  <a:pt x="588" y="452"/>
                  <a:pt x="588" y="453"/>
                </a:cubicBezTo>
                <a:cubicBezTo>
                  <a:pt x="588" y="453"/>
                  <a:pt x="588" y="453"/>
                  <a:pt x="588" y="453"/>
                </a:cubicBezTo>
                <a:cubicBezTo>
                  <a:pt x="588" y="453"/>
                  <a:pt x="588" y="453"/>
                  <a:pt x="588" y="454"/>
                </a:cubicBezTo>
                <a:cubicBezTo>
                  <a:pt x="588" y="454"/>
                  <a:pt x="588" y="454"/>
                  <a:pt x="587" y="454"/>
                </a:cubicBezTo>
                <a:cubicBezTo>
                  <a:pt x="587" y="454"/>
                  <a:pt x="587" y="454"/>
                  <a:pt x="587" y="454"/>
                </a:cubicBezTo>
                <a:cubicBezTo>
                  <a:pt x="587" y="454"/>
                  <a:pt x="587" y="454"/>
                  <a:pt x="587" y="455"/>
                </a:cubicBezTo>
                <a:cubicBezTo>
                  <a:pt x="585" y="456"/>
                  <a:pt x="583" y="457"/>
                  <a:pt x="581" y="457"/>
                </a:cubicBezTo>
                <a:cubicBezTo>
                  <a:pt x="581" y="457"/>
                  <a:pt x="581" y="457"/>
                  <a:pt x="581" y="457"/>
                </a:cubicBezTo>
                <a:cubicBezTo>
                  <a:pt x="580" y="457"/>
                  <a:pt x="579" y="457"/>
                  <a:pt x="578" y="457"/>
                </a:cubicBezTo>
                <a:cubicBezTo>
                  <a:pt x="578" y="457"/>
                  <a:pt x="578" y="457"/>
                  <a:pt x="578" y="457"/>
                </a:cubicBezTo>
                <a:cubicBezTo>
                  <a:pt x="577" y="457"/>
                  <a:pt x="577" y="457"/>
                  <a:pt x="577" y="457"/>
                </a:cubicBezTo>
                <a:cubicBezTo>
                  <a:pt x="577" y="457"/>
                  <a:pt x="576" y="457"/>
                  <a:pt x="575" y="457"/>
                </a:cubicBezTo>
                <a:cubicBezTo>
                  <a:pt x="552" y="457"/>
                  <a:pt x="552" y="457"/>
                  <a:pt x="552" y="457"/>
                </a:cubicBezTo>
                <a:cubicBezTo>
                  <a:pt x="551" y="457"/>
                  <a:pt x="550" y="457"/>
                  <a:pt x="549" y="457"/>
                </a:cubicBezTo>
                <a:cubicBezTo>
                  <a:pt x="549" y="457"/>
                  <a:pt x="549" y="457"/>
                  <a:pt x="548" y="457"/>
                </a:cubicBezTo>
                <a:cubicBezTo>
                  <a:pt x="543" y="456"/>
                  <a:pt x="538" y="454"/>
                  <a:pt x="535" y="450"/>
                </a:cubicBezTo>
                <a:cubicBezTo>
                  <a:pt x="534" y="449"/>
                  <a:pt x="534" y="449"/>
                  <a:pt x="534" y="448"/>
                </a:cubicBezTo>
                <a:cubicBezTo>
                  <a:pt x="534" y="448"/>
                  <a:pt x="534" y="448"/>
                  <a:pt x="534" y="448"/>
                </a:cubicBezTo>
                <a:cubicBezTo>
                  <a:pt x="534" y="448"/>
                  <a:pt x="534" y="448"/>
                  <a:pt x="534" y="448"/>
                </a:cubicBezTo>
                <a:cubicBezTo>
                  <a:pt x="533" y="444"/>
                  <a:pt x="531" y="441"/>
                  <a:pt x="530" y="438"/>
                </a:cubicBezTo>
                <a:cubicBezTo>
                  <a:pt x="530" y="436"/>
                  <a:pt x="528" y="434"/>
                  <a:pt x="528" y="432"/>
                </a:cubicBezTo>
                <a:cubicBezTo>
                  <a:pt x="528" y="432"/>
                  <a:pt x="528" y="432"/>
                  <a:pt x="528" y="432"/>
                </a:cubicBezTo>
                <a:cubicBezTo>
                  <a:pt x="528" y="431"/>
                  <a:pt x="528" y="431"/>
                  <a:pt x="528" y="431"/>
                </a:cubicBezTo>
                <a:cubicBezTo>
                  <a:pt x="528" y="431"/>
                  <a:pt x="528" y="431"/>
                  <a:pt x="528" y="431"/>
                </a:cubicBezTo>
                <a:cubicBezTo>
                  <a:pt x="528" y="430"/>
                  <a:pt x="528" y="429"/>
                  <a:pt x="528" y="428"/>
                </a:cubicBezTo>
                <a:cubicBezTo>
                  <a:pt x="528" y="428"/>
                  <a:pt x="528" y="427"/>
                  <a:pt x="528" y="427"/>
                </a:cubicBezTo>
                <a:cubicBezTo>
                  <a:pt x="528" y="427"/>
                  <a:pt x="528" y="427"/>
                  <a:pt x="528" y="427"/>
                </a:cubicBezTo>
                <a:cubicBezTo>
                  <a:pt x="530" y="425"/>
                  <a:pt x="532" y="424"/>
                  <a:pt x="535" y="423"/>
                </a:cubicBezTo>
                <a:cubicBezTo>
                  <a:pt x="535" y="423"/>
                  <a:pt x="535" y="423"/>
                  <a:pt x="536" y="423"/>
                </a:cubicBezTo>
                <a:cubicBezTo>
                  <a:pt x="536" y="423"/>
                  <a:pt x="537" y="423"/>
                  <a:pt x="538" y="423"/>
                </a:cubicBezTo>
                <a:cubicBezTo>
                  <a:pt x="538" y="423"/>
                  <a:pt x="538" y="423"/>
                  <a:pt x="538" y="423"/>
                </a:cubicBezTo>
                <a:cubicBezTo>
                  <a:pt x="540" y="423"/>
                  <a:pt x="540" y="423"/>
                  <a:pt x="540" y="423"/>
                </a:cubicBezTo>
                <a:cubicBezTo>
                  <a:pt x="540" y="423"/>
                  <a:pt x="540" y="423"/>
                  <a:pt x="541" y="423"/>
                </a:cubicBezTo>
                <a:cubicBezTo>
                  <a:pt x="548" y="423"/>
                  <a:pt x="555" y="423"/>
                  <a:pt x="563" y="423"/>
                </a:cubicBezTo>
                <a:cubicBezTo>
                  <a:pt x="563" y="423"/>
                  <a:pt x="563" y="423"/>
                  <a:pt x="563" y="423"/>
                </a:cubicBezTo>
                <a:cubicBezTo>
                  <a:pt x="563" y="423"/>
                  <a:pt x="563" y="423"/>
                  <a:pt x="563" y="423"/>
                </a:cubicBezTo>
                <a:cubicBezTo>
                  <a:pt x="563" y="423"/>
                  <a:pt x="564" y="423"/>
                  <a:pt x="565" y="423"/>
                </a:cubicBezTo>
                <a:cubicBezTo>
                  <a:pt x="565" y="423"/>
                  <a:pt x="565" y="423"/>
                  <a:pt x="565" y="423"/>
                </a:cubicBezTo>
                <a:cubicBezTo>
                  <a:pt x="570" y="424"/>
                  <a:pt x="576" y="426"/>
                  <a:pt x="579" y="430"/>
                </a:cubicBezTo>
                <a:cubicBezTo>
                  <a:pt x="579" y="430"/>
                  <a:pt x="579" y="431"/>
                  <a:pt x="580" y="431"/>
                </a:cubicBezTo>
                <a:cubicBezTo>
                  <a:pt x="581" y="433"/>
                  <a:pt x="581" y="433"/>
                  <a:pt x="581" y="433"/>
                </a:cubicBezTo>
                <a:cubicBezTo>
                  <a:pt x="582" y="436"/>
                  <a:pt x="584" y="439"/>
                  <a:pt x="585" y="442"/>
                </a:cubicBezTo>
                <a:cubicBezTo>
                  <a:pt x="586" y="443"/>
                  <a:pt x="588" y="446"/>
                  <a:pt x="588" y="448"/>
                </a:cubicBezTo>
                <a:cubicBezTo>
                  <a:pt x="589" y="449"/>
                  <a:pt x="589" y="450"/>
                  <a:pt x="589" y="451"/>
                </a:cubicBezTo>
                <a:close/>
                <a:moveTo>
                  <a:pt x="594" y="406"/>
                </a:moveTo>
                <a:cubicBezTo>
                  <a:pt x="593" y="406"/>
                  <a:pt x="593" y="405"/>
                  <a:pt x="592" y="405"/>
                </a:cubicBezTo>
                <a:cubicBezTo>
                  <a:pt x="591" y="404"/>
                  <a:pt x="590" y="403"/>
                  <a:pt x="590" y="402"/>
                </a:cubicBezTo>
                <a:cubicBezTo>
                  <a:pt x="589" y="401"/>
                  <a:pt x="589" y="401"/>
                  <a:pt x="589" y="401"/>
                </a:cubicBezTo>
                <a:cubicBezTo>
                  <a:pt x="589" y="401"/>
                  <a:pt x="589" y="401"/>
                  <a:pt x="589" y="401"/>
                </a:cubicBezTo>
                <a:cubicBezTo>
                  <a:pt x="587" y="398"/>
                  <a:pt x="585" y="394"/>
                  <a:pt x="583" y="390"/>
                </a:cubicBezTo>
                <a:cubicBezTo>
                  <a:pt x="583" y="390"/>
                  <a:pt x="583" y="390"/>
                  <a:pt x="583" y="390"/>
                </a:cubicBezTo>
                <a:cubicBezTo>
                  <a:pt x="582" y="389"/>
                  <a:pt x="582" y="389"/>
                  <a:pt x="582" y="389"/>
                </a:cubicBezTo>
                <a:cubicBezTo>
                  <a:pt x="582" y="388"/>
                  <a:pt x="582" y="387"/>
                  <a:pt x="582" y="386"/>
                </a:cubicBezTo>
                <a:cubicBezTo>
                  <a:pt x="582" y="385"/>
                  <a:pt x="582" y="385"/>
                  <a:pt x="583" y="384"/>
                </a:cubicBezTo>
                <a:cubicBezTo>
                  <a:pt x="584" y="383"/>
                  <a:pt x="585" y="383"/>
                  <a:pt x="586" y="383"/>
                </a:cubicBezTo>
                <a:cubicBezTo>
                  <a:pt x="588" y="382"/>
                  <a:pt x="589" y="382"/>
                  <a:pt x="591" y="382"/>
                </a:cubicBezTo>
                <a:cubicBezTo>
                  <a:pt x="591" y="382"/>
                  <a:pt x="591" y="382"/>
                  <a:pt x="591" y="382"/>
                </a:cubicBezTo>
                <a:cubicBezTo>
                  <a:pt x="594" y="382"/>
                  <a:pt x="598" y="382"/>
                  <a:pt x="600" y="382"/>
                </a:cubicBezTo>
                <a:cubicBezTo>
                  <a:pt x="609" y="382"/>
                  <a:pt x="623" y="380"/>
                  <a:pt x="629" y="389"/>
                </a:cubicBezTo>
                <a:cubicBezTo>
                  <a:pt x="631" y="392"/>
                  <a:pt x="633" y="394"/>
                  <a:pt x="635" y="397"/>
                </a:cubicBezTo>
                <a:cubicBezTo>
                  <a:pt x="636" y="399"/>
                  <a:pt x="637" y="401"/>
                  <a:pt x="638" y="402"/>
                </a:cubicBezTo>
                <a:cubicBezTo>
                  <a:pt x="639" y="403"/>
                  <a:pt x="639" y="404"/>
                  <a:pt x="639" y="405"/>
                </a:cubicBezTo>
                <a:cubicBezTo>
                  <a:pt x="639" y="405"/>
                  <a:pt x="639" y="406"/>
                  <a:pt x="639" y="406"/>
                </a:cubicBezTo>
                <a:cubicBezTo>
                  <a:pt x="639" y="407"/>
                  <a:pt x="638" y="407"/>
                  <a:pt x="638" y="407"/>
                </a:cubicBezTo>
                <a:cubicBezTo>
                  <a:pt x="638" y="407"/>
                  <a:pt x="638" y="407"/>
                  <a:pt x="638" y="407"/>
                </a:cubicBezTo>
                <a:cubicBezTo>
                  <a:pt x="638" y="407"/>
                  <a:pt x="638" y="407"/>
                  <a:pt x="638" y="407"/>
                </a:cubicBezTo>
                <a:cubicBezTo>
                  <a:pt x="638" y="408"/>
                  <a:pt x="638" y="408"/>
                  <a:pt x="637" y="408"/>
                </a:cubicBezTo>
                <a:cubicBezTo>
                  <a:pt x="637" y="408"/>
                  <a:pt x="637" y="408"/>
                  <a:pt x="637" y="408"/>
                </a:cubicBezTo>
                <a:cubicBezTo>
                  <a:pt x="637" y="408"/>
                  <a:pt x="637" y="408"/>
                  <a:pt x="636" y="408"/>
                </a:cubicBezTo>
                <a:cubicBezTo>
                  <a:pt x="636" y="408"/>
                  <a:pt x="635" y="409"/>
                  <a:pt x="635" y="409"/>
                </a:cubicBezTo>
                <a:cubicBezTo>
                  <a:pt x="635" y="409"/>
                  <a:pt x="635" y="409"/>
                  <a:pt x="635" y="409"/>
                </a:cubicBezTo>
                <a:cubicBezTo>
                  <a:pt x="635" y="409"/>
                  <a:pt x="635" y="409"/>
                  <a:pt x="635" y="409"/>
                </a:cubicBezTo>
                <a:cubicBezTo>
                  <a:pt x="631" y="410"/>
                  <a:pt x="625" y="410"/>
                  <a:pt x="621" y="410"/>
                </a:cubicBezTo>
                <a:cubicBezTo>
                  <a:pt x="616" y="410"/>
                  <a:pt x="611" y="410"/>
                  <a:pt x="607" y="410"/>
                </a:cubicBezTo>
                <a:cubicBezTo>
                  <a:pt x="602" y="410"/>
                  <a:pt x="598" y="408"/>
                  <a:pt x="594" y="406"/>
                </a:cubicBezTo>
                <a:close/>
                <a:moveTo>
                  <a:pt x="670" y="454"/>
                </a:moveTo>
                <a:cubicBezTo>
                  <a:pt x="670" y="454"/>
                  <a:pt x="670" y="454"/>
                  <a:pt x="670" y="454"/>
                </a:cubicBezTo>
                <a:cubicBezTo>
                  <a:pt x="669" y="455"/>
                  <a:pt x="668" y="456"/>
                  <a:pt x="666" y="456"/>
                </a:cubicBezTo>
                <a:cubicBezTo>
                  <a:pt x="665" y="457"/>
                  <a:pt x="664" y="457"/>
                  <a:pt x="662" y="457"/>
                </a:cubicBezTo>
                <a:cubicBezTo>
                  <a:pt x="660" y="457"/>
                  <a:pt x="660" y="457"/>
                  <a:pt x="660" y="457"/>
                </a:cubicBezTo>
                <a:cubicBezTo>
                  <a:pt x="660" y="457"/>
                  <a:pt x="660" y="457"/>
                  <a:pt x="660" y="457"/>
                </a:cubicBezTo>
                <a:cubicBezTo>
                  <a:pt x="651" y="457"/>
                  <a:pt x="643" y="457"/>
                  <a:pt x="635" y="457"/>
                </a:cubicBezTo>
                <a:cubicBezTo>
                  <a:pt x="634" y="457"/>
                  <a:pt x="633" y="457"/>
                  <a:pt x="632" y="457"/>
                </a:cubicBezTo>
                <a:cubicBezTo>
                  <a:pt x="632" y="457"/>
                  <a:pt x="632" y="457"/>
                  <a:pt x="632" y="457"/>
                </a:cubicBezTo>
                <a:cubicBezTo>
                  <a:pt x="626" y="456"/>
                  <a:pt x="620" y="454"/>
                  <a:pt x="616" y="449"/>
                </a:cubicBezTo>
                <a:cubicBezTo>
                  <a:pt x="616" y="449"/>
                  <a:pt x="616" y="448"/>
                  <a:pt x="615" y="448"/>
                </a:cubicBezTo>
                <a:cubicBezTo>
                  <a:pt x="615" y="448"/>
                  <a:pt x="615" y="448"/>
                  <a:pt x="615" y="448"/>
                </a:cubicBezTo>
                <a:cubicBezTo>
                  <a:pt x="615" y="448"/>
                  <a:pt x="615" y="448"/>
                  <a:pt x="615" y="448"/>
                </a:cubicBezTo>
                <a:cubicBezTo>
                  <a:pt x="614" y="445"/>
                  <a:pt x="612" y="441"/>
                  <a:pt x="610" y="438"/>
                </a:cubicBezTo>
                <a:cubicBezTo>
                  <a:pt x="609" y="436"/>
                  <a:pt x="606" y="433"/>
                  <a:pt x="606" y="430"/>
                </a:cubicBezTo>
                <a:cubicBezTo>
                  <a:pt x="606" y="430"/>
                  <a:pt x="606" y="430"/>
                  <a:pt x="606" y="430"/>
                </a:cubicBezTo>
                <a:cubicBezTo>
                  <a:pt x="605" y="429"/>
                  <a:pt x="605" y="429"/>
                  <a:pt x="605" y="429"/>
                </a:cubicBezTo>
                <a:cubicBezTo>
                  <a:pt x="605" y="426"/>
                  <a:pt x="607" y="425"/>
                  <a:pt x="610" y="424"/>
                </a:cubicBezTo>
                <a:cubicBezTo>
                  <a:pt x="610" y="424"/>
                  <a:pt x="610" y="424"/>
                  <a:pt x="610" y="424"/>
                </a:cubicBezTo>
                <a:cubicBezTo>
                  <a:pt x="610" y="424"/>
                  <a:pt x="610" y="424"/>
                  <a:pt x="610" y="424"/>
                </a:cubicBezTo>
                <a:cubicBezTo>
                  <a:pt x="610" y="424"/>
                  <a:pt x="610" y="424"/>
                  <a:pt x="611" y="423"/>
                </a:cubicBezTo>
                <a:cubicBezTo>
                  <a:pt x="612" y="423"/>
                  <a:pt x="613" y="423"/>
                  <a:pt x="615" y="423"/>
                </a:cubicBezTo>
                <a:cubicBezTo>
                  <a:pt x="631" y="423"/>
                  <a:pt x="631" y="423"/>
                  <a:pt x="631" y="423"/>
                </a:cubicBezTo>
                <a:cubicBezTo>
                  <a:pt x="634" y="423"/>
                  <a:pt x="637" y="423"/>
                  <a:pt x="639" y="423"/>
                </a:cubicBezTo>
                <a:cubicBezTo>
                  <a:pt x="639" y="423"/>
                  <a:pt x="639" y="423"/>
                  <a:pt x="639" y="423"/>
                </a:cubicBezTo>
                <a:cubicBezTo>
                  <a:pt x="639" y="423"/>
                  <a:pt x="639" y="423"/>
                  <a:pt x="640" y="423"/>
                </a:cubicBezTo>
                <a:cubicBezTo>
                  <a:pt x="640" y="423"/>
                  <a:pt x="641" y="423"/>
                  <a:pt x="642" y="423"/>
                </a:cubicBezTo>
                <a:cubicBezTo>
                  <a:pt x="642" y="423"/>
                  <a:pt x="642" y="423"/>
                  <a:pt x="642" y="423"/>
                </a:cubicBezTo>
                <a:cubicBezTo>
                  <a:pt x="647" y="424"/>
                  <a:pt x="653" y="426"/>
                  <a:pt x="656" y="429"/>
                </a:cubicBezTo>
                <a:cubicBezTo>
                  <a:pt x="657" y="429"/>
                  <a:pt x="657" y="430"/>
                  <a:pt x="657" y="430"/>
                </a:cubicBezTo>
                <a:cubicBezTo>
                  <a:pt x="657" y="430"/>
                  <a:pt x="657" y="430"/>
                  <a:pt x="657" y="431"/>
                </a:cubicBezTo>
                <a:cubicBezTo>
                  <a:pt x="658" y="431"/>
                  <a:pt x="658" y="431"/>
                  <a:pt x="658" y="431"/>
                </a:cubicBezTo>
                <a:cubicBezTo>
                  <a:pt x="658" y="431"/>
                  <a:pt x="658" y="431"/>
                  <a:pt x="658" y="431"/>
                </a:cubicBezTo>
                <a:cubicBezTo>
                  <a:pt x="659" y="432"/>
                  <a:pt x="659" y="432"/>
                  <a:pt x="659" y="432"/>
                </a:cubicBezTo>
                <a:cubicBezTo>
                  <a:pt x="660" y="434"/>
                  <a:pt x="662" y="436"/>
                  <a:pt x="663" y="439"/>
                </a:cubicBezTo>
                <a:cubicBezTo>
                  <a:pt x="663" y="439"/>
                  <a:pt x="663" y="439"/>
                  <a:pt x="663" y="439"/>
                </a:cubicBezTo>
                <a:cubicBezTo>
                  <a:pt x="665" y="442"/>
                  <a:pt x="668" y="445"/>
                  <a:pt x="670" y="449"/>
                </a:cubicBezTo>
                <a:cubicBezTo>
                  <a:pt x="670" y="449"/>
                  <a:pt x="670" y="449"/>
                  <a:pt x="670" y="449"/>
                </a:cubicBezTo>
                <a:cubicBezTo>
                  <a:pt x="670" y="449"/>
                  <a:pt x="670" y="449"/>
                  <a:pt x="670" y="449"/>
                </a:cubicBezTo>
                <a:cubicBezTo>
                  <a:pt x="671" y="451"/>
                  <a:pt x="671" y="453"/>
                  <a:pt x="670" y="454"/>
                </a:cubicBezTo>
                <a:close/>
                <a:moveTo>
                  <a:pt x="729" y="79"/>
                </a:moveTo>
                <a:cubicBezTo>
                  <a:pt x="753" y="103"/>
                  <a:pt x="766" y="136"/>
                  <a:pt x="766" y="170"/>
                </a:cubicBezTo>
                <a:cubicBezTo>
                  <a:pt x="766" y="204"/>
                  <a:pt x="753" y="237"/>
                  <a:pt x="729" y="261"/>
                </a:cubicBezTo>
                <a:cubicBezTo>
                  <a:pt x="757" y="248"/>
                  <a:pt x="782" y="212"/>
                  <a:pt x="782" y="170"/>
                </a:cubicBezTo>
                <a:cubicBezTo>
                  <a:pt x="782" y="127"/>
                  <a:pt x="757" y="92"/>
                  <a:pt x="729" y="79"/>
                </a:cubicBezTo>
                <a:close/>
                <a:moveTo>
                  <a:pt x="53" y="79"/>
                </a:moveTo>
                <a:cubicBezTo>
                  <a:pt x="26" y="92"/>
                  <a:pt x="0" y="127"/>
                  <a:pt x="0" y="170"/>
                </a:cubicBezTo>
                <a:cubicBezTo>
                  <a:pt x="0" y="212"/>
                  <a:pt x="26" y="248"/>
                  <a:pt x="53" y="261"/>
                </a:cubicBezTo>
                <a:cubicBezTo>
                  <a:pt x="30" y="237"/>
                  <a:pt x="16" y="204"/>
                  <a:pt x="16" y="170"/>
                </a:cubicBezTo>
                <a:cubicBezTo>
                  <a:pt x="16" y="136"/>
                  <a:pt x="30" y="103"/>
                  <a:pt x="53" y="79"/>
                </a:cubicBezTo>
                <a:close/>
              </a:path>
            </a:pathLst>
          </a:custGeom>
          <a:solidFill>
            <a:schemeClr val="bg1"/>
          </a:solidFill>
          <a:ln w="9525">
            <a:noFill/>
            <a:round/>
          </a:ln>
        </p:spPr>
        <p:txBody>
          <a:bodyPr vert="horz" wrap="square" lIns="91423" tIns="45711" rIns="91423" bIns="45711" numCol="1" anchor="t" anchorCtr="0" compatLnSpc="1"/>
          <a:lstStyle/>
          <a:p>
            <a:pPr defTabSz="931545">
              <a:lnSpc>
                <a:spcPct val="130000"/>
              </a:lnSpc>
            </a:pPr>
            <a:endParaRPr lang="en-GB" sz="1705">
              <a:solidFill>
                <a:schemeClr val="tx1">
                  <a:lumMod val="75000"/>
                  <a:lumOff val="25000"/>
                </a:schemeClr>
              </a:solidFill>
              <a:cs typeface="+mn-ea"/>
              <a:sym typeface="+mn-lt"/>
            </a:endParaRPr>
          </a:p>
        </p:txBody>
      </p:sp>
      <p:grpSp>
        <p:nvGrpSpPr>
          <p:cNvPr id="3" name="组合 2"/>
          <p:cNvGrpSpPr/>
          <p:nvPr/>
        </p:nvGrpSpPr>
        <p:grpSpPr>
          <a:xfrm>
            <a:off x="8173273" y="2843720"/>
            <a:ext cx="323983" cy="403848"/>
            <a:chOff x="8173386" y="3545573"/>
            <a:chExt cx="324000" cy="403870"/>
          </a:xfrm>
          <a:solidFill>
            <a:schemeClr val="bg1"/>
          </a:solidFill>
        </p:grpSpPr>
        <p:sp>
          <p:nvSpPr>
            <p:cNvPr id="127" name="Freeform 125"/>
            <p:cNvSpPr/>
            <p:nvPr/>
          </p:nvSpPr>
          <p:spPr bwMode="auto">
            <a:xfrm>
              <a:off x="8173386" y="3545573"/>
              <a:ext cx="324000" cy="403870"/>
            </a:xfrm>
            <a:custGeom>
              <a:gdLst>
                <a:gd name="T0" fmla="*/ 430 w 430"/>
                <a:gd name="T1" fmla="*/ 432 h 536"/>
                <a:gd name="T2" fmla="*/ 430 w 430"/>
                <a:gd name="T3" fmla="*/ 0 h 536"/>
                <a:gd name="T4" fmla="*/ 0 w 430"/>
                <a:gd name="T5" fmla="*/ 0 h 536"/>
                <a:gd name="T6" fmla="*/ 0 w 430"/>
                <a:gd name="T7" fmla="*/ 536 h 536"/>
                <a:gd name="T8" fmla="*/ 277 w 430"/>
                <a:gd name="T9" fmla="*/ 536 h 536"/>
                <a:gd name="T10" fmla="*/ 430 w 430"/>
                <a:gd name="T11" fmla="*/ 432 h 536"/>
              </a:gdLst>
              <a:cxnLst>
                <a:cxn ang="0">
                  <a:pos x="T0" y="T1"/>
                </a:cxn>
                <a:cxn ang="0">
                  <a:pos x="T2" y="T3"/>
                </a:cxn>
                <a:cxn ang="0">
                  <a:pos x="T4" y="T5"/>
                </a:cxn>
                <a:cxn ang="0">
                  <a:pos x="T6" y="T7"/>
                </a:cxn>
                <a:cxn ang="0">
                  <a:pos x="T8" y="T9"/>
                </a:cxn>
                <a:cxn ang="0">
                  <a:pos x="T10" y="T11"/>
                </a:cxn>
              </a:cxnLst>
              <a:rect l="0" t="0" r="r" b="b"/>
              <a:pathLst>
                <a:path w="430" h="536">
                  <a:moveTo>
                    <a:pt x="430" y="432"/>
                  </a:moveTo>
                  <a:lnTo>
                    <a:pt x="430" y="0"/>
                  </a:lnTo>
                  <a:lnTo>
                    <a:pt x="0" y="0"/>
                  </a:lnTo>
                  <a:lnTo>
                    <a:pt x="0" y="536"/>
                  </a:lnTo>
                  <a:lnTo>
                    <a:pt x="277" y="536"/>
                  </a:lnTo>
                  <a:lnTo>
                    <a:pt x="430" y="432"/>
                  </a:lnTo>
                  <a:close/>
                </a:path>
              </a:pathLst>
            </a:custGeom>
            <a:grpFill/>
            <a:ln>
              <a:solidFill>
                <a:schemeClr val="accent4"/>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29" name="Freeform 127"/>
            <p:cNvSpPr/>
            <p:nvPr/>
          </p:nvSpPr>
          <p:spPr bwMode="auto">
            <a:xfrm>
              <a:off x="8202014" y="3577220"/>
              <a:ext cx="272763" cy="14316"/>
            </a:xfrm>
            <a:custGeom>
              <a:gdLst>
                <a:gd name="T0" fmla="*/ 362 w 362"/>
                <a:gd name="T1" fmla="*/ 0 h 19"/>
                <a:gd name="T2" fmla="*/ 0 w 362"/>
                <a:gd name="T3" fmla="*/ 0 h 19"/>
                <a:gd name="T4" fmla="*/ 0 w 362"/>
                <a:gd name="T5" fmla="*/ 10 h 19"/>
                <a:gd name="T6" fmla="*/ 0 w 362"/>
                <a:gd name="T7" fmla="*/ 19 h 19"/>
                <a:gd name="T8" fmla="*/ 362 w 362"/>
                <a:gd name="T9" fmla="*/ 19 h 19"/>
                <a:gd name="T10" fmla="*/ 362 w 362"/>
                <a:gd name="T11" fmla="*/ 0 h 19"/>
              </a:gdLst>
              <a:cxnLst>
                <a:cxn ang="0">
                  <a:pos x="T0" y="T1"/>
                </a:cxn>
                <a:cxn ang="0">
                  <a:pos x="T2" y="T3"/>
                </a:cxn>
                <a:cxn ang="0">
                  <a:pos x="T4" y="T5"/>
                </a:cxn>
                <a:cxn ang="0">
                  <a:pos x="T6" y="T7"/>
                </a:cxn>
                <a:cxn ang="0">
                  <a:pos x="T8" y="T9"/>
                </a:cxn>
                <a:cxn ang="0">
                  <a:pos x="T10" y="T11"/>
                </a:cxn>
              </a:cxnLst>
              <a:rect l="0" t="0" r="r" b="b"/>
              <a:pathLst>
                <a:path w="362" h="19">
                  <a:moveTo>
                    <a:pt x="362" y="0"/>
                  </a:moveTo>
                  <a:lnTo>
                    <a:pt x="0" y="0"/>
                  </a:lnTo>
                  <a:lnTo>
                    <a:pt x="0" y="10"/>
                  </a:lnTo>
                  <a:lnTo>
                    <a:pt x="0" y="19"/>
                  </a:lnTo>
                  <a:lnTo>
                    <a:pt x="362" y="19"/>
                  </a:lnTo>
                  <a:lnTo>
                    <a:pt x="362"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0" name="Freeform 128"/>
            <p:cNvSpPr/>
            <p:nvPr/>
          </p:nvSpPr>
          <p:spPr bwMode="auto">
            <a:xfrm>
              <a:off x="8202014" y="3577220"/>
              <a:ext cx="272763" cy="14316"/>
            </a:xfrm>
            <a:custGeom>
              <a:gdLst>
                <a:gd name="T0" fmla="*/ 362 w 362"/>
                <a:gd name="T1" fmla="*/ 0 h 19"/>
                <a:gd name="T2" fmla="*/ 0 w 362"/>
                <a:gd name="T3" fmla="*/ 0 h 19"/>
                <a:gd name="T4" fmla="*/ 0 w 362"/>
                <a:gd name="T5" fmla="*/ 10 h 19"/>
                <a:gd name="T6" fmla="*/ 0 w 362"/>
                <a:gd name="T7" fmla="*/ 19 h 19"/>
                <a:gd name="T8" fmla="*/ 362 w 362"/>
                <a:gd name="T9" fmla="*/ 19 h 19"/>
                <a:gd name="T10" fmla="*/ 362 w 362"/>
                <a:gd name="T11" fmla="*/ 0 h 19"/>
              </a:gdLst>
              <a:cxnLst>
                <a:cxn ang="0">
                  <a:pos x="T0" y="T1"/>
                </a:cxn>
                <a:cxn ang="0">
                  <a:pos x="T2" y="T3"/>
                </a:cxn>
                <a:cxn ang="0">
                  <a:pos x="T4" y="T5"/>
                </a:cxn>
                <a:cxn ang="0">
                  <a:pos x="T6" y="T7"/>
                </a:cxn>
                <a:cxn ang="0">
                  <a:pos x="T8" y="T9"/>
                </a:cxn>
                <a:cxn ang="0">
                  <a:pos x="T10" y="T11"/>
                </a:cxn>
              </a:cxnLst>
              <a:rect l="0" t="0" r="r" b="b"/>
              <a:pathLst>
                <a:path w="362" h="19">
                  <a:moveTo>
                    <a:pt x="362" y="0"/>
                  </a:moveTo>
                  <a:lnTo>
                    <a:pt x="0" y="0"/>
                  </a:lnTo>
                  <a:lnTo>
                    <a:pt x="0" y="10"/>
                  </a:lnTo>
                  <a:lnTo>
                    <a:pt x="0" y="19"/>
                  </a:lnTo>
                  <a:lnTo>
                    <a:pt x="362" y="19"/>
                  </a:lnTo>
                  <a:lnTo>
                    <a:pt x="362"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1" name="Freeform 129"/>
            <p:cNvSpPr/>
            <p:nvPr/>
          </p:nvSpPr>
          <p:spPr bwMode="auto">
            <a:xfrm>
              <a:off x="8202014" y="3634485"/>
              <a:ext cx="272763" cy="6782"/>
            </a:xfrm>
            <a:custGeom>
              <a:gdLst>
                <a:gd name="T0" fmla="*/ 362 w 362"/>
                <a:gd name="T1" fmla="*/ 0 h 9"/>
                <a:gd name="T2" fmla="*/ 0 w 362"/>
                <a:gd name="T3" fmla="*/ 0 h 9"/>
                <a:gd name="T4" fmla="*/ 0 w 362"/>
                <a:gd name="T5" fmla="*/ 5 h 9"/>
                <a:gd name="T6" fmla="*/ 0 w 362"/>
                <a:gd name="T7" fmla="*/ 9 h 9"/>
                <a:gd name="T8" fmla="*/ 362 w 362"/>
                <a:gd name="T9" fmla="*/ 9 h 9"/>
                <a:gd name="T10" fmla="*/ 362 w 362"/>
                <a:gd name="T11" fmla="*/ 0 h 9"/>
              </a:gdLst>
              <a:cxnLst>
                <a:cxn ang="0">
                  <a:pos x="T0" y="T1"/>
                </a:cxn>
                <a:cxn ang="0">
                  <a:pos x="T2" y="T3"/>
                </a:cxn>
                <a:cxn ang="0">
                  <a:pos x="T4" y="T5"/>
                </a:cxn>
                <a:cxn ang="0">
                  <a:pos x="T6" y="T7"/>
                </a:cxn>
                <a:cxn ang="0">
                  <a:pos x="T8" y="T9"/>
                </a:cxn>
                <a:cxn ang="0">
                  <a:pos x="T10" y="T11"/>
                </a:cxn>
              </a:cxnLst>
              <a:rect l="0" t="0" r="r" b="b"/>
              <a:pathLst>
                <a:path w="362" h="9">
                  <a:moveTo>
                    <a:pt x="362" y="0"/>
                  </a:moveTo>
                  <a:lnTo>
                    <a:pt x="0" y="0"/>
                  </a:lnTo>
                  <a:lnTo>
                    <a:pt x="0" y="5"/>
                  </a:lnTo>
                  <a:lnTo>
                    <a:pt x="0" y="9"/>
                  </a:lnTo>
                  <a:lnTo>
                    <a:pt x="362" y="9"/>
                  </a:lnTo>
                  <a:lnTo>
                    <a:pt x="362"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2" name="Freeform 130"/>
            <p:cNvSpPr/>
            <p:nvPr/>
          </p:nvSpPr>
          <p:spPr bwMode="auto">
            <a:xfrm>
              <a:off x="8202014" y="3634485"/>
              <a:ext cx="272763" cy="6782"/>
            </a:xfrm>
            <a:custGeom>
              <a:gdLst>
                <a:gd name="T0" fmla="*/ 362 w 362"/>
                <a:gd name="T1" fmla="*/ 0 h 9"/>
                <a:gd name="T2" fmla="*/ 0 w 362"/>
                <a:gd name="T3" fmla="*/ 0 h 9"/>
                <a:gd name="T4" fmla="*/ 0 w 362"/>
                <a:gd name="T5" fmla="*/ 5 h 9"/>
                <a:gd name="T6" fmla="*/ 0 w 362"/>
                <a:gd name="T7" fmla="*/ 9 h 9"/>
                <a:gd name="T8" fmla="*/ 362 w 362"/>
                <a:gd name="T9" fmla="*/ 9 h 9"/>
                <a:gd name="T10" fmla="*/ 362 w 362"/>
                <a:gd name="T11" fmla="*/ 0 h 9"/>
              </a:gdLst>
              <a:cxnLst>
                <a:cxn ang="0">
                  <a:pos x="T0" y="T1"/>
                </a:cxn>
                <a:cxn ang="0">
                  <a:pos x="T2" y="T3"/>
                </a:cxn>
                <a:cxn ang="0">
                  <a:pos x="T4" y="T5"/>
                </a:cxn>
                <a:cxn ang="0">
                  <a:pos x="T6" y="T7"/>
                </a:cxn>
                <a:cxn ang="0">
                  <a:pos x="T8" y="T9"/>
                </a:cxn>
                <a:cxn ang="0">
                  <a:pos x="T10" y="T11"/>
                </a:cxn>
              </a:cxnLst>
              <a:rect l="0" t="0" r="r" b="b"/>
              <a:pathLst>
                <a:path w="362" h="9">
                  <a:moveTo>
                    <a:pt x="362" y="0"/>
                  </a:moveTo>
                  <a:lnTo>
                    <a:pt x="0" y="0"/>
                  </a:lnTo>
                  <a:lnTo>
                    <a:pt x="0" y="5"/>
                  </a:lnTo>
                  <a:lnTo>
                    <a:pt x="0" y="9"/>
                  </a:lnTo>
                  <a:lnTo>
                    <a:pt x="362" y="9"/>
                  </a:lnTo>
                  <a:lnTo>
                    <a:pt x="362"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3" name="Freeform 131"/>
            <p:cNvSpPr/>
            <p:nvPr/>
          </p:nvSpPr>
          <p:spPr bwMode="auto">
            <a:xfrm>
              <a:off x="8202014" y="3660857"/>
              <a:ext cx="272763" cy="7535"/>
            </a:xfrm>
            <a:custGeom>
              <a:gdLst>
                <a:gd name="T0" fmla="*/ 362 w 362"/>
                <a:gd name="T1" fmla="*/ 0 h 10"/>
                <a:gd name="T2" fmla="*/ 0 w 362"/>
                <a:gd name="T3" fmla="*/ 0 h 10"/>
                <a:gd name="T4" fmla="*/ 0 w 362"/>
                <a:gd name="T5" fmla="*/ 5 h 10"/>
                <a:gd name="T6" fmla="*/ 0 w 362"/>
                <a:gd name="T7" fmla="*/ 10 h 10"/>
                <a:gd name="T8" fmla="*/ 362 w 362"/>
                <a:gd name="T9" fmla="*/ 10 h 10"/>
                <a:gd name="T10" fmla="*/ 362 w 362"/>
                <a:gd name="T11" fmla="*/ 0 h 10"/>
              </a:gdLst>
              <a:cxnLst>
                <a:cxn ang="0">
                  <a:pos x="T0" y="T1"/>
                </a:cxn>
                <a:cxn ang="0">
                  <a:pos x="T2" y="T3"/>
                </a:cxn>
                <a:cxn ang="0">
                  <a:pos x="T4" y="T5"/>
                </a:cxn>
                <a:cxn ang="0">
                  <a:pos x="T6" y="T7"/>
                </a:cxn>
                <a:cxn ang="0">
                  <a:pos x="T8" y="T9"/>
                </a:cxn>
                <a:cxn ang="0">
                  <a:pos x="T10" y="T11"/>
                </a:cxn>
              </a:cxnLst>
              <a:rect l="0" t="0" r="r" b="b"/>
              <a:pathLst>
                <a:path w="362" h="10">
                  <a:moveTo>
                    <a:pt x="362" y="0"/>
                  </a:moveTo>
                  <a:lnTo>
                    <a:pt x="0" y="0"/>
                  </a:lnTo>
                  <a:lnTo>
                    <a:pt x="0" y="5"/>
                  </a:lnTo>
                  <a:lnTo>
                    <a:pt x="0" y="10"/>
                  </a:lnTo>
                  <a:lnTo>
                    <a:pt x="362" y="10"/>
                  </a:lnTo>
                  <a:lnTo>
                    <a:pt x="362"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4" name="Freeform 132"/>
            <p:cNvSpPr/>
            <p:nvPr/>
          </p:nvSpPr>
          <p:spPr bwMode="auto">
            <a:xfrm>
              <a:off x="8202014" y="3660857"/>
              <a:ext cx="272763" cy="7535"/>
            </a:xfrm>
            <a:custGeom>
              <a:gdLst>
                <a:gd name="T0" fmla="*/ 362 w 362"/>
                <a:gd name="T1" fmla="*/ 0 h 10"/>
                <a:gd name="T2" fmla="*/ 0 w 362"/>
                <a:gd name="T3" fmla="*/ 0 h 10"/>
                <a:gd name="T4" fmla="*/ 0 w 362"/>
                <a:gd name="T5" fmla="*/ 5 h 10"/>
                <a:gd name="T6" fmla="*/ 0 w 362"/>
                <a:gd name="T7" fmla="*/ 10 h 10"/>
                <a:gd name="T8" fmla="*/ 362 w 362"/>
                <a:gd name="T9" fmla="*/ 10 h 10"/>
                <a:gd name="T10" fmla="*/ 362 w 362"/>
                <a:gd name="T11" fmla="*/ 0 h 10"/>
              </a:gdLst>
              <a:cxnLst>
                <a:cxn ang="0">
                  <a:pos x="T0" y="T1"/>
                </a:cxn>
                <a:cxn ang="0">
                  <a:pos x="T2" y="T3"/>
                </a:cxn>
                <a:cxn ang="0">
                  <a:pos x="T4" y="T5"/>
                </a:cxn>
                <a:cxn ang="0">
                  <a:pos x="T6" y="T7"/>
                </a:cxn>
                <a:cxn ang="0">
                  <a:pos x="T8" y="T9"/>
                </a:cxn>
                <a:cxn ang="0">
                  <a:pos x="T10" y="T11"/>
                </a:cxn>
              </a:cxnLst>
              <a:rect l="0" t="0" r="r" b="b"/>
              <a:pathLst>
                <a:path w="362" h="10">
                  <a:moveTo>
                    <a:pt x="362" y="0"/>
                  </a:moveTo>
                  <a:lnTo>
                    <a:pt x="0" y="0"/>
                  </a:lnTo>
                  <a:lnTo>
                    <a:pt x="0" y="5"/>
                  </a:lnTo>
                  <a:lnTo>
                    <a:pt x="0" y="10"/>
                  </a:lnTo>
                  <a:lnTo>
                    <a:pt x="362" y="10"/>
                  </a:lnTo>
                  <a:lnTo>
                    <a:pt x="362"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5" name="Freeform 133"/>
            <p:cNvSpPr/>
            <p:nvPr/>
          </p:nvSpPr>
          <p:spPr bwMode="auto">
            <a:xfrm>
              <a:off x="8202014" y="3687982"/>
              <a:ext cx="272763" cy="6782"/>
            </a:xfrm>
            <a:custGeom>
              <a:gdLst>
                <a:gd name="T0" fmla="*/ 362 w 362"/>
                <a:gd name="T1" fmla="*/ 0 h 9"/>
                <a:gd name="T2" fmla="*/ 0 w 362"/>
                <a:gd name="T3" fmla="*/ 0 h 9"/>
                <a:gd name="T4" fmla="*/ 0 w 362"/>
                <a:gd name="T5" fmla="*/ 5 h 9"/>
                <a:gd name="T6" fmla="*/ 0 w 362"/>
                <a:gd name="T7" fmla="*/ 9 h 9"/>
                <a:gd name="T8" fmla="*/ 362 w 362"/>
                <a:gd name="T9" fmla="*/ 9 h 9"/>
                <a:gd name="T10" fmla="*/ 362 w 362"/>
                <a:gd name="T11" fmla="*/ 0 h 9"/>
              </a:gdLst>
              <a:cxnLst>
                <a:cxn ang="0">
                  <a:pos x="T0" y="T1"/>
                </a:cxn>
                <a:cxn ang="0">
                  <a:pos x="T2" y="T3"/>
                </a:cxn>
                <a:cxn ang="0">
                  <a:pos x="T4" y="T5"/>
                </a:cxn>
                <a:cxn ang="0">
                  <a:pos x="T6" y="T7"/>
                </a:cxn>
                <a:cxn ang="0">
                  <a:pos x="T8" y="T9"/>
                </a:cxn>
                <a:cxn ang="0">
                  <a:pos x="T10" y="T11"/>
                </a:cxn>
              </a:cxnLst>
              <a:rect l="0" t="0" r="r" b="b"/>
              <a:pathLst>
                <a:path w="362" h="9">
                  <a:moveTo>
                    <a:pt x="362" y="0"/>
                  </a:moveTo>
                  <a:lnTo>
                    <a:pt x="0" y="0"/>
                  </a:lnTo>
                  <a:lnTo>
                    <a:pt x="0" y="5"/>
                  </a:lnTo>
                  <a:lnTo>
                    <a:pt x="0" y="9"/>
                  </a:lnTo>
                  <a:lnTo>
                    <a:pt x="362" y="9"/>
                  </a:lnTo>
                  <a:lnTo>
                    <a:pt x="362"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6" name="Freeform 134"/>
            <p:cNvSpPr/>
            <p:nvPr/>
          </p:nvSpPr>
          <p:spPr bwMode="auto">
            <a:xfrm>
              <a:off x="8202014" y="3687982"/>
              <a:ext cx="272763" cy="6782"/>
            </a:xfrm>
            <a:custGeom>
              <a:gdLst>
                <a:gd name="T0" fmla="*/ 362 w 362"/>
                <a:gd name="T1" fmla="*/ 0 h 9"/>
                <a:gd name="T2" fmla="*/ 0 w 362"/>
                <a:gd name="T3" fmla="*/ 0 h 9"/>
                <a:gd name="T4" fmla="*/ 0 w 362"/>
                <a:gd name="T5" fmla="*/ 5 h 9"/>
                <a:gd name="T6" fmla="*/ 0 w 362"/>
                <a:gd name="T7" fmla="*/ 9 h 9"/>
                <a:gd name="T8" fmla="*/ 362 w 362"/>
                <a:gd name="T9" fmla="*/ 9 h 9"/>
                <a:gd name="T10" fmla="*/ 362 w 362"/>
                <a:gd name="T11" fmla="*/ 0 h 9"/>
              </a:gdLst>
              <a:cxnLst>
                <a:cxn ang="0">
                  <a:pos x="T0" y="T1"/>
                </a:cxn>
                <a:cxn ang="0">
                  <a:pos x="T2" y="T3"/>
                </a:cxn>
                <a:cxn ang="0">
                  <a:pos x="T4" y="T5"/>
                </a:cxn>
                <a:cxn ang="0">
                  <a:pos x="T6" y="T7"/>
                </a:cxn>
                <a:cxn ang="0">
                  <a:pos x="T8" y="T9"/>
                </a:cxn>
                <a:cxn ang="0">
                  <a:pos x="T10" y="T11"/>
                </a:cxn>
              </a:cxnLst>
              <a:rect l="0" t="0" r="r" b="b"/>
              <a:pathLst>
                <a:path w="362" h="9">
                  <a:moveTo>
                    <a:pt x="362" y="0"/>
                  </a:moveTo>
                  <a:lnTo>
                    <a:pt x="0" y="0"/>
                  </a:lnTo>
                  <a:lnTo>
                    <a:pt x="0" y="5"/>
                  </a:lnTo>
                  <a:lnTo>
                    <a:pt x="0" y="9"/>
                  </a:lnTo>
                  <a:lnTo>
                    <a:pt x="362" y="9"/>
                  </a:lnTo>
                  <a:lnTo>
                    <a:pt x="362"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7" name="Freeform 135"/>
            <p:cNvSpPr/>
            <p:nvPr/>
          </p:nvSpPr>
          <p:spPr bwMode="auto">
            <a:xfrm>
              <a:off x="8202014" y="3714354"/>
              <a:ext cx="272763" cy="7535"/>
            </a:xfrm>
            <a:custGeom>
              <a:gdLst>
                <a:gd name="T0" fmla="*/ 362 w 362"/>
                <a:gd name="T1" fmla="*/ 0 h 10"/>
                <a:gd name="T2" fmla="*/ 0 w 362"/>
                <a:gd name="T3" fmla="*/ 0 h 10"/>
                <a:gd name="T4" fmla="*/ 0 w 362"/>
                <a:gd name="T5" fmla="*/ 5 h 10"/>
                <a:gd name="T6" fmla="*/ 0 w 362"/>
                <a:gd name="T7" fmla="*/ 10 h 10"/>
                <a:gd name="T8" fmla="*/ 362 w 362"/>
                <a:gd name="T9" fmla="*/ 10 h 10"/>
                <a:gd name="T10" fmla="*/ 362 w 362"/>
                <a:gd name="T11" fmla="*/ 0 h 10"/>
              </a:gdLst>
              <a:cxnLst>
                <a:cxn ang="0">
                  <a:pos x="T0" y="T1"/>
                </a:cxn>
                <a:cxn ang="0">
                  <a:pos x="T2" y="T3"/>
                </a:cxn>
                <a:cxn ang="0">
                  <a:pos x="T4" y="T5"/>
                </a:cxn>
                <a:cxn ang="0">
                  <a:pos x="T6" y="T7"/>
                </a:cxn>
                <a:cxn ang="0">
                  <a:pos x="T8" y="T9"/>
                </a:cxn>
                <a:cxn ang="0">
                  <a:pos x="T10" y="T11"/>
                </a:cxn>
              </a:cxnLst>
              <a:rect l="0" t="0" r="r" b="b"/>
              <a:pathLst>
                <a:path w="362" h="10">
                  <a:moveTo>
                    <a:pt x="362" y="0"/>
                  </a:moveTo>
                  <a:lnTo>
                    <a:pt x="0" y="0"/>
                  </a:lnTo>
                  <a:lnTo>
                    <a:pt x="0" y="5"/>
                  </a:lnTo>
                  <a:lnTo>
                    <a:pt x="0" y="10"/>
                  </a:lnTo>
                  <a:lnTo>
                    <a:pt x="362" y="10"/>
                  </a:lnTo>
                  <a:lnTo>
                    <a:pt x="362"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8" name="Freeform 136"/>
            <p:cNvSpPr/>
            <p:nvPr/>
          </p:nvSpPr>
          <p:spPr bwMode="auto">
            <a:xfrm>
              <a:off x="8202014" y="3714354"/>
              <a:ext cx="272763" cy="7535"/>
            </a:xfrm>
            <a:custGeom>
              <a:gdLst>
                <a:gd name="T0" fmla="*/ 362 w 362"/>
                <a:gd name="T1" fmla="*/ 0 h 10"/>
                <a:gd name="T2" fmla="*/ 0 w 362"/>
                <a:gd name="T3" fmla="*/ 0 h 10"/>
                <a:gd name="T4" fmla="*/ 0 w 362"/>
                <a:gd name="T5" fmla="*/ 5 h 10"/>
                <a:gd name="T6" fmla="*/ 0 w 362"/>
                <a:gd name="T7" fmla="*/ 10 h 10"/>
                <a:gd name="T8" fmla="*/ 362 w 362"/>
                <a:gd name="T9" fmla="*/ 10 h 10"/>
                <a:gd name="T10" fmla="*/ 362 w 362"/>
                <a:gd name="T11" fmla="*/ 0 h 10"/>
              </a:gdLst>
              <a:cxnLst>
                <a:cxn ang="0">
                  <a:pos x="T0" y="T1"/>
                </a:cxn>
                <a:cxn ang="0">
                  <a:pos x="T2" y="T3"/>
                </a:cxn>
                <a:cxn ang="0">
                  <a:pos x="T4" y="T5"/>
                </a:cxn>
                <a:cxn ang="0">
                  <a:pos x="T6" y="T7"/>
                </a:cxn>
                <a:cxn ang="0">
                  <a:pos x="T8" y="T9"/>
                </a:cxn>
                <a:cxn ang="0">
                  <a:pos x="T10" y="T11"/>
                </a:cxn>
              </a:cxnLst>
              <a:rect l="0" t="0" r="r" b="b"/>
              <a:pathLst>
                <a:path w="362" h="10">
                  <a:moveTo>
                    <a:pt x="362" y="0"/>
                  </a:moveTo>
                  <a:lnTo>
                    <a:pt x="0" y="0"/>
                  </a:lnTo>
                  <a:lnTo>
                    <a:pt x="0" y="5"/>
                  </a:lnTo>
                  <a:lnTo>
                    <a:pt x="0" y="10"/>
                  </a:lnTo>
                  <a:lnTo>
                    <a:pt x="362" y="10"/>
                  </a:lnTo>
                  <a:lnTo>
                    <a:pt x="362"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39" name="Freeform 137"/>
            <p:cNvSpPr/>
            <p:nvPr/>
          </p:nvSpPr>
          <p:spPr bwMode="auto">
            <a:xfrm>
              <a:off x="8198246" y="3767852"/>
              <a:ext cx="274270" cy="7535"/>
            </a:xfrm>
            <a:custGeom>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0" name="Freeform 138"/>
            <p:cNvSpPr/>
            <p:nvPr/>
          </p:nvSpPr>
          <p:spPr bwMode="auto">
            <a:xfrm>
              <a:off x="8198246" y="3767852"/>
              <a:ext cx="274270" cy="7535"/>
            </a:xfrm>
            <a:custGeom>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1" name="Freeform 139"/>
            <p:cNvSpPr/>
            <p:nvPr/>
          </p:nvSpPr>
          <p:spPr bwMode="auto">
            <a:xfrm>
              <a:off x="8198246" y="3782169"/>
              <a:ext cx="274270" cy="7535"/>
            </a:xfrm>
            <a:custGeom>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2" name="Freeform 140"/>
            <p:cNvSpPr/>
            <p:nvPr/>
          </p:nvSpPr>
          <p:spPr bwMode="auto">
            <a:xfrm>
              <a:off x="8198246" y="3782169"/>
              <a:ext cx="274270" cy="7535"/>
            </a:xfrm>
            <a:custGeom>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3" name="Freeform 141"/>
            <p:cNvSpPr/>
            <p:nvPr/>
          </p:nvSpPr>
          <p:spPr bwMode="auto">
            <a:xfrm>
              <a:off x="8198246" y="3848475"/>
              <a:ext cx="274270" cy="6782"/>
            </a:xfrm>
            <a:custGeom>
              <a:gdLst>
                <a:gd name="T0" fmla="*/ 364 w 364"/>
                <a:gd name="T1" fmla="*/ 0 h 9"/>
                <a:gd name="T2" fmla="*/ 0 w 364"/>
                <a:gd name="T3" fmla="*/ 0 h 9"/>
                <a:gd name="T4" fmla="*/ 0 w 364"/>
                <a:gd name="T5" fmla="*/ 4 h 9"/>
                <a:gd name="T6" fmla="*/ 0 w 364"/>
                <a:gd name="T7" fmla="*/ 9 h 9"/>
                <a:gd name="T8" fmla="*/ 364 w 364"/>
                <a:gd name="T9" fmla="*/ 9 h 9"/>
                <a:gd name="T10" fmla="*/ 364 w 364"/>
                <a:gd name="T11" fmla="*/ 0 h 9"/>
              </a:gdLst>
              <a:cxnLst>
                <a:cxn ang="0">
                  <a:pos x="T0" y="T1"/>
                </a:cxn>
                <a:cxn ang="0">
                  <a:pos x="T2" y="T3"/>
                </a:cxn>
                <a:cxn ang="0">
                  <a:pos x="T4" y="T5"/>
                </a:cxn>
                <a:cxn ang="0">
                  <a:pos x="T6" y="T7"/>
                </a:cxn>
                <a:cxn ang="0">
                  <a:pos x="T8" y="T9"/>
                </a:cxn>
                <a:cxn ang="0">
                  <a:pos x="T10" y="T11"/>
                </a:cxn>
              </a:cxnLst>
              <a:rect l="0" t="0" r="r" b="b"/>
              <a:pathLst>
                <a:path w="364" h="9">
                  <a:moveTo>
                    <a:pt x="364" y="0"/>
                  </a:moveTo>
                  <a:lnTo>
                    <a:pt x="0" y="0"/>
                  </a:lnTo>
                  <a:lnTo>
                    <a:pt x="0" y="4"/>
                  </a:lnTo>
                  <a:lnTo>
                    <a:pt x="0" y="9"/>
                  </a:lnTo>
                  <a:lnTo>
                    <a:pt x="364" y="9"/>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4" name="Freeform 142"/>
            <p:cNvSpPr/>
            <p:nvPr/>
          </p:nvSpPr>
          <p:spPr bwMode="auto">
            <a:xfrm>
              <a:off x="8198246" y="3848475"/>
              <a:ext cx="274270" cy="6782"/>
            </a:xfrm>
            <a:custGeom>
              <a:gdLst>
                <a:gd name="T0" fmla="*/ 364 w 364"/>
                <a:gd name="T1" fmla="*/ 0 h 9"/>
                <a:gd name="T2" fmla="*/ 0 w 364"/>
                <a:gd name="T3" fmla="*/ 0 h 9"/>
                <a:gd name="T4" fmla="*/ 0 w 364"/>
                <a:gd name="T5" fmla="*/ 4 h 9"/>
                <a:gd name="T6" fmla="*/ 0 w 364"/>
                <a:gd name="T7" fmla="*/ 9 h 9"/>
                <a:gd name="T8" fmla="*/ 364 w 364"/>
                <a:gd name="T9" fmla="*/ 9 h 9"/>
                <a:gd name="T10" fmla="*/ 364 w 364"/>
                <a:gd name="T11" fmla="*/ 0 h 9"/>
              </a:gdLst>
              <a:cxnLst>
                <a:cxn ang="0">
                  <a:pos x="T0" y="T1"/>
                </a:cxn>
                <a:cxn ang="0">
                  <a:pos x="T2" y="T3"/>
                </a:cxn>
                <a:cxn ang="0">
                  <a:pos x="T4" y="T5"/>
                </a:cxn>
                <a:cxn ang="0">
                  <a:pos x="T6" y="T7"/>
                </a:cxn>
                <a:cxn ang="0">
                  <a:pos x="T8" y="T9"/>
                </a:cxn>
                <a:cxn ang="0">
                  <a:pos x="T10" y="T11"/>
                </a:cxn>
              </a:cxnLst>
              <a:rect l="0" t="0" r="r" b="b"/>
              <a:pathLst>
                <a:path w="364" h="9">
                  <a:moveTo>
                    <a:pt x="364" y="0"/>
                  </a:moveTo>
                  <a:lnTo>
                    <a:pt x="0" y="0"/>
                  </a:lnTo>
                  <a:lnTo>
                    <a:pt x="0" y="4"/>
                  </a:lnTo>
                  <a:lnTo>
                    <a:pt x="0" y="9"/>
                  </a:lnTo>
                  <a:lnTo>
                    <a:pt x="364" y="9"/>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5" name="Freeform 143"/>
            <p:cNvSpPr/>
            <p:nvPr/>
          </p:nvSpPr>
          <p:spPr bwMode="auto">
            <a:xfrm>
              <a:off x="8198246" y="3864298"/>
              <a:ext cx="274270" cy="5275"/>
            </a:xfrm>
            <a:custGeom>
              <a:gdLst>
                <a:gd name="T0" fmla="*/ 364 w 364"/>
                <a:gd name="T1" fmla="*/ 0 h 7"/>
                <a:gd name="T2" fmla="*/ 0 w 364"/>
                <a:gd name="T3" fmla="*/ 0 h 7"/>
                <a:gd name="T4" fmla="*/ 0 w 364"/>
                <a:gd name="T5" fmla="*/ 2 h 7"/>
                <a:gd name="T6" fmla="*/ 0 w 364"/>
                <a:gd name="T7" fmla="*/ 7 h 7"/>
                <a:gd name="T8" fmla="*/ 364 w 364"/>
                <a:gd name="T9" fmla="*/ 7 h 7"/>
                <a:gd name="T10" fmla="*/ 364 w 364"/>
                <a:gd name="T11" fmla="*/ 0 h 7"/>
              </a:gdLst>
              <a:cxnLst>
                <a:cxn ang="0">
                  <a:pos x="T0" y="T1"/>
                </a:cxn>
                <a:cxn ang="0">
                  <a:pos x="T2" y="T3"/>
                </a:cxn>
                <a:cxn ang="0">
                  <a:pos x="T4" y="T5"/>
                </a:cxn>
                <a:cxn ang="0">
                  <a:pos x="T6" y="T7"/>
                </a:cxn>
                <a:cxn ang="0">
                  <a:pos x="T8" y="T9"/>
                </a:cxn>
                <a:cxn ang="0">
                  <a:pos x="T10" y="T11"/>
                </a:cxn>
              </a:cxnLst>
              <a:rect l="0" t="0" r="r" b="b"/>
              <a:pathLst>
                <a:path w="364" h="7">
                  <a:moveTo>
                    <a:pt x="364" y="0"/>
                  </a:moveTo>
                  <a:lnTo>
                    <a:pt x="0" y="0"/>
                  </a:lnTo>
                  <a:lnTo>
                    <a:pt x="0" y="2"/>
                  </a:lnTo>
                  <a:lnTo>
                    <a:pt x="0" y="7"/>
                  </a:lnTo>
                  <a:lnTo>
                    <a:pt x="364" y="7"/>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6" name="Freeform 144"/>
            <p:cNvSpPr/>
            <p:nvPr/>
          </p:nvSpPr>
          <p:spPr bwMode="auto">
            <a:xfrm>
              <a:off x="8198246" y="3864298"/>
              <a:ext cx="274270" cy="5275"/>
            </a:xfrm>
            <a:custGeom>
              <a:gdLst>
                <a:gd name="T0" fmla="*/ 364 w 364"/>
                <a:gd name="T1" fmla="*/ 0 h 7"/>
                <a:gd name="T2" fmla="*/ 0 w 364"/>
                <a:gd name="T3" fmla="*/ 0 h 7"/>
                <a:gd name="T4" fmla="*/ 0 w 364"/>
                <a:gd name="T5" fmla="*/ 2 h 7"/>
                <a:gd name="T6" fmla="*/ 0 w 364"/>
                <a:gd name="T7" fmla="*/ 7 h 7"/>
                <a:gd name="T8" fmla="*/ 364 w 364"/>
                <a:gd name="T9" fmla="*/ 7 h 7"/>
                <a:gd name="T10" fmla="*/ 364 w 364"/>
                <a:gd name="T11" fmla="*/ 0 h 7"/>
              </a:gdLst>
              <a:cxnLst>
                <a:cxn ang="0">
                  <a:pos x="T0" y="T1"/>
                </a:cxn>
                <a:cxn ang="0">
                  <a:pos x="T2" y="T3"/>
                </a:cxn>
                <a:cxn ang="0">
                  <a:pos x="T4" y="T5"/>
                </a:cxn>
                <a:cxn ang="0">
                  <a:pos x="T6" y="T7"/>
                </a:cxn>
                <a:cxn ang="0">
                  <a:pos x="T8" y="T9"/>
                </a:cxn>
                <a:cxn ang="0">
                  <a:pos x="T10" y="T11"/>
                </a:cxn>
              </a:cxnLst>
              <a:rect l="0" t="0" r="r" b="b"/>
              <a:pathLst>
                <a:path w="364" h="7">
                  <a:moveTo>
                    <a:pt x="364" y="0"/>
                  </a:moveTo>
                  <a:lnTo>
                    <a:pt x="0" y="0"/>
                  </a:lnTo>
                  <a:lnTo>
                    <a:pt x="0" y="2"/>
                  </a:lnTo>
                  <a:lnTo>
                    <a:pt x="0" y="7"/>
                  </a:lnTo>
                  <a:lnTo>
                    <a:pt x="364" y="7"/>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7" name="Rectangle 145"/>
            <p:cNvSpPr>
              <a:spLocks noChangeArrowheads="1"/>
            </p:cNvSpPr>
            <p:nvPr/>
          </p:nvSpPr>
          <p:spPr bwMode="auto">
            <a:xfrm>
              <a:off x="8472515" y="3889163"/>
              <a:ext cx="754" cy="754"/>
            </a:xfrm>
            <a:prstGeom prst="rect">
              <a:avLst/>
            </a:pr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8" name="Freeform 146"/>
            <p:cNvSpPr/>
            <p:nvPr/>
          </p:nvSpPr>
          <p:spPr bwMode="auto">
            <a:xfrm flipH="1">
              <a:off x="8472515" y="3889163"/>
              <a:ext cx="0" cy="0"/>
            </a:xfrm>
            <a:custGeom>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49" name="Freeform 147"/>
            <p:cNvSpPr/>
            <p:nvPr/>
          </p:nvSpPr>
          <p:spPr bwMode="auto">
            <a:xfrm>
              <a:off x="8198246" y="3881629"/>
              <a:ext cx="274270" cy="7535"/>
            </a:xfrm>
            <a:custGeom>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10 h 10"/>
                <a:gd name="T12" fmla="*/ 364 w 364"/>
                <a:gd name="T13" fmla="*/ 0 h 10"/>
              </a:gdLst>
              <a:cxnLst>
                <a:cxn ang="0">
                  <a:pos x="T0" y="T1"/>
                </a:cxn>
                <a:cxn ang="0">
                  <a:pos x="T2" y="T3"/>
                </a:cxn>
                <a:cxn ang="0">
                  <a:pos x="T4" y="T5"/>
                </a:cxn>
                <a:cxn ang="0">
                  <a:pos x="T6" y="T7"/>
                </a:cxn>
                <a:cxn ang="0">
                  <a:pos x="T8" y="T9"/>
                </a:cxn>
                <a:cxn ang="0">
                  <a:pos x="T10" y="T11"/>
                </a:cxn>
                <a:cxn ang="0">
                  <a:pos x="T12" y="T13"/>
                </a:cxn>
              </a:cxnLst>
              <a:rect l="0" t="0" r="r" b="b"/>
              <a:pathLst>
                <a:path w="364" h="10">
                  <a:moveTo>
                    <a:pt x="364" y="0"/>
                  </a:moveTo>
                  <a:lnTo>
                    <a:pt x="0" y="0"/>
                  </a:lnTo>
                  <a:lnTo>
                    <a:pt x="0" y="5"/>
                  </a:lnTo>
                  <a:lnTo>
                    <a:pt x="0" y="10"/>
                  </a:lnTo>
                  <a:lnTo>
                    <a:pt x="364" y="10"/>
                  </a:lnTo>
                  <a:lnTo>
                    <a:pt x="364" y="10"/>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0" name="Freeform 148"/>
            <p:cNvSpPr/>
            <p:nvPr/>
          </p:nvSpPr>
          <p:spPr bwMode="auto">
            <a:xfrm>
              <a:off x="8198246" y="3881629"/>
              <a:ext cx="274270" cy="7535"/>
            </a:xfrm>
            <a:custGeom>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10 h 10"/>
                <a:gd name="T12" fmla="*/ 364 w 364"/>
                <a:gd name="T13" fmla="*/ 0 h 10"/>
              </a:gdLst>
              <a:cxnLst>
                <a:cxn ang="0">
                  <a:pos x="T0" y="T1"/>
                </a:cxn>
                <a:cxn ang="0">
                  <a:pos x="T2" y="T3"/>
                </a:cxn>
                <a:cxn ang="0">
                  <a:pos x="T4" y="T5"/>
                </a:cxn>
                <a:cxn ang="0">
                  <a:pos x="T6" y="T7"/>
                </a:cxn>
                <a:cxn ang="0">
                  <a:pos x="T8" y="T9"/>
                </a:cxn>
                <a:cxn ang="0">
                  <a:pos x="T10" y="T11"/>
                </a:cxn>
                <a:cxn ang="0">
                  <a:pos x="T12" y="T13"/>
                </a:cxn>
              </a:cxnLst>
              <a:rect l="0" t="0" r="r" b="b"/>
              <a:pathLst>
                <a:path w="364" h="10">
                  <a:moveTo>
                    <a:pt x="364" y="0"/>
                  </a:moveTo>
                  <a:lnTo>
                    <a:pt x="0" y="0"/>
                  </a:lnTo>
                  <a:lnTo>
                    <a:pt x="0" y="5"/>
                  </a:lnTo>
                  <a:lnTo>
                    <a:pt x="0" y="10"/>
                  </a:lnTo>
                  <a:lnTo>
                    <a:pt x="364" y="10"/>
                  </a:lnTo>
                  <a:lnTo>
                    <a:pt x="364" y="10"/>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1" name="Freeform 149"/>
            <p:cNvSpPr/>
            <p:nvPr/>
          </p:nvSpPr>
          <p:spPr bwMode="auto">
            <a:xfrm>
              <a:off x="8198246" y="3898206"/>
              <a:ext cx="215497" cy="5275"/>
            </a:xfrm>
            <a:custGeom>
              <a:gdLst>
                <a:gd name="T0" fmla="*/ 286 w 286"/>
                <a:gd name="T1" fmla="*/ 0 h 7"/>
                <a:gd name="T2" fmla="*/ 0 w 286"/>
                <a:gd name="T3" fmla="*/ 0 h 7"/>
                <a:gd name="T4" fmla="*/ 0 w 286"/>
                <a:gd name="T5" fmla="*/ 4 h 7"/>
                <a:gd name="T6" fmla="*/ 0 w 286"/>
                <a:gd name="T7" fmla="*/ 7 h 7"/>
                <a:gd name="T8" fmla="*/ 286 w 286"/>
                <a:gd name="T9" fmla="*/ 7 h 7"/>
                <a:gd name="T10" fmla="*/ 286 w 286"/>
                <a:gd name="T11" fmla="*/ 0 h 7"/>
              </a:gdLst>
              <a:cxnLst>
                <a:cxn ang="0">
                  <a:pos x="T0" y="T1"/>
                </a:cxn>
                <a:cxn ang="0">
                  <a:pos x="T2" y="T3"/>
                </a:cxn>
                <a:cxn ang="0">
                  <a:pos x="T4" y="T5"/>
                </a:cxn>
                <a:cxn ang="0">
                  <a:pos x="T6" y="T7"/>
                </a:cxn>
                <a:cxn ang="0">
                  <a:pos x="T8" y="T9"/>
                </a:cxn>
                <a:cxn ang="0">
                  <a:pos x="T10" y="T11"/>
                </a:cxn>
              </a:cxnLst>
              <a:rect l="0" t="0" r="r" b="b"/>
              <a:pathLst>
                <a:path w="286" h="7">
                  <a:moveTo>
                    <a:pt x="286" y="0"/>
                  </a:moveTo>
                  <a:lnTo>
                    <a:pt x="0" y="0"/>
                  </a:lnTo>
                  <a:lnTo>
                    <a:pt x="0" y="4"/>
                  </a:lnTo>
                  <a:lnTo>
                    <a:pt x="0" y="7"/>
                  </a:lnTo>
                  <a:lnTo>
                    <a:pt x="286" y="7"/>
                  </a:lnTo>
                  <a:lnTo>
                    <a:pt x="286"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2" name="Freeform 150"/>
            <p:cNvSpPr/>
            <p:nvPr/>
          </p:nvSpPr>
          <p:spPr bwMode="auto">
            <a:xfrm>
              <a:off x="8198246" y="3898206"/>
              <a:ext cx="215497" cy="5275"/>
            </a:xfrm>
            <a:custGeom>
              <a:gdLst>
                <a:gd name="T0" fmla="*/ 286 w 286"/>
                <a:gd name="T1" fmla="*/ 0 h 7"/>
                <a:gd name="T2" fmla="*/ 0 w 286"/>
                <a:gd name="T3" fmla="*/ 0 h 7"/>
                <a:gd name="T4" fmla="*/ 0 w 286"/>
                <a:gd name="T5" fmla="*/ 4 h 7"/>
                <a:gd name="T6" fmla="*/ 0 w 286"/>
                <a:gd name="T7" fmla="*/ 7 h 7"/>
                <a:gd name="T8" fmla="*/ 286 w 286"/>
                <a:gd name="T9" fmla="*/ 7 h 7"/>
                <a:gd name="T10" fmla="*/ 286 w 286"/>
                <a:gd name="T11" fmla="*/ 0 h 7"/>
              </a:gdLst>
              <a:cxnLst>
                <a:cxn ang="0">
                  <a:pos x="T0" y="T1"/>
                </a:cxn>
                <a:cxn ang="0">
                  <a:pos x="T2" y="T3"/>
                </a:cxn>
                <a:cxn ang="0">
                  <a:pos x="T4" y="T5"/>
                </a:cxn>
                <a:cxn ang="0">
                  <a:pos x="T6" y="T7"/>
                </a:cxn>
                <a:cxn ang="0">
                  <a:pos x="T8" y="T9"/>
                </a:cxn>
                <a:cxn ang="0">
                  <a:pos x="T10" y="T11"/>
                </a:cxn>
              </a:cxnLst>
              <a:rect l="0" t="0" r="r" b="b"/>
              <a:pathLst>
                <a:path w="286" h="7">
                  <a:moveTo>
                    <a:pt x="286" y="0"/>
                  </a:moveTo>
                  <a:lnTo>
                    <a:pt x="0" y="0"/>
                  </a:lnTo>
                  <a:lnTo>
                    <a:pt x="0" y="4"/>
                  </a:lnTo>
                  <a:lnTo>
                    <a:pt x="0" y="7"/>
                  </a:lnTo>
                  <a:lnTo>
                    <a:pt x="286" y="7"/>
                  </a:lnTo>
                  <a:lnTo>
                    <a:pt x="286"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3" name="Freeform 151"/>
            <p:cNvSpPr/>
            <p:nvPr/>
          </p:nvSpPr>
          <p:spPr bwMode="auto">
            <a:xfrm>
              <a:off x="8198246" y="3797992"/>
              <a:ext cx="274270" cy="7535"/>
            </a:xfrm>
            <a:custGeom>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4" name="Freeform 152"/>
            <p:cNvSpPr/>
            <p:nvPr/>
          </p:nvSpPr>
          <p:spPr bwMode="auto">
            <a:xfrm>
              <a:off x="8198246" y="3797992"/>
              <a:ext cx="274270" cy="7535"/>
            </a:xfrm>
            <a:custGeom>
              <a:gdLst>
                <a:gd name="T0" fmla="*/ 364 w 364"/>
                <a:gd name="T1" fmla="*/ 0 h 10"/>
                <a:gd name="T2" fmla="*/ 0 w 364"/>
                <a:gd name="T3" fmla="*/ 0 h 10"/>
                <a:gd name="T4" fmla="*/ 0 w 364"/>
                <a:gd name="T5" fmla="*/ 5 h 10"/>
                <a:gd name="T6" fmla="*/ 0 w 364"/>
                <a:gd name="T7" fmla="*/ 10 h 10"/>
                <a:gd name="T8" fmla="*/ 364 w 364"/>
                <a:gd name="T9" fmla="*/ 10 h 10"/>
                <a:gd name="T10" fmla="*/ 364 w 364"/>
                <a:gd name="T11" fmla="*/ 0 h 10"/>
              </a:gdLst>
              <a:cxnLst>
                <a:cxn ang="0">
                  <a:pos x="T0" y="T1"/>
                </a:cxn>
                <a:cxn ang="0">
                  <a:pos x="T2" y="T3"/>
                </a:cxn>
                <a:cxn ang="0">
                  <a:pos x="T4" y="T5"/>
                </a:cxn>
                <a:cxn ang="0">
                  <a:pos x="T6" y="T7"/>
                </a:cxn>
                <a:cxn ang="0">
                  <a:pos x="T8" y="T9"/>
                </a:cxn>
                <a:cxn ang="0">
                  <a:pos x="T10" y="T11"/>
                </a:cxn>
              </a:cxnLst>
              <a:rect l="0" t="0" r="r" b="b"/>
              <a:pathLst>
                <a:path w="364" h="10">
                  <a:moveTo>
                    <a:pt x="364" y="0"/>
                  </a:moveTo>
                  <a:lnTo>
                    <a:pt x="0" y="0"/>
                  </a:lnTo>
                  <a:lnTo>
                    <a:pt x="0" y="5"/>
                  </a:lnTo>
                  <a:lnTo>
                    <a:pt x="0" y="10"/>
                  </a:lnTo>
                  <a:lnTo>
                    <a:pt x="364" y="10"/>
                  </a:lnTo>
                  <a:lnTo>
                    <a:pt x="364"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5" name="Freeform 153"/>
            <p:cNvSpPr/>
            <p:nvPr/>
          </p:nvSpPr>
          <p:spPr bwMode="auto">
            <a:xfrm>
              <a:off x="8198246" y="3814568"/>
              <a:ext cx="203442" cy="5275"/>
            </a:xfrm>
            <a:custGeom>
              <a:gdLst>
                <a:gd name="T0" fmla="*/ 270 w 270"/>
                <a:gd name="T1" fmla="*/ 0 h 7"/>
                <a:gd name="T2" fmla="*/ 0 w 270"/>
                <a:gd name="T3" fmla="*/ 0 h 7"/>
                <a:gd name="T4" fmla="*/ 0 w 270"/>
                <a:gd name="T5" fmla="*/ 4 h 7"/>
                <a:gd name="T6" fmla="*/ 0 w 270"/>
                <a:gd name="T7" fmla="*/ 7 h 7"/>
                <a:gd name="T8" fmla="*/ 270 w 270"/>
                <a:gd name="T9" fmla="*/ 7 h 7"/>
                <a:gd name="T10" fmla="*/ 270 w 270"/>
                <a:gd name="T11" fmla="*/ 0 h 7"/>
              </a:gdLst>
              <a:cxnLst>
                <a:cxn ang="0">
                  <a:pos x="T0" y="T1"/>
                </a:cxn>
                <a:cxn ang="0">
                  <a:pos x="T2" y="T3"/>
                </a:cxn>
                <a:cxn ang="0">
                  <a:pos x="T4" y="T5"/>
                </a:cxn>
                <a:cxn ang="0">
                  <a:pos x="T6" y="T7"/>
                </a:cxn>
                <a:cxn ang="0">
                  <a:pos x="T8" y="T9"/>
                </a:cxn>
                <a:cxn ang="0">
                  <a:pos x="T10" y="T11"/>
                </a:cxn>
              </a:cxnLst>
              <a:rect l="0" t="0" r="r" b="b"/>
              <a:pathLst>
                <a:path w="270" h="7">
                  <a:moveTo>
                    <a:pt x="270" y="0"/>
                  </a:moveTo>
                  <a:lnTo>
                    <a:pt x="0" y="0"/>
                  </a:lnTo>
                  <a:lnTo>
                    <a:pt x="0" y="4"/>
                  </a:lnTo>
                  <a:lnTo>
                    <a:pt x="0" y="7"/>
                  </a:lnTo>
                  <a:lnTo>
                    <a:pt x="270" y="7"/>
                  </a:lnTo>
                  <a:lnTo>
                    <a:pt x="270" y="0"/>
                  </a:lnTo>
                  <a:close/>
                </a:path>
              </a:pathLst>
            </a:custGeom>
            <a:grpFill/>
            <a:ln>
              <a:solidFill>
                <a:srgbClr val="C40000"/>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6" name="Freeform 154"/>
            <p:cNvSpPr/>
            <p:nvPr/>
          </p:nvSpPr>
          <p:spPr bwMode="auto">
            <a:xfrm>
              <a:off x="8198246" y="3814568"/>
              <a:ext cx="203442" cy="5275"/>
            </a:xfrm>
            <a:custGeom>
              <a:gdLst>
                <a:gd name="T0" fmla="*/ 270 w 270"/>
                <a:gd name="T1" fmla="*/ 0 h 7"/>
                <a:gd name="T2" fmla="*/ 0 w 270"/>
                <a:gd name="T3" fmla="*/ 0 h 7"/>
                <a:gd name="T4" fmla="*/ 0 w 270"/>
                <a:gd name="T5" fmla="*/ 4 h 7"/>
                <a:gd name="T6" fmla="*/ 0 w 270"/>
                <a:gd name="T7" fmla="*/ 7 h 7"/>
                <a:gd name="T8" fmla="*/ 270 w 270"/>
                <a:gd name="T9" fmla="*/ 7 h 7"/>
                <a:gd name="T10" fmla="*/ 270 w 270"/>
                <a:gd name="T11" fmla="*/ 0 h 7"/>
              </a:gdLst>
              <a:cxnLst>
                <a:cxn ang="0">
                  <a:pos x="T0" y="T1"/>
                </a:cxn>
                <a:cxn ang="0">
                  <a:pos x="T2" y="T3"/>
                </a:cxn>
                <a:cxn ang="0">
                  <a:pos x="T4" y="T5"/>
                </a:cxn>
                <a:cxn ang="0">
                  <a:pos x="T6" y="T7"/>
                </a:cxn>
                <a:cxn ang="0">
                  <a:pos x="T8" y="T9"/>
                </a:cxn>
                <a:cxn ang="0">
                  <a:pos x="T10" y="T11"/>
                </a:cxn>
              </a:cxnLst>
              <a:rect l="0" t="0" r="r" b="b"/>
              <a:pathLst>
                <a:path w="270" h="7">
                  <a:moveTo>
                    <a:pt x="270" y="0"/>
                  </a:moveTo>
                  <a:lnTo>
                    <a:pt x="0" y="0"/>
                  </a:lnTo>
                  <a:lnTo>
                    <a:pt x="0" y="4"/>
                  </a:lnTo>
                  <a:lnTo>
                    <a:pt x="0" y="7"/>
                  </a:lnTo>
                  <a:lnTo>
                    <a:pt x="270" y="7"/>
                  </a:lnTo>
                  <a:lnTo>
                    <a:pt x="270" y="0"/>
                  </a:lnTo>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sp>
          <p:nvSpPr>
            <p:cNvPr id="157" name="Freeform 155"/>
            <p:cNvSpPr/>
            <p:nvPr/>
          </p:nvSpPr>
          <p:spPr bwMode="auto">
            <a:xfrm>
              <a:off x="8382097" y="3871080"/>
              <a:ext cx="115284" cy="78363"/>
            </a:xfrm>
            <a:custGeom>
              <a:gdLst>
                <a:gd name="T0" fmla="*/ 0 w 153"/>
                <a:gd name="T1" fmla="*/ 7 h 104"/>
                <a:gd name="T2" fmla="*/ 0 w 153"/>
                <a:gd name="T3" fmla="*/ 104 h 104"/>
                <a:gd name="T4" fmla="*/ 153 w 153"/>
                <a:gd name="T5" fmla="*/ 0 h 104"/>
                <a:gd name="T6" fmla="*/ 0 w 153"/>
                <a:gd name="T7" fmla="*/ 7 h 104"/>
              </a:gdLst>
              <a:cxnLst>
                <a:cxn ang="0">
                  <a:pos x="T0" y="T1"/>
                </a:cxn>
                <a:cxn ang="0">
                  <a:pos x="T2" y="T3"/>
                </a:cxn>
                <a:cxn ang="0">
                  <a:pos x="T4" y="T5"/>
                </a:cxn>
                <a:cxn ang="0">
                  <a:pos x="T6" y="T7"/>
                </a:cxn>
              </a:cxnLst>
              <a:rect l="0" t="0" r="r" b="b"/>
              <a:pathLst>
                <a:path w="153" h="104">
                  <a:moveTo>
                    <a:pt x="0" y="7"/>
                  </a:moveTo>
                  <a:lnTo>
                    <a:pt x="0" y="104"/>
                  </a:lnTo>
                  <a:lnTo>
                    <a:pt x="153" y="0"/>
                  </a:lnTo>
                  <a:lnTo>
                    <a:pt x="0" y="7"/>
                  </a:lnTo>
                  <a:close/>
                </a:path>
              </a:pathLst>
            </a:custGeom>
            <a:grpFill/>
            <a:ln>
              <a:solidFill>
                <a:schemeClr val="accent1"/>
              </a:solidFill>
            </a:ln>
          </p:spPr>
          <p:txBody>
            <a:bodyPr vert="horz" wrap="square" lIns="91435" tIns="45717" rIns="91435" bIns="45717" numCol="1" anchor="t" anchorCtr="0" compatLnSpc="1"/>
            <a:lstStyle/>
            <a:p>
              <a:pPr>
                <a:lnSpc>
                  <a:spcPct val="130000"/>
                </a:lnSpc>
              </a:pPr>
              <a:endParaRPr lang="zh-CN" altLang="en-US" sz="1705">
                <a:solidFill>
                  <a:schemeClr val="tx1">
                    <a:lumMod val="75000"/>
                    <a:lumOff val="25000"/>
                  </a:schemeClr>
                </a:solidFill>
                <a:cs typeface="+mn-ea"/>
                <a:sym typeface="+mn-lt"/>
              </a:endParaRPr>
            </a:p>
          </p:txBody>
        </p:sp>
      </p:grpSp>
      <p:sp>
        <p:nvSpPr>
          <p:cNvPr id="90" name="TextBox 56"/>
          <p:cNvSpPr txBox="1"/>
          <p:nvPr/>
        </p:nvSpPr>
        <p:spPr>
          <a:xfrm>
            <a:off x="5246961" y="5310232"/>
            <a:ext cx="1733259" cy="400174"/>
          </a:xfrm>
          <a:prstGeom prst="rect">
            <a:avLst/>
          </a:prstGeom>
          <a:noFill/>
        </p:spPr>
        <p:txBody>
          <a:bodyPr wrap="square" rtlCol="0">
            <a:spAutoFit/>
          </a:bodyPr>
          <a:lstStyle/>
          <a:p>
            <a:pPr>
              <a:lnSpc>
                <a:spcPct val="130000"/>
              </a:lnSpc>
            </a:pPr>
            <a:r>
              <a:rPr lang="zh-CN" altLang="en-US" sz="1705">
                <a:solidFill>
                  <a:schemeClr val="tx1">
                    <a:lumMod val="75000"/>
                    <a:lumOff val="25000"/>
                  </a:schemeClr>
                </a:solidFill>
                <a:cs typeface="+mn-ea"/>
                <a:sym typeface="+mn-lt"/>
              </a:rPr>
              <a:t>相关标题文字</a:t>
            </a:r>
            <a:endParaRPr lang="en-US" sz="1705">
              <a:solidFill>
                <a:schemeClr val="tx1">
                  <a:lumMod val="75000"/>
                  <a:lumOff val="25000"/>
                </a:schemeClr>
              </a:solidFill>
              <a:cs typeface="+mn-ea"/>
              <a:sym typeface="+mn-lt"/>
            </a:endParaRPr>
          </a:p>
        </p:txBody>
      </p:sp>
      <p:sp>
        <p:nvSpPr>
          <p:cNvPr id="91" name="Rectangle 57"/>
          <p:cNvSpPr/>
          <p:nvPr/>
        </p:nvSpPr>
        <p:spPr>
          <a:xfrm>
            <a:off x="1355446" y="5720335"/>
            <a:ext cx="9516292" cy="812530"/>
          </a:xfrm>
          <a:prstGeom prst="rect">
            <a:avLst/>
          </a:prstGeom>
        </p:spPr>
        <p:txBody>
          <a:bodyPr wrap="square">
            <a:spAutoFit/>
          </a:bodyPr>
          <a:lstStyle/>
          <a:p>
            <a:pPr algn="just">
              <a:lnSpc>
                <a:spcPct val="130000"/>
              </a:lnSpc>
            </a:pPr>
            <a:r>
              <a:rPr lang="zh-CN" altLang="en-US" sz="1200">
                <a:solidFill>
                  <a:schemeClr val="tx1">
                    <a:lumMod val="75000"/>
                    <a:lumOff val="25000"/>
                  </a:schemeClr>
                </a:solidFill>
                <a:cs typeface="+mn-ea"/>
                <a:sym typeface="+mn-lt"/>
              </a:rPr>
              <a:t>点击添加相关标题文字，请输入您的标题，点击添加相关标题文字，修改文字内容，也可以直接复制你的内容到此。点击添加相关标题文字，请输入您的标题，点击添加相关标题文字，修改文字内容，也可以直接复制你的内容到此。点击添加相关标题文字，请输入您的标题，点击添加相关标题文字，修改文字内容，也可以直接复制你的内容到此。</a:t>
            </a:r>
            <a:endParaRPr lang="en-US" altLang="zh-CN" sz="1200">
              <a:solidFill>
                <a:schemeClr val="tx1">
                  <a:lumMod val="75000"/>
                  <a:lumOff val="25000"/>
                </a:schemeClr>
              </a:solidFill>
              <a:cs typeface="+mn-ea"/>
              <a:sym typeface="+mn-lt"/>
            </a:endParaRPr>
          </a:p>
        </p:txBody>
      </p:sp>
      <p:sp>
        <p:nvSpPr>
          <p:cNvPr id="97" name="Rectangle 33"/>
          <p:cNvSpPr/>
          <p:nvPr/>
        </p:nvSpPr>
        <p:spPr>
          <a:xfrm>
            <a:off x="2981717" y="1616634"/>
            <a:ext cx="1317096" cy="1319272"/>
          </a:xfrm>
          <a:prstGeom prst="rect">
            <a:avLst/>
          </a:prstGeom>
        </p:spPr>
        <p:txBody>
          <a:bodyPr wrap="square">
            <a:spAutoFit/>
          </a:bodyPr>
          <a:lstStyle/>
          <a:p>
            <a:pPr algn="just">
              <a:lnSpc>
                <a:spcPct val="130000"/>
              </a:lnSpc>
            </a:pPr>
            <a:r>
              <a:rPr lang="zh-CN" altLang="en-US" sz="1200">
                <a:solidFill>
                  <a:schemeClr val="tx1">
                    <a:lumMod val="75000"/>
                    <a:lumOff val="25000"/>
                  </a:schemeClr>
                </a:solidFill>
                <a:cs typeface="+mn-ea"/>
                <a:sym typeface="+mn-lt"/>
              </a:rPr>
              <a:t>点击</a:t>
            </a:r>
            <a:r>
              <a:rPr lang="zh-CN" altLang="en-US" sz="1335">
                <a:solidFill>
                  <a:schemeClr val="tx1">
                    <a:lumMod val="75000"/>
                    <a:lumOff val="25000"/>
                  </a:schemeClr>
                </a:solidFill>
                <a:cs typeface="+mn-ea"/>
                <a:sym typeface="+mn-lt"/>
              </a:rPr>
              <a:t>添加</a:t>
            </a:r>
            <a:r>
              <a:rPr lang="zh-CN" altLang="en-US" sz="1200">
                <a:solidFill>
                  <a:schemeClr val="tx1">
                    <a:lumMod val="75000"/>
                    <a:lumOff val="25000"/>
                  </a:schemeClr>
                </a:solidFill>
                <a:cs typeface="+mn-ea"/>
                <a:sym typeface="+mn-lt"/>
              </a:rPr>
              <a:t>相关标题文字，点击添加相关标题文字，点击添加相关标题文字</a:t>
            </a:r>
            <a:endParaRPr lang="en-US" sz="1200">
              <a:solidFill>
                <a:schemeClr val="tx1">
                  <a:lumMod val="75000"/>
                  <a:lumOff val="25000"/>
                </a:schemeClr>
              </a:solidFill>
              <a:cs typeface="+mn-ea"/>
              <a:sym typeface="+mn-lt"/>
            </a:endParaRPr>
          </a:p>
        </p:txBody>
      </p:sp>
      <p:sp>
        <p:nvSpPr>
          <p:cNvPr id="98" name="Rectangle 33"/>
          <p:cNvSpPr/>
          <p:nvPr/>
        </p:nvSpPr>
        <p:spPr>
          <a:xfrm>
            <a:off x="4549173" y="2937362"/>
            <a:ext cx="1317096" cy="1292662"/>
          </a:xfrm>
          <a:prstGeom prst="rect">
            <a:avLst/>
          </a:prstGeom>
        </p:spPr>
        <p:txBody>
          <a:bodyPr wrap="square">
            <a:spAutoFit/>
          </a:bodyPr>
          <a:lstStyle/>
          <a:p>
            <a:pPr algn="just">
              <a:lnSpc>
                <a:spcPct val="130000"/>
              </a:lnSpc>
            </a:pPr>
            <a:r>
              <a:rPr lang="zh-CN" altLang="en-US" sz="1200">
                <a:solidFill>
                  <a:schemeClr val="tx1">
                    <a:lumMod val="75000"/>
                    <a:lumOff val="25000"/>
                  </a:schemeClr>
                </a:solidFill>
                <a:cs typeface="+mn-ea"/>
                <a:sym typeface="+mn-lt"/>
              </a:rPr>
              <a:t>点击添加相关标题文字，点击添加相关标题文字，点击添加相关标题文字</a:t>
            </a:r>
            <a:endParaRPr lang="en-US" sz="1200">
              <a:solidFill>
                <a:schemeClr val="tx1">
                  <a:lumMod val="75000"/>
                  <a:lumOff val="25000"/>
                </a:schemeClr>
              </a:solidFill>
              <a:cs typeface="+mn-ea"/>
              <a:sym typeface="+mn-lt"/>
            </a:endParaRPr>
          </a:p>
        </p:txBody>
      </p:sp>
      <p:sp>
        <p:nvSpPr>
          <p:cNvPr id="99" name="Rectangle 33"/>
          <p:cNvSpPr/>
          <p:nvPr/>
        </p:nvSpPr>
        <p:spPr>
          <a:xfrm>
            <a:off x="6102117" y="2487443"/>
            <a:ext cx="1317096" cy="972574"/>
          </a:xfrm>
          <a:prstGeom prst="rect">
            <a:avLst/>
          </a:prstGeom>
        </p:spPr>
        <p:txBody>
          <a:bodyPr wrap="square">
            <a:spAutoFit/>
          </a:bodyPr>
          <a:lstStyle/>
          <a:p>
            <a:pPr algn="just">
              <a:lnSpc>
                <a:spcPct val="130000"/>
              </a:lnSpc>
            </a:pPr>
            <a:r>
              <a:rPr lang="zh-CN" altLang="en-US" sz="1100">
                <a:solidFill>
                  <a:schemeClr val="tx1">
                    <a:lumMod val="75000"/>
                    <a:lumOff val="25000"/>
                  </a:schemeClr>
                </a:solidFill>
                <a:cs typeface="+mn-ea"/>
                <a:sym typeface="+mn-lt"/>
              </a:rPr>
              <a:t>点击添加相关标题文字，点击添加相关标题文字，点击添加相关标题文字</a:t>
            </a:r>
            <a:endParaRPr lang="en-US" sz="1100">
              <a:solidFill>
                <a:schemeClr val="tx1">
                  <a:lumMod val="75000"/>
                  <a:lumOff val="25000"/>
                </a:schemeClr>
              </a:solidFill>
              <a:cs typeface="+mn-ea"/>
              <a:sym typeface="+mn-lt"/>
            </a:endParaRPr>
          </a:p>
        </p:txBody>
      </p:sp>
      <p:sp>
        <p:nvSpPr>
          <p:cNvPr id="100" name="Rectangle 33"/>
          <p:cNvSpPr/>
          <p:nvPr/>
        </p:nvSpPr>
        <p:spPr>
          <a:xfrm>
            <a:off x="7669573" y="3851711"/>
            <a:ext cx="1317096" cy="972574"/>
          </a:xfrm>
          <a:prstGeom prst="rect">
            <a:avLst/>
          </a:prstGeom>
        </p:spPr>
        <p:txBody>
          <a:bodyPr wrap="square">
            <a:spAutoFit/>
          </a:bodyPr>
          <a:lstStyle/>
          <a:p>
            <a:pPr algn="just">
              <a:lnSpc>
                <a:spcPct val="130000"/>
              </a:lnSpc>
            </a:pPr>
            <a:r>
              <a:rPr lang="zh-CN" altLang="en-US" sz="1100">
                <a:solidFill>
                  <a:schemeClr val="tx1">
                    <a:lumMod val="75000"/>
                    <a:lumOff val="25000"/>
                  </a:schemeClr>
                </a:solidFill>
                <a:cs typeface="+mn-ea"/>
                <a:sym typeface="+mn-lt"/>
              </a:rPr>
              <a:t>点击添加相关标题文字，点击添加相关标题文字，点击添加相关标题文字</a:t>
            </a:r>
            <a:endParaRPr lang="en-US" sz="1100">
              <a:solidFill>
                <a:schemeClr val="tx1">
                  <a:lumMod val="75000"/>
                  <a:lumOff val="25000"/>
                </a:schemeClr>
              </a:solidFill>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2"/>
                                        </p:tgtEl>
                                        <p:attrNameLst>
                                          <p:attrName>style.visibility</p:attrName>
                                        </p:attrNameLst>
                                      </p:cBhvr>
                                      <p:to>
                                        <p:strVal val="visible"/>
                                      </p:to>
                                    </p:set>
                                    <p:animEffect transition="in" filter="wipe(left)">
                                      <p:cBhvr>
                                        <p:cTn id="7" dur="1500"/>
                                        <p:tgtEl>
                                          <p:spTgt spid="92"/>
                                        </p:tgtEl>
                                      </p:cBhvr>
                                    </p:animEffect>
                                  </p:childTnLst>
                                </p:cTn>
                              </p:par>
                            </p:childTnLst>
                          </p:cTn>
                        </p:par>
                        <p:par>
                          <p:cTn id="8" fill="hold" nodeType="afterGroup">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500"/>
                                        <p:tgtEl>
                                          <p:spTgt spid="23"/>
                                        </p:tgtEl>
                                      </p:cBhvr>
                                    </p:animEffect>
                                  </p:childTnLst>
                                </p:cTn>
                              </p:par>
                              <p:par>
                                <p:cTn id="15" presetID="10" presetClass="entr" presetSubtype="0" fill="hold" nodeType="withEffect">
                                  <p:stCondLst>
                                    <p:cond delay="0"/>
                                  </p:stCondLst>
                                  <p:childTnLst>
                                    <p:set>
                                      <p:cBhvr>
                                        <p:cTn id="16" dur="1" fill="hold">
                                          <p:stCondLst>
                                            <p:cond delay="0"/>
                                          </p:stCondLst>
                                        </p:cTn>
                                        <p:tgtEl>
                                          <p:spTgt spid="103"/>
                                        </p:tgtEl>
                                        <p:attrNameLst>
                                          <p:attrName>style.visibility</p:attrName>
                                        </p:attrNameLst>
                                      </p:cBhvr>
                                      <p:to>
                                        <p:strVal val="visible"/>
                                      </p:to>
                                    </p:set>
                                    <p:animEffect transition="in" filter="fade">
                                      <p:cBhvr>
                                        <p:cTn id="17" dur="500"/>
                                        <p:tgtEl>
                                          <p:spTgt spid="103"/>
                                        </p:tgtEl>
                                      </p:cBhvr>
                                    </p:animEffect>
                                  </p:childTnLst>
                                </p:cTn>
                              </p:par>
                            </p:childTnLst>
                          </p:cTn>
                        </p:par>
                        <p:par>
                          <p:cTn id="18" fill="hold" nodeType="afterGroup">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56"/>
                                        </p:tgtEl>
                                        <p:attrNameLst>
                                          <p:attrName>style.visibility</p:attrName>
                                        </p:attrNameLst>
                                      </p:cBhvr>
                                      <p:to>
                                        <p:strVal val="visible"/>
                                      </p:to>
                                    </p:set>
                                    <p:animEffect transition="in" filter="fade">
                                      <p:cBhvr>
                                        <p:cTn id="21" dur="500"/>
                                        <p:tgtEl>
                                          <p:spTgt spid="5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7"/>
                                        </p:tgtEl>
                                        <p:attrNameLst>
                                          <p:attrName>style.visibility</p:attrName>
                                        </p:attrNameLst>
                                      </p:cBhvr>
                                      <p:to>
                                        <p:strVal val="visible"/>
                                      </p:to>
                                    </p:set>
                                    <p:animEffect transition="in" filter="fade">
                                      <p:cBhvr>
                                        <p:cTn id="24" dur="500"/>
                                        <p:tgtEl>
                                          <p:spTgt spid="5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500"/>
                                        <p:tgtEl>
                                          <p:spTgt spid="6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fade">
                                      <p:cBhvr>
                                        <p:cTn id="33" dur="500"/>
                                        <p:tgtEl>
                                          <p:spTgt spid="70"/>
                                        </p:tgtEl>
                                      </p:cBhvr>
                                    </p:animEffect>
                                  </p:childTnLst>
                                </p:cTn>
                              </p:par>
                            </p:childTnLst>
                          </p:cTn>
                        </p:par>
                        <p:par>
                          <p:cTn id="34" fill="hold" nodeType="afterGroup">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fade">
                                      <p:cBhvr>
                                        <p:cTn id="37" dur="500"/>
                                        <p:tgtEl>
                                          <p:spTgt spid="5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5"/>
                                        </p:tgtEl>
                                        <p:attrNameLst>
                                          <p:attrName>style.visibility</p:attrName>
                                        </p:attrNameLst>
                                      </p:cBhvr>
                                      <p:to>
                                        <p:strVal val="visible"/>
                                      </p:to>
                                    </p:set>
                                    <p:animEffect transition="in" filter="fade">
                                      <p:cBhvr>
                                        <p:cTn id="43" dur="500"/>
                                        <p:tgtEl>
                                          <p:spTgt spid="125"/>
                                        </p:tgtEl>
                                      </p:cBhvr>
                                    </p:animEffect>
                                  </p:childTnLst>
                                </p:cTn>
                              </p:par>
                            </p:childTnLst>
                          </p:cTn>
                        </p:par>
                        <p:par>
                          <p:cTn id="44" fill="hold" nodeType="afterGroup">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fade">
                                      <p:cBhvr>
                                        <p:cTn id="47" dur="500"/>
                                        <p:tgtEl>
                                          <p:spTgt spid="5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par>
                                <p:cTn id="51" presetID="10" presetClass="entr" presetSubtype="0" fill="hold" nodeType="withEffect">
                                  <p:stCondLst>
                                    <p:cond delay="0"/>
                                  </p:stCondLst>
                                  <p:childTnLst>
                                    <p:set>
                                      <p:cBhvr>
                                        <p:cTn id="52" dur="1" fill="hold">
                                          <p:stCondLst>
                                            <p:cond delay="0"/>
                                          </p:stCondLst>
                                        </p:cTn>
                                        <p:tgtEl>
                                          <p:spTgt spid="3"/>
                                        </p:tgtEl>
                                        <p:attrNameLst>
                                          <p:attrName>style.visibility</p:attrName>
                                        </p:attrNameLst>
                                      </p:cBhvr>
                                      <p:to>
                                        <p:strVal val="visible"/>
                                      </p:to>
                                    </p:set>
                                    <p:animEffect transition="in" filter="fade">
                                      <p:cBhvr>
                                        <p:cTn id="53" dur="500"/>
                                        <p:tgtEl>
                                          <p:spTgt spid="3"/>
                                        </p:tgtEl>
                                      </p:cBhvr>
                                    </p:animEffect>
                                  </p:childTnLst>
                                </p:cTn>
                              </p:par>
                              <p:par>
                                <p:cTn id="54" presetID="2" presetClass="entr" presetSubtype="1" fill="hold" grpId="0" nodeType="withEffect">
                                  <p:stCondLst>
                                    <p:cond delay="0"/>
                                  </p:stCondLst>
                                  <p:childTnLst>
                                    <p:set>
                                      <p:cBhvr>
                                        <p:cTn id="55" dur="1" fill="hold">
                                          <p:stCondLst>
                                            <p:cond delay="0"/>
                                          </p:stCondLst>
                                        </p:cTn>
                                        <p:tgtEl>
                                          <p:spTgt spid="97"/>
                                        </p:tgtEl>
                                        <p:attrNameLst>
                                          <p:attrName>style.visibility</p:attrName>
                                        </p:attrNameLst>
                                      </p:cBhvr>
                                      <p:to>
                                        <p:strVal val="visible"/>
                                      </p:to>
                                    </p:set>
                                    <p:anim calcmode="lin" valueType="num">
                                      <p:cBhvr additive="base">
                                        <p:cTn id="56" dur="500" fill="hold"/>
                                        <p:tgtEl>
                                          <p:spTgt spid="97"/>
                                        </p:tgtEl>
                                        <p:attrNameLst>
                                          <p:attrName>ppt_x</p:attrName>
                                        </p:attrNameLst>
                                      </p:cBhvr>
                                      <p:tavLst>
                                        <p:tav tm="0">
                                          <p:val>
                                            <p:strVal val="#ppt_x"/>
                                          </p:val>
                                        </p:tav>
                                        <p:tav tm="100000">
                                          <p:val>
                                            <p:strVal val="#ppt_x"/>
                                          </p:val>
                                        </p:tav>
                                      </p:tavLst>
                                    </p:anim>
                                    <p:anim calcmode="lin" valueType="num">
                                      <p:cBhvr additive="base">
                                        <p:cTn id="57" dur="500" fill="hold"/>
                                        <p:tgtEl>
                                          <p:spTgt spid="97"/>
                                        </p:tgtEl>
                                        <p:attrNameLst>
                                          <p:attrName>ppt_y</p:attrName>
                                        </p:attrNameLst>
                                      </p:cBhvr>
                                      <p:tavLst>
                                        <p:tav tm="0">
                                          <p:val>
                                            <p:strVal val="0-#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98"/>
                                        </p:tgtEl>
                                        <p:attrNameLst>
                                          <p:attrName>style.visibility</p:attrName>
                                        </p:attrNameLst>
                                      </p:cBhvr>
                                      <p:to>
                                        <p:strVal val="visible"/>
                                      </p:to>
                                    </p:set>
                                    <p:anim calcmode="lin" valueType="num">
                                      <p:cBhvr additive="base">
                                        <p:cTn id="60" dur="500" fill="hold"/>
                                        <p:tgtEl>
                                          <p:spTgt spid="98"/>
                                        </p:tgtEl>
                                        <p:attrNameLst>
                                          <p:attrName>ppt_x</p:attrName>
                                        </p:attrNameLst>
                                      </p:cBhvr>
                                      <p:tavLst>
                                        <p:tav tm="0">
                                          <p:val>
                                            <p:strVal val="#ppt_x"/>
                                          </p:val>
                                        </p:tav>
                                        <p:tav tm="100000">
                                          <p:val>
                                            <p:strVal val="#ppt_x"/>
                                          </p:val>
                                        </p:tav>
                                      </p:tavLst>
                                    </p:anim>
                                    <p:anim calcmode="lin" valueType="num">
                                      <p:cBhvr additive="base">
                                        <p:cTn id="61" dur="500" fill="hold"/>
                                        <p:tgtEl>
                                          <p:spTgt spid="98"/>
                                        </p:tgtEl>
                                        <p:attrNameLst>
                                          <p:attrName>ppt_y</p:attrName>
                                        </p:attrNameLst>
                                      </p:cBhvr>
                                      <p:tavLst>
                                        <p:tav tm="0">
                                          <p:val>
                                            <p:strVal val="1+#ppt_h/2"/>
                                          </p:val>
                                        </p:tav>
                                        <p:tav tm="100000">
                                          <p:val>
                                            <p:strVal val="#ppt_y"/>
                                          </p:val>
                                        </p:tav>
                                      </p:tavLst>
                                    </p:anim>
                                  </p:childTnLst>
                                </p:cTn>
                              </p:par>
                              <p:par>
                                <p:cTn id="62" presetID="2" presetClass="entr" presetSubtype="1" fill="hold" grpId="0" nodeType="withEffect">
                                  <p:stCondLst>
                                    <p:cond delay="0"/>
                                  </p:stCondLst>
                                  <p:childTnLst>
                                    <p:set>
                                      <p:cBhvr>
                                        <p:cTn id="63" dur="1" fill="hold">
                                          <p:stCondLst>
                                            <p:cond delay="0"/>
                                          </p:stCondLst>
                                        </p:cTn>
                                        <p:tgtEl>
                                          <p:spTgt spid="99"/>
                                        </p:tgtEl>
                                        <p:attrNameLst>
                                          <p:attrName>style.visibility</p:attrName>
                                        </p:attrNameLst>
                                      </p:cBhvr>
                                      <p:to>
                                        <p:strVal val="visible"/>
                                      </p:to>
                                    </p:set>
                                    <p:anim calcmode="lin" valueType="num">
                                      <p:cBhvr additive="base">
                                        <p:cTn id="64" dur="500" fill="hold"/>
                                        <p:tgtEl>
                                          <p:spTgt spid="99"/>
                                        </p:tgtEl>
                                        <p:attrNameLst>
                                          <p:attrName>ppt_x</p:attrName>
                                        </p:attrNameLst>
                                      </p:cBhvr>
                                      <p:tavLst>
                                        <p:tav tm="0">
                                          <p:val>
                                            <p:strVal val="#ppt_x"/>
                                          </p:val>
                                        </p:tav>
                                        <p:tav tm="100000">
                                          <p:val>
                                            <p:strVal val="#ppt_x"/>
                                          </p:val>
                                        </p:tav>
                                      </p:tavLst>
                                    </p:anim>
                                    <p:anim calcmode="lin" valueType="num">
                                      <p:cBhvr additive="base">
                                        <p:cTn id="65" dur="500" fill="hold"/>
                                        <p:tgtEl>
                                          <p:spTgt spid="99"/>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00"/>
                                        </p:tgtEl>
                                        <p:attrNameLst>
                                          <p:attrName>style.visibility</p:attrName>
                                        </p:attrNameLst>
                                      </p:cBhvr>
                                      <p:to>
                                        <p:strVal val="visible"/>
                                      </p:to>
                                    </p:set>
                                    <p:anim calcmode="lin" valueType="num">
                                      <p:cBhvr additive="base">
                                        <p:cTn id="68" dur="500" fill="hold"/>
                                        <p:tgtEl>
                                          <p:spTgt spid="100"/>
                                        </p:tgtEl>
                                        <p:attrNameLst>
                                          <p:attrName>ppt_x</p:attrName>
                                        </p:attrNameLst>
                                      </p:cBhvr>
                                      <p:tavLst>
                                        <p:tav tm="0">
                                          <p:val>
                                            <p:strVal val="#ppt_x"/>
                                          </p:val>
                                        </p:tav>
                                        <p:tav tm="100000">
                                          <p:val>
                                            <p:strVal val="#ppt_x"/>
                                          </p:val>
                                        </p:tav>
                                      </p:tavLst>
                                    </p:anim>
                                    <p:anim calcmode="lin" valueType="num">
                                      <p:cBhvr additive="base">
                                        <p:cTn id="69" dur="500" fill="hold"/>
                                        <p:tgtEl>
                                          <p:spTgt spid="100"/>
                                        </p:tgtEl>
                                        <p:attrNameLst>
                                          <p:attrName>ppt_y</p:attrName>
                                        </p:attrNameLst>
                                      </p:cBhvr>
                                      <p:tavLst>
                                        <p:tav tm="0">
                                          <p:val>
                                            <p:strVal val="1+#ppt_h/2"/>
                                          </p:val>
                                        </p:tav>
                                        <p:tav tm="100000">
                                          <p:val>
                                            <p:strVal val="#ppt_y"/>
                                          </p:val>
                                        </p:tav>
                                      </p:tavLst>
                                    </p:anim>
                                  </p:childTnLst>
                                </p:cTn>
                              </p:par>
                            </p:childTnLst>
                          </p:cTn>
                        </p:par>
                        <p:par>
                          <p:cTn id="70" fill="hold" nodeType="afterGroup">
                            <p:stCondLst>
                              <p:cond delay="3500"/>
                            </p:stCondLst>
                            <p:childTnLst>
                              <p:par>
                                <p:cTn id="71" presetID="2" presetClass="entr" presetSubtype="4" fill="hold" grpId="0" nodeType="afterEffect">
                                  <p:stCondLst>
                                    <p:cond delay="0"/>
                                  </p:stCondLst>
                                  <p:childTnLst>
                                    <p:set>
                                      <p:cBhvr>
                                        <p:cTn id="72" dur="1" fill="hold">
                                          <p:stCondLst>
                                            <p:cond delay="0"/>
                                          </p:stCondLst>
                                        </p:cTn>
                                        <p:tgtEl>
                                          <p:spTgt spid="90"/>
                                        </p:tgtEl>
                                        <p:attrNameLst>
                                          <p:attrName>style.visibility</p:attrName>
                                        </p:attrNameLst>
                                      </p:cBhvr>
                                      <p:to>
                                        <p:strVal val="visible"/>
                                      </p:to>
                                    </p:set>
                                    <p:anim calcmode="lin" valueType="num">
                                      <p:cBhvr additive="base">
                                        <p:cTn id="73" dur="500" fill="hold"/>
                                        <p:tgtEl>
                                          <p:spTgt spid="90"/>
                                        </p:tgtEl>
                                        <p:attrNameLst>
                                          <p:attrName>ppt_x</p:attrName>
                                        </p:attrNameLst>
                                      </p:cBhvr>
                                      <p:tavLst>
                                        <p:tav tm="0">
                                          <p:val>
                                            <p:strVal val="#ppt_x"/>
                                          </p:val>
                                        </p:tav>
                                        <p:tav tm="100000">
                                          <p:val>
                                            <p:strVal val="#ppt_x"/>
                                          </p:val>
                                        </p:tav>
                                      </p:tavLst>
                                    </p:anim>
                                    <p:anim calcmode="lin" valueType="num">
                                      <p:cBhvr additive="base">
                                        <p:cTn id="74" dur="500" fill="hold"/>
                                        <p:tgtEl>
                                          <p:spTgt spid="90"/>
                                        </p:tgtEl>
                                        <p:attrNameLst>
                                          <p:attrName>ppt_y</p:attrName>
                                        </p:attrNameLst>
                                      </p:cBhvr>
                                      <p:tavLst>
                                        <p:tav tm="0">
                                          <p:val>
                                            <p:strVal val="1+#ppt_h/2"/>
                                          </p:val>
                                        </p:tav>
                                        <p:tav tm="100000">
                                          <p:val>
                                            <p:strVal val="#ppt_y"/>
                                          </p:val>
                                        </p:tav>
                                      </p:tavLst>
                                    </p:anim>
                                  </p:childTnLst>
                                </p:cTn>
                              </p:par>
                            </p:childTnLst>
                          </p:cTn>
                        </p:par>
                        <p:par>
                          <p:cTn id="75" fill="hold" nodeType="afterGroup">
                            <p:stCondLst>
                              <p:cond delay="4000"/>
                            </p:stCondLst>
                            <p:childTnLst>
                              <p:par>
                                <p:cTn id="76" presetID="10" presetClass="entr" presetSubtype="0" fill="hold" grpId="0" nodeType="afterEffect">
                                  <p:stCondLst>
                                    <p:cond delay="0"/>
                                  </p:stCondLst>
                                  <p:childTnLst>
                                    <p:set>
                                      <p:cBhvr>
                                        <p:cTn id="77" dur="1" fill="hold">
                                          <p:stCondLst>
                                            <p:cond delay="0"/>
                                          </p:stCondLst>
                                        </p:cTn>
                                        <p:tgtEl>
                                          <p:spTgt spid="91"/>
                                        </p:tgtEl>
                                        <p:attrNameLst>
                                          <p:attrName>style.visibility</p:attrName>
                                        </p:attrNameLst>
                                      </p:cBhvr>
                                      <p:to>
                                        <p:strVal val="visible"/>
                                      </p:to>
                                    </p:set>
                                    <p:animEffect transition="in" filter="fade">
                                      <p:cBhvr>
                                        <p:cTn id="7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56" grpId="0" animBg="1"/>
      <p:bldP spid="57" grpId="0" animBg="1"/>
      <p:bldP spid="53" grpId="0" animBg="1"/>
      <p:bldP spid="54" grpId="0" animBg="1"/>
      <p:bldP spid="2" grpId="0" animBg="1"/>
      <p:bldP spid="23" grpId="0" animBg="1"/>
      <p:bldP spid="92" grpId="0" animBg="1"/>
      <p:bldP spid="68" grpId="0" animBg="1"/>
      <p:bldP spid="69" grpId="0" animBg="1"/>
      <p:bldP spid="70" grpId="0" animBg="1"/>
      <p:bldP spid="125" grpId="0" animBg="1"/>
      <p:bldP spid="90" grpId="0"/>
      <p:bldP spid="91" grpId="0"/>
      <p:bldP spid="97" grpId="0"/>
      <p:bldP spid="98" grpId="0"/>
      <p:bldP spid="99" grpId="0"/>
      <p:bldP spid="100"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52" name="Group 22"/>
          <p:cNvGrpSpPr/>
          <p:nvPr/>
        </p:nvGrpSpPr>
        <p:grpSpPr>
          <a:xfrm>
            <a:off x="1084004" y="2047777"/>
            <a:ext cx="509761" cy="3119463"/>
            <a:chOff x="1461672" y="2210578"/>
            <a:chExt cx="509757" cy="3119848"/>
          </a:xfrm>
          <a:solidFill>
            <a:schemeClr val="bg2">
              <a:lumMod val="75000"/>
            </a:schemeClr>
          </a:solidFill>
        </p:grpSpPr>
        <p:sp>
          <p:nvSpPr>
            <p:cNvPr id="53" name="Rectangle 23"/>
            <p:cNvSpPr>
              <a:spLocks noChangeArrowheads="1"/>
            </p:cNvSpPr>
            <p:nvPr/>
          </p:nvSpPr>
          <p:spPr bwMode="auto">
            <a:xfrm>
              <a:off x="1461672" y="3773130"/>
              <a:ext cx="509757" cy="700696"/>
            </a:xfrm>
            <a:prstGeom prst="rect">
              <a:avLst/>
            </a:prstGeom>
            <a:grpFill/>
            <a:ln>
              <a:noFill/>
            </a:ln>
          </p:spPr>
          <p:txBody>
            <a:bodyPr/>
            <a:lstStyle/>
            <a:p>
              <a:pPr>
                <a:defRPr/>
              </a:pPr>
              <a:endParaRPr lang="id-ID" sz="2400">
                <a:cs typeface="+mn-ea"/>
                <a:sym typeface="+mn-lt"/>
              </a:endParaRPr>
            </a:p>
          </p:txBody>
        </p:sp>
        <p:sp>
          <p:nvSpPr>
            <p:cNvPr id="54" name="Rectangle 24"/>
            <p:cNvSpPr>
              <a:spLocks noChangeArrowheads="1"/>
            </p:cNvSpPr>
            <p:nvPr/>
          </p:nvSpPr>
          <p:spPr bwMode="auto">
            <a:xfrm>
              <a:off x="1461672" y="2974337"/>
              <a:ext cx="509757" cy="781276"/>
            </a:xfrm>
            <a:prstGeom prst="rect">
              <a:avLst/>
            </a:prstGeom>
            <a:grpFill/>
            <a:ln>
              <a:noFill/>
            </a:ln>
          </p:spPr>
          <p:txBody>
            <a:bodyPr/>
            <a:lstStyle/>
            <a:p>
              <a:pPr>
                <a:defRPr/>
              </a:pPr>
              <a:endParaRPr lang="id-ID" sz="2400">
                <a:cs typeface="+mn-ea"/>
                <a:sym typeface="+mn-lt"/>
              </a:endParaRPr>
            </a:p>
          </p:txBody>
        </p:sp>
        <p:sp>
          <p:nvSpPr>
            <p:cNvPr id="55" name="Freeform 25"/>
            <p:cNvSpPr/>
            <p:nvPr/>
          </p:nvSpPr>
          <p:spPr bwMode="auto">
            <a:xfrm>
              <a:off x="1461672" y="4491343"/>
              <a:ext cx="509757" cy="839083"/>
            </a:xfrm>
            <a:custGeom>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cxnLst>
                <a:cxn ang="0">
                  <a:pos x="T0" y="T1"/>
                </a:cxn>
                <a:cxn ang="0">
                  <a:pos x="T2" y="T3"/>
                </a:cxn>
                <a:cxn ang="0">
                  <a:pos x="T4" y="T5"/>
                </a:cxn>
                <a:cxn ang="0">
                  <a:pos x="T6" y="T7"/>
                </a:cxn>
                <a:cxn ang="0">
                  <a:pos x="T8" y="T9"/>
                </a:cxn>
                <a:cxn ang="0">
                  <a:pos x="T10" y="T11"/>
                </a:cxn>
              </a:cxnLst>
              <a:rect l="0" t="0" r="r" b="b"/>
              <a:pathLst>
                <a:path w="120" h="201">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56" name="Freeform 26"/>
            <p:cNvSpPr/>
            <p:nvPr/>
          </p:nvSpPr>
          <p:spPr bwMode="auto">
            <a:xfrm>
              <a:off x="1461672" y="2210578"/>
              <a:ext cx="509757" cy="747991"/>
            </a:xfrm>
            <a:custGeom>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57" name="Freeform 31"/>
          <p:cNvSpPr/>
          <p:nvPr/>
        </p:nvSpPr>
        <p:spPr bwMode="auto">
          <a:xfrm>
            <a:off x="1079269" y="3969225"/>
            <a:ext cx="509592" cy="296827"/>
          </a:xfrm>
          <a:custGeom>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58" name="Group 8"/>
          <p:cNvGrpSpPr/>
          <p:nvPr/>
        </p:nvGrpSpPr>
        <p:grpSpPr>
          <a:xfrm>
            <a:off x="1082253" y="4012983"/>
            <a:ext cx="637348" cy="1154253"/>
            <a:chOff x="806257" y="3985529"/>
            <a:chExt cx="637344" cy="1154395"/>
          </a:xfrm>
          <a:solidFill>
            <a:schemeClr val="accent1"/>
          </a:solidFill>
        </p:grpSpPr>
        <p:grpSp>
          <p:nvGrpSpPr>
            <p:cNvPr id="59" name="Group 28"/>
            <p:cNvGrpSpPr/>
            <p:nvPr/>
          </p:nvGrpSpPr>
          <p:grpSpPr>
            <a:xfrm>
              <a:off x="808009" y="4819356"/>
              <a:ext cx="635592" cy="320568"/>
              <a:chOff x="5311610" y="4117494"/>
              <a:chExt cx="576000" cy="290513"/>
            </a:xfrm>
            <a:grpFill/>
          </p:grpSpPr>
          <p:sp>
            <p:nvSpPr>
              <p:cNvPr id="62" name="Freeform 33"/>
              <p:cNvSpPr/>
              <p:nvPr/>
            </p:nvSpPr>
            <p:spPr bwMode="auto">
              <a:xfrm>
                <a:off x="5538360"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63" name="Freeform 34"/>
              <p:cNvSpPr/>
              <p:nvPr/>
            </p:nvSpPr>
            <p:spPr bwMode="auto">
              <a:xfrm>
                <a:off x="5311610" y="4134957"/>
                <a:ext cx="460375" cy="273050"/>
              </a:xfrm>
              <a:custGeom>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sp>
          <p:nvSpPr>
            <p:cNvPr id="60" name="Rectangle 30"/>
            <p:cNvSpPr>
              <a:spLocks noChangeArrowheads="1"/>
            </p:cNvSpPr>
            <p:nvPr/>
          </p:nvSpPr>
          <p:spPr bwMode="auto">
            <a:xfrm>
              <a:off x="806257" y="4283326"/>
              <a:ext cx="509757" cy="586154"/>
            </a:xfrm>
            <a:prstGeom prst="rect">
              <a:avLst/>
            </a:prstGeom>
            <a:grpFill/>
            <a:ln>
              <a:noFill/>
            </a:ln>
          </p:spPr>
          <p:txBody>
            <a:bodyPr/>
            <a:lstStyle/>
            <a:p>
              <a:pPr>
                <a:defRPr/>
              </a:pPr>
              <a:endParaRPr lang="id-ID" sz="2400">
                <a:cs typeface="+mn-ea"/>
                <a:sym typeface="+mn-lt"/>
              </a:endParaRPr>
            </a:p>
          </p:txBody>
        </p:sp>
        <p:sp>
          <p:nvSpPr>
            <p:cNvPr id="61" name="Freeform 32"/>
            <p:cNvSpPr/>
            <p:nvPr/>
          </p:nvSpPr>
          <p:spPr bwMode="auto">
            <a:xfrm>
              <a:off x="806258" y="3985529"/>
              <a:ext cx="509756" cy="297796"/>
            </a:xfrm>
            <a:custGeom>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grpSp>
        <p:nvGrpSpPr>
          <p:cNvPr id="64" name="Group 35"/>
          <p:cNvGrpSpPr/>
          <p:nvPr/>
        </p:nvGrpSpPr>
        <p:grpSpPr>
          <a:xfrm>
            <a:off x="1814497" y="2047777"/>
            <a:ext cx="509761" cy="3119463"/>
            <a:chOff x="2192160" y="2210578"/>
            <a:chExt cx="509757" cy="3119848"/>
          </a:xfrm>
          <a:solidFill>
            <a:schemeClr val="bg2">
              <a:lumMod val="75000"/>
            </a:schemeClr>
          </a:solidFill>
        </p:grpSpPr>
        <p:sp>
          <p:nvSpPr>
            <p:cNvPr id="65" name="Rectangle 36"/>
            <p:cNvSpPr>
              <a:spLocks noChangeArrowheads="1"/>
            </p:cNvSpPr>
            <p:nvPr/>
          </p:nvSpPr>
          <p:spPr bwMode="auto">
            <a:xfrm>
              <a:off x="2192160" y="3773130"/>
              <a:ext cx="509757" cy="700696"/>
            </a:xfrm>
            <a:prstGeom prst="rect">
              <a:avLst/>
            </a:prstGeom>
            <a:grpFill/>
            <a:ln>
              <a:noFill/>
            </a:ln>
          </p:spPr>
          <p:txBody>
            <a:bodyPr/>
            <a:lstStyle/>
            <a:p>
              <a:pPr>
                <a:defRPr/>
              </a:pPr>
              <a:endParaRPr lang="id-ID" sz="2400">
                <a:cs typeface="+mn-ea"/>
                <a:sym typeface="+mn-lt"/>
              </a:endParaRPr>
            </a:p>
          </p:txBody>
        </p:sp>
        <p:sp>
          <p:nvSpPr>
            <p:cNvPr id="66" name="Rectangle 37"/>
            <p:cNvSpPr>
              <a:spLocks noChangeArrowheads="1"/>
            </p:cNvSpPr>
            <p:nvPr/>
          </p:nvSpPr>
          <p:spPr bwMode="auto">
            <a:xfrm>
              <a:off x="2192160" y="2974337"/>
              <a:ext cx="509757" cy="781276"/>
            </a:xfrm>
            <a:prstGeom prst="rect">
              <a:avLst/>
            </a:prstGeom>
            <a:grpFill/>
            <a:ln>
              <a:noFill/>
            </a:ln>
          </p:spPr>
          <p:txBody>
            <a:bodyPr/>
            <a:lstStyle/>
            <a:p>
              <a:pPr>
                <a:defRPr/>
              </a:pPr>
              <a:endParaRPr lang="id-ID" sz="2400">
                <a:cs typeface="+mn-ea"/>
                <a:sym typeface="+mn-lt"/>
              </a:endParaRPr>
            </a:p>
          </p:txBody>
        </p:sp>
        <p:sp>
          <p:nvSpPr>
            <p:cNvPr id="67" name="Freeform 38"/>
            <p:cNvSpPr/>
            <p:nvPr/>
          </p:nvSpPr>
          <p:spPr bwMode="auto">
            <a:xfrm>
              <a:off x="2192160" y="4491343"/>
              <a:ext cx="509757" cy="839083"/>
            </a:xfrm>
            <a:custGeom>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cxnLst>
                <a:cxn ang="0">
                  <a:pos x="T0" y="T1"/>
                </a:cxn>
                <a:cxn ang="0">
                  <a:pos x="T2" y="T3"/>
                </a:cxn>
                <a:cxn ang="0">
                  <a:pos x="T4" y="T5"/>
                </a:cxn>
                <a:cxn ang="0">
                  <a:pos x="T6" y="T7"/>
                </a:cxn>
                <a:cxn ang="0">
                  <a:pos x="T8" y="T9"/>
                </a:cxn>
                <a:cxn ang="0">
                  <a:pos x="T10" y="T11"/>
                </a:cxn>
              </a:cxnLst>
              <a:rect l="0" t="0" r="r" b="b"/>
              <a:pathLst>
                <a:path w="120" h="201">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68" name="Freeform 39"/>
            <p:cNvSpPr/>
            <p:nvPr/>
          </p:nvSpPr>
          <p:spPr bwMode="auto">
            <a:xfrm>
              <a:off x="2192160" y="2210578"/>
              <a:ext cx="509757" cy="747991"/>
            </a:xfrm>
            <a:custGeom>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69" name="Freeform 42"/>
          <p:cNvSpPr/>
          <p:nvPr/>
        </p:nvSpPr>
        <p:spPr bwMode="auto">
          <a:xfrm>
            <a:off x="1809523" y="4367635"/>
            <a:ext cx="509592" cy="298415"/>
          </a:xfrm>
          <a:custGeom>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70" name="Group 7"/>
          <p:cNvGrpSpPr/>
          <p:nvPr/>
        </p:nvGrpSpPr>
        <p:grpSpPr>
          <a:xfrm>
            <a:off x="1685153" y="4412543"/>
            <a:ext cx="764937" cy="754695"/>
            <a:chOff x="1409156" y="4385136"/>
            <a:chExt cx="764932" cy="754788"/>
          </a:xfrm>
          <a:solidFill>
            <a:schemeClr val="accent2"/>
          </a:solidFill>
        </p:grpSpPr>
        <p:sp>
          <p:nvSpPr>
            <p:cNvPr id="71" name="Rectangle 41"/>
            <p:cNvSpPr>
              <a:spLocks noChangeArrowheads="1"/>
            </p:cNvSpPr>
            <p:nvPr/>
          </p:nvSpPr>
          <p:spPr bwMode="auto">
            <a:xfrm>
              <a:off x="1536745" y="4671028"/>
              <a:ext cx="509757" cy="198451"/>
            </a:xfrm>
            <a:prstGeom prst="rect">
              <a:avLst/>
            </a:prstGeom>
            <a:grpFill/>
            <a:ln>
              <a:noFill/>
            </a:ln>
          </p:spPr>
          <p:txBody>
            <a:bodyPr/>
            <a:lstStyle/>
            <a:p>
              <a:pPr>
                <a:defRPr/>
              </a:pPr>
              <a:endParaRPr lang="id-ID" sz="2400">
                <a:cs typeface="+mn-ea"/>
                <a:sym typeface="+mn-lt"/>
              </a:endParaRPr>
            </a:p>
          </p:txBody>
        </p:sp>
        <p:sp>
          <p:nvSpPr>
            <p:cNvPr id="72" name="Freeform 43"/>
            <p:cNvSpPr/>
            <p:nvPr/>
          </p:nvSpPr>
          <p:spPr bwMode="auto">
            <a:xfrm>
              <a:off x="1536746" y="4385136"/>
              <a:ext cx="509756" cy="297796"/>
            </a:xfrm>
            <a:custGeom>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73" name="Group 44"/>
            <p:cNvGrpSpPr/>
            <p:nvPr/>
          </p:nvGrpSpPr>
          <p:grpSpPr>
            <a:xfrm>
              <a:off x="1409156" y="4819356"/>
              <a:ext cx="764932" cy="320568"/>
              <a:chOff x="5856396" y="4117494"/>
              <a:chExt cx="693213" cy="290513"/>
            </a:xfrm>
            <a:grpFill/>
          </p:grpSpPr>
          <p:sp>
            <p:nvSpPr>
              <p:cNvPr id="74" name="Freeform 45"/>
              <p:cNvSpPr/>
              <p:nvPr/>
            </p:nvSpPr>
            <p:spPr bwMode="auto">
              <a:xfrm>
                <a:off x="6200359"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75" name="Freeform 46"/>
              <p:cNvSpPr/>
              <p:nvPr/>
            </p:nvSpPr>
            <p:spPr bwMode="auto">
              <a:xfrm>
                <a:off x="5973609" y="4134957"/>
                <a:ext cx="460375" cy="273050"/>
              </a:xfrm>
              <a:custGeom>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76" name="Freeform 47"/>
              <p:cNvSpPr/>
              <p:nvPr/>
            </p:nvSpPr>
            <p:spPr bwMode="auto">
              <a:xfrm flipH="1">
                <a:off x="5856396"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77" name="Group 48"/>
          <p:cNvGrpSpPr/>
          <p:nvPr/>
        </p:nvGrpSpPr>
        <p:grpSpPr>
          <a:xfrm>
            <a:off x="2535652" y="2047777"/>
            <a:ext cx="509761" cy="3119463"/>
            <a:chOff x="2913310" y="2210578"/>
            <a:chExt cx="509757" cy="3119848"/>
          </a:xfrm>
          <a:solidFill>
            <a:schemeClr val="bg2">
              <a:lumMod val="75000"/>
            </a:schemeClr>
          </a:solidFill>
        </p:grpSpPr>
        <p:sp>
          <p:nvSpPr>
            <p:cNvPr id="78" name="Rectangle 49"/>
            <p:cNvSpPr>
              <a:spLocks noChangeArrowheads="1"/>
            </p:cNvSpPr>
            <p:nvPr/>
          </p:nvSpPr>
          <p:spPr bwMode="auto">
            <a:xfrm>
              <a:off x="2913310" y="3773130"/>
              <a:ext cx="509757" cy="700696"/>
            </a:xfrm>
            <a:prstGeom prst="rect">
              <a:avLst/>
            </a:prstGeom>
            <a:grpFill/>
            <a:ln>
              <a:noFill/>
            </a:ln>
          </p:spPr>
          <p:txBody>
            <a:bodyPr/>
            <a:lstStyle/>
            <a:p>
              <a:pPr>
                <a:defRPr/>
              </a:pPr>
              <a:endParaRPr lang="id-ID" sz="2400">
                <a:cs typeface="+mn-ea"/>
                <a:sym typeface="+mn-lt"/>
              </a:endParaRPr>
            </a:p>
          </p:txBody>
        </p:sp>
        <p:sp>
          <p:nvSpPr>
            <p:cNvPr id="79" name="Rectangle 50"/>
            <p:cNvSpPr>
              <a:spLocks noChangeArrowheads="1"/>
            </p:cNvSpPr>
            <p:nvPr/>
          </p:nvSpPr>
          <p:spPr bwMode="auto">
            <a:xfrm>
              <a:off x="2913310" y="2974337"/>
              <a:ext cx="509757" cy="781276"/>
            </a:xfrm>
            <a:prstGeom prst="rect">
              <a:avLst/>
            </a:prstGeom>
            <a:grpFill/>
            <a:ln>
              <a:noFill/>
            </a:ln>
          </p:spPr>
          <p:txBody>
            <a:bodyPr/>
            <a:lstStyle/>
            <a:p>
              <a:pPr>
                <a:defRPr/>
              </a:pPr>
              <a:endParaRPr lang="id-ID" sz="2400">
                <a:cs typeface="+mn-ea"/>
                <a:sym typeface="+mn-lt"/>
              </a:endParaRPr>
            </a:p>
          </p:txBody>
        </p:sp>
        <p:sp>
          <p:nvSpPr>
            <p:cNvPr id="80" name="Freeform 51"/>
            <p:cNvSpPr/>
            <p:nvPr/>
          </p:nvSpPr>
          <p:spPr bwMode="auto">
            <a:xfrm>
              <a:off x="2913310" y="4491343"/>
              <a:ext cx="509757" cy="839083"/>
            </a:xfrm>
            <a:custGeom>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cxnLst>
                <a:cxn ang="0">
                  <a:pos x="T0" y="T1"/>
                </a:cxn>
                <a:cxn ang="0">
                  <a:pos x="T2" y="T3"/>
                </a:cxn>
                <a:cxn ang="0">
                  <a:pos x="T4" y="T5"/>
                </a:cxn>
                <a:cxn ang="0">
                  <a:pos x="T6" y="T7"/>
                </a:cxn>
                <a:cxn ang="0">
                  <a:pos x="T8" y="T9"/>
                </a:cxn>
                <a:cxn ang="0">
                  <a:pos x="T10" y="T11"/>
                </a:cxn>
              </a:cxnLst>
              <a:rect l="0" t="0" r="r" b="b"/>
              <a:pathLst>
                <a:path w="120" h="201">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81" name="Freeform 52"/>
            <p:cNvSpPr/>
            <p:nvPr/>
          </p:nvSpPr>
          <p:spPr bwMode="auto">
            <a:xfrm>
              <a:off x="2913310" y="2210578"/>
              <a:ext cx="509757" cy="747991"/>
            </a:xfrm>
            <a:custGeom>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82" name="Freeform 55"/>
          <p:cNvSpPr/>
          <p:nvPr/>
        </p:nvSpPr>
        <p:spPr bwMode="auto">
          <a:xfrm>
            <a:off x="2530257" y="3439063"/>
            <a:ext cx="511177" cy="298415"/>
          </a:xfrm>
          <a:custGeom>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83" name="Group 9"/>
          <p:cNvGrpSpPr/>
          <p:nvPr/>
        </p:nvGrpSpPr>
        <p:grpSpPr>
          <a:xfrm>
            <a:off x="2406309" y="3483541"/>
            <a:ext cx="764937" cy="1683696"/>
            <a:chOff x="2130307" y="3456020"/>
            <a:chExt cx="764932" cy="1683904"/>
          </a:xfrm>
          <a:solidFill>
            <a:schemeClr val="accent3"/>
          </a:solidFill>
        </p:grpSpPr>
        <p:sp>
          <p:nvSpPr>
            <p:cNvPr id="84" name="Rectangle 54"/>
            <p:cNvSpPr>
              <a:spLocks noChangeArrowheads="1"/>
            </p:cNvSpPr>
            <p:nvPr/>
          </p:nvSpPr>
          <p:spPr bwMode="auto">
            <a:xfrm>
              <a:off x="2257894" y="3753816"/>
              <a:ext cx="509757" cy="1115664"/>
            </a:xfrm>
            <a:prstGeom prst="rect">
              <a:avLst/>
            </a:prstGeom>
            <a:grpFill/>
            <a:ln>
              <a:noFill/>
            </a:ln>
          </p:spPr>
          <p:txBody>
            <a:bodyPr/>
            <a:lstStyle/>
            <a:p>
              <a:pPr>
                <a:defRPr/>
              </a:pPr>
              <a:endParaRPr lang="id-ID" sz="2400">
                <a:cs typeface="+mn-ea"/>
                <a:sym typeface="+mn-lt"/>
              </a:endParaRPr>
            </a:p>
          </p:txBody>
        </p:sp>
        <p:sp>
          <p:nvSpPr>
            <p:cNvPr id="85" name="Freeform 56"/>
            <p:cNvSpPr/>
            <p:nvPr/>
          </p:nvSpPr>
          <p:spPr bwMode="auto">
            <a:xfrm>
              <a:off x="2257895" y="3456020"/>
              <a:ext cx="509756" cy="297796"/>
            </a:xfrm>
            <a:custGeom>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86" name="Group 57"/>
            <p:cNvGrpSpPr/>
            <p:nvPr/>
          </p:nvGrpSpPr>
          <p:grpSpPr>
            <a:xfrm>
              <a:off x="2130307" y="4819356"/>
              <a:ext cx="764932" cy="320568"/>
              <a:chOff x="6509932" y="4117494"/>
              <a:chExt cx="693213" cy="290513"/>
            </a:xfrm>
            <a:grpFill/>
          </p:grpSpPr>
          <p:sp>
            <p:nvSpPr>
              <p:cNvPr id="87" name="Freeform 58"/>
              <p:cNvSpPr/>
              <p:nvPr/>
            </p:nvSpPr>
            <p:spPr bwMode="auto">
              <a:xfrm>
                <a:off x="6853895"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88" name="Freeform 59"/>
              <p:cNvSpPr/>
              <p:nvPr/>
            </p:nvSpPr>
            <p:spPr bwMode="auto">
              <a:xfrm>
                <a:off x="6627145" y="4134957"/>
                <a:ext cx="460375" cy="273050"/>
              </a:xfrm>
              <a:custGeom>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89" name="Freeform 60"/>
              <p:cNvSpPr/>
              <p:nvPr/>
            </p:nvSpPr>
            <p:spPr bwMode="auto">
              <a:xfrm flipH="1">
                <a:off x="6509932"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90" name="Group 61"/>
          <p:cNvGrpSpPr/>
          <p:nvPr/>
        </p:nvGrpSpPr>
        <p:grpSpPr>
          <a:xfrm>
            <a:off x="3255053" y="2047777"/>
            <a:ext cx="509761" cy="3119463"/>
            <a:chOff x="3632707" y="2210578"/>
            <a:chExt cx="509757" cy="3119848"/>
          </a:xfrm>
          <a:solidFill>
            <a:schemeClr val="bg2">
              <a:lumMod val="75000"/>
            </a:schemeClr>
          </a:solidFill>
        </p:grpSpPr>
        <p:sp>
          <p:nvSpPr>
            <p:cNvPr id="91" name="Rectangle 62"/>
            <p:cNvSpPr>
              <a:spLocks noChangeArrowheads="1"/>
            </p:cNvSpPr>
            <p:nvPr/>
          </p:nvSpPr>
          <p:spPr bwMode="auto">
            <a:xfrm>
              <a:off x="3632707" y="3773130"/>
              <a:ext cx="509757" cy="700696"/>
            </a:xfrm>
            <a:prstGeom prst="rect">
              <a:avLst/>
            </a:prstGeom>
            <a:grpFill/>
            <a:ln>
              <a:noFill/>
            </a:ln>
          </p:spPr>
          <p:txBody>
            <a:bodyPr/>
            <a:lstStyle/>
            <a:p>
              <a:pPr>
                <a:defRPr/>
              </a:pPr>
              <a:endParaRPr lang="id-ID" sz="2400">
                <a:cs typeface="+mn-ea"/>
                <a:sym typeface="+mn-lt"/>
              </a:endParaRPr>
            </a:p>
          </p:txBody>
        </p:sp>
        <p:sp>
          <p:nvSpPr>
            <p:cNvPr id="92" name="Rectangle 63"/>
            <p:cNvSpPr>
              <a:spLocks noChangeArrowheads="1"/>
            </p:cNvSpPr>
            <p:nvPr/>
          </p:nvSpPr>
          <p:spPr bwMode="auto">
            <a:xfrm>
              <a:off x="3632707" y="2974337"/>
              <a:ext cx="509757" cy="781276"/>
            </a:xfrm>
            <a:prstGeom prst="rect">
              <a:avLst/>
            </a:prstGeom>
            <a:grpFill/>
            <a:ln>
              <a:noFill/>
            </a:ln>
          </p:spPr>
          <p:txBody>
            <a:bodyPr/>
            <a:lstStyle/>
            <a:p>
              <a:pPr>
                <a:defRPr/>
              </a:pPr>
              <a:endParaRPr lang="id-ID" sz="2400">
                <a:cs typeface="+mn-ea"/>
                <a:sym typeface="+mn-lt"/>
              </a:endParaRPr>
            </a:p>
          </p:txBody>
        </p:sp>
        <p:sp>
          <p:nvSpPr>
            <p:cNvPr id="93" name="Freeform 64"/>
            <p:cNvSpPr/>
            <p:nvPr/>
          </p:nvSpPr>
          <p:spPr bwMode="auto">
            <a:xfrm>
              <a:off x="3632707" y="4491343"/>
              <a:ext cx="509757" cy="839083"/>
            </a:xfrm>
            <a:custGeom>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cxnLst>
                <a:cxn ang="0">
                  <a:pos x="T0" y="T1"/>
                </a:cxn>
                <a:cxn ang="0">
                  <a:pos x="T2" y="T3"/>
                </a:cxn>
                <a:cxn ang="0">
                  <a:pos x="T4" y="T5"/>
                </a:cxn>
                <a:cxn ang="0">
                  <a:pos x="T6" y="T7"/>
                </a:cxn>
                <a:cxn ang="0">
                  <a:pos x="T8" y="T9"/>
                </a:cxn>
                <a:cxn ang="0">
                  <a:pos x="T10" y="T11"/>
                </a:cxn>
              </a:cxnLst>
              <a:rect l="0" t="0" r="r" b="b"/>
              <a:pathLst>
                <a:path w="120" h="201">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94" name="Freeform 65"/>
            <p:cNvSpPr/>
            <p:nvPr/>
          </p:nvSpPr>
          <p:spPr bwMode="auto">
            <a:xfrm>
              <a:off x="3632707" y="2210578"/>
              <a:ext cx="509757" cy="747991"/>
            </a:xfrm>
            <a:custGeom>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95" name="Freeform 69"/>
          <p:cNvSpPr/>
          <p:nvPr/>
        </p:nvSpPr>
        <p:spPr bwMode="auto">
          <a:xfrm>
            <a:off x="3250983" y="2739064"/>
            <a:ext cx="509592" cy="296827"/>
          </a:xfrm>
          <a:custGeom>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96" name="Group 4"/>
          <p:cNvGrpSpPr/>
          <p:nvPr/>
        </p:nvGrpSpPr>
        <p:grpSpPr>
          <a:xfrm>
            <a:off x="3125710" y="2783149"/>
            <a:ext cx="764937" cy="2384091"/>
            <a:chOff x="2849704" y="2755539"/>
            <a:chExt cx="764932" cy="2384385"/>
          </a:xfrm>
          <a:solidFill>
            <a:schemeClr val="accent4"/>
          </a:solidFill>
        </p:grpSpPr>
        <p:sp>
          <p:nvSpPr>
            <p:cNvPr id="97" name="Rectangle 67"/>
            <p:cNvSpPr>
              <a:spLocks noChangeArrowheads="1"/>
            </p:cNvSpPr>
            <p:nvPr/>
          </p:nvSpPr>
          <p:spPr bwMode="auto">
            <a:xfrm>
              <a:off x="2977292" y="3053336"/>
              <a:ext cx="509757" cy="1816144"/>
            </a:xfrm>
            <a:prstGeom prst="rect">
              <a:avLst/>
            </a:prstGeom>
            <a:grpFill/>
            <a:ln>
              <a:noFill/>
            </a:ln>
          </p:spPr>
          <p:txBody>
            <a:bodyPr/>
            <a:lstStyle/>
            <a:p>
              <a:pPr>
                <a:defRPr/>
              </a:pPr>
              <a:endParaRPr lang="id-ID" sz="2400">
                <a:cs typeface="+mn-ea"/>
                <a:sym typeface="+mn-lt"/>
              </a:endParaRPr>
            </a:p>
          </p:txBody>
        </p:sp>
        <p:sp>
          <p:nvSpPr>
            <p:cNvPr id="98" name="Freeform 72"/>
            <p:cNvSpPr/>
            <p:nvPr/>
          </p:nvSpPr>
          <p:spPr bwMode="auto">
            <a:xfrm>
              <a:off x="2977293" y="2755539"/>
              <a:ext cx="509756" cy="297796"/>
            </a:xfrm>
            <a:custGeom>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99" name="Group 73"/>
            <p:cNvGrpSpPr/>
            <p:nvPr/>
          </p:nvGrpSpPr>
          <p:grpSpPr>
            <a:xfrm>
              <a:off x="2849704" y="4819356"/>
              <a:ext cx="764932" cy="320568"/>
              <a:chOff x="7161880" y="4117494"/>
              <a:chExt cx="693213" cy="290513"/>
            </a:xfrm>
            <a:grpFill/>
          </p:grpSpPr>
          <p:sp>
            <p:nvSpPr>
              <p:cNvPr id="100" name="Freeform 74"/>
              <p:cNvSpPr/>
              <p:nvPr/>
            </p:nvSpPr>
            <p:spPr bwMode="auto">
              <a:xfrm>
                <a:off x="7505843"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01" name="Freeform 75"/>
              <p:cNvSpPr/>
              <p:nvPr/>
            </p:nvSpPr>
            <p:spPr bwMode="auto">
              <a:xfrm>
                <a:off x="7279093" y="4134957"/>
                <a:ext cx="460375" cy="273050"/>
              </a:xfrm>
              <a:custGeom>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02" name="Freeform 76"/>
              <p:cNvSpPr/>
              <p:nvPr/>
            </p:nvSpPr>
            <p:spPr bwMode="auto">
              <a:xfrm flipH="1">
                <a:off x="7161880"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103" name="Group 77"/>
          <p:cNvGrpSpPr/>
          <p:nvPr/>
        </p:nvGrpSpPr>
        <p:grpSpPr>
          <a:xfrm>
            <a:off x="3972704" y="2047777"/>
            <a:ext cx="509761" cy="3119463"/>
            <a:chOff x="4350352" y="2210578"/>
            <a:chExt cx="509757" cy="3119848"/>
          </a:xfrm>
          <a:solidFill>
            <a:srgbClr val="D9D9D9"/>
          </a:solidFill>
        </p:grpSpPr>
        <p:sp>
          <p:nvSpPr>
            <p:cNvPr id="104" name="Rectangle 78"/>
            <p:cNvSpPr>
              <a:spLocks noChangeArrowheads="1"/>
            </p:cNvSpPr>
            <p:nvPr/>
          </p:nvSpPr>
          <p:spPr bwMode="auto">
            <a:xfrm>
              <a:off x="4350352" y="3773130"/>
              <a:ext cx="509757" cy="700696"/>
            </a:xfrm>
            <a:prstGeom prst="rect">
              <a:avLst/>
            </a:prstGeom>
            <a:grpFill/>
            <a:ln>
              <a:noFill/>
            </a:ln>
          </p:spPr>
          <p:txBody>
            <a:bodyPr/>
            <a:lstStyle/>
            <a:p>
              <a:pPr>
                <a:defRPr/>
              </a:pPr>
              <a:endParaRPr lang="id-ID" sz="2400">
                <a:cs typeface="+mn-ea"/>
                <a:sym typeface="+mn-lt"/>
              </a:endParaRPr>
            </a:p>
          </p:txBody>
        </p:sp>
        <p:sp>
          <p:nvSpPr>
            <p:cNvPr id="105" name="Rectangle 79"/>
            <p:cNvSpPr>
              <a:spLocks noChangeArrowheads="1"/>
            </p:cNvSpPr>
            <p:nvPr/>
          </p:nvSpPr>
          <p:spPr bwMode="auto">
            <a:xfrm>
              <a:off x="4350352" y="2974337"/>
              <a:ext cx="509757" cy="781276"/>
            </a:xfrm>
            <a:prstGeom prst="rect">
              <a:avLst/>
            </a:prstGeom>
            <a:grpFill/>
            <a:ln>
              <a:noFill/>
            </a:ln>
          </p:spPr>
          <p:txBody>
            <a:bodyPr/>
            <a:lstStyle/>
            <a:p>
              <a:pPr>
                <a:defRPr/>
              </a:pPr>
              <a:endParaRPr lang="id-ID" sz="2400">
                <a:cs typeface="+mn-ea"/>
                <a:sym typeface="+mn-lt"/>
              </a:endParaRPr>
            </a:p>
          </p:txBody>
        </p:sp>
        <p:sp>
          <p:nvSpPr>
            <p:cNvPr id="106" name="Freeform 80"/>
            <p:cNvSpPr/>
            <p:nvPr/>
          </p:nvSpPr>
          <p:spPr bwMode="auto">
            <a:xfrm>
              <a:off x="4350352" y="4491343"/>
              <a:ext cx="509757" cy="839083"/>
            </a:xfrm>
            <a:custGeom>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cxnLst>
                <a:cxn ang="0">
                  <a:pos x="T0" y="T1"/>
                </a:cxn>
                <a:cxn ang="0">
                  <a:pos x="T2" y="T3"/>
                </a:cxn>
                <a:cxn ang="0">
                  <a:pos x="T4" y="T5"/>
                </a:cxn>
                <a:cxn ang="0">
                  <a:pos x="T6" y="T7"/>
                </a:cxn>
                <a:cxn ang="0">
                  <a:pos x="T8" y="T9"/>
                </a:cxn>
                <a:cxn ang="0">
                  <a:pos x="T10" y="T11"/>
                </a:cxn>
              </a:cxnLst>
              <a:rect l="0" t="0" r="r" b="b"/>
              <a:pathLst>
                <a:path w="120" h="201">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107" name="Freeform 81"/>
            <p:cNvSpPr/>
            <p:nvPr/>
          </p:nvSpPr>
          <p:spPr bwMode="auto">
            <a:xfrm>
              <a:off x="4350352" y="2210578"/>
              <a:ext cx="509757" cy="747991"/>
            </a:xfrm>
            <a:custGeom>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grpSp>
        <p:nvGrpSpPr>
          <p:cNvPr id="108" name="Group 82"/>
          <p:cNvGrpSpPr/>
          <p:nvPr/>
        </p:nvGrpSpPr>
        <p:grpSpPr>
          <a:xfrm>
            <a:off x="3843360" y="2047778"/>
            <a:ext cx="764937" cy="3119461"/>
            <a:chOff x="4221011" y="2210578"/>
            <a:chExt cx="764932" cy="3119846"/>
          </a:xfrm>
          <a:solidFill>
            <a:schemeClr val="accent1"/>
          </a:solidFill>
        </p:grpSpPr>
        <p:sp>
          <p:nvSpPr>
            <p:cNvPr id="109" name="Rectangle 83"/>
            <p:cNvSpPr>
              <a:spLocks noChangeArrowheads="1"/>
            </p:cNvSpPr>
            <p:nvPr/>
          </p:nvSpPr>
          <p:spPr bwMode="auto">
            <a:xfrm>
              <a:off x="4348600" y="2508374"/>
              <a:ext cx="509757" cy="2551606"/>
            </a:xfrm>
            <a:prstGeom prst="rect">
              <a:avLst/>
            </a:prstGeom>
            <a:grpFill/>
            <a:ln>
              <a:noFill/>
            </a:ln>
          </p:spPr>
          <p:txBody>
            <a:bodyPr/>
            <a:lstStyle/>
            <a:p>
              <a:pPr>
                <a:defRPr/>
              </a:pPr>
              <a:endParaRPr lang="id-ID" sz="2400">
                <a:cs typeface="+mn-ea"/>
                <a:sym typeface="+mn-lt"/>
              </a:endParaRPr>
            </a:p>
          </p:txBody>
        </p:sp>
        <p:sp>
          <p:nvSpPr>
            <p:cNvPr id="110" name="Freeform 89"/>
            <p:cNvSpPr/>
            <p:nvPr/>
          </p:nvSpPr>
          <p:spPr bwMode="auto">
            <a:xfrm>
              <a:off x="4348601" y="2210578"/>
              <a:ext cx="509756" cy="297796"/>
            </a:xfrm>
            <a:custGeom>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111" name="Group 90"/>
            <p:cNvGrpSpPr/>
            <p:nvPr/>
          </p:nvGrpSpPr>
          <p:grpSpPr>
            <a:xfrm>
              <a:off x="4221011" y="5009856"/>
              <a:ext cx="764932" cy="320568"/>
              <a:chOff x="7812240" y="4117494"/>
              <a:chExt cx="693213" cy="290513"/>
            </a:xfrm>
            <a:grpFill/>
          </p:grpSpPr>
          <p:sp>
            <p:nvSpPr>
              <p:cNvPr id="112" name="Freeform 99"/>
              <p:cNvSpPr/>
              <p:nvPr/>
            </p:nvSpPr>
            <p:spPr bwMode="auto">
              <a:xfrm>
                <a:off x="8156203"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13" name="Freeform 104"/>
              <p:cNvSpPr/>
              <p:nvPr/>
            </p:nvSpPr>
            <p:spPr bwMode="auto">
              <a:xfrm>
                <a:off x="7929453" y="4134957"/>
                <a:ext cx="460375" cy="273050"/>
              </a:xfrm>
              <a:custGeom>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14" name="Freeform 105"/>
              <p:cNvSpPr/>
              <p:nvPr/>
            </p:nvSpPr>
            <p:spPr bwMode="auto">
              <a:xfrm flipH="1">
                <a:off x="7812240"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115" name="Group 106"/>
          <p:cNvGrpSpPr/>
          <p:nvPr/>
        </p:nvGrpSpPr>
        <p:grpSpPr>
          <a:xfrm>
            <a:off x="4693858" y="2047777"/>
            <a:ext cx="509761" cy="3119463"/>
            <a:chOff x="5071502" y="2210578"/>
            <a:chExt cx="509757" cy="3119848"/>
          </a:xfrm>
          <a:solidFill>
            <a:schemeClr val="bg2">
              <a:lumMod val="75000"/>
            </a:schemeClr>
          </a:solidFill>
        </p:grpSpPr>
        <p:sp>
          <p:nvSpPr>
            <p:cNvPr id="116" name="Rectangle 107"/>
            <p:cNvSpPr>
              <a:spLocks noChangeArrowheads="1"/>
            </p:cNvSpPr>
            <p:nvPr/>
          </p:nvSpPr>
          <p:spPr bwMode="auto">
            <a:xfrm>
              <a:off x="5071502" y="3773130"/>
              <a:ext cx="509757" cy="700696"/>
            </a:xfrm>
            <a:prstGeom prst="rect">
              <a:avLst/>
            </a:prstGeom>
            <a:grpFill/>
            <a:ln>
              <a:noFill/>
            </a:ln>
          </p:spPr>
          <p:txBody>
            <a:bodyPr/>
            <a:lstStyle/>
            <a:p>
              <a:pPr>
                <a:defRPr/>
              </a:pPr>
              <a:endParaRPr lang="id-ID" sz="2400">
                <a:cs typeface="+mn-ea"/>
                <a:sym typeface="+mn-lt"/>
              </a:endParaRPr>
            </a:p>
          </p:txBody>
        </p:sp>
        <p:sp>
          <p:nvSpPr>
            <p:cNvPr id="117" name="Rectangle 108"/>
            <p:cNvSpPr>
              <a:spLocks noChangeArrowheads="1"/>
            </p:cNvSpPr>
            <p:nvPr/>
          </p:nvSpPr>
          <p:spPr bwMode="auto">
            <a:xfrm>
              <a:off x="5071502" y="2974337"/>
              <a:ext cx="509757" cy="781276"/>
            </a:xfrm>
            <a:prstGeom prst="rect">
              <a:avLst/>
            </a:prstGeom>
            <a:grpFill/>
            <a:ln>
              <a:noFill/>
            </a:ln>
          </p:spPr>
          <p:txBody>
            <a:bodyPr/>
            <a:lstStyle/>
            <a:p>
              <a:pPr>
                <a:defRPr/>
              </a:pPr>
              <a:endParaRPr lang="id-ID" sz="2400">
                <a:cs typeface="+mn-ea"/>
                <a:sym typeface="+mn-lt"/>
              </a:endParaRPr>
            </a:p>
          </p:txBody>
        </p:sp>
        <p:sp>
          <p:nvSpPr>
            <p:cNvPr id="118" name="Freeform 109"/>
            <p:cNvSpPr/>
            <p:nvPr/>
          </p:nvSpPr>
          <p:spPr bwMode="auto">
            <a:xfrm>
              <a:off x="5071502" y="4491343"/>
              <a:ext cx="509757" cy="839083"/>
            </a:xfrm>
            <a:custGeom>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cxnLst>
                <a:cxn ang="0">
                  <a:pos x="T0" y="T1"/>
                </a:cxn>
                <a:cxn ang="0">
                  <a:pos x="T2" y="T3"/>
                </a:cxn>
                <a:cxn ang="0">
                  <a:pos x="T4" y="T5"/>
                </a:cxn>
                <a:cxn ang="0">
                  <a:pos x="T6" y="T7"/>
                </a:cxn>
                <a:cxn ang="0">
                  <a:pos x="T8" y="T9"/>
                </a:cxn>
                <a:cxn ang="0">
                  <a:pos x="T10" y="T11"/>
                </a:cxn>
              </a:cxnLst>
              <a:rect l="0" t="0" r="r" b="b"/>
              <a:pathLst>
                <a:path w="120" h="201">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119" name="Freeform 110"/>
            <p:cNvSpPr/>
            <p:nvPr/>
          </p:nvSpPr>
          <p:spPr bwMode="auto">
            <a:xfrm>
              <a:off x="5071502" y="2210578"/>
              <a:ext cx="509757" cy="747991"/>
            </a:xfrm>
            <a:custGeom>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120" name="Freeform 113"/>
          <p:cNvSpPr/>
          <p:nvPr/>
        </p:nvSpPr>
        <p:spPr bwMode="auto">
          <a:xfrm>
            <a:off x="4689268" y="3113666"/>
            <a:ext cx="509592" cy="298415"/>
          </a:xfrm>
          <a:custGeom>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121" name="Group 3"/>
          <p:cNvGrpSpPr/>
          <p:nvPr/>
        </p:nvGrpSpPr>
        <p:grpSpPr>
          <a:xfrm>
            <a:off x="4564516" y="3158169"/>
            <a:ext cx="764937" cy="2009067"/>
            <a:chOff x="4288499" y="3130610"/>
            <a:chExt cx="764932" cy="2009314"/>
          </a:xfrm>
          <a:solidFill>
            <a:schemeClr val="accent2"/>
          </a:solidFill>
        </p:grpSpPr>
        <p:sp>
          <p:nvSpPr>
            <p:cNvPr id="122" name="Rectangle 112"/>
            <p:cNvSpPr>
              <a:spLocks noChangeArrowheads="1"/>
            </p:cNvSpPr>
            <p:nvPr/>
          </p:nvSpPr>
          <p:spPr bwMode="auto">
            <a:xfrm>
              <a:off x="4416086" y="3428406"/>
              <a:ext cx="509757" cy="1441073"/>
            </a:xfrm>
            <a:prstGeom prst="rect">
              <a:avLst/>
            </a:prstGeom>
            <a:grpFill/>
            <a:ln>
              <a:noFill/>
            </a:ln>
          </p:spPr>
          <p:txBody>
            <a:bodyPr/>
            <a:lstStyle/>
            <a:p>
              <a:pPr>
                <a:defRPr/>
              </a:pPr>
              <a:endParaRPr lang="id-ID" sz="2400">
                <a:cs typeface="+mn-ea"/>
                <a:sym typeface="+mn-lt"/>
              </a:endParaRPr>
            </a:p>
          </p:txBody>
        </p:sp>
        <p:sp>
          <p:nvSpPr>
            <p:cNvPr id="123" name="Freeform 114"/>
            <p:cNvSpPr/>
            <p:nvPr/>
          </p:nvSpPr>
          <p:spPr bwMode="auto">
            <a:xfrm>
              <a:off x="4416086" y="3130610"/>
              <a:ext cx="509756" cy="297796"/>
            </a:xfrm>
            <a:custGeom>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124" name="Group 115"/>
            <p:cNvGrpSpPr/>
            <p:nvPr/>
          </p:nvGrpSpPr>
          <p:grpSpPr>
            <a:xfrm>
              <a:off x="4288499" y="4819356"/>
              <a:ext cx="764932" cy="320568"/>
              <a:chOff x="8465776" y="4117494"/>
              <a:chExt cx="693213" cy="290513"/>
            </a:xfrm>
            <a:grpFill/>
          </p:grpSpPr>
          <p:sp>
            <p:nvSpPr>
              <p:cNvPr id="125" name="Freeform 116"/>
              <p:cNvSpPr/>
              <p:nvPr/>
            </p:nvSpPr>
            <p:spPr bwMode="auto">
              <a:xfrm>
                <a:off x="8809739"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26" name="Freeform 117"/>
              <p:cNvSpPr/>
              <p:nvPr/>
            </p:nvSpPr>
            <p:spPr bwMode="auto">
              <a:xfrm>
                <a:off x="8582989" y="4134957"/>
                <a:ext cx="460375" cy="273050"/>
              </a:xfrm>
              <a:custGeom>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27" name="Freeform 118"/>
              <p:cNvSpPr/>
              <p:nvPr/>
            </p:nvSpPr>
            <p:spPr bwMode="auto">
              <a:xfrm flipH="1">
                <a:off x="8465776"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128" name="Group 119"/>
          <p:cNvGrpSpPr/>
          <p:nvPr/>
        </p:nvGrpSpPr>
        <p:grpSpPr>
          <a:xfrm>
            <a:off x="5413260" y="2047777"/>
            <a:ext cx="509761" cy="3119463"/>
            <a:chOff x="5790899" y="2210578"/>
            <a:chExt cx="509757" cy="3119848"/>
          </a:xfrm>
          <a:solidFill>
            <a:schemeClr val="bg2">
              <a:lumMod val="75000"/>
            </a:schemeClr>
          </a:solidFill>
        </p:grpSpPr>
        <p:sp>
          <p:nvSpPr>
            <p:cNvPr id="129" name="Rectangle 120"/>
            <p:cNvSpPr>
              <a:spLocks noChangeArrowheads="1"/>
            </p:cNvSpPr>
            <p:nvPr/>
          </p:nvSpPr>
          <p:spPr bwMode="auto">
            <a:xfrm>
              <a:off x="5790899" y="3773130"/>
              <a:ext cx="509757" cy="700696"/>
            </a:xfrm>
            <a:prstGeom prst="rect">
              <a:avLst/>
            </a:prstGeom>
            <a:grpFill/>
            <a:ln>
              <a:noFill/>
            </a:ln>
          </p:spPr>
          <p:txBody>
            <a:bodyPr/>
            <a:lstStyle/>
            <a:p>
              <a:pPr>
                <a:defRPr/>
              </a:pPr>
              <a:endParaRPr lang="id-ID" sz="2400">
                <a:cs typeface="+mn-ea"/>
                <a:sym typeface="+mn-lt"/>
              </a:endParaRPr>
            </a:p>
          </p:txBody>
        </p:sp>
        <p:sp>
          <p:nvSpPr>
            <p:cNvPr id="130" name="Rectangle 121"/>
            <p:cNvSpPr>
              <a:spLocks noChangeArrowheads="1"/>
            </p:cNvSpPr>
            <p:nvPr/>
          </p:nvSpPr>
          <p:spPr bwMode="auto">
            <a:xfrm>
              <a:off x="5790899" y="2974337"/>
              <a:ext cx="509757" cy="781276"/>
            </a:xfrm>
            <a:prstGeom prst="rect">
              <a:avLst/>
            </a:prstGeom>
            <a:grpFill/>
            <a:ln>
              <a:noFill/>
            </a:ln>
          </p:spPr>
          <p:txBody>
            <a:bodyPr/>
            <a:lstStyle/>
            <a:p>
              <a:pPr>
                <a:defRPr/>
              </a:pPr>
              <a:endParaRPr lang="id-ID" sz="2400">
                <a:cs typeface="+mn-ea"/>
                <a:sym typeface="+mn-lt"/>
              </a:endParaRPr>
            </a:p>
          </p:txBody>
        </p:sp>
        <p:sp>
          <p:nvSpPr>
            <p:cNvPr id="131" name="Freeform 122"/>
            <p:cNvSpPr/>
            <p:nvPr/>
          </p:nvSpPr>
          <p:spPr bwMode="auto">
            <a:xfrm>
              <a:off x="5790899" y="4491343"/>
              <a:ext cx="509757" cy="839083"/>
            </a:xfrm>
            <a:custGeom>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cxnLst>
                <a:cxn ang="0">
                  <a:pos x="T0" y="T1"/>
                </a:cxn>
                <a:cxn ang="0">
                  <a:pos x="T2" y="T3"/>
                </a:cxn>
                <a:cxn ang="0">
                  <a:pos x="T4" y="T5"/>
                </a:cxn>
                <a:cxn ang="0">
                  <a:pos x="T6" y="T7"/>
                </a:cxn>
                <a:cxn ang="0">
                  <a:pos x="T8" y="T9"/>
                </a:cxn>
                <a:cxn ang="0">
                  <a:pos x="T10" y="T11"/>
                </a:cxn>
              </a:cxnLst>
              <a:rect l="0" t="0" r="r" b="b"/>
              <a:pathLst>
                <a:path w="120" h="201">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132" name="Freeform 123"/>
            <p:cNvSpPr/>
            <p:nvPr/>
          </p:nvSpPr>
          <p:spPr bwMode="auto">
            <a:xfrm>
              <a:off x="5790899" y="2210578"/>
              <a:ext cx="509757" cy="747991"/>
            </a:xfrm>
            <a:custGeom>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133" name="Freeform 126"/>
          <p:cNvSpPr/>
          <p:nvPr/>
        </p:nvSpPr>
        <p:spPr bwMode="auto">
          <a:xfrm>
            <a:off x="5408410" y="2469221"/>
            <a:ext cx="509589" cy="298415"/>
          </a:xfrm>
          <a:custGeom>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134" name="Group 2"/>
          <p:cNvGrpSpPr/>
          <p:nvPr/>
        </p:nvGrpSpPr>
        <p:grpSpPr>
          <a:xfrm>
            <a:off x="5283918" y="2513683"/>
            <a:ext cx="764937" cy="2653556"/>
            <a:chOff x="5007896" y="2486040"/>
            <a:chExt cx="764932" cy="2653884"/>
          </a:xfrm>
          <a:solidFill>
            <a:schemeClr val="accent3"/>
          </a:solidFill>
        </p:grpSpPr>
        <p:sp>
          <p:nvSpPr>
            <p:cNvPr id="135" name="Rectangle 125"/>
            <p:cNvSpPr>
              <a:spLocks noChangeArrowheads="1"/>
            </p:cNvSpPr>
            <p:nvPr/>
          </p:nvSpPr>
          <p:spPr bwMode="auto">
            <a:xfrm>
              <a:off x="5135484" y="2768069"/>
              <a:ext cx="509757" cy="2101409"/>
            </a:xfrm>
            <a:prstGeom prst="rect">
              <a:avLst/>
            </a:prstGeom>
            <a:grpFill/>
            <a:ln>
              <a:noFill/>
            </a:ln>
          </p:spPr>
          <p:txBody>
            <a:bodyPr/>
            <a:lstStyle/>
            <a:p>
              <a:pPr>
                <a:defRPr/>
              </a:pPr>
              <a:endParaRPr lang="id-ID" sz="2400">
                <a:cs typeface="+mn-ea"/>
                <a:sym typeface="+mn-lt"/>
              </a:endParaRPr>
            </a:p>
          </p:txBody>
        </p:sp>
        <p:sp>
          <p:nvSpPr>
            <p:cNvPr id="136" name="Freeform 127"/>
            <p:cNvSpPr/>
            <p:nvPr/>
          </p:nvSpPr>
          <p:spPr bwMode="auto">
            <a:xfrm>
              <a:off x="5135485" y="2486040"/>
              <a:ext cx="509756" cy="297796"/>
            </a:xfrm>
            <a:custGeom>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137" name="Group 128"/>
            <p:cNvGrpSpPr/>
            <p:nvPr/>
          </p:nvGrpSpPr>
          <p:grpSpPr>
            <a:xfrm>
              <a:off x="5007896" y="4819356"/>
              <a:ext cx="764932" cy="320568"/>
              <a:chOff x="9117724" y="4117494"/>
              <a:chExt cx="693213" cy="290513"/>
            </a:xfrm>
            <a:grpFill/>
          </p:grpSpPr>
          <p:sp>
            <p:nvSpPr>
              <p:cNvPr id="138" name="Freeform 129"/>
              <p:cNvSpPr/>
              <p:nvPr/>
            </p:nvSpPr>
            <p:spPr bwMode="auto">
              <a:xfrm>
                <a:off x="9461687"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39" name="Freeform 130"/>
              <p:cNvSpPr/>
              <p:nvPr/>
            </p:nvSpPr>
            <p:spPr bwMode="auto">
              <a:xfrm>
                <a:off x="9234937" y="4134957"/>
                <a:ext cx="460375" cy="273050"/>
              </a:xfrm>
              <a:custGeom>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40" name="Freeform 131"/>
              <p:cNvSpPr/>
              <p:nvPr/>
            </p:nvSpPr>
            <p:spPr bwMode="auto">
              <a:xfrm flipH="1">
                <a:off x="9117724"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grpSp>
        <p:nvGrpSpPr>
          <p:cNvPr id="141" name="Group 132"/>
          <p:cNvGrpSpPr/>
          <p:nvPr/>
        </p:nvGrpSpPr>
        <p:grpSpPr>
          <a:xfrm>
            <a:off x="6125074" y="2047777"/>
            <a:ext cx="509761" cy="3119463"/>
            <a:chOff x="6502710" y="2210578"/>
            <a:chExt cx="509757" cy="3119848"/>
          </a:xfrm>
          <a:solidFill>
            <a:schemeClr val="bg2">
              <a:lumMod val="75000"/>
            </a:schemeClr>
          </a:solidFill>
        </p:grpSpPr>
        <p:sp>
          <p:nvSpPr>
            <p:cNvPr id="142" name="Rectangle 133"/>
            <p:cNvSpPr>
              <a:spLocks noChangeArrowheads="1"/>
            </p:cNvSpPr>
            <p:nvPr/>
          </p:nvSpPr>
          <p:spPr bwMode="auto">
            <a:xfrm>
              <a:off x="6502710" y="3773130"/>
              <a:ext cx="509757" cy="700696"/>
            </a:xfrm>
            <a:prstGeom prst="rect">
              <a:avLst/>
            </a:prstGeom>
            <a:grpFill/>
            <a:ln>
              <a:noFill/>
            </a:ln>
          </p:spPr>
          <p:txBody>
            <a:bodyPr/>
            <a:lstStyle/>
            <a:p>
              <a:pPr>
                <a:defRPr/>
              </a:pPr>
              <a:endParaRPr lang="id-ID" sz="2400">
                <a:cs typeface="+mn-ea"/>
                <a:sym typeface="+mn-lt"/>
              </a:endParaRPr>
            </a:p>
          </p:txBody>
        </p:sp>
        <p:sp>
          <p:nvSpPr>
            <p:cNvPr id="143" name="Rectangle 134"/>
            <p:cNvSpPr>
              <a:spLocks noChangeArrowheads="1"/>
            </p:cNvSpPr>
            <p:nvPr/>
          </p:nvSpPr>
          <p:spPr bwMode="auto">
            <a:xfrm>
              <a:off x="6502710" y="2974337"/>
              <a:ext cx="509757" cy="781276"/>
            </a:xfrm>
            <a:prstGeom prst="rect">
              <a:avLst/>
            </a:prstGeom>
            <a:grpFill/>
            <a:ln>
              <a:noFill/>
            </a:ln>
          </p:spPr>
          <p:txBody>
            <a:bodyPr/>
            <a:lstStyle/>
            <a:p>
              <a:pPr>
                <a:defRPr/>
              </a:pPr>
              <a:endParaRPr lang="id-ID" sz="2400">
                <a:cs typeface="+mn-ea"/>
                <a:sym typeface="+mn-lt"/>
              </a:endParaRPr>
            </a:p>
          </p:txBody>
        </p:sp>
        <p:sp>
          <p:nvSpPr>
            <p:cNvPr id="144" name="Freeform 135"/>
            <p:cNvSpPr/>
            <p:nvPr/>
          </p:nvSpPr>
          <p:spPr bwMode="auto">
            <a:xfrm>
              <a:off x="6502710" y="4491343"/>
              <a:ext cx="509757" cy="839083"/>
            </a:xfrm>
            <a:custGeom>
              <a:gdLst>
                <a:gd name="T0" fmla="*/ 0 w 120"/>
                <a:gd name="T1" fmla="*/ 0 h 202"/>
                <a:gd name="T2" fmla="*/ 0 w 120"/>
                <a:gd name="T3" fmla="*/ 142 h 202"/>
                <a:gd name="T4" fmla="*/ 60 w 120"/>
                <a:gd name="T5" fmla="*/ 202 h 202"/>
                <a:gd name="T6" fmla="*/ 120 w 120"/>
                <a:gd name="T7" fmla="*/ 142 h 202"/>
                <a:gd name="T8" fmla="*/ 120 w 120"/>
                <a:gd name="T9" fmla="*/ 0 h 202"/>
                <a:gd name="T10" fmla="*/ 0 w 120"/>
                <a:gd name="T11" fmla="*/ 0 h 202"/>
              </a:gdLst>
              <a:cxnLst>
                <a:cxn ang="0">
                  <a:pos x="T0" y="T1"/>
                </a:cxn>
                <a:cxn ang="0">
                  <a:pos x="T2" y="T3"/>
                </a:cxn>
                <a:cxn ang="0">
                  <a:pos x="T4" y="T5"/>
                </a:cxn>
                <a:cxn ang="0">
                  <a:pos x="T6" y="T7"/>
                </a:cxn>
                <a:cxn ang="0">
                  <a:pos x="T8" y="T9"/>
                </a:cxn>
                <a:cxn ang="0">
                  <a:pos x="T10" y="T11"/>
                </a:cxn>
              </a:cxnLst>
              <a:rect l="0" t="0" r="r" b="b"/>
              <a:pathLst>
                <a:path w="120" h="201">
                  <a:moveTo>
                    <a:pt x="0" y="0"/>
                  </a:moveTo>
                  <a:cubicBezTo>
                    <a:pt x="0" y="142"/>
                    <a:pt x="0" y="142"/>
                    <a:pt x="0" y="142"/>
                  </a:cubicBezTo>
                  <a:cubicBezTo>
                    <a:pt x="0" y="175"/>
                    <a:pt x="27" y="202"/>
                    <a:pt x="60" y="202"/>
                  </a:cubicBezTo>
                  <a:cubicBezTo>
                    <a:pt x="93" y="202"/>
                    <a:pt x="120" y="175"/>
                    <a:pt x="120" y="142"/>
                  </a:cubicBezTo>
                  <a:cubicBezTo>
                    <a:pt x="120" y="0"/>
                    <a:pt x="120" y="0"/>
                    <a:pt x="120" y="0"/>
                  </a:cubicBezTo>
                  <a:lnTo>
                    <a:pt x="0" y="0"/>
                  </a:lnTo>
                  <a:close/>
                </a:path>
              </a:pathLst>
            </a:custGeom>
            <a:grpFill/>
            <a:ln>
              <a:noFill/>
            </a:ln>
          </p:spPr>
          <p:txBody>
            <a:bodyPr/>
            <a:lstStyle/>
            <a:p>
              <a:pPr>
                <a:defRPr/>
              </a:pPr>
              <a:endParaRPr lang="id-ID" sz="2400">
                <a:cs typeface="+mn-ea"/>
                <a:sym typeface="+mn-lt"/>
              </a:endParaRPr>
            </a:p>
          </p:txBody>
        </p:sp>
        <p:sp>
          <p:nvSpPr>
            <p:cNvPr id="145" name="Freeform 136"/>
            <p:cNvSpPr/>
            <p:nvPr/>
          </p:nvSpPr>
          <p:spPr bwMode="auto">
            <a:xfrm>
              <a:off x="6502710" y="2210578"/>
              <a:ext cx="509757" cy="747991"/>
            </a:xfrm>
            <a:custGeom>
              <a:gdLst>
                <a:gd name="T0" fmla="*/ 120 w 120"/>
                <a:gd name="T1" fmla="*/ 180 h 180"/>
                <a:gd name="T2" fmla="*/ 120 w 120"/>
                <a:gd name="T3" fmla="*/ 60 h 180"/>
                <a:gd name="T4" fmla="*/ 60 w 120"/>
                <a:gd name="T5" fmla="*/ 0 h 180"/>
                <a:gd name="T6" fmla="*/ 0 w 120"/>
                <a:gd name="T7" fmla="*/ 60 h 180"/>
                <a:gd name="T8" fmla="*/ 0 w 120"/>
                <a:gd name="T9" fmla="*/ 180 h 180"/>
                <a:gd name="T10" fmla="*/ 120 w 120"/>
                <a:gd name="T11" fmla="*/ 180 h 180"/>
              </a:gdLst>
              <a:cxnLst>
                <a:cxn ang="0">
                  <a:pos x="T0" y="T1"/>
                </a:cxn>
                <a:cxn ang="0">
                  <a:pos x="T2" y="T3"/>
                </a:cxn>
                <a:cxn ang="0">
                  <a:pos x="T4" y="T5"/>
                </a:cxn>
                <a:cxn ang="0">
                  <a:pos x="T6" y="T7"/>
                </a:cxn>
                <a:cxn ang="0">
                  <a:pos x="T8" y="T9"/>
                </a:cxn>
                <a:cxn ang="0">
                  <a:pos x="T10" y="T11"/>
                </a:cxn>
              </a:cxnLst>
              <a:rect l="0" t="0" r="r" b="b"/>
              <a:pathLst>
                <a:path w="120" h="180">
                  <a:moveTo>
                    <a:pt x="120" y="180"/>
                  </a:moveTo>
                  <a:cubicBezTo>
                    <a:pt x="120" y="60"/>
                    <a:pt x="120" y="60"/>
                    <a:pt x="120" y="60"/>
                  </a:cubicBezTo>
                  <a:cubicBezTo>
                    <a:pt x="120" y="27"/>
                    <a:pt x="93" y="0"/>
                    <a:pt x="60" y="0"/>
                  </a:cubicBezTo>
                  <a:cubicBezTo>
                    <a:pt x="27" y="0"/>
                    <a:pt x="0" y="27"/>
                    <a:pt x="0" y="60"/>
                  </a:cubicBezTo>
                  <a:cubicBezTo>
                    <a:pt x="0" y="180"/>
                    <a:pt x="0" y="180"/>
                    <a:pt x="0" y="180"/>
                  </a:cubicBezTo>
                  <a:lnTo>
                    <a:pt x="120" y="180"/>
                  </a:lnTo>
                  <a:close/>
                </a:path>
              </a:pathLst>
            </a:custGeom>
            <a:grpFill/>
            <a:ln>
              <a:noFill/>
            </a:ln>
          </p:spPr>
          <p:txBody>
            <a:bodyPr/>
            <a:lstStyle/>
            <a:p>
              <a:pPr>
                <a:defRPr/>
              </a:pPr>
              <a:endParaRPr lang="id-ID" sz="2400">
                <a:cs typeface="+mn-ea"/>
                <a:sym typeface="+mn-lt"/>
              </a:endParaRPr>
            </a:p>
          </p:txBody>
        </p:sp>
      </p:grpSp>
      <p:sp>
        <p:nvSpPr>
          <p:cNvPr id="146" name="Freeform 139"/>
          <p:cNvSpPr/>
          <p:nvPr/>
        </p:nvSpPr>
        <p:spPr bwMode="auto">
          <a:xfrm>
            <a:off x="6119618" y="3618429"/>
            <a:ext cx="511177" cy="298415"/>
          </a:xfrm>
          <a:custGeom>
            <a:gdLst>
              <a:gd name="T0" fmla="*/ 509756 w 120"/>
              <a:gd name="T1" fmla="*/ 258953 h 69"/>
              <a:gd name="T2" fmla="*/ 254878 w 120"/>
              <a:gd name="T3" fmla="*/ 0 h 69"/>
              <a:gd name="T4" fmla="*/ 0 w 120"/>
              <a:gd name="T5" fmla="*/ 258953 h 69"/>
              <a:gd name="T6" fmla="*/ 0 w 120"/>
              <a:gd name="T7" fmla="*/ 297796 h 69"/>
              <a:gd name="T8" fmla="*/ 509756 w 120"/>
              <a:gd name="T9" fmla="*/ 297796 h 69"/>
              <a:gd name="T10" fmla="*/ 509756 w 120"/>
              <a:gd name="T11" fmla="*/ 258953 h 69"/>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solidFill>
            <a:schemeClr val="tx1">
              <a:alpha val="9019"/>
            </a:schemeClr>
          </a:solidFill>
          <a:ln>
            <a:noFill/>
          </a:ln>
          <a:extLst>
            <a:ext uri="{91240B29-F687-4F45-9708-019B960494DF}">
              <a14:hiddenLine xmlns:a14="http://schemas.microsoft.com/office/drawing/2010/main" w="9525">
                <a:solidFill>
                  <a:srgbClr val="000000"/>
                </a:solidFill>
                <a:round/>
              </a14:hiddenLine>
            </a:ext>
          </a:extLst>
        </p:spPr>
        <p:txBody>
          <a:bodyPr lIns="91429" tIns="45715" rIns="91429" bIns="45715"/>
          <a:lstStyle/>
          <a:p>
            <a:endParaRPr lang="zh-CN" altLang="en-US" sz="2400">
              <a:cs typeface="+mn-ea"/>
              <a:sym typeface="+mn-lt"/>
            </a:endParaRPr>
          </a:p>
        </p:txBody>
      </p:sp>
      <p:grpSp>
        <p:nvGrpSpPr>
          <p:cNvPr id="147" name="Group 1"/>
          <p:cNvGrpSpPr/>
          <p:nvPr/>
        </p:nvGrpSpPr>
        <p:grpSpPr>
          <a:xfrm>
            <a:off x="5995734" y="3663378"/>
            <a:ext cx="637349" cy="1503860"/>
            <a:chOff x="5719707" y="3635879"/>
            <a:chExt cx="637345" cy="1504045"/>
          </a:xfrm>
          <a:solidFill>
            <a:schemeClr val="accent4"/>
          </a:solidFill>
        </p:grpSpPr>
        <p:sp>
          <p:nvSpPr>
            <p:cNvPr id="148" name="Rectangle 138"/>
            <p:cNvSpPr>
              <a:spLocks noChangeArrowheads="1"/>
            </p:cNvSpPr>
            <p:nvPr/>
          </p:nvSpPr>
          <p:spPr bwMode="auto">
            <a:xfrm>
              <a:off x="5847295" y="3906864"/>
              <a:ext cx="509757" cy="962617"/>
            </a:xfrm>
            <a:prstGeom prst="rect">
              <a:avLst/>
            </a:prstGeom>
            <a:grpFill/>
            <a:ln>
              <a:noFill/>
            </a:ln>
          </p:spPr>
          <p:txBody>
            <a:bodyPr/>
            <a:lstStyle/>
            <a:p>
              <a:pPr>
                <a:defRPr/>
              </a:pPr>
              <a:endParaRPr lang="id-ID" sz="2400">
                <a:cs typeface="+mn-ea"/>
                <a:sym typeface="+mn-lt"/>
              </a:endParaRPr>
            </a:p>
          </p:txBody>
        </p:sp>
        <p:sp>
          <p:nvSpPr>
            <p:cNvPr id="149" name="Freeform 140"/>
            <p:cNvSpPr/>
            <p:nvPr/>
          </p:nvSpPr>
          <p:spPr bwMode="auto">
            <a:xfrm>
              <a:off x="5847296" y="3635879"/>
              <a:ext cx="509756" cy="297796"/>
            </a:xfrm>
            <a:custGeom>
              <a:gdLst>
                <a:gd name="T0" fmla="*/ 120 w 120"/>
                <a:gd name="T1" fmla="*/ 60 h 69"/>
                <a:gd name="T2" fmla="*/ 60 w 120"/>
                <a:gd name="T3" fmla="*/ 0 h 69"/>
                <a:gd name="T4" fmla="*/ 0 w 120"/>
                <a:gd name="T5" fmla="*/ 60 h 69"/>
                <a:gd name="T6" fmla="*/ 0 w 120"/>
                <a:gd name="T7" fmla="*/ 69 h 69"/>
                <a:gd name="T8" fmla="*/ 120 w 120"/>
                <a:gd name="T9" fmla="*/ 69 h 69"/>
                <a:gd name="T10" fmla="*/ 120 w 120"/>
                <a:gd name="T11" fmla="*/ 60 h 69"/>
              </a:gdLst>
              <a:cxnLst>
                <a:cxn ang="0">
                  <a:pos x="T0" y="T1"/>
                </a:cxn>
                <a:cxn ang="0">
                  <a:pos x="T2" y="T3"/>
                </a:cxn>
                <a:cxn ang="0">
                  <a:pos x="T4" y="T5"/>
                </a:cxn>
                <a:cxn ang="0">
                  <a:pos x="T6" y="T7"/>
                </a:cxn>
                <a:cxn ang="0">
                  <a:pos x="T8" y="T9"/>
                </a:cxn>
                <a:cxn ang="0">
                  <a:pos x="T10" y="T11"/>
                </a:cxn>
              </a:cxnLst>
              <a:rect l="0" t="0" r="r" b="b"/>
              <a:pathLst>
                <a:path w="120" h="69">
                  <a:moveTo>
                    <a:pt x="120" y="60"/>
                  </a:moveTo>
                  <a:cubicBezTo>
                    <a:pt x="120" y="27"/>
                    <a:pt x="93" y="0"/>
                    <a:pt x="60" y="0"/>
                  </a:cubicBezTo>
                  <a:cubicBezTo>
                    <a:pt x="27" y="0"/>
                    <a:pt x="0" y="27"/>
                    <a:pt x="0" y="60"/>
                  </a:cubicBezTo>
                  <a:cubicBezTo>
                    <a:pt x="0" y="69"/>
                    <a:pt x="0" y="69"/>
                    <a:pt x="0" y="69"/>
                  </a:cubicBezTo>
                  <a:cubicBezTo>
                    <a:pt x="120" y="69"/>
                    <a:pt x="120" y="69"/>
                    <a:pt x="120" y="69"/>
                  </a:cubicBezTo>
                  <a:lnTo>
                    <a:pt x="120" y="60"/>
                  </a:lnTo>
                  <a:close/>
                </a:path>
              </a:pathLst>
            </a:custGeom>
            <a:grpFill/>
            <a:ln>
              <a:noFill/>
            </a:ln>
          </p:spPr>
          <p:txBody>
            <a:bodyPr/>
            <a:lstStyle/>
            <a:p>
              <a:pPr>
                <a:defRPr/>
              </a:pPr>
              <a:endParaRPr lang="id-ID" sz="2400">
                <a:cs typeface="+mn-ea"/>
                <a:sym typeface="+mn-lt"/>
              </a:endParaRPr>
            </a:p>
          </p:txBody>
        </p:sp>
        <p:grpSp>
          <p:nvGrpSpPr>
            <p:cNvPr id="150" name="Group 141"/>
            <p:cNvGrpSpPr/>
            <p:nvPr/>
          </p:nvGrpSpPr>
          <p:grpSpPr>
            <a:xfrm>
              <a:off x="5719707" y="4819356"/>
              <a:ext cx="637344" cy="320568"/>
              <a:chOff x="9762797" y="4117494"/>
              <a:chExt cx="577588" cy="290513"/>
            </a:xfrm>
            <a:grpFill/>
          </p:grpSpPr>
          <p:sp>
            <p:nvSpPr>
              <p:cNvPr id="151" name="Freeform 142"/>
              <p:cNvSpPr/>
              <p:nvPr/>
            </p:nvSpPr>
            <p:spPr bwMode="auto">
              <a:xfrm>
                <a:off x="9880010" y="4134957"/>
                <a:ext cx="460375" cy="273050"/>
              </a:xfrm>
              <a:custGeom>
                <a:gdLst>
                  <a:gd name="T0" fmla="*/ 0 w 120"/>
                  <a:gd name="T1" fmla="*/ 0 h 70"/>
                  <a:gd name="T2" fmla="*/ 0 w 120"/>
                  <a:gd name="T3" fmla="*/ 10 h 70"/>
                  <a:gd name="T4" fmla="*/ 60 w 120"/>
                  <a:gd name="T5" fmla="*/ 70 h 70"/>
                  <a:gd name="T6" fmla="*/ 120 w 120"/>
                  <a:gd name="T7" fmla="*/ 10 h 70"/>
                  <a:gd name="T8" fmla="*/ 120 w 120"/>
                  <a:gd name="T9" fmla="*/ 0 h 70"/>
                  <a:gd name="T10" fmla="*/ 0 w 120"/>
                  <a:gd name="T11" fmla="*/ 0 h 70"/>
                </a:gdLst>
                <a:cxnLst>
                  <a:cxn ang="0">
                    <a:pos x="T0" y="T1"/>
                  </a:cxn>
                  <a:cxn ang="0">
                    <a:pos x="T2" y="T3"/>
                  </a:cxn>
                  <a:cxn ang="0">
                    <a:pos x="T4" y="T5"/>
                  </a:cxn>
                  <a:cxn ang="0">
                    <a:pos x="T6" y="T7"/>
                  </a:cxn>
                  <a:cxn ang="0">
                    <a:pos x="T8" y="T9"/>
                  </a:cxn>
                  <a:cxn ang="0">
                    <a:pos x="T10" y="T11"/>
                  </a:cxn>
                </a:cxnLst>
                <a:rect l="0" t="0" r="r" b="b"/>
                <a:pathLst>
                  <a:path w="120" h="70">
                    <a:moveTo>
                      <a:pt x="0" y="0"/>
                    </a:moveTo>
                    <a:cubicBezTo>
                      <a:pt x="0" y="10"/>
                      <a:pt x="0" y="10"/>
                      <a:pt x="0" y="10"/>
                    </a:cubicBezTo>
                    <a:cubicBezTo>
                      <a:pt x="0" y="43"/>
                      <a:pt x="27" y="70"/>
                      <a:pt x="60" y="70"/>
                    </a:cubicBezTo>
                    <a:cubicBezTo>
                      <a:pt x="93" y="70"/>
                      <a:pt x="120" y="43"/>
                      <a:pt x="120" y="10"/>
                    </a:cubicBezTo>
                    <a:cubicBezTo>
                      <a:pt x="120" y="0"/>
                      <a:pt x="120" y="0"/>
                      <a:pt x="1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sp>
            <p:nvSpPr>
              <p:cNvPr id="152" name="Freeform 143"/>
              <p:cNvSpPr/>
              <p:nvPr/>
            </p:nvSpPr>
            <p:spPr bwMode="auto">
              <a:xfrm flipH="1">
                <a:off x="9762797" y="4117494"/>
                <a:ext cx="349250" cy="290513"/>
              </a:xfrm>
              <a:custGeom>
                <a:gdLst>
                  <a:gd name="T0" fmla="*/ 60 w 90"/>
                  <a:gd name="T1" fmla="*/ 45 h 75"/>
                  <a:gd name="T2" fmla="*/ 60 w 90"/>
                  <a:gd name="T3" fmla="*/ 0 h 75"/>
                  <a:gd name="T4" fmla="*/ 0 w 90"/>
                  <a:gd name="T5" fmla="*/ 0 h 75"/>
                  <a:gd name="T6" fmla="*/ 0 w 90"/>
                  <a:gd name="T7" fmla="*/ 75 h 75"/>
                  <a:gd name="T8" fmla="*/ 90 w 90"/>
                  <a:gd name="T9" fmla="*/ 75 h 75"/>
                  <a:gd name="T10" fmla="*/ 60 w 90"/>
                  <a:gd name="T11" fmla="*/ 45 h 75"/>
                </a:gdLst>
                <a:cxnLst>
                  <a:cxn ang="0">
                    <a:pos x="T0" y="T1"/>
                  </a:cxn>
                  <a:cxn ang="0">
                    <a:pos x="T2" y="T3"/>
                  </a:cxn>
                  <a:cxn ang="0">
                    <a:pos x="T4" y="T5"/>
                  </a:cxn>
                  <a:cxn ang="0">
                    <a:pos x="T6" y="T7"/>
                  </a:cxn>
                  <a:cxn ang="0">
                    <a:pos x="T8" y="T9"/>
                  </a:cxn>
                  <a:cxn ang="0">
                    <a:pos x="T10" y="T11"/>
                  </a:cxn>
                </a:cxnLst>
                <a:rect l="0" t="0" r="r" b="b"/>
                <a:pathLst>
                  <a:path w="90" h="75">
                    <a:moveTo>
                      <a:pt x="60" y="45"/>
                    </a:moveTo>
                    <a:cubicBezTo>
                      <a:pt x="60" y="0"/>
                      <a:pt x="60" y="0"/>
                      <a:pt x="60" y="0"/>
                    </a:cubicBezTo>
                    <a:cubicBezTo>
                      <a:pt x="0" y="0"/>
                      <a:pt x="0" y="0"/>
                      <a:pt x="0" y="0"/>
                    </a:cubicBezTo>
                    <a:cubicBezTo>
                      <a:pt x="0" y="75"/>
                      <a:pt x="0" y="75"/>
                      <a:pt x="0" y="75"/>
                    </a:cubicBezTo>
                    <a:cubicBezTo>
                      <a:pt x="90" y="75"/>
                      <a:pt x="90" y="75"/>
                      <a:pt x="90" y="75"/>
                    </a:cubicBezTo>
                    <a:cubicBezTo>
                      <a:pt x="73" y="75"/>
                      <a:pt x="60" y="61"/>
                      <a:pt x="6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id-ID" sz="2400">
                  <a:cs typeface="+mn-ea"/>
                  <a:sym typeface="+mn-lt"/>
                </a:endParaRPr>
              </a:p>
            </p:txBody>
          </p:sp>
        </p:grpSp>
      </p:grpSp>
      <p:sp>
        <p:nvSpPr>
          <p:cNvPr id="162" name="TextBox 161"/>
          <p:cNvSpPr txBox="1">
            <a:spLocks noChangeArrowheads="1"/>
          </p:cNvSpPr>
          <p:nvPr/>
        </p:nvSpPr>
        <p:spPr bwMode="auto">
          <a:xfrm>
            <a:off x="1070222" y="4091445"/>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fontAlgn="base">
              <a:spcBef>
                <a:spcPct val="0"/>
              </a:spcBef>
              <a:spcAft>
                <a:spcPct val="0"/>
              </a:spcAft>
              <a:defRPr>
                <a:solidFill>
                  <a:schemeClr val="tx1"/>
                </a:solidFill>
                <a:latin typeface="Calibri"/>
              </a:defRPr>
            </a:lvl6pPr>
            <a:lvl7pPr marL="2971800" indent="-228600" fontAlgn="base">
              <a:spcBef>
                <a:spcPct val="0"/>
              </a:spcBef>
              <a:spcAft>
                <a:spcPct val="0"/>
              </a:spcAft>
              <a:defRPr>
                <a:solidFill>
                  <a:schemeClr val="tx1"/>
                </a:solidFill>
                <a:latin typeface="Calibri"/>
              </a:defRPr>
            </a:lvl7pPr>
            <a:lvl8pPr marL="3429000" indent="-228600" fontAlgn="base">
              <a:spcBef>
                <a:spcPct val="0"/>
              </a:spcBef>
              <a:spcAft>
                <a:spcPct val="0"/>
              </a:spcAft>
              <a:defRPr>
                <a:solidFill>
                  <a:schemeClr val="tx1"/>
                </a:solidFill>
                <a:latin typeface="Calibri"/>
              </a:defRPr>
            </a:lvl8pPr>
            <a:lvl9pPr marL="3886200" indent="-228600" fontAlgn="base">
              <a:spcBef>
                <a:spcPct val="0"/>
              </a:spcBef>
              <a:spcAft>
                <a:spcPct val="0"/>
              </a:spcAft>
              <a:defRPr>
                <a:solidFill>
                  <a:schemeClr val="tx1"/>
                </a:solidFill>
                <a:latin typeface="Calibri"/>
              </a:defRPr>
            </a:lvl9pPr>
          </a:lstStyle>
          <a:p>
            <a:pPr algn="ctr" eaLnBrk="1" hangingPunct="1"/>
            <a:r>
              <a:rPr lang="id-ID" altLang="zh-CN" sz="2400" b="1">
                <a:solidFill>
                  <a:schemeClr val="bg1"/>
                </a:solidFill>
                <a:latin typeface="+mn-lt"/>
                <a:cs typeface="+mn-ea"/>
                <a:sym typeface="+mn-lt"/>
              </a:rPr>
              <a:t>20</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3" name="TextBox 162"/>
          <p:cNvSpPr txBox="1">
            <a:spLocks noChangeArrowheads="1"/>
          </p:cNvSpPr>
          <p:nvPr/>
        </p:nvSpPr>
        <p:spPr bwMode="auto">
          <a:xfrm>
            <a:off x="1811589" y="4532717"/>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fontAlgn="base">
              <a:spcBef>
                <a:spcPct val="0"/>
              </a:spcBef>
              <a:spcAft>
                <a:spcPct val="0"/>
              </a:spcAft>
              <a:defRPr>
                <a:solidFill>
                  <a:schemeClr val="tx1"/>
                </a:solidFill>
                <a:latin typeface="Calibri"/>
              </a:defRPr>
            </a:lvl6pPr>
            <a:lvl7pPr marL="2971800" indent="-228600" fontAlgn="base">
              <a:spcBef>
                <a:spcPct val="0"/>
              </a:spcBef>
              <a:spcAft>
                <a:spcPct val="0"/>
              </a:spcAft>
              <a:defRPr>
                <a:solidFill>
                  <a:schemeClr val="tx1"/>
                </a:solidFill>
                <a:latin typeface="Calibri"/>
              </a:defRPr>
            </a:lvl7pPr>
            <a:lvl8pPr marL="3429000" indent="-228600" fontAlgn="base">
              <a:spcBef>
                <a:spcPct val="0"/>
              </a:spcBef>
              <a:spcAft>
                <a:spcPct val="0"/>
              </a:spcAft>
              <a:defRPr>
                <a:solidFill>
                  <a:schemeClr val="tx1"/>
                </a:solidFill>
                <a:latin typeface="Calibri"/>
              </a:defRPr>
            </a:lvl8pPr>
            <a:lvl9pPr marL="3886200" indent="-228600" fontAlgn="base">
              <a:spcBef>
                <a:spcPct val="0"/>
              </a:spcBef>
              <a:spcAft>
                <a:spcPct val="0"/>
              </a:spcAft>
              <a:defRPr>
                <a:solidFill>
                  <a:schemeClr val="tx1"/>
                </a:solidFill>
                <a:latin typeface="Calibri"/>
              </a:defRPr>
            </a:lvl9pPr>
          </a:lstStyle>
          <a:p>
            <a:pPr algn="ctr" eaLnBrk="1" hangingPunct="1"/>
            <a:r>
              <a:rPr lang="id-ID" altLang="zh-CN" sz="2400" b="1">
                <a:solidFill>
                  <a:schemeClr val="bg1"/>
                </a:solidFill>
                <a:latin typeface="+mn-lt"/>
                <a:cs typeface="+mn-ea"/>
                <a:sym typeface="+mn-lt"/>
              </a:rPr>
              <a:t>10</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4" name="TextBox 163"/>
          <p:cNvSpPr txBox="1">
            <a:spLocks noChangeArrowheads="1"/>
          </p:cNvSpPr>
          <p:nvPr/>
        </p:nvSpPr>
        <p:spPr bwMode="auto">
          <a:xfrm>
            <a:off x="2525968" y="3596207"/>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fontAlgn="base">
              <a:spcBef>
                <a:spcPct val="0"/>
              </a:spcBef>
              <a:spcAft>
                <a:spcPct val="0"/>
              </a:spcAft>
              <a:defRPr>
                <a:solidFill>
                  <a:schemeClr val="tx1"/>
                </a:solidFill>
                <a:latin typeface="Calibri"/>
              </a:defRPr>
            </a:lvl6pPr>
            <a:lvl7pPr marL="2971800" indent="-228600" fontAlgn="base">
              <a:spcBef>
                <a:spcPct val="0"/>
              </a:spcBef>
              <a:spcAft>
                <a:spcPct val="0"/>
              </a:spcAft>
              <a:defRPr>
                <a:solidFill>
                  <a:schemeClr val="tx1"/>
                </a:solidFill>
                <a:latin typeface="Calibri"/>
              </a:defRPr>
            </a:lvl7pPr>
            <a:lvl8pPr marL="3429000" indent="-228600" fontAlgn="base">
              <a:spcBef>
                <a:spcPct val="0"/>
              </a:spcBef>
              <a:spcAft>
                <a:spcPct val="0"/>
              </a:spcAft>
              <a:defRPr>
                <a:solidFill>
                  <a:schemeClr val="tx1"/>
                </a:solidFill>
                <a:latin typeface="Calibri"/>
              </a:defRPr>
            </a:lvl8pPr>
            <a:lvl9pPr marL="3886200" indent="-228600" fontAlgn="base">
              <a:spcBef>
                <a:spcPct val="0"/>
              </a:spcBef>
              <a:spcAft>
                <a:spcPct val="0"/>
              </a:spcAft>
              <a:defRPr>
                <a:solidFill>
                  <a:schemeClr val="tx1"/>
                </a:solidFill>
                <a:latin typeface="Calibri"/>
              </a:defRPr>
            </a:lvl9pPr>
          </a:lstStyle>
          <a:p>
            <a:pPr algn="ctr" eaLnBrk="1" hangingPunct="1"/>
            <a:r>
              <a:rPr lang="id-ID" altLang="zh-CN" sz="2400" b="1">
                <a:solidFill>
                  <a:schemeClr val="bg1"/>
                </a:solidFill>
                <a:latin typeface="+mn-lt"/>
                <a:cs typeface="+mn-ea"/>
                <a:sym typeface="+mn-lt"/>
              </a:rPr>
              <a:t>45</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5" name="TextBox 164"/>
          <p:cNvSpPr txBox="1">
            <a:spLocks noChangeArrowheads="1"/>
          </p:cNvSpPr>
          <p:nvPr/>
        </p:nvSpPr>
        <p:spPr bwMode="auto">
          <a:xfrm>
            <a:off x="3240349" y="2916841"/>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fontAlgn="base">
              <a:spcBef>
                <a:spcPct val="0"/>
              </a:spcBef>
              <a:spcAft>
                <a:spcPct val="0"/>
              </a:spcAft>
              <a:defRPr>
                <a:solidFill>
                  <a:schemeClr val="tx1"/>
                </a:solidFill>
                <a:latin typeface="Calibri"/>
              </a:defRPr>
            </a:lvl6pPr>
            <a:lvl7pPr marL="2971800" indent="-228600" fontAlgn="base">
              <a:spcBef>
                <a:spcPct val="0"/>
              </a:spcBef>
              <a:spcAft>
                <a:spcPct val="0"/>
              </a:spcAft>
              <a:defRPr>
                <a:solidFill>
                  <a:schemeClr val="tx1"/>
                </a:solidFill>
                <a:latin typeface="Calibri"/>
              </a:defRPr>
            </a:lvl7pPr>
            <a:lvl8pPr marL="3429000" indent="-228600" fontAlgn="base">
              <a:spcBef>
                <a:spcPct val="0"/>
              </a:spcBef>
              <a:spcAft>
                <a:spcPct val="0"/>
              </a:spcAft>
              <a:defRPr>
                <a:solidFill>
                  <a:schemeClr val="tx1"/>
                </a:solidFill>
                <a:latin typeface="Calibri"/>
              </a:defRPr>
            </a:lvl8pPr>
            <a:lvl9pPr marL="3886200" indent="-228600" fontAlgn="base">
              <a:spcBef>
                <a:spcPct val="0"/>
              </a:spcBef>
              <a:spcAft>
                <a:spcPct val="0"/>
              </a:spcAft>
              <a:defRPr>
                <a:solidFill>
                  <a:schemeClr val="tx1"/>
                </a:solidFill>
                <a:latin typeface="Calibri"/>
              </a:defRPr>
            </a:lvl9pPr>
          </a:lstStyle>
          <a:p>
            <a:pPr algn="ctr" eaLnBrk="1" hangingPunct="1"/>
            <a:r>
              <a:rPr lang="id-ID" altLang="zh-CN" sz="2400" b="1">
                <a:solidFill>
                  <a:schemeClr val="bg1"/>
                </a:solidFill>
                <a:latin typeface="+mn-lt"/>
                <a:cs typeface="+mn-ea"/>
                <a:sym typeface="+mn-lt"/>
              </a:rPr>
              <a:t>75</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6" name="TextBox 165"/>
          <p:cNvSpPr txBox="1">
            <a:spLocks noChangeArrowheads="1"/>
          </p:cNvSpPr>
          <p:nvPr/>
        </p:nvSpPr>
        <p:spPr bwMode="auto">
          <a:xfrm>
            <a:off x="3877698" y="2172396"/>
            <a:ext cx="699208"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fontAlgn="base">
              <a:spcBef>
                <a:spcPct val="0"/>
              </a:spcBef>
              <a:spcAft>
                <a:spcPct val="0"/>
              </a:spcAft>
              <a:defRPr>
                <a:solidFill>
                  <a:schemeClr val="tx1"/>
                </a:solidFill>
                <a:latin typeface="Calibri"/>
              </a:defRPr>
            </a:lvl6pPr>
            <a:lvl7pPr marL="2971800" indent="-228600" fontAlgn="base">
              <a:spcBef>
                <a:spcPct val="0"/>
              </a:spcBef>
              <a:spcAft>
                <a:spcPct val="0"/>
              </a:spcAft>
              <a:defRPr>
                <a:solidFill>
                  <a:schemeClr val="tx1"/>
                </a:solidFill>
                <a:latin typeface="Calibri"/>
              </a:defRPr>
            </a:lvl7pPr>
            <a:lvl8pPr marL="3429000" indent="-228600" fontAlgn="base">
              <a:spcBef>
                <a:spcPct val="0"/>
              </a:spcBef>
              <a:spcAft>
                <a:spcPct val="0"/>
              </a:spcAft>
              <a:defRPr>
                <a:solidFill>
                  <a:schemeClr val="tx1"/>
                </a:solidFill>
                <a:latin typeface="Calibri"/>
              </a:defRPr>
            </a:lvl8pPr>
            <a:lvl9pPr marL="3886200" indent="-228600" fontAlgn="base">
              <a:spcBef>
                <a:spcPct val="0"/>
              </a:spcBef>
              <a:spcAft>
                <a:spcPct val="0"/>
              </a:spcAft>
              <a:defRPr>
                <a:solidFill>
                  <a:schemeClr val="tx1"/>
                </a:solidFill>
                <a:latin typeface="Calibri"/>
              </a:defRPr>
            </a:lvl9pPr>
          </a:lstStyle>
          <a:p>
            <a:pPr algn="ctr" eaLnBrk="1" hangingPunct="1"/>
            <a:r>
              <a:rPr lang="id-ID" altLang="zh-CN" sz="2400" b="1">
                <a:solidFill>
                  <a:schemeClr val="bg1"/>
                </a:solidFill>
                <a:latin typeface="+mn-lt"/>
                <a:cs typeface="+mn-ea"/>
                <a:sym typeface="+mn-lt"/>
              </a:rPr>
              <a:t>100</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7" name="TextBox 166"/>
          <p:cNvSpPr txBox="1">
            <a:spLocks noChangeArrowheads="1"/>
          </p:cNvSpPr>
          <p:nvPr/>
        </p:nvSpPr>
        <p:spPr bwMode="auto">
          <a:xfrm>
            <a:off x="5402538" y="2635888"/>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fontAlgn="base">
              <a:spcBef>
                <a:spcPct val="0"/>
              </a:spcBef>
              <a:spcAft>
                <a:spcPct val="0"/>
              </a:spcAft>
              <a:defRPr>
                <a:solidFill>
                  <a:schemeClr val="tx1"/>
                </a:solidFill>
                <a:latin typeface="Calibri"/>
              </a:defRPr>
            </a:lvl6pPr>
            <a:lvl7pPr marL="2971800" indent="-228600" fontAlgn="base">
              <a:spcBef>
                <a:spcPct val="0"/>
              </a:spcBef>
              <a:spcAft>
                <a:spcPct val="0"/>
              </a:spcAft>
              <a:defRPr>
                <a:solidFill>
                  <a:schemeClr val="tx1"/>
                </a:solidFill>
                <a:latin typeface="Calibri"/>
              </a:defRPr>
            </a:lvl7pPr>
            <a:lvl8pPr marL="3429000" indent="-228600" fontAlgn="base">
              <a:spcBef>
                <a:spcPct val="0"/>
              </a:spcBef>
              <a:spcAft>
                <a:spcPct val="0"/>
              </a:spcAft>
              <a:defRPr>
                <a:solidFill>
                  <a:schemeClr val="tx1"/>
                </a:solidFill>
                <a:latin typeface="Calibri"/>
              </a:defRPr>
            </a:lvl8pPr>
            <a:lvl9pPr marL="3886200" indent="-228600" fontAlgn="base">
              <a:spcBef>
                <a:spcPct val="0"/>
              </a:spcBef>
              <a:spcAft>
                <a:spcPct val="0"/>
              </a:spcAft>
              <a:defRPr>
                <a:solidFill>
                  <a:schemeClr val="tx1"/>
                </a:solidFill>
                <a:latin typeface="Calibri"/>
              </a:defRPr>
            </a:lvl9pPr>
          </a:lstStyle>
          <a:p>
            <a:pPr algn="ctr" eaLnBrk="1" hangingPunct="1"/>
            <a:r>
              <a:rPr lang="id-ID" altLang="zh-CN" sz="2400" b="1">
                <a:solidFill>
                  <a:schemeClr val="bg1"/>
                </a:solidFill>
                <a:latin typeface="+mn-lt"/>
                <a:cs typeface="+mn-ea"/>
                <a:sym typeface="+mn-lt"/>
              </a:rPr>
              <a:t>85</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8" name="TextBox 167"/>
          <p:cNvSpPr txBox="1">
            <a:spLocks noChangeArrowheads="1"/>
          </p:cNvSpPr>
          <p:nvPr/>
        </p:nvSpPr>
        <p:spPr bwMode="auto">
          <a:xfrm>
            <a:off x="4691333" y="3335889"/>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fontAlgn="base">
              <a:spcBef>
                <a:spcPct val="0"/>
              </a:spcBef>
              <a:spcAft>
                <a:spcPct val="0"/>
              </a:spcAft>
              <a:defRPr>
                <a:solidFill>
                  <a:schemeClr val="tx1"/>
                </a:solidFill>
                <a:latin typeface="Calibri"/>
              </a:defRPr>
            </a:lvl6pPr>
            <a:lvl7pPr marL="2971800" indent="-228600" fontAlgn="base">
              <a:spcBef>
                <a:spcPct val="0"/>
              </a:spcBef>
              <a:spcAft>
                <a:spcPct val="0"/>
              </a:spcAft>
              <a:defRPr>
                <a:solidFill>
                  <a:schemeClr val="tx1"/>
                </a:solidFill>
                <a:latin typeface="Calibri"/>
              </a:defRPr>
            </a:lvl7pPr>
            <a:lvl8pPr marL="3429000" indent="-228600" fontAlgn="base">
              <a:spcBef>
                <a:spcPct val="0"/>
              </a:spcBef>
              <a:spcAft>
                <a:spcPct val="0"/>
              </a:spcAft>
              <a:defRPr>
                <a:solidFill>
                  <a:schemeClr val="tx1"/>
                </a:solidFill>
                <a:latin typeface="Calibri"/>
              </a:defRPr>
            </a:lvl8pPr>
            <a:lvl9pPr marL="3886200" indent="-228600" fontAlgn="base">
              <a:spcBef>
                <a:spcPct val="0"/>
              </a:spcBef>
              <a:spcAft>
                <a:spcPct val="0"/>
              </a:spcAft>
              <a:defRPr>
                <a:solidFill>
                  <a:schemeClr val="tx1"/>
                </a:solidFill>
                <a:latin typeface="Calibri"/>
              </a:defRPr>
            </a:lvl9pPr>
          </a:lstStyle>
          <a:p>
            <a:pPr algn="ctr" eaLnBrk="1" hangingPunct="1"/>
            <a:r>
              <a:rPr lang="id-ID" altLang="zh-CN" sz="2400" b="1">
                <a:solidFill>
                  <a:schemeClr val="bg1"/>
                </a:solidFill>
                <a:latin typeface="+mn-lt"/>
                <a:cs typeface="+mn-ea"/>
                <a:sym typeface="+mn-lt"/>
              </a:rPr>
              <a:t>55</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69" name="TextBox 168"/>
          <p:cNvSpPr txBox="1">
            <a:spLocks noChangeArrowheads="1"/>
          </p:cNvSpPr>
          <p:nvPr/>
        </p:nvSpPr>
        <p:spPr bwMode="auto">
          <a:xfrm>
            <a:off x="6112156" y="3788271"/>
            <a:ext cx="527686" cy="62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fontAlgn="base">
              <a:spcBef>
                <a:spcPct val="0"/>
              </a:spcBef>
              <a:spcAft>
                <a:spcPct val="0"/>
              </a:spcAft>
              <a:defRPr>
                <a:solidFill>
                  <a:schemeClr val="tx1"/>
                </a:solidFill>
                <a:latin typeface="Calibri"/>
              </a:defRPr>
            </a:lvl6pPr>
            <a:lvl7pPr marL="2971800" indent="-228600" fontAlgn="base">
              <a:spcBef>
                <a:spcPct val="0"/>
              </a:spcBef>
              <a:spcAft>
                <a:spcPct val="0"/>
              </a:spcAft>
              <a:defRPr>
                <a:solidFill>
                  <a:schemeClr val="tx1"/>
                </a:solidFill>
                <a:latin typeface="Calibri"/>
              </a:defRPr>
            </a:lvl7pPr>
            <a:lvl8pPr marL="3429000" indent="-228600" fontAlgn="base">
              <a:spcBef>
                <a:spcPct val="0"/>
              </a:spcBef>
              <a:spcAft>
                <a:spcPct val="0"/>
              </a:spcAft>
              <a:defRPr>
                <a:solidFill>
                  <a:schemeClr val="tx1"/>
                </a:solidFill>
                <a:latin typeface="Calibri"/>
              </a:defRPr>
            </a:lvl8pPr>
            <a:lvl9pPr marL="3886200" indent="-228600" fontAlgn="base">
              <a:spcBef>
                <a:spcPct val="0"/>
              </a:spcBef>
              <a:spcAft>
                <a:spcPct val="0"/>
              </a:spcAft>
              <a:defRPr>
                <a:solidFill>
                  <a:schemeClr val="tx1"/>
                </a:solidFill>
                <a:latin typeface="Calibri"/>
              </a:defRPr>
            </a:lvl9pPr>
          </a:lstStyle>
          <a:p>
            <a:pPr algn="ctr" eaLnBrk="1" hangingPunct="1"/>
            <a:r>
              <a:rPr lang="id-ID" altLang="zh-CN" sz="2400" b="1">
                <a:solidFill>
                  <a:schemeClr val="bg1"/>
                </a:solidFill>
                <a:latin typeface="+mn-lt"/>
                <a:cs typeface="+mn-ea"/>
                <a:sym typeface="+mn-lt"/>
              </a:rPr>
              <a:t>40</a:t>
            </a:r>
            <a:endParaRPr lang="id-ID" altLang="zh-CN" sz="2400" b="1">
              <a:solidFill>
                <a:schemeClr val="bg1"/>
              </a:solidFill>
              <a:latin typeface="+mn-lt"/>
              <a:cs typeface="+mn-ea"/>
              <a:sym typeface="+mn-lt"/>
            </a:endParaRPr>
          </a:p>
          <a:p>
            <a:pPr algn="ctr" eaLnBrk="1" hangingPunct="1"/>
            <a:r>
              <a:rPr lang="id-ID" altLang="zh-CN" sz="1065">
                <a:solidFill>
                  <a:schemeClr val="bg1"/>
                </a:solidFill>
                <a:latin typeface="+mn-lt"/>
                <a:cs typeface="+mn-ea"/>
                <a:sym typeface="+mn-lt"/>
              </a:rPr>
              <a:t>%</a:t>
            </a:r>
            <a:endParaRPr lang="id-ID" altLang="zh-CN" sz="1065">
              <a:solidFill>
                <a:schemeClr val="bg1"/>
              </a:solidFill>
              <a:latin typeface="+mn-lt"/>
              <a:cs typeface="+mn-ea"/>
              <a:sym typeface="+mn-lt"/>
            </a:endParaRPr>
          </a:p>
        </p:txBody>
      </p:sp>
      <p:sp>
        <p:nvSpPr>
          <p:cNvPr id="178" name="TextBox 177"/>
          <p:cNvSpPr txBox="1">
            <a:spLocks noChangeArrowheads="1"/>
          </p:cNvSpPr>
          <p:nvPr/>
        </p:nvSpPr>
        <p:spPr bwMode="auto">
          <a:xfrm>
            <a:off x="7016385" y="2045883"/>
            <a:ext cx="2646856" cy="58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9" tIns="45715" rIns="91429" bIns="45715">
            <a:spAutoFit/>
          </a:bodyPr>
          <a:lstStyle>
            <a:lvl1pPr>
              <a:defRPr>
                <a:solidFill>
                  <a:schemeClr val="tx1"/>
                </a:solidFill>
                <a:latin typeface="Calibri"/>
              </a:defRPr>
            </a:lvl1pPr>
            <a:lvl2pPr marL="742950" indent="-285750">
              <a:defRPr>
                <a:solidFill>
                  <a:schemeClr val="tx1"/>
                </a:solidFill>
                <a:latin typeface="Calibri"/>
              </a:defRPr>
            </a:lvl2pPr>
            <a:lvl3pPr marL="1143000" indent="-228600">
              <a:defRPr>
                <a:solidFill>
                  <a:schemeClr val="tx1"/>
                </a:solidFill>
                <a:latin typeface="Calibri"/>
              </a:defRPr>
            </a:lvl3pPr>
            <a:lvl4pPr marL="1600200" indent="-228600">
              <a:defRPr>
                <a:solidFill>
                  <a:schemeClr val="tx1"/>
                </a:solidFill>
                <a:latin typeface="Calibri"/>
              </a:defRPr>
            </a:lvl4pPr>
            <a:lvl5pPr marL="2057400" indent="-228600">
              <a:defRPr>
                <a:solidFill>
                  <a:schemeClr val="tx1"/>
                </a:solidFill>
                <a:latin typeface="Calibri"/>
              </a:defRPr>
            </a:lvl5pPr>
            <a:lvl6pPr marL="2514600" indent="-228600" fontAlgn="base">
              <a:spcBef>
                <a:spcPct val="0"/>
              </a:spcBef>
              <a:spcAft>
                <a:spcPct val="0"/>
              </a:spcAft>
              <a:defRPr>
                <a:solidFill>
                  <a:schemeClr val="tx1"/>
                </a:solidFill>
                <a:latin typeface="Calibri"/>
              </a:defRPr>
            </a:lvl6pPr>
            <a:lvl7pPr marL="2971800" indent="-228600" fontAlgn="base">
              <a:spcBef>
                <a:spcPct val="0"/>
              </a:spcBef>
              <a:spcAft>
                <a:spcPct val="0"/>
              </a:spcAft>
              <a:defRPr>
                <a:solidFill>
                  <a:schemeClr val="tx1"/>
                </a:solidFill>
                <a:latin typeface="Calibri"/>
              </a:defRPr>
            </a:lvl7pPr>
            <a:lvl8pPr marL="3429000" indent="-228600" fontAlgn="base">
              <a:spcBef>
                <a:spcPct val="0"/>
              </a:spcBef>
              <a:spcAft>
                <a:spcPct val="0"/>
              </a:spcAft>
              <a:defRPr>
                <a:solidFill>
                  <a:schemeClr val="tx1"/>
                </a:solidFill>
                <a:latin typeface="Calibri"/>
              </a:defRPr>
            </a:lvl8pPr>
            <a:lvl9pPr marL="3886200" indent="-228600" fontAlgn="base">
              <a:spcBef>
                <a:spcPct val="0"/>
              </a:spcBef>
              <a:spcAft>
                <a:spcPct val="0"/>
              </a:spcAft>
              <a:defRPr>
                <a:solidFill>
                  <a:schemeClr val="tx1"/>
                </a:solidFill>
                <a:latin typeface="Calibri"/>
              </a:defRPr>
            </a:lvl9pPr>
          </a:lstStyle>
          <a:p>
            <a:r>
              <a:rPr lang="zh-CN" altLang="en-US" sz="3200">
                <a:solidFill>
                  <a:schemeClr val="accent1"/>
                </a:solidFill>
                <a:latin typeface="+mn-lt"/>
                <a:cs typeface="+mn-ea"/>
                <a:sym typeface="+mn-lt"/>
              </a:rPr>
              <a:t>输入标题内容</a:t>
            </a:r>
            <a:endParaRPr lang="id-ID" altLang="zh-CN" sz="3200">
              <a:solidFill>
                <a:schemeClr val="accent1"/>
              </a:solidFill>
              <a:latin typeface="+mn-lt"/>
              <a:cs typeface="+mn-ea"/>
              <a:sym typeface="+mn-lt"/>
            </a:endParaRPr>
          </a:p>
        </p:txBody>
      </p:sp>
      <p:sp>
        <p:nvSpPr>
          <p:cNvPr id="179" name="Rectangle 185"/>
          <p:cNvSpPr/>
          <p:nvPr/>
        </p:nvSpPr>
        <p:spPr>
          <a:xfrm>
            <a:off x="7018078" y="2609378"/>
            <a:ext cx="4183941" cy="1554262"/>
          </a:xfrm>
          <a:prstGeom prst="rect">
            <a:avLst/>
          </a:prstGeom>
        </p:spPr>
        <p:txBody>
          <a:bodyPr wrap="square" lIns="91429" tIns="45715" rIns="91429" bIns="45715">
            <a:spAutoFit/>
          </a:bodyPr>
          <a:lstStyle/>
          <a:p>
            <a:pPr algn="just">
              <a:lnSpc>
                <a:spcPts val="1865"/>
              </a:lnSpc>
            </a:pPr>
            <a:r>
              <a:rPr lang="zh-CN" altLang="en-US" sz="1200">
                <a:solidFill>
                  <a:schemeClr val="tx1">
                    <a:lumMod val="75000"/>
                    <a:lumOff val="25000"/>
                  </a:schemeClr>
                </a:solidFill>
                <a:cs typeface="+mn-ea"/>
                <a:sym typeface="+mn-lt"/>
              </a:rPr>
              <a:t>标题数字等都可以通过点击和重新输入进行更改，顶部“开始”面板中可以对字体标题数字等都可以通过点击和重新输入进行更改，顶部“开始”面板中可以对字体</a:t>
            </a:r>
            <a:endParaRPr lang="zh-CN" altLang="en-US" sz="1200">
              <a:solidFill>
                <a:schemeClr val="tx1">
                  <a:lumMod val="75000"/>
                  <a:lumOff val="25000"/>
                </a:schemeClr>
              </a:solidFill>
              <a:cs typeface="+mn-ea"/>
              <a:sym typeface="+mn-lt"/>
            </a:endParaRPr>
          </a:p>
          <a:p>
            <a:pPr algn="just">
              <a:lnSpc>
                <a:spcPts val="1865"/>
              </a:lnSpc>
            </a:pPr>
            <a:r>
              <a:rPr lang="zh-CN" altLang="en-US" sz="1200">
                <a:solidFill>
                  <a:schemeClr val="tx1">
                    <a:lumMod val="75000"/>
                    <a:lumOff val="25000"/>
                  </a:schemeClr>
                </a:solidFill>
                <a:cs typeface="+mn-ea"/>
                <a:sym typeface="+mn-lt"/>
              </a:rPr>
              <a:t>标题数字等都可以通过点击和重新输入进行更改，顶部“开始”面板中可以对字体标题数字等都可以通过点击和重新输入进行更改，顶部“开始”面板中可以对字体</a:t>
            </a:r>
            <a:endParaRPr lang="zh-CN" altLang="en-US" sz="1200">
              <a:solidFill>
                <a:schemeClr val="tx1">
                  <a:lumMod val="75000"/>
                  <a:lumOff val="25000"/>
                </a:schemeClr>
              </a:solidFill>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500"/>
                                        <p:tgtEl>
                                          <p:spTgt spid="52"/>
                                        </p:tgtEl>
                                      </p:cBhvr>
                                    </p:animEffect>
                                    <p:anim calcmode="lin" valueType="num">
                                      <p:cBhvr>
                                        <p:cTn id="8" dur="500" fill="hold"/>
                                        <p:tgtEl>
                                          <p:spTgt spid="52"/>
                                        </p:tgtEl>
                                        <p:attrNameLst>
                                          <p:attrName>ppt_x</p:attrName>
                                        </p:attrNameLst>
                                      </p:cBhvr>
                                      <p:tavLst>
                                        <p:tav tm="0">
                                          <p:val>
                                            <p:strVal val="#ppt_x"/>
                                          </p:val>
                                        </p:tav>
                                        <p:tav tm="100000">
                                          <p:val>
                                            <p:strVal val="#ppt_x"/>
                                          </p:val>
                                        </p:tav>
                                      </p:tavLst>
                                    </p:anim>
                                    <p:anim calcmode="lin" valueType="num">
                                      <p:cBhvr>
                                        <p:cTn id="9" dur="500" fill="hold"/>
                                        <p:tgtEl>
                                          <p:spTgt spid="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fade">
                                      <p:cBhvr>
                                        <p:cTn id="12" dur="500"/>
                                        <p:tgtEl>
                                          <p:spTgt spid="64"/>
                                        </p:tgtEl>
                                      </p:cBhvr>
                                    </p:animEffect>
                                    <p:anim calcmode="lin" valueType="num">
                                      <p:cBhvr>
                                        <p:cTn id="13" dur="500" fill="hold"/>
                                        <p:tgtEl>
                                          <p:spTgt spid="64"/>
                                        </p:tgtEl>
                                        <p:attrNameLst>
                                          <p:attrName>ppt_x</p:attrName>
                                        </p:attrNameLst>
                                      </p:cBhvr>
                                      <p:tavLst>
                                        <p:tav tm="0">
                                          <p:val>
                                            <p:strVal val="#ppt_x"/>
                                          </p:val>
                                        </p:tav>
                                        <p:tav tm="100000">
                                          <p:val>
                                            <p:strVal val="#ppt_x"/>
                                          </p:val>
                                        </p:tav>
                                      </p:tavLst>
                                    </p:anim>
                                    <p:anim calcmode="lin" valueType="num">
                                      <p:cBhvr>
                                        <p:cTn id="14" dur="500" fill="hold"/>
                                        <p:tgtEl>
                                          <p:spTgt spid="6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7"/>
                                        </p:tgtEl>
                                        <p:attrNameLst>
                                          <p:attrName>style.visibility</p:attrName>
                                        </p:attrNameLst>
                                      </p:cBhvr>
                                      <p:to>
                                        <p:strVal val="visible"/>
                                      </p:to>
                                    </p:set>
                                    <p:animEffect transition="in" filter="fade">
                                      <p:cBhvr>
                                        <p:cTn id="17" dur="500"/>
                                        <p:tgtEl>
                                          <p:spTgt spid="77"/>
                                        </p:tgtEl>
                                      </p:cBhvr>
                                    </p:animEffect>
                                    <p:anim calcmode="lin" valueType="num">
                                      <p:cBhvr>
                                        <p:cTn id="18" dur="500" fill="hold"/>
                                        <p:tgtEl>
                                          <p:spTgt spid="77"/>
                                        </p:tgtEl>
                                        <p:attrNameLst>
                                          <p:attrName>ppt_x</p:attrName>
                                        </p:attrNameLst>
                                      </p:cBhvr>
                                      <p:tavLst>
                                        <p:tav tm="0">
                                          <p:val>
                                            <p:strVal val="#ppt_x"/>
                                          </p:val>
                                        </p:tav>
                                        <p:tav tm="100000">
                                          <p:val>
                                            <p:strVal val="#ppt_x"/>
                                          </p:val>
                                        </p:tav>
                                      </p:tavLst>
                                    </p:anim>
                                    <p:anim calcmode="lin" valueType="num">
                                      <p:cBhvr>
                                        <p:cTn id="19" dur="500" fill="hold"/>
                                        <p:tgtEl>
                                          <p:spTgt spid="7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fade">
                                      <p:cBhvr>
                                        <p:cTn id="22" dur="500"/>
                                        <p:tgtEl>
                                          <p:spTgt spid="90"/>
                                        </p:tgtEl>
                                      </p:cBhvr>
                                    </p:animEffect>
                                    <p:anim calcmode="lin" valueType="num">
                                      <p:cBhvr>
                                        <p:cTn id="23" dur="500" fill="hold"/>
                                        <p:tgtEl>
                                          <p:spTgt spid="90"/>
                                        </p:tgtEl>
                                        <p:attrNameLst>
                                          <p:attrName>ppt_x</p:attrName>
                                        </p:attrNameLst>
                                      </p:cBhvr>
                                      <p:tavLst>
                                        <p:tav tm="0">
                                          <p:val>
                                            <p:strVal val="#ppt_x"/>
                                          </p:val>
                                        </p:tav>
                                        <p:tav tm="100000">
                                          <p:val>
                                            <p:strVal val="#ppt_x"/>
                                          </p:val>
                                        </p:tav>
                                      </p:tavLst>
                                    </p:anim>
                                    <p:anim calcmode="lin" valueType="num">
                                      <p:cBhvr>
                                        <p:cTn id="24" dur="500" fill="hold"/>
                                        <p:tgtEl>
                                          <p:spTgt spid="9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03"/>
                                        </p:tgtEl>
                                        <p:attrNameLst>
                                          <p:attrName>style.visibility</p:attrName>
                                        </p:attrNameLst>
                                      </p:cBhvr>
                                      <p:to>
                                        <p:strVal val="visible"/>
                                      </p:to>
                                    </p:set>
                                    <p:animEffect transition="in" filter="fade">
                                      <p:cBhvr>
                                        <p:cTn id="27" dur="500"/>
                                        <p:tgtEl>
                                          <p:spTgt spid="103"/>
                                        </p:tgtEl>
                                      </p:cBhvr>
                                    </p:animEffect>
                                    <p:anim calcmode="lin" valueType="num">
                                      <p:cBhvr>
                                        <p:cTn id="28" dur="500" fill="hold"/>
                                        <p:tgtEl>
                                          <p:spTgt spid="103"/>
                                        </p:tgtEl>
                                        <p:attrNameLst>
                                          <p:attrName>ppt_x</p:attrName>
                                        </p:attrNameLst>
                                      </p:cBhvr>
                                      <p:tavLst>
                                        <p:tav tm="0">
                                          <p:val>
                                            <p:strVal val="#ppt_x"/>
                                          </p:val>
                                        </p:tav>
                                        <p:tav tm="100000">
                                          <p:val>
                                            <p:strVal val="#ppt_x"/>
                                          </p:val>
                                        </p:tav>
                                      </p:tavLst>
                                    </p:anim>
                                    <p:anim calcmode="lin" valueType="num">
                                      <p:cBhvr>
                                        <p:cTn id="29" dur="500" fill="hold"/>
                                        <p:tgtEl>
                                          <p:spTgt spid="10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15"/>
                                        </p:tgtEl>
                                        <p:attrNameLst>
                                          <p:attrName>style.visibility</p:attrName>
                                        </p:attrNameLst>
                                      </p:cBhvr>
                                      <p:to>
                                        <p:strVal val="visible"/>
                                      </p:to>
                                    </p:set>
                                    <p:animEffect transition="in" filter="fade">
                                      <p:cBhvr>
                                        <p:cTn id="32" dur="500"/>
                                        <p:tgtEl>
                                          <p:spTgt spid="115"/>
                                        </p:tgtEl>
                                      </p:cBhvr>
                                    </p:animEffect>
                                    <p:anim calcmode="lin" valueType="num">
                                      <p:cBhvr>
                                        <p:cTn id="33" dur="500" fill="hold"/>
                                        <p:tgtEl>
                                          <p:spTgt spid="115"/>
                                        </p:tgtEl>
                                        <p:attrNameLst>
                                          <p:attrName>ppt_x</p:attrName>
                                        </p:attrNameLst>
                                      </p:cBhvr>
                                      <p:tavLst>
                                        <p:tav tm="0">
                                          <p:val>
                                            <p:strVal val="#ppt_x"/>
                                          </p:val>
                                        </p:tav>
                                        <p:tav tm="100000">
                                          <p:val>
                                            <p:strVal val="#ppt_x"/>
                                          </p:val>
                                        </p:tav>
                                      </p:tavLst>
                                    </p:anim>
                                    <p:anim calcmode="lin" valueType="num">
                                      <p:cBhvr>
                                        <p:cTn id="34" dur="500" fill="hold"/>
                                        <p:tgtEl>
                                          <p:spTgt spid="115"/>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28"/>
                                        </p:tgtEl>
                                        <p:attrNameLst>
                                          <p:attrName>style.visibility</p:attrName>
                                        </p:attrNameLst>
                                      </p:cBhvr>
                                      <p:to>
                                        <p:strVal val="visible"/>
                                      </p:to>
                                    </p:set>
                                    <p:animEffect transition="in" filter="fade">
                                      <p:cBhvr>
                                        <p:cTn id="37" dur="500"/>
                                        <p:tgtEl>
                                          <p:spTgt spid="128"/>
                                        </p:tgtEl>
                                      </p:cBhvr>
                                    </p:animEffect>
                                    <p:anim calcmode="lin" valueType="num">
                                      <p:cBhvr>
                                        <p:cTn id="38" dur="500" fill="hold"/>
                                        <p:tgtEl>
                                          <p:spTgt spid="128"/>
                                        </p:tgtEl>
                                        <p:attrNameLst>
                                          <p:attrName>ppt_x</p:attrName>
                                        </p:attrNameLst>
                                      </p:cBhvr>
                                      <p:tavLst>
                                        <p:tav tm="0">
                                          <p:val>
                                            <p:strVal val="#ppt_x"/>
                                          </p:val>
                                        </p:tav>
                                        <p:tav tm="100000">
                                          <p:val>
                                            <p:strVal val="#ppt_x"/>
                                          </p:val>
                                        </p:tav>
                                      </p:tavLst>
                                    </p:anim>
                                    <p:anim calcmode="lin" valueType="num">
                                      <p:cBhvr>
                                        <p:cTn id="39" dur="500" fill="hold"/>
                                        <p:tgtEl>
                                          <p:spTgt spid="12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41"/>
                                        </p:tgtEl>
                                        <p:attrNameLst>
                                          <p:attrName>style.visibility</p:attrName>
                                        </p:attrNameLst>
                                      </p:cBhvr>
                                      <p:to>
                                        <p:strVal val="visible"/>
                                      </p:to>
                                    </p:set>
                                    <p:animEffect transition="in" filter="fade">
                                      <p:cBhvr>
                                        <p:cTn id="42" dur="500"/>
                                        <p:tgtEl>
                                          <p:spTgt spid="141"/>
                                        </p:tgtEl>
                                      </p:cBhvr>
                                    </p:animEffect>
                                    <p:anim calcmode="lin" valueType="num">
                                      <p:cBhvr>
                                        <p:cTn id="43" dur="500" fill="hold"/>
                                        <p:tgtEl>
                                          <p:spTgt spid="141"/>
                                        </p:tgtEl>
                                        <p:attrNameLst>
                                          <p:attrName>ppt_x</p:attrName>
                                        </p:attrNameLst>
                                      </p:cBhvr>
                                      <p:tavLst>
                                        <p:tav tm="0">
                                          <p:val>
                                            <p:strVal val="#ppt_x"/>
                                          </p:val>
                                        </p:tav>
                                        <p:tav tm="100000">
                                          <p:val>
                                            <p:strVal val="#ppt_x"/>
                                          </p:val>
                                        </p:tav>
                                      </p:tavLst>
                                    </p:anim>
                                    <p:anim calcmode="lin" valueType="num">
                                      <p:cBhvr>
                                        <p:cTn id="44" dur="500" fill="hold"/>
                                        <p:tgtEl>
                                          <p:spTgt spid="141"/>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500"/>
                            </p:stCondLst>
                            <p:childTnLst>
                              <p:par>
                                <p:cTn id="46" presetID="22" presetClass="entr" presetSubtype="4" fill="hold"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wipe(down)">
                                      <p:cBhvr>
                                        <p:cTn id="48" dur="500"/>
                                        <p:tgtEl>
                                          <p:spTgt spid="58"/>
                                        </p:tgtEl>
                                      </p:cBhvr>
                                    </p:animEffect>
                                  </p:childTnLst>
                                </p:cTn>
                              </p:par>
                            </p:childTnLst>
                          </p:cTn>
                        </p:par>
                        <p:par>
                          <p:cTn id="49" fill="hold" nodeType="afterGroup">
                            <p:stCondLst>
                              <p:cond delay="1000"/>
                            </p:stCondLst>
                            <p:childTnLst>
                              <p:par>
                                <p:cTn id="50" presetID="10" presetClass="entr" presetSubtype="0" fill="hold" grpId="0" nodeType="afterEffect">
                                  <p:stCondLst>
                                    <p:cond delay="0"/>
                                  </p:stCondLst>
                                  <p:childTnLst>
                                    <p:set>
                                      <p:cBhvr>
                                        <p:cTn id="51" dur="1" fill="hold">
                                          <p:stCondLst>
                                            <p:cond delay="0"/>
                                          </p:stCondLst>
                                        </p:cTn>
                                        <p:tgtEl>
                                          <p:spTgt spid="162"/>
                                        </p:tgtEl>
                                        <p:attrNameLst>
                                          <p:attrName>style.visibility</p:attrName>
                                        </p:attrNameLst>
                                      </p:cBhvr>
                                      <p:to>
                                        <p:strVal val="visible"/>
                                      </p:to>
                                    </p:set>
                                    <p:animEffect transition="in" filter="fade">
                                      <p:cBhvr>
                                        <p:cTn id="52" dur="500"/>
                                        <p:tgtEl>
                                          <p:spTgt spid="162"/>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fade">
                                      <p:cBhvr>
                                        <p:cTn id="55" dur="500"/>
                                        <p:tgtEl>
                                          <p:spTgt spid="57"/>
                                        </p:tgtEl>
                                      </p:cBhvr>
                                    </p:animEffect>
                                  </p:childTnLst>
                                </p:cTn>
                              </p:par>
                            </p:childTnLst>
                          </p:cTn>
                        </p:par>
                        <p:par>
                          <p:cTn id="56" fill="hold" nodeType="afterGroup">
                            <p:stCondLst>
                              <p:cond delay="1500"/>
                            </p:stCondLst>
                            <p:childTnLst>
                              <p:par>
                                <p:cTn id="57" presetID="22" presetClass="entr" presetSubtype="4" fill="hold" nodeType="afterEffect">
                                  <p:stCondLst>
                                    <p:cond delay="0"/>
                                  </p:stCondLst>
                                  <p:childTnLst>
                                    <p:set>
                                      <p:cBhvr>
                                        <p:cTn id="58" dur="1" fill="hold">
                                          <p:stCondLst>
                                            <p:cond delay="0"/>
                                          </p:stCondLst>
                                        </p:cTn>
                                        <p:tgtEl>
                                          <p:spTgt spid="70"/>
                                        </p:tgtEl>
                                        <p:attrNameLst>
                                          <p:attrName>style.visibility</p:attrName>
                                        </p:attrNameLst>
                                      </p:cBhvr>
                                      <p:to>
                                        <p:strVal val="visible"/>
                                      </p:to>
                                    </p:set>
                                    <p:animEffect transition="in" filter="wipe(down)">
                                      <p:cBhvr>
                                        <p:cTn id="59" dur="500"/>
                                        <p:tgtEl>
                                          <p:spTgt spid="70"/>
                                        </p:tgtEl>
                                      </p:cBhvr>
                                    </p:animEffect>
                                  </p:childTnLst>
                                </p:cTn>
                              </p:par>
                            </p:childTnLst>
                          </p:cTn>
                        </p:par>
                        <p:par>
                          <p:cTn id="60" fill="hold" nodeType="afterGroup">
                            <p:stCondLst>
                              <p:cond delay="2000"/>
                            </p:stCondLst>
                            <p:childTnLst>
                              <p:par>
                                <p:cTn id="61" presetID="10" presetClass="entr" presetSubtype="0" fill="hold" grpId="0" nodeType="afterEffect">
                                  <p:stCondLst>
                                    <p:cond delay="0"/>
                                  </p:stCondLst>
                                  <p:childTnLst>
                                    <p:set>
                                      <p:cBhvr>
                                        <p:cTn id="62" dur="1" fill="hold">
                                          <p:stCondLst>
                                            <p:cond delay="0"/>
                                          </p:stCondLst>
                                        </p:cTn>
                                        <p:tgtEl>
                                          <p:spTgt spid="163"/>
                                        </p:tgtEl>
                                        <p:attrNameLst>
                                          <p:attrName>style.visibility</p:attrName>
                                        </p:attrNameLst>
                                      </p:cBhvr>
                                      <p:to>
                                        <p:strVal val="visible"/>
                                      </p:to>
                                    </p:set>
                                    <p:animEffect transition="in" filter="fade">
                                      <p:cBhvr>
                                        <p:cTn id="63" dur="500"/>
                                        <p:tgtEl>
                                          <p:spTgt spid="163"/>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69"/>
                                        </p:tgtEl>
                                        <p:attrNameLst>
                                          <p:attrName>style.visibility</p:attrName>
                                        </p:attrNameLst>
                                      </p:cBhvr>
                                      <p:to>
                                        <p:strVal val="visible"/>
                                      </p:to>
                                    </p:set>
                                    <p:animEffect transition="in" filter="fade">
                                      <p:cBhvr>
                                        <p:cTn id="66" dur="500"/>
                                        <p:tgtEl>
                                          <p:spTgt spid="69"/>
                                        </p:tgtEl>
                                      </p:cBhvr>
                                    </p:animEffect>
                                  </p:childTnLst>
                                </p:cTn>
                              </p:par>
                            </p:childTnLst>
                          </p:cTn>
                        </p:par>
                        <p:par>
                          <p:cTn id="67" fill="hold" nodeType="afterGroup">
                            <p:stCondLst>
                              <p:cond delay="2500"/>
                            </p:stCondLst>
                            <p:childTnLst>
                              <p:par>
                                <p:cTn id="68" presetID="22" presetClass="entr" presetSubtype="4" fill="hold" nodeType="afterEffect">
                                  <p:stCondLst>
                                    <p:cond delay="0"/>
                                  </p:stCondLst>
                                  <p:childTnLst>
                                    <p:set>
                                      <p:cBhvr>
                                        <p:cTn id="69" dur="1" fill="hold">
                                          <p:stCondLst>
                                            <p:cond delay="0"/>
                                          </p:stCondLst>
                                        </p:cTn>
                                        <p:tgtEl>
                                          <p:spTgt spid="83"/>
                                        </p:tgtEl>
                                        <p:attrNameLst>
                                          <p:attrName>style.visibility</p:attrName>
                                        </p:attrNameLst>
                                      </p:cBhvr>
                                      <p:to>
                                        <p:strVal val="visible"/>
                                      </p:to>
                                    </p:set>
                                    <p:animEffect transition="in" filter="wipe(down)">
                                      <p:cBhvr>
                                        <p:cTn id="70" dur="500"/>
                                        <p:tgtEl>
                                          <p:spTgt spid="83"/>
                                        </p:tgtEl>
                                      </p:cBhvr>
                                    </p:animEffect>
                                  </p:childTnLst>
                                </p:cTn>
                              </p:par>
                            </p:childTnLst>
                          </p:cTn>
                        </p:par>
                        <p:par>
                          <p:cTn id="71" fill="hold" nodeType="afterGroup">
                            <p:stCondLst>
                              <p:cond delay="3000"/>
                            </p:stCondLst>
                            <p:childTnLst>
                              <p:par>
                                <p:cTn id="72" presetID="10" presetClass="entr" presetSubtype="0" fill="hold" grpId="0" nodeType="afterEffect">
                                  <p:stCondLst>
                                    <p:cond delay="0"/>
                                  </p:stCondLst>
                                  <p:childTnLst>
                                    <p:set>
                                      <p:cBhvr>
                                        <p:cTn id="73" dur="1" fill="hold">
                                          <p:stCondLst>
                                            <p:cond delay="0"/>
                                          </p:stCondLst>
                                        </p:cTn>
                                        <p:tgtEl>
                                          <p:spTgt spid="164"/>
                                        </p:tgtEl>
                                        <p:attrNameLst>
                                          <p:attrName>style.visibility</p:attrName>
                                        </p:attrNameLst>
                                      </p:cBhvr>
                                      <p:to>
                                        <p:strVal val="visible"/>
                                      </p:to>
                                    </p:set>
                                    <p:animEffect transition="in" filter="fade">
                                      <p:cBhvr>
                                        <p:cTn id="74" dur="500"/>
                                        <p:tgtEl>
                                          <p:spTgt spid="16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82"/>
                                        </p:tgtEl>
                                        <p:attrNameLst>
                                          <p:attrName>style.visibility</p:attrName>
                                        </p:attrNameLst>
                                      </p:cBhvr>
                                      <p:to>
                                        <p:strVal val="visible"/>
                                      </p:to>
                                    </p:set>
                                    <p:animEffect transition="in" filter="fade">
                                      <p:cBhvr>
                                        <p:cTn id="77" dur="500"/>
                                        <p:tgtEl>
                                          <p:spTgt spid="82"/>
                                        </p:tgtEl>
                                      </p:cBhvr>
                                    </p:animEffect>
                                  </p:childTnLst>
                                </p:cTn>
                              </p:par>
                            </p:childTnLst>
                          </p:cTn>
                        </p:par>
                        <p:par>
                          <p:cTn id="78" fill="hold" nodeType="afterGroup">
                            <p:stCondLst>
                              <p:cond delay="3500"/>
                            </p:stCondLst>
                            <p:childTnLst>
                              <p:par>
                                <p:cTn id="79" presetID="22" presetClass="entr" presetSubtype="4" fill="hold" nodeType="afterEffect">
                                  <p:stCondLst>
                                    <p:cond delay="0"/>
                                  </p:stCondLst>
                                  <p:childTnLst>
                                    <p:set>
                                      <p:cBhvr>
                                        <p:cTn id="80" dur="1" fill="hold">
                                          <p:stCondLst>
                                            <p:cond delay="0"/>
                                          </p:stCondLst>
                                        </p:cTn>
                                        <p:tgtEl>
                                          <p:spTgt spid="96"/>
                                        </p:tgtEl>
                                        <p:attrNameLst>
                                          <p:attrName>style.visibility</p:attrName>
                                        </p:attrNameLst>
                                      </p:cBhvr>
                                      <p:to>
                                        <p:strVal val="visible"/>
                                      </p:to>
                                    </p:set>
                                    <p:animEffect transition="in" filter="wipe(down)">
                                      <p:cBhvr>
                                        <p:cTn id="81" dur="500"/>
                                        <p:tgtEl>
                                          <p:spTgt spid="96"/>
                                        </p:tgtEl>
                                      </p:cBhvr>
                                    </p:animEffect>
                                  </p:childTnLst>
                                </p:cTn>
                              </p:par>
                            </p:childTnLst>
                          </p:cTn>
                        </p:par>
                        <p:par>
                          <p:cTn id="82" fill="hold" nodeType="afterGroup">
                            <p:stCondLst>
                              <p:cond delay="4000"/>
                            </p:stCondLst>
                            <p:childTnLst>
                              <p:par>
                                <p:cTn id="83" presetID="10" presetClass="entr" presetSubtype="0" fill="hold" grpId="0" nodeType="afterEffect">
                                  <p:stCondLst>
                                    <p:cond delay="0"/>
                                  </p:stCondLst>
                                  <p:childTnLst>
                                    <p:set>
                                      <p:cBhvr>
                                        <p:cTn id="84" dur="1" fill="hold">
                                          <p:stCondLst>
                                            <p:cond delay="0"/>
                                          </p:stCondLst>
                                        </p:cTn>
                                        <p:tgtEl>
                                          <p:spTgt spid="165"/>
                                        </p:tgtEl>
                                        <p:attrNameLst>
                                          <p:attrName>style.visibility</p:attrName>
                                        </p:attrNameLst>
                                      </p:cBhvr>
                                      <p:to>
                                        <p:strVal val="visible"/>
                                      </p:to>
                                    </p:set>
                                    <p:animEffect transition="in" filter="fade">
                                      <p:cBhvr>
                                        <p:cTn id="85" dur="500"/>
                                        <p:tgtEl>
                                          <p:spTgt spid="16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95"/>
                                        </p:tgtEl>
                                        <p:attrNameLst>
                                          <p:attrName>style.visibility</p:attrName>
                                        </p:attrNameLst>
                                      </p:cBhvr>
                                      <p:to>
                                        <p:strVal val="visible"/>
                                      </p:to>
                                    </p:set>
                                    <p:animEffect transition="in" filter="fade">
                                      <p:cBhvr>
                                        <p:cTn id="88" dur="500"/>
                                        <p:tgtEl>
                                          <p:spTgt spid="95"/>
                                        </p:tgtEl>
                                      </p:cBhvr>
                                    </p:animEffect>
                                  </p:childTnLst>
                                </p:cTn>
                              </p:par>
                            </p:childTnLst>
                          </p:cTn>
                        </p:par>
                        <p:par>
                          <p:cTn id="89" fill="hold" nodeType="afterGroup">
                            <p:stCondLst>
                              <p:cond delay="4500"/>
                            </p:stCondLst>
                            <p:childTnLst>
                              <p:par>
                                <p:cTn id="90" presetID="22" presetClass="entr" presetSubtype="4" fill="hold" nodeType="afterEffect">
                                  <p:stCondLst>
                                    <p:cond delay="0"/>
                                  </p:stCondLst>
                                  <p:childTnLst>
                                    <p:set>
                                      <p:cBhvr>
                                        <p:cTn id="91" dur="1" fill="hold">
                                          <p:stCondLst>
                                            <p:cond delay="0"/>
                                          </p:stCondLst>
                                        </p:cTn>
                                        <p:tgtEl>
                                          <p:spTgt spid="108"/>
                                        </p:tgtEl>
                                        <p:attrNameLst>
                                          <p:attrName>style.visibility</p:attrName>
                                        </p:attrNameLst>
                                      </p:cBhvr>
                                      <p:to>
                                        <p:strVal val="visible"/>
                                      </p:to>
                                    </p:set>
                                    <p:animEffect transition="in" filter="wipe(down)">
                                      <p:cBhvr>
                                        <p:cTn id="92" dur="500"/>
                                        <p:tgtEl>
                                          <p:spTgt spid="108"/>
                                        </p:tgtEl>
                                      </p:cBhvr>
                                    </p:animEffect>
                                  </p:childTnLst>
                                </p:cTn>
                              </p:par>
                            </p:childTnLst>
                          </p:cTn>
                        </p:par>
                        <p:par>
                          <p:cTn id="93" fill="hold" nodeType="afterGroup">
                            <p:stCondLst>
                              <p:cond delay="5000"/>
                            </p:stCondLst>
                            <p:childTnLst>
                              <p:par>
                                <p:cTn id="94" presetID="10" presetClass="entr" presetSubtype="0" fill="hold" grpId="0" nodeType="afterEffect">
                                  <p:stCondLst>
                                    <p:cond delay="0"/>
                                  </p:stCondLst>
                                  <p:childTnLst>
                                    <p:set>
                                      <p:cBhvr>
                                        <p:cTn id="95" dur="1" fill="hold">
                                          <p:stCondLst>
                                            <p:cond delay="0"/>
                                          </p:stCondLst>
                                        </p:cTn>
                                        <p:tgtEl>
                                          <p:spTgt spid="166"/>
                                        </p:tgtEl>
                                        <p:attrNameLst>
                                          <p:attrName>style.visibility</p:attrName>
                                        </p:attrNameLst>
                                      </p:cBhvr>
                                      <p:to>
                                        <p:strVal val="visible"/>
                                      </p:to>
                                    </p:set>
                                    <p:animEffect transition="in" filter="fade">
                                      <p:cBhvr>
                                        <p:cTn id="96" dur="500"/>
                                        <p:tgtEl>
                                          <p:spTgt spid="166"/>
                                        </p:tgtEl>
                                      </p:cBhvr>
                                    </p:animEffect>
                                  </p:childTnLst>
                                </p:cTn>
                              </p:par>
                            </p:childTnLst>
                          </p:cTn>
                        </p:par>
                        <p:par>
                          <p:cTn id="97" fill="hold" nodeType="afterGroup">
                            <p:stCondLst>
                              <p:cond delay="5500"/>
                            </p:stCondLst>
                            <p:childTnLst>
                              <p:par>
                                <p:cTn id="98" presetID="22" presetClass="entr" presetSubtype="4" fill="hold" nodeType="afterEffect">
                                  <p:stCondLst>
                                    <p:cond delay="0"/>
                                  </p:stCondLst>
                                  <p:childTnLst>
                                    <p:set>
                                      <p:cBhvr>
                                        <p:cTn id="99" dur="1" fill="hold">
                                          <p:stCondLst>
                                            <p:cond delay="0"/>
                                          </p:stCondLst>
                                        </p:cTn>
                                        <p:tgtEl>
                                          <p:spTgt spid="121"/>
                                        </p:tgtEl>
                                        <p:attrNameLst>
                                          <p:attrName>style.visibility</p:attrName>
                                        </p:attrNameLst>
                                      </p:cBhvr>
                                      <p:to>
                                        <p:strVal val="visible"/>
                                      </p:to>
                                    </p:set>
                                    <p:animEffect transition="in" filter="wipe(down)">
                                      <p:cBhvr>
                                        <p:cTn id="100" dur="500"/>
                                        <p:tgtEl>
                                          <p:spTgt spid="121"/>
                                        </p:tgtEl>
                                      </p:cBhvr>
                                    </p:animEffect>
                                  </p:childTnLst>
                                </p:cTn>
                              </p:par>
                            </p:childTnLst>
                          </p:cTn>
                        </p:par>
                        <p:par>
                          <p:cTn id="101" fill="hold" nodeType="afterGroup">
                            <p:stCondLst>
                              <p:cond delay="6000"/>
                            </p:stCondLst>
                            <p:childTnLst>
                              <p:par>
                                <p:cTn id="102" presetID="10" presetClass="entr" presetSubtype="0" fill="hold" grpId="0" nodeType="afterEffect">
                                  <p:stCondLst>
                                    <p:cond delay="0"/>
                                  </p:stCondLst>
                                  <p:childTnLst>
                                    <p:set>
                                      <p:cBhvr>
                                        <p:cTn id="103" dur="1" fill="hold">
                                          <p:stCondLst>
                                            <p:cond delay="0"/>
                                          </p:stCondLst>
                                        </p:cTn>
                                        <p:tgtEl>
                                          <p:spTgt spid="168"/>
                                        </p:tgtEl>
                                        <p:attrNameLst>
                                          <p:attrName>style.visibility</p:attrName>
                                        </p:attrNameLst>
                                      </p:cBhvr>
                                      <p:to>
                                        <p:strVal val="visible"/>
                                      </p:to>
                                    </p:set>
                                    <p:animEffect transition="in" filter="fade">
                                      <p:cBhvr>
                                        <p:cTn id="104" dur="500"/>
                                        <p:tgtEl>
                                          <p:spTgt spid="168"/>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120"/>
                                        </p:tgtEl>
                                        <p:attrNameLst>
                                          <p:attrName>style.visibility</p:attrName>
                                        </p:attrNameLst>
                                      </p:cBhvr>
                                      <p:to>
                                        <p:strVal val="visible"/>
                                      </p:to>
                                    </p:set>
                                    <p:animEffect transition="in" filter="fade">
                                      <p:cBhvr>
                                        <p:cTn id="107" dur="500"/>
                                        <p:tgtEl>
                                          <p:spTgt spid="120"/>
                                        </p:tgtEl>
                                      </p:cBhvr>
                                    </p:animEffect>
                                  </p:childTnLst>
                                </p:cTn>
                              </p:par>
                            </p:childTnLst>
                          </p:cTn>
                        </p:par>
                        <p:par>
                          <p:cTn id="108" fill="hold" nodeType="afterGroup">
                            <p:stCondLst>
                              <p:cond delay="6500"/>
                            </p:stCondLst>
                            <p:childTnLst>
                              <p:par>
                                <p:cTn id="109" presetID="22" presetClass="entr" presetSubtype="4" fill="hold" nodeType="afterEffect">
                                  <p:stCondLst>
                                    <p:cond delay="0"/>
                                  </p:stCondLst>
                                  <p:childTnLst>
                                    <p:set>
                                      <p:cBhvr>
                                        <p:cTn id="110" dur="1" fill="hold">
                                          <p:stCondLst>
                                            <p:cond delay="0"/>
                                          </p:stCondLst>
                                        </p:cTn>
                                        <p:tgtEl>
                                          <p:spTgt spid="134"/>
                                        </p:tgtEl>
                                        <p:attrNameLst>
                                          <p:attrName>style.visibility</p:attrName>
                                        </p:attrNameLst>
                                      </p:cBhvr>
                                      <p:to>
                                        <p:strVal val="visible"/>
                                      </p:to>
                                    </p:set>
                                    <p:animEffect transition="in" filter="wipe(down)">
                                      <p:cBhvr>
                                        <p:cTn id="111" dur="500"/>
                                        <p:tgtEl>
                                          <p:spTgt spid="134"/>
                                        </p:tgtEl>
                                      </p:cBhvr>
                                    </p:animEffect>
                                  </p:childTnLst>
                                </p:cTn>
                              </p:par>
                            </p:childTnLst>
                          </p:cTn>
                        </p:par>
                        <p:par>
                          <p:cTn id="112" fill="hold" nodeType="afterGroup">
                            <p:stCondLst>
                              <p:cond delay="7000"/>
                            </p:stCondLst>
                            <p:childTnLst>
                              <p:par>
                                <p:cTn id="113" presetID="10" presetClass="entr" presetSubtype="0" fill="hold" grpId="0" nodeType="afterEffect">
                                  <p:stCondLst>
                                    <p:cond delay="0"/>
                                  </p:stCondLst>
                                  <p:childTnLst>
                                    <p:set>
                                      <p:cBhvr>
                                        <p:cTn id="114" dur="1" fill="hold">
                                          <p:stCondLst>
                                            <p:cond delay="0"/>
                                          </p:stCondLst>
                                        </p:cTn>
                                        <p:tgtEl>
                                          <p:spTgt spid="167"/>
                                        </p:tgtEl>
                                        <p:attrNameLst>
                                          <p:attrName>style.visibility</p:attrName>
                                        </p:attrNameLst>
                                      </p:cBhvr>
                                      <p:to>
                                        <p:strVal val="visible"/>
                                      </p:to>
                                    </p:set>
                                    <p:animEffect transition="in" filter="fade">
                                      <p:cBhvr>
                                        <p:cTn id="115" dur="500"/>
                                        <p:tgtEl>
                                          <p:spTgt spid="167"/>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33"/>
                                        </p:tgtEl>
                                        <p:attrNameLst>
                                          <p:attrName>style.visibility</p:attrName>
                                        </p:attrNameLst>
                                      </p:cBhvr>
                                      <p:to>
                                        <p:strVal val="visible"/>
                                      </p:to>
                                    </p:set>
                                    <p:animEffect transition="in" filter="fade">
                                      <p:cBhvr>
                                        <p:cTn id="118" dur="500"/>
                                        <p:tgtEl>
                                          <p:spTgt spid="133"/>
                                        </p:tgtEl>
                                      </p:cBhvr>
                                    </p:animEffect>
                                  </p:childTnLst>
                                </p:cTn>
                              </p:par>
                            </p:childTnLst>
                          </p:cTn>
                        </p:par>
                        <p:par>
                          <p:cTn id="119" fill="hold" nodeType="afterGroup">
                            <p:stCondLst>
                              <p:cond delay="7500"/>
                            </p:stCondLst>
                            <p:childTnLst>
                              <p:par>
                                <p:cTn id="120" presetID="22" presetClass="entr" presetSubtype="4" fill="hold" nodeType="afterEffect">
                                  <p:stCondLst>
                                    <p:cond delay="0"/>
                                  </p:stCondLst>
                                  <p:childTnLst>
                                    <p:set>
                                      <p:cBhvr>
                                        <p:cTn id="121" dur="1" fill="hold">
                                          <p:stCondLst>
                                            <p:cond delay="0"/>
                                          </p:stCondLst>
                                        </p:cTn>
                                        <p:tgtEl>
                                          <p:spTgt spid="147"/>
                                        </p:tgtEl>
                                        <p:attrNameLst>
                                          <p:attrName>style.visibility</p:attrName>
                                        </p:attrNameLst>
                                      </p:cBhvr>
                                      <p:to>
                                        <p:strVal val="visible"/>
                                      </p:to>
                                    </p:set>
                                    <p:animEffect transition="in" filter="wipe(down)">
                                      <p:cBhvr>
                                        <p:cTn id="122" dur="500"/>
                                        <p:tgtEl>
                                          <p:spTgt spid="147"/>
                                        </p:tgtEl>
                                      </p:cBhvr>
                                    </p:animEffect>
                                  </p:childTnLst>
                                </p:cTn>
                              </p:par>
                            </p:childTnLst>
                          </p:cTn>
                        </p:par>
                        <p:par>
                          <p:cTn id="123" fill="hold" nodeType="afterGroup">
                            <p:stCondLst>
                              <p:cond delay="8000"/>
                            </p:stCondLst>
                            <p:childTnLst>
                              <p:par>
                                <p:cTn id="124" presetID="10" presetClass="entr" presetSubtype="0" fill="hold" grpId="0" nodeType="afterEffect">
                                  <p:stCondLst>
                                    <p:cond delay="0"/>
                                  </p:stCondLst>
                                  <p:childTnLst>
                                    <p:set>
                                      <p:cBhvr>
                                        <p:cTn id="125" dur="1" fill="hold">
                                          <p:stCondLst>
                                            <p:cond delay="0"/>
                                          </p:stCondLst>
                                        </p:cTn>
                                        <p:tgtEl>
                                          <p:spTgt spid="169"/>
                                        </p:tgtEl>
                                        <p:attrNameLst>
                                          <p:attrName>style.visibility</p:attrName>
                                        </p:attrNameLst>
                                      </p:cBhvr>
                                      <p:to>
                                        <p:strVal val="visible"/>
                                      </p:to>
                                    </p:set>
                                    <p:animEffect transition="in" filter="fade">
                                      <p:cBhvr>
                                        <p:cTn id="126" dur="500"/>
                                        <p:tgtEl>
                                          <p:spTgt spid="169"/>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46"/>
                                        </p:tgtEl>
                                        <p:attrNameLst>
                                          <p:attrName>style.visibility</p:attrName>
                                        </p:attrNameLst>
                                      </p:cBhvr>
                                      <p:to>
                                        <p:strVal val="visible"/>
                                      </p:to>
                                    </p:set>
                                    <p:animEffect transition="in" filter="fade">
                                      <p:cBhvr>
                                        <p:cTn id="129" dur="500"/>
                                        <p:tgtEl>
                                          <p:spTgt spid="146"/>
                                        </p:tgtEl>
                                      </p:cBhvr>
                                    </p:animEffect>
                                  </p:childTnLst>
                                </p:cTn>
                              </p:par>
                            </p:childTnLst>
                          </p:cTn>
                        </p:par>
                        <p:par>
                          <p:cTn id="130" fill="hold" nodeType="afterGroup">
                            <p:stCondLst>
                              <p:cond delay="8500"/>
                            </p:stCondLst>
                            <p:childTnLst>
                              <p:par>
                                <p:cTn id="131" presetID="10" presetClass="entr" presetSubtype="0" fill="hold" grpId="0" nodeType="afterEffect">
                                  <p:stCondLst>
                                    <p:cond delay="0"/>
                                  </p:stCondLst>
                                  <p:childTnLst>
                                    <p:set>
                                      <p:cBhvr>
                                        <p:cTn id="132" dur="1" fill="hold">
                                          <p:stCondLst>
                                            <p:cond delay="0"/>
                                          </p:stCondLst>
                                        </p:cTn>
                                        <p:tgtEl>
                                          <p:spTgt spid="178"/>
                                        </p:tgtEl>
                                        <p:attrNameLst>
                                          <p:attrName>style.visibility</p:attrName>
                                        </p:attrNameLst>
                                      </p:cBhvr>
                                      <p:to>
                                        <p:strVal val="visible"/>
                                      </p:to>
                                    </p:set>
                                    <p:animEffect transition="in" filter="fade">
                                      <p:cBhvr>
                                        <p:cTn id="133" dur="500"/>
                                        <p:tgtEl>
                                          <p:spTgt spid="178"/>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79"/>
                                        </p:tgtEl>
                                        <p:attrNameLst>
                                          <p:attrName>style.visibility</p:attrName>
                                        </p:attrNameLst>
                                      </p:cBhvr>
                                      <p:to>
                                        <p:strVal val="visible"/>
                                      </p:to>
                                    </p:set>
                                    <p:animEffect transition="in" filter="fade">
                                      <p:cBhvr>
                                        <p:cTn id="136"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9" grpId="0" animBg="1"/>
      <p:bldP spid="82" grpId="0" animBg="1"/>
      <p:bldP spid="95" grpId="0" animBg="1"/>
      <p:bldP spid="120" grpId="0" animBg="1"/>
      <p:bldP spid="133" grpId="0" animBg="1"/>
      <p:bldP spid="146" grpId="0" animBg="1"/>
      <p:bldP spid="162" grpId="0"/>
      <p:bldP spid="163" grpId="0"/>
      <p:bldP spid="164" grpId="0"/>
      <p:bldP spid="165" grpId="0"/>
      <p:bldP spid="166" grpId="0"/>
      <p:bldP spid="167" grpId="0"/>
      <p:bldP spid="168" grpId="0"/>
      <p:bldP spid="169" grpId="0"/>
      <p:bldP spid="178" grpId="0"/>
      <p:bldP spid="179"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16510" y="-13970"/>
            <a:ext cx="12159615" cy="6438900"/>
            <a:chOff x="25" y="-4058"/>
            <a:chExt cx="19149" cy="10140"/>
          </a:xfrm>
        </p:grpSpPr>
        <p:pic>
          <p:nvPicPr>
            <p:cNvPr id="8" name="图片 7" descr="资源 634302"/>
            <p:cNvPicPr>
              <a:picLocks noChangeAspect="1"/>
            </p:cNvPicPr>
            <p:nvPr/>
          </p:nvPicPr>
          <p:blipFill>
            <a:blip r:embed="rId3"/>
            <a:srcRect t="22798"/>
            <a:stretch>
              <a:fillRect/>
            </a:stretch>
          </p:blipFill>
          <p:spPr>
            <a:xfrm>
              <a:off x="25" y="-4058"/>
              <a:ext cx="19149" cy="9854"/>
            </a:xfrm>
            <a:prstGeom prst="rect">
              <a:avLst/>
            </a:prstGeom>
          </p:spPr>
        </p:pic>
        <p:pic>
          <p:nvPicPr>
            <p:cNvPr id="10" name="图片 9" descr="资源 134302"/>
            <p:cNvPicPr>
              <a:picLocks noChangeAspect="1"/>
            </p:cNvPicPr>
            <p:nvPr/>
          </p:nvPicPr>
          <p:blipFill>
            <a:blip r:embed="rId4"/>
            <a:stretch>
              <a:fillRect/>
            </a:stretch>
          </p:blipFill>
          <p:spPr>
            <a:xfrm>
              <a:off x="26" y="1767"/>
              <a:ext cx="19148" cy="4315"/>
            </a:xfrm>
            <a:prstGeom prst="rect">
              <a:avLst/>
            </a:prstGeom>
          </p:spPr>
        </p:pic>
      </p:grpSp>
      <p:pic>
        <p:nvPicPr>
          <p:cNvPr id="3" name="图片 2" descr="资源 434302"/>
          <p:cNvPicPr>
            <a:picLocks noChangeAspect="1"/>
          </p:cNvPicPr>
          <p:nvPr/>
        </p:nvPicPr>
        <p:blipFill>
          <a:blip r:embed="rId5"/>
          <a:stretch>
            <a:fillRect/>
          </a:stretch>
        </p:blipFill>
        <p:spPr>
          <a:xfrm>
            <a:off x="3957955" y="-528320"/>
            <a:ext cx="3628390" cy="3628390"/>
          </a:xfrm>
          <a:prstGeom prst="rect">
            <a:avLst/>
          </a:prstGeom>
        </p:spPr>
      </p:pic>
      <p:sp>
        <p:nvSpPr>
          <p:cNvPr id="29" name="矩形 28"/>
          <p:cNvSpPr/>
          <p:nvPr/>
        </p:nvSpPr>
        <p:spPr>
          <a:xfrm>
            <a:off x="3860306" y="716639"/>
            <a:ext cx="3823734" cy="1138769"/>
          </a:xfrm>
          <a:prstGeom prst="rect">
            <a:avLst/>
          </a:prstGeom>
        </p:spPr>
        <p:txBody>
          <a:bodyPr wrap="none" lIns="121917" tIns="60958" rIns="121917" bIns="60958">
            <a:spAutoFit/>
          </a:bodyPr>
          <a:lstStyle/>
          <a:p>
            <a:pPr algn="ctr"/>
            <a:r>
              <a:rPr lang="en-US" altLang="zh-CN" sz="6600">
                <a:solidFill>
                  <a:srgbClr val="C41C30"/>
                </a:solidFill>
                <a:cs typeface="+mn-ea"/>
                <a:sym typeface="+mn-lt"/>
              </a:rPr>
              <a:t>PART  </a:t>
            </a:r>
            <a:r>
              <a:rPr lang="en-US" altLang="zh-CN" sz="6600" smtClean="0">
                <a:solidFill>
                  <a:srgbClr val="C41C30"/>
                </a:solidFill>
                <a:cs typeface="+mn-ea"/>
                <a:sym typeface="+mn-lt"/>
              </a:rPr>
              <a:t>02</a:t>
            </a:r>
            <a:endParaRPr lang="en-US" altLang="zh-CN" sz="6600">
              <a:solidFill>
                <a:srgbClr val="C41C30"/>
              </a:solidFill>
              <a:cs typeface="+mn-ea"/>
              <a:sym typeface="+mn-lt"/>
            </a:endParaRPr>
          </a:p>
        </p:txBody>
      </p:sp>
      <p:sp>
        <p:nvSpPr>
          <p:cNvPr id="30" name="TextBox 3"/>
          <p:cNvSpPr txBox="1"/>
          <p:nvPr/>
        </p:nvSpPr>
        <p:spPr>
          <a:xfrm>
            <a:off x="3937055" y="4828128"/>
            <a:ext cx="4196014" cy="800215"/>
          </a:xfrm>
          <a:prstGeom prst="rect">
            <a:avLst/>
          </a:prstGeom>
          <a:noFill/>
        </p:spPr>
        <p:txBody>
          <a:bodyPr wrap="none" lIns="121917" tIns="60958" rIns="121917" bIns="60958" rtlCol="0">
            <a:spAutoFit/>
          </a:bodyPr>
          <a:lstStyle/>
          <a:p>
            <a:pPr algn="ctr"/>
            <a:r>
              <a:rPr lang="zh-CN" altLang="en-US" sz="4400" b="1">
                <a:solidFill>
                  <a:srgbClr val="C41C30"/>
                </a:solidFill>
                <a:cs typeface="+mn-ea"/>
                <a:sym typeface="+mn-lt"/>
              </a:rPr>
              <a:t>请输入您的标题</a:t>
            </a:r>
            <a:endParaRPr lang="zh-CN" altLang="en-US" sz="4400" b="1">
              <a:solidFill>
                <a:srgbClr val="C41C30"/>
              </a:solidFill>
              <a:cs typeface="+mn-ea"/>
              <a:sym typeface="+mn-lt"/>
            </a:endParaRPr>
          </a:p>
        </p:txBody>
      </p:sp>
      <p:sp>
        <p:nvSpPr>
          <p:cNvPr id="31" name="TextBox 4"/>
          <p:cNvSpPr txBox="1"/>
          <p:nvPr/>
        </p:nvSpPr>
        <p:spPr>
          <a:xfrm>
            <a:off x="3625697" y="5758711"/>
            <a:ext cx="4818730" cy="600164"/>
          </a:xfrm>
          <a:prstGeom prst="rect">
            <a:avLst/>
          </a:prstGeom>
          <a:noFill/>
          <a:effectLst/>
        </p:spPr>
        <p:txBody>
          <a:bodyPr wrap="square" rtlCol="0">
            <a:spAutoFit/>
          </a:bodyPr>
          <a:lstStyle/>
          <a:p>
            <a:pPr algn="ctr"/>
            <a:r>
              <a:rPr lang="en-US" altLang="zh-CN" sz="1100">
                <a:solidFill>
                  <a:srgbClr val="C41C30"/>
                </a:solidFill>
                <a:cs typeface="+mn-ea"/>
                <a:sym typeface="+mn-lt"/>
              </a:rPr>
              <a:t>Your content to play here, or through your copy, paste in this box, and select only the text. Your content to play here, or through your copy, paste in this box, and select only the text.</a:t>
            </a:r>
            <a:endParaRPr lang="en-US" altLang="zh-CN" sz="1100">
              <a:solidFill>
                <a:srgbClr val="C41C30"/>
              </a:solidFill>
              <a:cs typeface="+mn-ea"/>
              <a:sym typeface="+mn-lt"/>
            </a:endParaRPr>
          </a:p>
        </p:txBody>
      </p:sp>
      <p:cxnSp>
        <p:nvCxnSpPr>
          <p:cNvPr id="32" name="直接连接符 31"/>
          <p:cNvCxnSpPr/>
          <p:nvPr/>
        </p:nvCxnSpPr>
        <p:spPr>
          <a:xfrm>
            <a:off x="3674952" y="5638795"/>
            <a:ext cx="4720220" cy="0"/>
          </a:xfrm>
          <a:prstGeom prst="line">
            <a:avLst/>
          </a:prstGeom>
          <a:ln>
            <a:solidFill>
              <a:srgbClr val="C41C3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1" decel="9400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barn(inVertical)">
                                      <p:cBhvr>
                                        <p:cTn id="12" dur="500"/>
                                        <p:tgtEl>
                                          <p:spTgt spid="30"/>
                                        </p:tgtEl>
                                      </p:cBhvr>
                                    </p:animEffect>
                                  </p:childTnLst>
                                </p:cTn>
                              </p:par>
                            </p:childTnLst>
                          </p:cTn>
                        </p:par>
                        <p:par>
                          <p:cTn id="13" fill="hold" nodeType="afterGroup">
                            <p:stCondLst>
                              <p:cond delay="1000"/>
                            </p:stCondLst>
                            <p:childTnLst>
                              <p:par>
                                <p:cTn id="14" presetID="16" presetClass="entr" presetSubtype="21" fill="hold" nodeType="after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barn(inVertical)">
                                      <p:cBhvr>
                                        <p:cTn id="16" dur="500"/>
                                        <p:tgtEl>
                                          <p:spTgt spid="32"/>
                                        </p:tgtEl>
                                      </p:cBhvr>
                                    </p:animEffect>
                                  </p:childTnLst>
                                </p:cTn>
                              </p:par>
                            </p:childTnLst>
                          </p:cTn>
                        </p:par>
                        <p:par>
                          <p:cTn id="17" fill="hold" nodeType="afterGroup">
                            <p:stCondLst>
                              <p:cond delay="1500"/>
                            </p:stCondLst>
                            <p:childTnLst>
                              <p:par>
                                <p:cTn id="18" presetID="16" presetClass="entr" presetSubtype="37"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barn(outVertical)">
                                      <p:cBhvr>
                                        <p:cTn id="2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3394194" y="2265494"/>
            <a:ext cx="1429925" cy="158044"/>
            <a:chOff x="3579813" y="2773363"/>
            <a:chExt cx="1508125" cy="166687"/>
          </a:xfrm>
          <a:solidFill>
            <a:schemeClr val="accent2"/>
          </a:solidFill>
        </p:grpSpPr>
        <p:sp>
          <p:nvSpPr>
            <p:cNvPr id="6" name="Freeform 6"/>
            <p:cNvSpPr>
              <a:spLocks noEditPoints="1"/>
            </p:cNvSpPr>
            <p:nvPr/>
          </p:nvSpPr>
          <p:spPr bwMode="auto">
            <a:xfrm>
              <a:off x="3579813" y="2773363"/>
              <a:ext cx="166688" cy="166687"/>
            </a:xfrm>
            <a:custGeom>
              <a:gdLst>
                <a:gd name="T0" fmla="*/ 43 w 105"/>
                <a:gd name="T1" fmla="*/ 9 h 105"/>
                <a:gd name="T2" fmla="*/ 29 w 105"/>
                <a:gd name="T3" fmla="*/ 16 h 105"/>
                <a:gd name="T4" fmla="*/ 16 w 105"/>
                <a:gd name="T5" fmla="*/ 29 h 105"/>
                <a:gd name="T6" fmla="*/ 12 w 105"/>
                <a:gd name="T7" fmla="*/ 37 h 105"/>
                <a:gd name="T8" fmla="*/ 9 w 105"/>
                <a:gd name="T9" fmla="*/ 52 h 105"/>
                <a:gd name="T10" fmla="*/ 12 w 105"/>
                <a:gd name="T11" fmla="*/ 68 h 105"/>
                <a:gd name="T12" fmla="*/ 22 w 105"/>
                <a:gd name="T13" fmla="*/ 83 h 105"/>
                <a:gd name="T14" fmla="*/ 43 w 105"/>
                <a:gd name="T15" fmla="*/ 95 h 105"/>
                <a:gd name="T16" fmla="*/ 63 w 105"/>
                <a:gd name="T17" fmla="*/ 95 h 105"/>
                <a:gd name="T18" fmla="*/ 77 w 105"/>
                <a:gd name="T19" fmla="*/ 89 h 105"/>
                <a:gd name="T20" fmla="*/ 95 w 105"/>
                <a:gd name="T21" fmla="*/ 69 h 105"/>
                <a:gd name="T22" fmla="*/ 97 w 105"/>
                <a:gd name="T23" fmla="*/ 52 h 105"/>
                <a:gd name="T24" fmla="*/ 95 w 105"/>
                <a:gd name="T25" fmla="*/ 36 h 105"/>
                <a:gd name="T26" fmla="*/ 77 w 105"/>
                <a:gd name="T27" fmla="*/ 16 h 105"/>
                <a:gd name="T28" fmla="*/ 68 w 105"/>
                <a:gd name="T29" fmla="*/ 12 h 105"/>
                <a:gd name="T30" fmla="*/ 53 w 105"/>
                <a:gd name="T31" fmla="*/ 8 h 105"/>
                <a:gd name="T32" fmla="*/ 63 w 105"/>
                <a:gd name="T33" fmla="*/ 1 h 105"/>
                <a:gd name="T34" fmla="*/ 75 w 105"/>
                <a:gd name="T35" fmla="*/ 5 h 105"/>
                <a:gd name="T36" fmla="*/ 90 w 105"/>
                <a:gd name="T37" fmla="*/ 15 h 105"/>
                <a:gd name="T38" fmla="*/ 102 w 105"/>
                <a:gd name="T39" fmla="*/ 33 h 105"/>
                <a:gd name="T40" fmla="*/ 105 w 105"/>
                <a:gd name="T41" fmla="*/ 52 h 105"/>
                <a:gd name="T42" fmla="*/ 102 w 105"/>
                <a:gd name="T43" fmla="*/ 71 h 105"/>
                <a:gd name="T44" fmla="*/ 90 w 105"/>
                <a:gd name="T45" fmla="*/ 90 h 105"/>
                <a:gd name="T46" fmla="*/ 75 w 105"/>
                <a:gd name="T47" fmla="*/ 101 h 105"/>
                <a:gd name="T48" fmla="*/ 63 w 105"/>
                <a:gd name="T49" fmla="*/ 104 h 105"/>
                <a:gd name="T50" fmla="*/ 43 w 105"/>
                <a:gd name="T51" fmla="*/ 104 h 105"/>
                <a:gd name="T52" fmla="*/ 30 w 105"/>
                <a:gd name="T53" fmla="*/ 101 h 105"/>
                <a:gd name="T54" fmla="*/ 10 w 105"/>
                <a:gd name="T55" fmla="*/ 82 h 105"/>
                <a:gd name="T56" fmla="*/ 1 w 105"/>
                <a:gd name="T57" fmla="*/ 62 h 105"/>
                <a:gd name="T58" fmla="*/ 0 w 105"/>
                <a:gd name="T59" fmla="*/ 52 h 105"/>
                <a:gd name="T60" fmla="*/ 4 w 105"/>
                <a:gd name="T61" fmla="*/ 33 h 105"/>
                <a:gd name="T62" fmla="*/ 10 w 105"/>
                <a:gd name="T63" fmla="*/ 23 h 105"/>
                <a:gd name="T64" fmla="*/ 23 w 105"/>
                <a:gd name="T65" fmla="*/ 9 h 105"/>
                <a:gd name="T66" fmla="*/ 43 w 105"/>
                <a:gd name="T67" fmla="*/ 1 h 1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5" h="105">
                  <a:moveTo>
                    <a:pt x="53" y="8"/>
                  </a:moveTo>
                  <a:lnTo>
                    <a:pt x="43" y="9"/>
                  </a:lnTo>
                  <a:lnTo>
                    <a:pt x="37" y="12"/>
                  </a:lnTo>
                  <a:lnTo>
                    <a:pt x="29" y="16"/>
                  </a:lnTo>
                  <a:lnTo>
                    <a:pt x="22" y="21"/>
                  </a:lnTo>
                  <a:lnTo>
                    <a:pt x="16" y="29"/>
                  </a:lnTo>
                  <a:lnTo>
                    <a:pt x="12" y="37"/>
                  </a:lnTo>
                  <a:lnTo>
                    <a:pt x="12" y="37"/>
                  </a:lnTo>
                  <a:lnTo>
                    <a:pt x="10" y="42"/>
                  </a:lnTo>
                  <a:lnTo>
                    <a:pt x="9" y="52"/>
                  </a:lnTo>
                  <a:lnTo>
                    <a:pt x="10" y="62"/>
                  </a:lnTo>
                  <a:lnTo>
                    <a:pt x="12" y="68"/>
                  </a:lnTo>
                  <a:lnTo>
                    <a:pt x="16" y="76"/>
                  </a:lnTo>
                  <a:lnTo>
                    <a:pt x="22" y="83"/>
                  </a:lnTo>
                  <a:lnTo>
                    <a:pt x="36" y="94"/>
                  </a:lnTo>
                  <a:lnTo>
                    <a:pt x="43" y="95"/>
                  </a:lnTo>
                  <a:lnTo>
                    <a:pt x="53" y="96"/>
                  </a:lnTo>
                  <a:lnTo>
                    <a:pt x="63" y="95"/>
                  </a:lnTo>
                  <a:lnTo>
                    <a:pt x="70" y="94"/>
                  </a:lnTo>
                  <a:lnTo>
                    <a:pt x="77" y="89"/>
                  </a:lnTo>
                  <a:lnTo>
                    <a:pt x="84" y="83"/>
                  </a:lnTo>
                  <a:lnTo>
                    <a:pt x="95" y="69"/>
                  </a:lnTo>
                  <a:lnTo>
                    <a:pt x="96" y="62"/>
                  </a:lnTo>
                  <a:lnTo>
                    <a:pt x="97" y="52"/>
                  </a:lnTo>
                  <a:lnTo>
                    <a:pt x="96" y="42"/>
                  </a:lnTo>
                  <a:lnTo>
                    <a:pt x="95" y="36"/>
                  </a:lnTo>
                  <a:lnTo>
                    <a:pt x="84" y="21"/>
                  </a:lnTo>
                  <a:lnTo>
                    <a:pt x="77" y="16"/>
                  </a:lnTo>
                  <a:lnTo>
                    <a:pt x="68" y="12"/>
                  </a:lnTo>
                  <a:lnTo>
                    <a:pt x="68" y="12"/>
                  </a:lnTo>
                  <a:lnTo>
                    <a:pt x="63" y="9"/>
                  </a:lnTo>
                  <a:lnTo>
                    <a:pt x="53" y="8"/>
                  </a:lnTo>
                  <a:close/>
                  <a:moveTo>
                    <a:pt x="53" y="0"/>
                  </a:moveTo>
                  <a:lnTo>
                    <a:pt x="63" y="1"/>
                  </a:lnTo>
                  <a:lnTo>
                    <a:pt x="72" y="4"/>
                  </a:lnTo>
                  <a:lnTo>
                    <a:pt x="75" y="5"/>
                  </a:lnTo>
                  <a:lnTo>
                    <a:pt x="84" y="9"/>
                  </a:lnTo>
                  <a:lnTo>
                    <a:pt x="90" y="15"/>
                  </a:lnTo>
                  <a:lnTo>
                    <a:pt x="101" y="30"/>
                  </a:lnTo>
                  <a:lnTo>
                    <a:pt x="102" y="33"/>
                  </a:lnTo>
                  <a:lnTo>
                    <a:pt x="104" y="42"/>
                  </a:lnTo>
                  <a:lnTo>
                    <a:pt x="105" y="52"/>
                  </a:lnTo>
                  <a:lnTo>
                    <a:pt x="104" y="62"/>
                  </a:lnTo>
                  <a:lnTo>
                    <a:pt x="102" y="71"/>
                  </a:lnTo>
                  <a:lnTo>
                    <a:pt x="101" y="75"/>
                  </a:lnTo>
                  <a:lnTo>
                    <a:pt x="90" y="90"/>
                  </a:lnTo>
                  <a:lnTo>
                    <a:pt x="84" y="95"/>
                  </a:lnTo>
                  <a:lnTo>
                    <a:pt x="75" y="101"/>
                  </a:lnTo>
                  <a:lnTo>
                    <a:pt x="72" y="102"/>
                  </a:lnTo>
                  <a:lnTo>
                    <a:pt x="63" y="104"/>
                  </a:lnTo>
                  <a:lnTo>
                    <a:pt x="53" y="105"/>
                  </a:lnTo>
                  <a:lnTo>
                    <a:pt x="43" y="104"/>
                  </a:lnTo>
                  <a:lnTo>
                    <a:pt x="34" y="102"/>
                  </a:lnTo>
                  <a:lnTo>
                    <a:pt x="30" y="101"/>
                  </a:lnTo>
                  <a:lnTo>
                    <a:pt x="15" y="90"/>
                  </a:lnTo>
                  <a:lnTo>
                    <a:pt x="10" y="82"/>
                  </a:lnTo>
                  <a:lnTo>
                    <a:pt x="5" y="75"/>
                  </a:lnTo>
                  <a:lnTo>
                    <a:pt x="1" y="62"/>
                  </a:lnTo>
                  <a:lnTo>
                    <a:pt x="0" y="52"/>
                  </a:lnTo>
                  <a:lnTo>
                    <a:pt x="0" y="52"/>
                  </a:lnTo>
                  <a:lnTo>
                    <a:pt x="1" y="42"/>
                  </a:lnTo>
                  <a:lnTo>
                    <a:pt x="4" y="33"/>
                  </a:lnTo>
                  <a:lnTo>
                    <a:pt x="5" y="30"/>
                  </a:lnTo>
                  <a:lnTo>
                    <a:pt x="10" y="23"/>
                  </a:lnTo>
                  <a:lnTo>
                    <a:pt x="15" y="15"/>
                  </a:lnTo>
                  <a:lnTo>
                    <a:pt x="23" y="9"/>
                  </a:lnTo>
                  <a:lnTo>
                    <a:pt x="30" y="5"/>
                  </a:lnTo>
                  <a:lnTo>
                    <a:pt x="43" y="1"/>
                  </a:lnTo>
                  <a:lnTo>
                    <a:pt x="53"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7" name="Freeform 7"/>
            <p:cNvSpPr/>
            <p:nvPr/>
          </p:nvSpPr>
          <p:spPr bwMode="auto">
            <a:xfrm>
              <a:off x="3622675" y="2816225"/>
              <a:ext cx="80963" cy="79375"/>
            </a:xfrm>
            <a:custGeom>
              <a:gdLst>
                <a:gd name="T0" fmla="*/ 26 w 51"/>
                <a:gd name="T1" fmla="*/ 0 h 50"/>
                <a:gd name="T2" fmla="*/ 36 w 51"/>
                <a:gd name="T3" fmla="*/ 2 h 50"/>
                <a:gd name="T4" fmla="*/ 44 w 51"/>
                <a:gd name="T5" fmla="*/ 7 h 50"/>
                <a:gd name="T6" fmla="*/ 49 w 51"/>
                <a:gd name="T7" fmla="*/ 15 h 50"/>
                <a:gd name="T8" fmla="*/ 51 w 51"/>
                <a:gd name="T9" fmla="*/ 25 h 50"/>
                <a:gd name="T10" fmla="*/ 49 w 51"/>
                <a:gd name="T11" fmla="*/ 35 h 50"/>
                <a:gd name="T12" fmla="*/ 44 w 51"/>
                <a:gd name="T13" fmla="*/ 43 h 50"/>
                <a:gd name="T14" fmla="*/ 36 w 51"/>
                <a:gd name="T15" fmla="*/ 49 h 50"/>
                <a:gd name="T16" fmla="*/ 26 w 51"/>
                <a:gd name="T17" fmla="*/ 50 h 50"/>
                <a:gd name="T18" fmla="*/ 16 w 51"/>
                <a:gd name="T19" fmla="*/ 49 h 50"/>
                <a:gd name="T20" fmla="*/ 8 w 51"/>
                <a:gd name="T21" fmla="*/ 43 h 50"/>
                <a:gd name="T22" fmla="*/ 2 w 51"/>
                <a:gd name="T23" fmla="*/ 35 h 50"/>
                <a:gd name="T24" fmla="*/ 0 w 51"/>
                <a:gd name="T25" fmla="*/ 25 h 50"/>
                <a:gd name="T26" fmla="*/ 2 w 51"/>
                <a:gd name="T27" fmla="*/ 15 h 50"/>
                <a:gd name="T28" fmla="*/ 8 w 51"/>
                <a:gd name="T29" fmla="*/ 7 h 50"/>
                <a:gd name="T30" fmla="*/ 16 w 51"/>
                <a:gd name="T31" fmla="*/ 2 h 50"/>
                <a:gd name="T32" fmla="*/ 26 w 51"/>
                <a:gd name="T33" fmla="*/ 0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0">
                  <a:moveTo>
                    <a:pt x="26" y="0"/>
                  </a:moveTo>
                  <a:lnTo>
                    <a:pt x="36" y="2"/>
                  </a:lnTo>
                  <a:lnTo>
                    <a:pt x="44" y="7"/>
                  </a:lnTo>
                  <a:lnTo>
                    <a:pt x="49" y="15"/>
                  </a:lnTo>
                  <a:lnTo>
                    <a:pt x="51" y="25"/>
                  </a:lnTo>
                  <a:lnTo>
                    <a:pt x="49" y="35"/>
                  </a:lnTo>
                  <a:lnTo>
                    <a:pt x="44" y="43"/>
                  </a:lnTo>
                  <a:lnTo>
                    <a:pt x="36" y="49"/>
                  </a:lnTo>
                  <a:lnTo>
                    <a:pt x="26" y="50"/>
                  </a:lnTo>
                  <a:lnTo>
                    <a:pt x="16" y="49"/>
                  </a:lnTo>
                  <a:lnTo>
                    <a:pt x="8" y="43"/>
                  </a:lnTo>
                  <a:lnTo>
                    <a:pt x="2" y="35"/>
                  </a:lnTo>
                  <a:lnTo>
                    <a:pt x="0" y="25"/>
                  </a:lnTo>
                  <a:lnTo>
                    <a:pt x="2" y="15"/>
                  </a:lnTo>
                  <a:lnTo>
                    <a:pt x="8" y="7"/>
                  </a:lnTo>
                  <a:lnTo>
                    <a:pt x="16" y="2"/>
                  </a:lnTo>
                  <a:lnTo>
                    <a:pt x="26"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8" name="Rectangle 8"/>
            <p:cNvSpPr>
              <a:spLocks noChangeArrowheads="1"/>
            </p:cNvSpPr>
            <p:nvPr/>
          </p:nvSpPr>
          <p:spPr bwMode="auto">
            <a:xfrm>
              <a:off x="3740150" y="2849563"/>
              <a:ext cx="14288"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9" name="Freeform 9"/>
            <p:cNvSpPr>
              <a:spLocks noEditPoints="1"/>
            </p:cNvSpPr>
            <p:nvPr/>
          </p:nvSpPr>
          <p:spPr bwMode="auto">
            <a:xfrm>
              <a:off x="3781425" y="2849563"/>
              <a:ext cx="1265238" cy="12700"/>
            </a:xfrm>
            <a:custGeom>
              <a:gdLst>
                <a:gd name="T0" fmla="*/ 797 w 797"/>
                <a:gd name="T1" fmla="*/ 0 h 8"/>
                <a:gd name="T2" fmla="*/ 780 w 797"/>
                <a:gd name="T3" fmla="*/ 8 h 8"/>
                <a:gd name="T4" fmla="*/ 746 w 797"/>
                <a:gd name="T5" fmla="*/ 0 h 8"/>
                <a:gd name="T6" fmla="*/ 764 w 797"/>
                <a:gd name="T7" fmla="*/ 8 h 8"/>
                <a:gd name="T8" fmla="*/ 746 w 797"/>
                <a:gd name="T9" fmla="*/ 0 h 8"/>
                <a:gd name="T10" fmla="*/ 730 w 797"/>
                <a:gd name="T11" fmla="*/ 0 h 8"/>
                <a:gd name="T12" fmla="*/ 713 w 797"/>
                <a:gd name="T13" fmla="*/ 8 h 8"/>
                <a:gd name="T14" fmla="*/ 679 w 797"/>
                <a:gd name="T15" fmla="*/ 0 h 8"/>
                <a:gd name="T16" fmla="*/ 695 w 797"/>
                <a:gd name="T17" fmla="*/ 8 h 8"/>
                <a:gd name="T18" fmla="*/ 679 w 797"/>
                <a:gd name="T19" fmla="*/ 0 h 8"/>
                <a:gd name="T20" fmla="*/ 661 w 797"/>
                <a:gd name="T21" fmla="*/ 0 h 8"/>
                <a:gd name="T22" fmla="*/ 645 w 797"/>
                <a:gd name="T23" fmla="*/ 8 h 8"/>
                <a:gd name="T24" fmla="*/ 610 w 797"/>
                <a:gd name="T25" fmla="*/ 0 h 8"/>
                <a:gd name="T26" fmla="*/ 628 w 797"/>
                <a:gd name="T27" fmla="*/ 8 h 8"/>
                <a:gd name="T28" fmla="*/ 610 w 797"/>
                <a:gd name="T29" fmla="*/ 0 h 8"/>
                <a:gd name="T30" fmla="*/ 594 w 797"/>
                <a:gd name="T31" fmla="*/ 0 h 8"/>
                <a:gd name="T32" fmla="*/ 577 w 797"/>
                <a:gd name="T33" fmla="*/ 8 h 8"/>
                <a:gd name="T34" fmla="*/ 543 w 797"/>
                <a:gd name="T35" fmla="*/ 0 h 8"/>
                <a:gd name="T36" fmla="*/ 560 w 797"/>
                <a:gd name="T37" fmla="*/ 8 h 8"/>
                <a:gd name="T38" fmla="*/ 543 w 797"/>
                <a:gd name="T39" fmla="*/ 0 h 8"/>
                <a:gd name="T40" fmla="*/ 527 w 797"/>
                <a:gd name="T41" fmla="*/ 0 h 8"/>
                <a:gd name="T42" fmla="*/ 509 w 797"/>
                <a:gd name="T43" fmla="*/ 8 h 8"/>
                <a:gd name="T44" fmla="*/ 475 w 797"/>
                <a:gd name="T45" fmla="*/ 0 h 8"/>
                <a:gd name="T46" fmla="*/ 492 w 797"/>
                <a:gd name="T47" fmla="*/ 8 h 8"/>
                <a:gd name="T48" fmla="*/ 475 w 797"/>
                <a:gd name="T49" fmla="*/ 0 h 8"/>
                <a:gd name="T50" fmla="*/ 458 w 797"/>
                <a:gd name="T51" fmla="*/ 0 h 8"/>
                <a:gd name="T52" fmla="*/ 442 w 797"/>
                <a:gd name="T53" fmla="*/ 8 h 8"/>
                <a:gd name="T54" fmla="*/ 407 w 797"/>
                <a:gd name="T55" fmla="*/ 0 h 8"/>
                <a:gd name="T56" fmla="*/ 424 w 797"/>
                <a:gd name="T57" fmla="*/ 8 h 8"/>
                <a:gd name="T58" fmla="*/ 407 w 797"/>
                <a:gd name="T59" fmla="*/ 0 h 8"/>
                <a:gd name="T60" fmla="*/ 391 w 797"/>
                <a:gd name="T61" fmla="*/ 0 h 8"/>
                <a:gd name="T62" fmla="*/ 373 w 797"/>
                <a:gd name="T63" fmla="*/ 8 h 8"/>
                <a:gd name="T64" fmla="*/ 339 w 797"/>
                <a:gd name="T65" fmla="*/ 0 h 8"/>
                <a:gd name="T66" fmla="*/ 357 w 797"/>
                <a:gd name="T67" fmla="*/ 8 h 8"/>
                <a:gd name="T68" fmla="*/ 339 w 797"/>
                <a:gd name="T69" fmla="*/ 0 h 8"/>
                <a:gd name="T70" fmla="*/ 322 w 797"/>
                <a:gd name="T71" fmla="*/ 0 h 8"/>
                <a:gd name="T72" fmla="*/ 306 w 797"/>
                <a:gd name="T73" fmla="*/ 8 h 8"/>
                <a:gd name="T74" fmla="*/ 272 w 797"/>
                <a:gd name="T75" fmla="*/ 0 h 8"/>
                <a:gd name="T76" fmla="*/ 288 w 797"/>
                <a:gd name="T77" fmla="*/ 8 h 8"/>
                <a:gd name="T78" fmla="*/ 272 w 797"/>
                <a:gd name="T79" fmla="*/ 0 h 8"/>
                <a:gd name="T80" fmla="*/ 255 w 797"/>
                <a:gd name="T81" fmla="*/ 0 h 8"/>
                <a:gd name="T82" fmla="*/ 237 w 797"/>
                <a:gd name="T83" fmla="*/ 8 h 8"/>
                <a:gd name="T84" fmla="*/ 204 w 797"/>
                <a:gd name="T85" fmla="*/ 0 h 8"/>
                <a:gd name="T86" fmla="*/ 221 w 797"/>
                <a:gd name="T87" fmla="*/ 8 h 8"/>
                <a:gd name="T88" fmla="*/ 204 w 797"/>
                <a:gd name="T89" fmla="*/ 0 h 8"/>
                <a:gd name="T90" fmla="*/ 187 w 797"/>
                <a:gd name="T91" fmla="*/ 0 h 8"/>
                <a:gd name="T92" fmla="*/ 170 w 797"/>
                <a:gd name="T93" fmla="*/ 8 h 8"/>
                <a:gd name="T94" fmla="*/ 136 w 797"/>
                <a:gd name="T95" fmla="*/ 0 h 8"/>
                <a:gd name="T96" fmla="*/ 152 w 797"/>
                <a:gd name="T97" fmla="*/ 8 h 8"/>
                <a:gd name="T98" fmla="*/ 136 w 797"/>
                <a:gd name="T99" fmla="*/ 0 h 8"/>
                <a:gd name="T100" fmla="*/ 119 w 797"/>
                <a:gd name="T101" fmla="*/ 0 h 8"/>
                <a:gd name="T102" fmla="*/ 102 w 797"/>
                <a:gd name="T103" fmla="*/ 8 h 8"/>
                <a:gd name="T104" fmla="*/ 68 w 797"/>
                <a:gd name="T105" fmla="*/ 0 h 8"/>
                <a:gd name="T106" fmla="*/ 85 w 797"/>
                <a:gd name="T107" fmla="*/ 8 h 8"/>
                <a:gd name="T108" fmla="*/ 68 w 797"/>
                <a:gd name="T109" fmla="*/ 0 h 8"/>
                <a:gd name="T110" fmla="*/ 51 w 797"/>
                <a:gd name="T111" fmla="*/ 0 h 8"/>
                <a:gd name="T112" fmla="*/ 34 w 797"/>
                <a:gd name="T113" fmla="*/ 8 h 8"/>
                <a:gd name="T114" fmla="*/ 0 w 797"/>
                <a:gd name="T115" fmla="*/ 0 h 8"/>
                <a:gd name="T116" fmla="*/ 18 w 797"/>
                <a:gd name="T117" fmla="*/ 8 h 8"/>
                <a:gd name="T118" fmla="*/ 0 w 797"/>
                <a:gd name="T119" fmla="*/ 0 h 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7" h="8">
                  <a:moveTo>
                    <a:pt x="780" y="0"/>
                  </a:moveTo>
                  <a:lnTo>
                    <a:pt x="797" y="0"/>
                  </a:lnTo>
                  <a:lnTo>
                    <a:pt x="797" y="8"/>
                  </a:lnTo>
                  <a:lnTo>
                    <a:pt x="780" y="8"/>
                  </a:lnTo>
                  <a:lnTo>
                    <a:pt x="780" y="0"/>
                  </a:lnTo>
                  <a:close/>
                  <a:moveTo>
                    <a:pt x="746" y="0"/>
                  </a:moveTo>
                  <a:lnTo>
                    <a:pt x="764" y="0"/>
                  </a:lnTo>
                  <a:lnTo>
                    <a:pt x="764" y="8"/>
                  </a:lnTo>
                  <a:lnTo>
                    <a:pt x="746" y="8"/>
                  </a:lnTo>
                  <a:lnTo>
                    <a:pt x="746" y="0"/>
                  </a:lnTo>
                  <a:close/>
                  <a:moveTo>
                    <a:pt x="713" y="0"/>
                  </a:moveTo>
                  <a:lnTo>
                    <a:pt x="730" y="0"/>
                  </a:lnTo>
                  <a:lnTo>
                    <a:pt x="730" y="8"/>
                  </a:lnTo>
                  <a:lnTo>
                    <a:pt x="713" y="8"/>
                  </a:lnTo>
                  <a:lnTo>
                    <a:pt x="713" y="0"/>
                  </a:lnTo>
                  <a:close/>
                  <a:moveTo>
                    <a:pt x="679" y="0"/>
                  </a:moveTo>
                  <a:lnTo>
                    <a:pt x="695" y="0"/>
                  </a:lnTo>
                  <a:lnTo>
                    <a:pt x="695" y="8"/>
                  </a:lnTo>
                  <a:lnTo>
                    <a:pt x="679" y="8"/>
                  </a:lnTo>
                  <a:lnTo>
                    <a:pt x="679" y="0"/>
                  </a:lnTo>
                  <a:close/>
                  <a:moveTo>
                    <a:pt x="645" y="0"/>
                  </a:moveTo>
                  <a:lnTo>
                    <a:pt x="661" y="0"/>
                  </a:lnTo>
                  <a:lnTo>
                    <a:pt x="661" y="8"/>
                  </a:lnTo>
                  <a:lnTo>
                    <a:pt x="645" y="8"/>
                  </a:lnTo>
                  <a:lnTo>
                    <a:pt x="645" y="0"/>
                  </a:lnTo>
                  <a:close/>
                  <a:moveTo>
                    <a:pt x="610" y="0"/>
                  </a:moveTo>
                  <a:lnTo>
                    <a:pt x="628" y="0"/>
                  </a:lnTo>
                  <a:lnTo>
                    <a:pt x="628" y="8"/>
                  </a:lnTo>
                  <a:lnTo>
                    <a:pt x="610" y="8"/>
                  </a:lnTo>
                  <a:lnTo>
                    <a:pt x="610" y="0"/>
                  </a:lnTo>
                  <a:close/>
                  <a:moveTo>
                    <a:pt x="577" y="0"/>
                  </a:moveTo>
                  <a:lnTo>
                    <a:pt x="594" y="0"/>
                  </a:lnTo>
                  <a:lnTo>
                    <a:pt x="594" y="8"/>
                  </a:lnTo>
                  <a:lnTo>
                    <a:pt x="577" y="8"/>
                  </a:lnTo>
                  <a:lnTo>
                    <a:pt x="577" y="0"/>
                  </a:lnTo>
                  <a:close/>
                  <a:moveTo>
                    <a:pt x="543" y="0"/>
                  </a:moveTo>
                  <a:lnTo>
                    <a:pt x="560" y="0"/>
                  </a:lnTo>
                  <a:lnTo>
                    <a:pt x="560" y="8"/>
                  </a:lnTo>
                  <a:lnTo>
                    <a:pt x="543" y="8"/>
                  </a:lnTo>
                  <a:lnTo>
                    <a:pt x="543" y="0"/>
                  </a:lnTo>
                  <a:close/>
                  <a:moveTo>
                    <a:pt x="509" y="0"/>
                  </a:moveTo>
                  <a:lnTo>
                    <a:pt x="527" y="0"/>
                  </a:lnTo>
                  <a:lnTo>
                    <a:pt x="527" y="8"/>
                  </a:lnTo>
                  <a:lnTo>
                    <a:pt x="509" y="8"/>
                  </a:lnTo>
                  <a:lnTo>
                    <a:pt x="509" y="0"/>
                  </a:lnTo>
                  <a:close/>
                  <a:moveTo>
                    <a:pt x="475" y="0"/>
                  </a:moveTo>
                  <a:lnTo>
                    <a:pt x="492" y="0"/>
                  </a:lnTo>
                  <a:lnTo>
                    <a:pt x="492" y="8"/>
                  </a:lnTo>
                  <a:lnTo>
                    <a:pt x="475" y="8"/>
                  </a:lnTo>
                  <a:lnTo>
                    <a:pt x="475" y="0"/>
                  </a:lnTo>
                  <a:close/>
                  <a:moveTo>
                    <a:pt x="442" y="0"/>
                  </a:moveTo>
                  <a:lnTo>
                    <a:pt x="458" y="0"/>
                  </a:lnTo>
                  <a:lnTo>
                    <a:pt x="458" y="8"/>
                  </a:lnTo>
                  <a:lnTo>
                    <a:pt x="442" y="8"/>
                  </a:lnTo>
                  <a:lnTo>
                    <a:pt x="442" y="0"/>
                  </a:lnTo>
                  <a:close/>
                  <a:moveTo>
                    <a:pt x="407" y="0"/>
                  </a:moveTo>
                  <a:lnTo>
                    <a:pt x="424" y="0"/>
                  </a:lnTo>
                  <a:lnTo>
                    <a:pt x="424" y="8"/>
                  </a:lnTo>
                  <a:lnTo>
                    <a:pt x="407" y="8"/>
                  </a:lnTo>
                  <a:lnTo>
                    <a:pt x="407" y="0"/>
                  </a:lnTo>
                  <a:close/>
                  <a:moveTo>
                    <a:pt x="373" y="0"/>
                  </a:moveTo>
                  <a:lnTo>
                    <a:pt x="391" y="0"/>
                  </a:lnTo>
                  <a:lnTo>
                    <a:pt x="391" y="8"/>
                  </a:lnTo>
                  <a:lnTo>
                    <a:pt x="373" y="8"/>
                  </a:lnTo>
                  <a:lnTo>
                    <a:pt x="373" y="0"/>
                  </a:lnTo>
                  <a:close/>
                  <a:moveTo>
                    <a:pt x="339" y="0"/>
                  </a:moveTo>
                  <a:lnTo>
                    <a:pt x="357" y="0"/>
                  </a:lnTo>
                  <a:lnTo>
                    <a:pt x="357" y="8"/>
                  </a:lnTo>
                  <a:lnTo>
                    <a:pt x="339" y="8"/>
                  </a:lnTo>
                  <a:lnTo>
                    <a:pt x="339" y="0"/>
                  </a:lnTo>
                  <a:close/>
                  <a:moveTo>
                    <a:pt x="306" y="0"/>
                  </a:moveTo>
                  <a:lnTo>
                    <a:pt x="322" y="0"/>
                  </a:lnTo>
                  <a:lnTo>
                    <a:pt x="322" y="8"/>
                  </a:lnTo>
                  <a:lnTo>
                    <a:pt x="306" y="8"/>
                  </a:lnTo>
                  <a:lnTo>
                    <a:pt x="306" y="0"/>
                  </a:lnTo>
                  <a:close/>
                  <a:moveTo>
                    <a:pt x="272" y="0"/>
                  </a:moveTo>
                  <a:lnTo>
                    <a:pt x="288" y="0"/>
                  </a:lnTo>
                  <a:lnTo>
                    <a:pt x="288" y="8"/>
                  </a:lnTo>
                  <a:lnTo>
                    <a:pt x="272" y="8"/>
                  </a:lnTo>
                  <a:lnTo>
                    <a:pt x="272" y="0"/>
                  </a:lnTo>
                  <a:close/>
                  <a:moveTo>
                    <a:pt x="237" y="0"/>
                  </a:moveTo>
                  <a:lnTo>
                    <a:pt x="255" y="0"/>
                  </a:lnTo>
                  <a:lnTo>
                    <a:pt x="255" y="8"/>
                  </a:lnTo>
                  <a:lnTo>
                    <a:pt x="237" y="8"/>
                  </a:lnTo>
                  <a:lnTo>
                    <a:pt x="237" y="0"/>
                  </a:lnTo>
                  <a:close/>
                  <a:moveTo>
                    <a:pt x="204" y="0"/>
                  </a:moveTo>
                  <a:lnTo>
                    <a:pt x="221" y="0"/>
                  </a:lnTo>
                  <a:lnTo>
                    <a:pt x="221" y="8"/>
                  </a:lnTo>
                  <a:lnTo>
                    <a:pt x="204" y="8"/>
                  </a:lnTo>
                  <a:lnTo>
                    <a:pt x="204" y="0"/>
                  </a:lnTo>
                  <a:close/>
                  <a:moveTo>
                    <a:pt x="170" y="0"/>
                  </a:moveTo>
                  <a:lnTo>
                    <a:pt x="187" y="0"/>
                  </a:lnTo>
                  <a:lnTo>
                    <a:pt x="187" y="8"/>
                  </a:lnTo>
                  <a:lnTo>
                    <a:pt x="170" y="8"/>
                  </a:lnTo>
                  <a:lnTo>
                    <a:pt x="170" y="0"/>
                  </a:lnTo>
                  <a:close/>
                  <a:moveTo>
                    <a:pt x="136" y="0"/>
                  </a:moveTo>
                  <a:lnTo>
                    <a:pt x="152" y="0"/>
                  </a:lnTo>
                  <a:lnTo>
                    <a:pt x="152" y="8"/>
                  </a:lnTo>
                  <a:lnTo>
                    <a:pt x="136" y="8"/>
                  </a:lnTo>
                  <a:lnTo>
                    <a:pt x="136" y="0"/>
                  </a:lnTo>
                  <a:close/>
                  <a:moveTo>
                    <a:pt x="102" y="0"/>
                  </a:moveTo>
                  <a:lnTo>
                    <a:pt x="119" y="0"/>
                  </a:lnTo>
                  <a:lnTo>
                    <a:pt x="119" y="8"/>
                  </a:lnTo>
                  <a:lnTo>
                    <a:pt x="102" y="8"/>
                  </a:lnTo>
                  <a:lnTo>
                    <a:pt x="102" y="0"/>
                  </a:lnTo>
                  <a:close/>
                  <a:moveTo>
                    <a:pt x="68" y="0"/>
                  </a:moveTo>
                  <a:lnTo>
                    <a:pt x="85" y="0"/>
                  </a:lnTo>
                  <a:lnTo>
                    <a:pt x="85" y="8"/>
                  </a:lnTo>
                  <a:lnTo>
                    <a:pt x="68" y="8"/>
                  </a:lnTo>
                  <a:lnTo>
                    <a:pt x="68" y="0"/>
                  </a:lnTo>
                  <a:close/>
                  <a:moveTo>
                    <a:pt x="34" y="0"/>
                  </a:moveTo>
                  <a:lnTo>
                    <a:pt x="51" y="0"/>
                  </a:lnTo>
                  <a:lnTo>
                    <a:pt x="51" y="8"/>
                  </a:lnTo>
                  <a:lnTo>
                    <a:pt x="34" y="8"/>
                  </a:lnTo>
                  <a:lnTo>
                    <a:pt x="34" y="0"/>
                  </a:lnTo>
                  <a:close/>
                  <a:moveTo>
                    <a:pt x="0" y="0"/>
                  </a:moveTo>
                  <a:lnTo>
                    <a:pt x="18" y="0"/>
                  </a:lnTo>
                  <a:lnTo>
                    <a:pt x="18" y="8"/>
                  </a:lnTo>
                  <a:lnTo>
                    <a:pt x="0" y="8"/>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0" name="Rectangle 10"/>
            <p:cNvSpPr>
              <a:spLocks noChangeArrowheads="1"/>
            </p:cNvSpPr>
            <p:nvPr/>
          </p:nvSpPr>
          <p:spPr bwMode="auto">
            <a:xfrm>
              <a:off x="5075238" y="2849563"/>
              <a:ext cx="12700"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grpSp>
        <p:nvGrpSpPr>
          <p:cNvPr id="3" name="组合 2"/>
          <p:cNvGrpSpPr/>
          <p:nvPr/>
        </p:nvGrpSpPr>
        <p:grpSpPr>
          <a:xfrm>
            <a:off x="3394194" y="3531353"/>
            <a:ext cx="1390791" cy="161055"/>
            <a:chOff x="3579813" y="4108450"/>
            <a:chExt cx="1466850" cy="169862"/>
          </a:xfrm>
          <a:solidFill>
            <a:schemeClr val="accent2"/>
          </a:solidFill>
        </p:grpSpPr>
        <p:sp>
          <p:nvSpPr>
            <p:cNvPr id="11" name="Freeform 11"/>
            <p:cNvSpPr>
              <a:spLocks noEditPoints="1"/>
            </p:cNvSpPr>
            <p:nvPr/>
          </p:nvSpPr>
          <p:spPr bwMode="auto">
            <a:xfrm>
              <a:off x="3579813" y="4108450"/>
              <a:ext cx="166688" cy="169862"/>
            </a:xfrm>
            <a:custGeom>
              <a:gdLst>
                <a:gd name="T0" fmla="*/ 43 w 105"/>
                <a:gd name="T1" fmla="*/ 10 h 107"/>
                <a:gd name="T2" fmla="*/ 29 w 105"/>
                <a:gd name="T3" fmla="*/ 17 h 107"/>
                <a:gd name="T4" fmla="*/ 16 w 105"/>
                <a:gd name="T5" fmla="*/ 30 h 107"/>
                <a:gd name="T6" fmla="*/ 10 w 105"/>
                <a:gd name="T7" fmla="*/ 44 h 107"/>
                <a:gd name="T8" fmla="*/ 10 w 105"/>
                <a:gd name="T9" fmla="*/ 64 h 107"/>
                <a:gd name="T10" fmla="*/ 16 w 105"/>
                <a:gd name="T11" fmla="*/ 78 h 107"/>
                <a:gd name="T12" fmla="*/ 36 w 105"/>
                <a:gd name="T13" fmla="*/ 96 h 107"/>
                <a:gd name="T14" fmla="*/ 53 w 105"/>
                <a:gd name="T15" fmla="*/ 98 h 107"/>
                <a:gd name="T16" fmla="*/ 70 w 105"/>
                <a:gd name="T17" fmla="*/ 96 h 107"/>
                <a:gd name="T18" fmla="*/ 84 w 105"/>
                <a:gd name="T19" fmla="*/ 85 h 107"/>
                <a:gd name="T20" fmla="*/ 96 w 105"/>
                <a:gd name="T21" fmla="*/ 64 h 107"/>
                <a:gd name="T22" fmla="*/ 96 w 105"/>
                <a:gd name="T23" fmla="*/ 44 h 107"/>
                <a:gd name="T24" fmla="*/ 84 w 105"/>
                <a:gd name="T25" fmla="*/ 22 h 107"/>
                <a:gd name="T26" fmla="*/ 68 w 105"/>
                <a:gd name="T27" fmla="*/ 12 h 107"/>
                <a:gd name="T28" fmla="*/ 63 w 105"/>
                <a:gd name="T29" fmla="*/ 10 h 107"/>
                <a:gd name="T30" fmla="*/ 53 w 105"/>
                <a:gd name="T31" fmla="*/ 0 h 107"/>
                <a:gd name="T32" fmla="*/ 72 w 105"/>
                <a:gd name="T33" fmla="*/ 5 h 107"/>
                <a:gd name="T34" fmla="*/ 84 w 105"/>
                <a:gd name="T35" fmla="*/ 10 h 107"/>
                <a:gd name="T36" fmla="*/ 101 w 105"/>
                <a:gd name="T37" fmla="*/ 31 h 107"/>
                <a:gd name="T38" fmla="*/ 104 w 105"/>
                <a:gd name="T39" fmla="*/ 44 h 107"/>
                <a:gd name="T40" fmla="*/ 104 w 105"/>
                <a:gd name="T41" fmla="*/ 64 h 107"/>
                <a:gd name="T42" fmla="*/ 101 w 105"/>
                <a:gd name="T43" fmla="*/ 77 h 107"/>
                <a:gd name="T44" fmla="*/ 84 w 105"/>
                <a:gd name="T45" fmla="*/ 97 h 107"/>
                <a:gd name="T46" fmla="*/ 72 w 105"/>
                <a:gd name="T47" fmla="*/ 104 h 107"/>
                <a:gd name="T48" fmla="*/ 53 w 105"/>
                <a:gd name="T49" fmla="*/ 107 h 107"/>
                <a:gd name="T50" fmla="*/ 34 w 105"/>
                <a:gd name="T51" fmla="*/ 104 h 107"/>
                <a:gd name="T52" fmla="*/ 15 w 105"/>
                <a:gd name="T53" fmla="*/ 92 h 107"/>
                <a:gd name="T54" fmla="*/ 5 w 105"/>
                <a:gd name="T55" fmla="*/ 77 h 107"/>
                <a:gd name="T56" fmla="*/ 0 w 105"/>
                <a:gd name="T57" fmla="*/ 54 h 107"/>
                <a:gd name="T58" fmla="*/ 1 w 105"/>
                <a:gd name="T59" fmla="*/ 44 h 107"/>
                <a:gd name="T60" fmla="*/ 10 w 105"/>
                <a:gd name="T61" fmla="*/ 23 h 107"/>
                <a:gd name="T62" fmla="*/ 23 w 105"/>
                <a:gd name="T63" fmla="*/ 10 h 107"/>
                <a:gd name="T64" fmla="*/ 43 w 105"/>
                <a:gd name="T65" fmla="*/ 2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07">
                  <a:moveTo>
                    <a:pt x="53" y="9"/>
                  </a:moveTo>
                  <a:lnTo>
                    <a:pt x="43" y="10"/>
                  </a:lnTo>
                  <a:lnTo>
                    <a:pt x="37" y="12"/>
                  </a:lnTo>
                  <a:lnTo>
                    <a:pt x="29" y="17"/>
                  </a:lnTo>
                  <a:lnTo>
                    <a:pt x="22" y="22"/>
                  </a:lnTo>
                  <a:lnTo>
                    <a:pt x="16" y="30"/>
                  </a:lnTo>
                  <a:lnTo>
                    <a:pt x="12" y="37"/>
                  </a:lnTo>
                  <a:lnTo>
                    <a:pt x="10" y="44"/>
                  </a:lnTo>
                  <a:lnTo>
                    <a:pt x="9" y="54"/>
                  </a:lnTo>
                  <a:lnTo>
                    <a:pt x="10" y="64"/>
                  </a:lnTo>
                  <a:lnTo>
                    <a:pt x="12" y="70"/>
                  </a:lnTo>
                  <a:lnTo>
                    <a:pt x="16" y="78"/>
                  </a:lnTo>
                  <a:lnTo>
                    <a:pt x="22" y="85"/>
                  </a:lnTo>
                  <a:lnTo>
                    <a:pt x="36" y="96"/>
                  </a:lnTo>
                  <a:lnTo>
                    <a:pt x="43" y="97"/>
                  </a:lnTo>
                  <a:lnTo>
                    <a:pt x="53" y="98"/>
                  </a:lnTo>
                  <a:lnTo>
                    <a:pt x="63" y="97"/>
                  </a:lnTo>
                  <a:lnTo>
                    <a:pt x="70" y="96"/>
                  </a:lnTo>
                  <a:lnTo>
                    <a:pt x="77" y="91"/>
                  </a:lnTo>
                  <a:lnTo>
                    <a:pt x="84" y="85"/>
                  </a:lnTo>
                  <a:lnTo>
                    <a:pt x="95" y="71"/>
                  </a:lnTo>
                  <a:lnTo>
                    <a:pt x="96" y="64"/>
                  </a:lnTo>
                  <a:lnTo>
                    <a:pt x="97" y="54"/>
                  </a:lnTo>
                  <a:lnTo>
                    <a:pt x="96" y="44"/>
                  </a:lnTo>
                  <a:lnTo>
                    <a:pt x="95" y="36"/>
                  </a:lnTo>
                  <a:lnTo>
                    <a:pt x="84" y="22"/>
                  </a:lnTo>
                  <a:lnTo>
                    <a:pt x="77" y="17"/>
                  </a:lnTo>
                  <a:lnTo>
                    <a:pt x="68" y="12"/>
                  </a:lnTo>
                  <a:lnTo>
                    <a:pt x="68" y="12"/>
                  </a:lnTo>
                  <a:lnTo>
                    <a:pt x="63" y="10"/>
                  </a:lnTo>
                  <a:lnTo>
                    <a:pt x="53" y="9"/>
                  </a:lnTo>
                  <a:close/>
                  <a:moveTo>
                    <a:pt x="53" y="0"/>
                  </a:moveTo>
                  <a:lnTo>
                    <a:pt x="63" y="2"/>
                  </a:lnTo>
                  <a:lnTo>
                    <a:pt x="72" y="5"/>
                  </a:lnTo>
                  <a:lnTo>
                    <a:pt x="75" y="6"/>
                  </a:lnTo>
                  <a:lnTo>
                    <a:pt x="84" y="10"/>
                  </a:lnTo>
                  <a:lnTo>
                    <a:pt x="90" y="16"/>
                  </a:lnTo>
                  <a:lnTo>
                    <a:pt x="101" y="31"/>
                  </a:lnTo>
                  <a:lnTo>
                    <a:pt x="102" y="34"/>
                  </a:lnTo>
                  <a:lnTo>
                    <a:pt x="104" y="44"/>
                  </a:lnTo>
                  <a:lnTo>
                    <a:pt x="105" y="54"/>
                  </a:lnTo>
                  <a:lnTo>
                    <a:pt x="104" y="64"/>
                  </a:lnTo>
                  <a:lnTo>
                    <a:pt x="102" y="73"/>
                  </a:lnTo>
                  <a:lnTo>
                    <a:pt x="101" y="77"/>
                  </a:lnTo>
                  <a:lnTo>
                    <a:pt x="90" y="92"/>
                  </a:lnTo>
                  <a:lnTo>
                    <a:pt x="84" y="97"/>
                  </a:lnTo>
                  <a:lnTo>
                    <a:pt x="75" y="103"/>
                  </a:lnTo>
                  <a:lnTo>
                    <a:pt x="72" y="104"/>
                  </a:lnTo>
                  <a:lnTo>
                    <a:pt x="63" y="106"/>
                  </a:lnTo>
                  <a:lnTo>
                    <a:pt x="53" y="107"/>
                  </a:lnTo>
                  <a:lnTo>
                    <a:pt x="43" y="106"/>
                  </a:lnTo>
                  <a:lnTo>
                    <a:pt x="34" y="104"/>
                  </a:lnTo>
                  <a:lnTo>
                    <a:pt x="30" y="103"/>
                  </a:lnTo>
                  <a:lnTo>
                    <a:pt x="15" y="92"/>
                  </a:lnTo>
                  <a:lnTo>
                    <a:pt x="10" y="84"/>
                  </a:lnTo>
                  <a:lnTo>
                    <a:pt x="5" y="77"/>
                  </a:lnTo>
                  <a:lnTo>
                    <a:pt x="1" y="64"/>
                  </a:lnTo>
                  <a:lnTo>
                    <a:pt x="0" y="54"/>
                  </a:lnTo>
                  <a:lnTo>
                    <a:pt x="0" y="54"/>
                  </a:lnTo>
                  <a:lnTo>
                    <a:pt x="1" y="44"/>
                  </a:lnTo>
                  <a:lnTo>
                    <a:pt x="5" y="31"/>
                  </a:lnTo>
                  <a:lnTo>
                    <a:pt x="10" y="23"/>
                  </a:lnTo>
                  <a:lnTo>
                    <a:pt x="15" y="16"/>
                  </a:lnTo>
                  <a:lnTo>
                    <a:pt x="23" y="10"/>
                  </a:lnTo>
                  <a:lnTo>
                    <a:pt x="30" y="6"/>
                  </a:lnTo>
                  <a:lnTo>
                    <a:pt x="43" y="2"/>
                  </a:lnTo>
                  <a:lnTo>
                    <a:pt x="53"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2" name="Freeform 12"/>
            <p:cNvSpPr/>
            <p:nvPr/>
          </p:nvSpPr>
          <p:spPr bwMode="auto">
            <a:xfrm>
              <a:off x="3622675" y="4154488"/>
              <a:ext cx="80963" cy="79375"/>
            </a:xfrm>
            <a:custGeom>
              <a:gdLst>
                <a:gd name="T0" fmla="*/ 26 w 51"/>
                <a:gd name="T1" fmla="*/ 0 h 50"/>
                <a:gd name="T2" fmla="*/ 36 w 51"/>
                <a:gd name="T3" fmla="*/ 2 h 50"/>
                <a:gd name="T4" fmla="*/ 44 w 51"/>
                <a:gd name="T5" fmla="*/ 7 h 50"/>
                <a:gd name="T6" fmla="*/ 49 w 51"/>
                <a:gd name="T7" fmla="*/ 15 h 50"/>
                <a:gd name="T8" fmla="*/ 51 w 51"/>
                <a:gd name="T9" fmla="*/ 25 h 50"/>
                <a:gd name="T10" fmla="*/ 49 w 51"/>
                <a:gd name="T11" fmla="*/ 35 h 50"/>
                <a:gd name="T12" fmla="*/ 44 w 51"/>
                <a:gd name="T13" fmla="*/ 42 h 50"/>
                <a:gd name="T14" fmla="*/ 36 w 51"/>
                <a:gd name="T15" fmla="*/ 48 h 50"/>
                <a:gd name="T16" fmla="*/ 26 w 51"/>
                <a:gd name="T17" fmla="*/ 50 h 50"/>
                <a:gd name="T18" fmla="*/ 16 w 51"/>
                <a:gd name="T19" fmla="*/ 48 h 50"/>
                <a:gd name="T20" fmla="*/ 8 w 51"/>
                <a:gd name="T21" fmla="*/ 42 h 50"/>
                <a:gd name="T22" fmla="*/ 2 w 51"/>
                <a:gd name="T23" fmla="*/ 35 h 50"/>
                <a:gd name="T24" fmla="*/ 0 w 51"/>
                <a:gd name="T25" fmla="*/ 25 h 50"/>
                <a:gd name="T26" fmla="*/ 2 w 51"/>
                <a:gd name="T27" fmla="*/ 15 h 50"/>
                <a:gd name="T28" fmla="*/ 8 w 51"/>
                <a:gd name="T29" fmla="*/ 7 h 50"/>
                <a:gd name="T30" fmla="*/ 16 w 51"/>
                <a:gd name="T31" fmla="*/ 2 h 50"/>
                <a:gd name="T32" fmla="*/ 26 w 51"/>
                <a:gd name="T33" fmla="*/ 0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0">
                  <a:moveTo>
                    <a:pt x="26" y="0"/>
                  </a:moveTo>
                  <a:lnTo>
                    <a:pt x="36" y="2"/>
                  </a:lnTo>
                  <a:lnTo>
                    <a:pt x="44" y="7"/>
                  </a:lnTo>
                  <a:lnTo>
                    <a:pt x="49" y="15"/>
                  </a:lnTo>
                  <a:lnTo>
                    <a:pt x="51" y="25"/>
                  </a:lnTo>
                  <a:lnTo>
                    <a:pt x="49" y="35"/>
                  </a:lnTo>
                  <a:lnTo>
                    <a:pt x="44" y="42"/>
                  </a:lnTo>
                  <a:lnTo>
                    <a:pt x="36" y="48"/>
                  </a:lnTo>
                  <a:lnTo>
                    <a:pt x="26" y="50"/>
                  </a:lnTo>
                  <a:lnTo>
                    <a:pt x="16" y="48"/>
                  </a:lnTo>
                  <a:lnTo>
                    <a:pt x="8" y="42"/>
                  </a:lnTo>
                  <a:lnTo>
                    <a:pt x="2" y="35"/>
                  </a:lnTo>
                  <a:lnTo>
                    <a:pt x="0" y="25"/>
                  </a:lnTo>
                  <a:lnTo>
                    <a:pt x="2" y="15"/>
                  </a:lnTo>
                  <a:lnTo>
                    <a:pt x="8" y="7"/>
                  </a:lnTo>
                  <a:lnTo>
                    <a:pt x="16" y="2"/>
                  </a:lnTo>
                  <a:lnTo>
                    <a:pt x="26"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3" name="Rectangle 13"/>
            <p:cNvSpPr>
              <a:spLocks noChangeArrowheads="1"/>
            </p:cNvSpPr>
            <p:nvPr/>
          </p:nvSpPr>
          <p:spPr bwMode="auto">
            <a:xfrm>
              <a:off x="3740150" y="4186238"/>
              <a:ext cx="14288" cy="14287"/>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14" name="Freeform 14"/>
            <p:cNvSpPr>
              <a:spLocks noEditPoints="1"/>
            </p:cNvSpPr>
            <p:nvPr/>
          </p:nvSpPr>
          <p:spPr bwMode="auto">
            <a:xfrm>
              <a:off x="3781425" y="4186238"/>
              <a:ext cx="1265238" cy="14287"/>
            </a:xfrm>
            <a:custGeom>
              <a:gdLst>
                <a:gd name="T0" fmla="*/ 797 w 797"/>
                <a:gd name="T1" fmla="*/ 0 h 9"/>
                <a:gd name="T2" fmla="*/ 780 w 797"/>
                <a:gd name="T3" fmla="*/ 9 h 9"/>
                <a:gd name="T4" fmla="*/ 746 w 797"/>
                <a:gd name="T5" fmla="*/ 0 h 9"/>
                <a:gd name="T6" fmla="*/ 764 w 797"/>
                <a:gd name="T7" fmla="*/ 9 h 9"/>
                <a:gd name="T8" fmla="*/ 746 w 797"/>
                <a:gd name="T9" fmla="*/ 0 h 9"/>
                <a:gd name="T10" fmla="*/ 730 w 797"/>
                <a:gd name="T11" fmla="*/ 0 h 9"/>
                <a:gd name="T12" fmla="*/ 713 w 797"/>
                <a:gd name="T13" fmla="*/ 9 h 9"/>
                <a:gd name="T14" fmla="*/ 679 w 797"/>
                <a:gd name="T15" fmla="*/ 0 h 9"/>
                <a:gd name="T16" fmla="*/ 695 w 797"/>
                <a:gd name="T17" fmla="*/ 9 h 9"/>
                <a:gd name="T18" fmla="*/ 679 w 797"/>
                <a:gd name="T19" fmla="*/ 0 h 9"/>
                <a:gd name="T20" fmla="*/ 661 w 797"/>
                <a:gd name="T21" fmla="*/ 0 h 9"/>
                <a:gd name="T22" fmla="*/ 645 w 797"/>
                <a:gd name="T23" fmla="*/ 9 h 9"/>
                <a:gd name="T24" fmla="*/ 610 w 797"/>
                <a:gd name="T25" fmla="*/ 0 h 9"/>
                <a:gd name="T26" fmla="*/ 628 w 797"/>
                <a:gd name="T27" fmla="*/ 9 h 9"/>
                <a:gd name="T28" fmla="*/ 610 w 797"/>
                <a:gd name="T29" fmla="*/ 0 h 9"/>
                <a:gd name="T30" fmla="*/ 594 w 797"/>
                <a:gd name="T31" fmla="*/ 0 h 9"/>
                <a:gd name="T32" fmla="*/ 577 w 797"/>
                <a:gd name="T33" fmla="*/ 9 h 9"/>
                <a:gd name="T34" fmla="*/ 543 w 797"/>
                <a:gd name="T35" fmla="*/ 0 h 9"/>
                <a:gd name="T36" fmla="*/ 560 w 797"/>
                <a:gd name="T37" fmla="*/ 9 h 9"/>
                <a:gd name="T38" fmla="*/ 543 w 797"/>
                <a:gd name="T39" fmla="*/ 0 h 9"/>
                <a:gd name="T40" fmla="*/ 527 w 797"/>
                <a:gd name="T41" fmla="*/ 0 h 9"/>
                <a:gd name="T42" fmla="*/ 509 w 797"/>
                <a:gd name="T43" fmla="*/ 9 h 9"/>
                <a:gd name="T44" fmla="*/ 475 w 797"/>
                <a:gd name="T45" fmla="*/ 0 h 9"/>
                <a:gd name="T46" fmla="*/ 492 w 797"/>
                <a:gd name="T47" fmla="*/ 9 h 9"/>
                <a:gd name="T48" fmla="*/ 475 w 797"/>
                <a:gd name="T49" fmla="*/ 0 h 9"/>
                <a:gd name="T50" fmla="*/ 458 w 797"/>
                <a:gd name="T51" fmla="*/ 0 h 9"/>
                <a:gd name="T52" fmla="*/ 442 w 797"/>
                <a:gd name="T53" fmla="*/ 9 h 9"/>
                <a:gd name="T54" fmla="*/ 407 w 797"/>
                <a:gd name="T55" fmla="*/ 0 h 9"/>
                <a:gd name="T56" fmla="*/ 424 w 797"/>
                <a:gd name="T57" fmla="*/ 9 h 9"/>
                <a:gd name="T58" fmla="*/ 407 w 797"/>
                <a:gd name="T59" fmla="*/ 0 h 9"/>
                <a:gd name="T60" fmla="*/ 391 w 797"/>
                <a:gd name="T61" fmla="*/ 0 h 9"/>
                <a:gd name="T62" fmla="*/ 373 w 797"/>
                <a:gd name="T63" fmla="*/ 9 h 9"/>
                <a:gd name="T64" fmla="*/ 339 w 797"/>
                <a:gd name="T65" fmla="*/ 0 h 9"/>
                <a:gd name="T66" fmla="*/ 357 w 797"/>
                <a:gd name="T67" fmla="*/ 9 h 9"/>
                <a:gd name="T68" fmla="*/ 339 w 797"/>
                <a:gd name="T69" fmla="*/ 0 h 9"/>
                <a:gd name="T70" fmla="*/ 322 w 797"/>
                <a:gd name="T71" fmla="*/ 0 h 9"/>
                <a:gd name="T72" fmla="*/ 306 w 797"/>
                <a:gd name="T73" fmla="*/ 9 h 9"/>
                <a:gd name="T74" fmla="*/ 272 w 797"/>
                <a:gd name="T75" fmla="*/ 0 h 9"/>
                <a:gd name="T76" fmla="*/ 288 w 797"/>
                <a:gd name="T77" fmla="*/ 9 h 9"/>
                <a:gd name="T78" fmla="*/ 272 w 797"/>
                <a:gd name="T79" fmla="*/ 0 h 9"/>
                <a:gd name="T80" fmla="*/ 255 w 797"/>
                <a:gd name="T81" fmla="*/ 0 h 9"/>
                <a:gd name="T82" fmla="*/ 237 w 797"/>
                <a:gd name="T83" fmla="*/ 9 h 9"/>
                <a:gd name="T84" fmla="*/ 204 w 797"/>
                <a:gd name="T85" fmla="*/ 0 h 9"/>
                <a:gd name="T86" fmla="*/ 221 w 797"/>
                <a:gd name="T87" fmla="*/ 9 h 9"/>
                <a:gd name="T88" fmla="*/ 204 w 797"/>
                <a:gd name="T89" fmla="*/ 0 h 9"/>
                <a:gd name="T90" fmla="*/ 187 w 797"/>
                <a:gd name="T91" fmla="*/ 0 h 9"/>
                <a:gd name="T92" fmla="*/ 170 w 797"/>
                <a:gd name="T93" fmla="*/ 9 h 9"/>
                <a:gd name="T94" fmla="*/ 136 w 797"/>
                <a:gd name="T95" fmla="*/ 0 h 9"/>
                <a:gd name="T96" fmla="*/ 152 w 797"/>
                <a:gd name="T97" fmla="*/ 9 h 9"/>
                <a:gd name="T98" fmla="*/ 136 w 797"/>
                <a:gd name="T99" fmla="*/ 0 h 9"/>
                <a:gd name="T100" fmla="*/ 119 w 797"/>
                <a:gd name="T101" fmla="*/ 0 h 9"/>
                <a:gd name="T102" fmla="*/ 102 w 797"/>
                <a:gd name="T103" fmla="*/ 9 h 9"/>
                <a:gd name="T104" fmla="*/ 68 w 797"/>
                <a:gd name="T105" fmla="*/ 0 h 9"/>
                <a:gd name="T106" fmla="*/ 85 w 797"/>
                <a:gd name="T107" fmla="*/ 9 h 9"/>
                <a:gd name="T108" fmla="*/ 68 w 797"/>
                <a:gd name="T109" fmla="*/ 0 h 9"/>
                <a:gd name="T110" fmla="*/ 51 w 797"/>
                <a:gd name="T111" fmla="*/ 0 h 9"/>
                <a:gd name="T112" fmla="*/ 34 w 797"/>
                <a:gd name="T113" fmla="*/ 9 h 9"/>
                <a:gd name="T114" fmla="*/ 0 w 797"/>
                <a:gd name="T115" fmla="*/ 0 h 9"/>
                <a:gd name="T116" fmla="*/ 18 w 797"/>
                <a:gd name="T117" fmla="*/ 9 h 9"/>
                <a:gd name="T118" fmla="*/ 0 w 797"/>
                <a:gd name="T119" fmla="*/ 0 h 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97" h="9">
                  <a:moveTo>
                    <a:pt x="780" y="0"/>
                  </a:moveTo>
                  <a:lnTo>
                    <a:pt x="797" y="0"/>
                  </a:lnTo>
                  <a:lnTo>
                    <a:pt x="797" y="9"/>
                  </a:lnTo>
                  <a:lnTo>
                    <a:pt x="780" y="9"/>
                  </a:lnTo>
                  <a:lnTo>
                    <a:pt x="780" y="0"/>
                  </a:lnTo>
                  <a:close/>
                  <a:moveTo>
                    <a:pt x="746" y="0"/>
                  </a:moveTo>
                  <a:lnTo>
                    <a:pt x="764" y="0"/>
                  </a:lnTo>
                  <a:lnTo>
                    <a:pt x="764" y="9"/>
                  </a:lnTo>
                  <a:lnTo>
                    <a:pt x="746" y="9"/>
                  </a:lnTo>
                  <a:lnTo>
                    <a:pt x="746" y="0"/>
                  </a:lnTo>
                  <a:close/>
                  <a:moveTo>
                    <a:pt x="713" y="0"/>
                  </a:moveTo>
                  <a:lnTo>
                    <a:pt x="730" y="0"/>
                  </a:lnTo>
                  <a:lnTo>
                    <a:pt x="730" y="9"/>
                  </a:lnTo>
                  <a:lnTo>
                    <a:pt x="713" y="9"/>
                  </a:lnTo>
                  <a:lnTo>
                    <a:pt x="713" y="0"/>
                  </a:lnTo>
                  <a:close/>
                  <a:moveTo>
                    <a:pt x="679" y="0"/>
                  </a:moveTo>
                  <a:lnTo>
                    <a:pt x="695" y="0"/>
                  </a:lnTo>
                  <a:lnTo>
                    <a:pt x="695" y="9"/>
                  </a:lnTo>
                  <a:lnTo>
                    <a:pt x="679" y="9"/>
                  </a:lnTo>
                  <a:lnTo>
                    <a:pt x="679" y="0"/>
                  </a:lnTo>
                  <a:close/>
                  <a:moveTo>
                    <a:pt x="645" y="0"/>
                  </a:moveTo>
                  <a:lnTo>
                    <a:pt x="661" y="0"/>
                  </a:lnTo>
                  <a:lnTo>
                    <a:pt x="661" y="9"/>
                  </a:lnTo>
                  <a:lnTo>
                    <a:pt x="645" y="9"/>
                  </a:lnTo>
                  <a:lnTo>
                    <a:pt x="645" y="0"/>
                  </a:lnTo>
                  <a:close/>
                  <a:moveTo>
                    <a:pt x="610" y="0"/>
                  </a:moveTo>
                  <a:lnTo>
                    <a:pt x="628" y="0"/>
                  </a:lnTo>
                  <a:lnTo>
                    <a:pt x="628" y="9"/>
                  </a:lnTo>
                  <a:lnTo>
                    <a:pt x="610" y="9"/>
                  </a:lnTo>
                  <a:lnTo>
                    <a:pt x="610" y="0"/>
                  </a:lnTo>
                  <a:close/>
                  <a:moveTo>
                    <a:pt x="577" y="0"/>
                  </a:moveTo>
                  <a:lnTo>
                    <a:pt x="594" y="0"/>
                  </a:lnTo>
                  <a:lnTo>
                    <a:pt x="594" y="9"/>
                  </a:lnTo>
                  <a:lnTo>
                    <a:pt x="577" y="9"/>
                  </a:lnTo>
                  <a:lnTo>
                    <a:pt x="577" y="0"/>
                  </a:lnTo>
                  <a:close/>
                  <a:moveTo>
                    <a:pt x="543" y="0"/>
                  </a:moveTo>
                  <a:lnTo>
                    <a:pt x="560" y="0"/>
                  </a:lnTo>
                  <a:lnTo>
                    <a:pt x="560" y="9"/>
                  </a:lnTo>
                  <a:lnTo>
                    <a:pt x="543" y="9"/>
                  </a:lnTo>
                  <a:lnTo>
                    <a:pt x="543" y="0"/>
                  </a:lnTo>
                  <a:close/>
                  <a:moveTo>
                    <a:pt x="509" y="0"/>
                  </a:moveTo>
                  <a:lnTo>
                    <a:pt x="527" y="0"/>
                  </a:lnTo>
                  <a:lnTo>
                    <a:pt x="527" y="9"/>
                  </a:lnTo>
                  <a:lnTo>
                    <a:pt x="509" y="9"/>
                  </a:lnTo>
                  <a:lnTo>
                    <a:pt x="509" y="0"/>
                  </a:lnTo>
                  <a:close/>
                  <a:moveTo>
                    <a:pt x="475" y="0"/>
                  </a:moveTo>
                  <a:lnTo>
                    <a:pt x="492" y="0"/>
                  </a:lnTo>
                  <a:lnTo>
                    <a:pt x="492" y="9"/>
                  </a:lnTo>
                  <a:lnTo>
                    <a:pt x="475" y="9"/>
                  </a:lnTo>
                  <a:lnTo>
                    <a:pt x="475" y="0"/>
                  </a:lnTo>
                  <a:close/>
                  <a:moveTo>
                    <a:pt x="442" y="0"/>
                  </a:moveTo>
                  <a:lnTo>
                    <a:pt x="458" y="0"/>
                  </a:lnTo>
                  <a:lnTo>
                    <a:pt x="458" y="9"/>
                  </a:lnTo>
                  <a:lnTo>
                    <a:pt x="442" y="9"/>
                  </a:lnTo>
                  <a:lnTo>
                    <a:pt x="442" y="0"/>
                  </a:lnTo>
                  <a:close/>
                  <a:moveTo>
                    <a:pt x="407" y="0"/>
                  </a:moveTo>
                  <a:lnTo>
                    <a:pt x="424" y="0"/>
                  </a:lnTo>
                  <a:lnTo>
                    <a:pt x="424" y="9"/>
                  </a:lnTo>
                  <a:lnTo>
                    <a:pt x="407" y="9"/>
                  </a:lnTo>
                  <a:lnTo>
                    <a:pt x="407" y="0"/>
                  </a:lnTo>
                  <a:close/>
                  <a:moveTo>
                    <a:pt x="373" y="0"/>
                  </a:moveTo>
                  <a:lnTo>
                    <a:pt x="391" y="0"/>
                  </a:lnTo>
                  <a:lnTo>
                    <a:pt x="391" y="9"/>
                  </a:lnTo>
                  <a:lnTo>
                    <a:pt x="373" y="9"/>
                  </a:lnTo>
                  <a:lnTo>
                    <a:pt x="373" y="0"/>
                  </a:lnTo>
                  <a:close/>
                  <a:moveTo>
                    <a:pt x="339" y="0"/>
                  </a:moveTo>
                  <a:lnTo>
                    <a:pt x="357" y="0"/>
                  </a:lnTo>
                  <a:lnTo>
                    <a:pt x="357" y="9"/>
                  </a:lnTo>
                  <a:lnTo>
                    <a:pt x="339" y="9"/>
                  </a:lnTo>
                  <a:lnTo>
                    <a:pt x="339" y="0"/>
                  </a:lnTo>
                  <a:close/>
                  <a:moveTo>
                    <a:pt x="306" y="0"/>
                  </a:moveTo>
                  <a:lnTo>
                    <a:pt x="322" y="0"/>
                  </a:lnTo>
                  <a:lnTo>
                    <a:pt x="322" y="9"/>
                  </a:lnTo>
                  <a:lnTo>
                    <a:pt x="306" y="9"/>
                  </a:lnTo>
                  <a:lnTo>
                    <a:pt x="306" y="0"/>
                  </a:lnTo>
                  <a:close/>
                  <a:moveTo>
                    <a:pt x="272" y="0"/>
                  </a:moveTo>
                  <a:lnTo>
                    <a:pt x="288" y="0"/>
                  </a:lnTo>
                  <a:lnTo>
                    <a:pt x="288" y="9"/>
                  </a:lnTo>
                  <a:lnTo>
                    <a:pt x="272" y="9"/>
                  </a:lnTo>
                  <a:lnTo>
                    <a:pt x="272" y="0"/>
                  </a:lnTo>
                  <a:close/>
                  <a:moveTo>
                    <a:pt x="237" y="0"/>
                  </a:moveTo>
                  <a:lnTo>
                    <a:pt x="255" y="0"/>
                  </a:lnTo>
                  <a:lnTo>
                    <a:pt x="255" y="9"/>
                  </a:lnTo>
                  <a:lnTo>
                    <a:pt x="237" y="9"/>
                  </a:lnTo>
                  <a:lnTo>
                    <a:pt x="237" y="0"/>
                  </a:lnTo>
                  <a:close/>
                  <a:moveTo>
                    <a:pt x="204" y="0"/>
                  </a:moveTo>
                  <a:lnTo>
                    <a:pt x="221" y="0"/>
                  </a:lnTo>
                  <a:lnTo>
                    <a:pt x="221" y="9"/>
                  </a:lnTo>
                  <a:lnTo>
                    <a:pt x="204" y="9"/>
                  </a:lnTo>
                  <a:lnTo>
                    <a:pt x="204" y="0"/>
                  </a:lnTo>
                  <a:close/>
                  <a:moveTo>
                    <a:pt x="170" y="0"/>
                  </a:moveTo>
                  <a:lnTo>
                    <a:pt x="187" y="0"/>
                  </a:lnTo>
                  <a:lnTo>
                    <a:pt x="187" y="9"/>
                  </a:lnTo>
                  <a:lnTo>
                    <a:pt x="170" y="9"/>
                  </a:lnTo>
                  <a:lnTo>
                    <a:pt x="170" y="0"/>
                  </a:lnTo>
                  <a:close/>
                  <a:moveTo>
                    <a:pt x="136" y="0"/>
                  </a:moveTo>
                  <a:lnTo>
                    <a:pt x="152" y="0"/>
                  </a:lnTo>
                  <a:lnTo>
                    <a:pt x="152" y="9"/>
                  </a:lnTo>
                  <a:lnTo>
                    <a:pt x="136" y="9"/>
                  </a:lnTo>
                  <a:lnTo>
                    <a:pt x="136" y="0"/>
                  </a:lnTo>
                  <a:close/>
                  <a:moveTo>
                    <a:pt x="102" y="0"/>
                  </a:moveTo>
                  <a:lnTo>
                    <a:pt x="119" y="0"/>
                  </a:lnTo>
                  <a:lnTo>
                    <a:pt x="119" y="9"/>
                  </a:lnTo>
                  <a:lnTo>
                    <a:pt x="102" y="9"/>
                  </a:lnTo>
                  <a:lnTo>
                    <a:pt x="102" y="0"/>
                  </a:lnTo>
                  <a:close/>
                  <a:moveTo>
                    <a:pt x="68" y="0"/>
                  </a:moveTo>
                  <a:lnTo>
                    <a:pt x="85" y="0"/>
                  </a:lnTo>
                  <a:lnTo>
                    <a:pt x="85" y="9"/>
                  </a:lnTo>
                  <a:lnTo>
                    <a:pt x="68" y="9"/>
                  </a:lnTo>
                  <a:lnTo>
                    <a:pt x="68" y="0"/>
                  </a:lnTo>
                  <a:close/>
                  <a:moveTo>
                    <a:pt x="34" y="0"/>
                  </a:moveTo>
                  <a:lnTo>
                    <a:pt x="51" y="0"/>
                  </a:lnTo>
                  <a:lnTo>
                    <a:pt x="51" y="9"/>
                  </a:lnTo>
                  <a:lnTo>
                    <a:pt x="34" y="9"/>
                  </a:lnTo>
                  <a:lnTo>
                    <a:pt x="34" y="0"/>
                  </a:lnTo>
                  <a:close/>
                  <a:moveTo>
                    <a:pt x="0" y="0"/>
                  </a:moveTo>
                  <a:lnTo>
                    <a:pt x="18" y="0"/>
                  </a:lnTo>
                  <a:lnTo>
                    <a:pt x="18" y="9"/>
                  </a:lnTo>
                  <a:lnTo>
                    <a:pt x="0" y="9"/>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grpSp>
      <p:sp>
        <p:nvSpPr>
          <p:cNvPr id="15" name="Rectangle 15"/>
          <p:cNvSpPr>
            <a:spLocks noChangeArrowheads="1"/>
          </p:cNvSpPr>
          <p:nvPr/>
        </p:nvSpPr>
        <p:spPr bwMode="auto">
          <a:xfrm>
            <a:off x="4812078" y="3605108"/>
            <a:ext cx="12041" cy="13547"/>
          </a:xfrm>
          <a:prstGeom prst="rect">
            <a:avLst/>
          </a:prstGeom>
          <a:solidFill>
            <a:schemeClr val="accent2"/>
          </a:solid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nvGrpSpPr>
          <p:cNvPr id="4" name="组合 3"/>
          <p:cNvGrpSpPr/>
          <p:nvPr/>
        </p:nvGrpSpPr>
        <p:grpSpPr>
          <a:xfrm>
            <a:off x="3394194" y="4568428"/>
            <a:ext cx="1175551" cy="398873"/>
            <a:chOff x="3579813" y="5202238"/>
            <a:chExt cx="1239838" cy="420687"/>
          </a:xfrm>
          <a:solidFill>
            <a:schemeClr val="accent2"/>
          </a:solidFill>
        </p:grpSpPr>
        <p:sp>
          <p:nvSpPr>
            <p:cNvPr id="16" name="Freeform 16"/>
            <p:cNvSpPr>
              <a:spLocks noEditPoints="1"/>
            </p:cNvSpPr>
            <p:nvPr/>
          </p:nvSpPr>
          <p:spPr bwMode="auto">
            <a:xfrm>
              <a:off x="3579813" y="5456238"/>
              <a:ext cx="166688" cy="166687"/>
            </a:xfrm>
            <a:custGeom>
              <a:gdLst>
                <a:gd name="T0" fmla="*/ 43 w 105"/>
                <a:gd name="T1" fmla="*/ 10 h 105"/>
                <a:gd name="T2" fmla="*/ 29 w 105"/>
                <a:gd name="T3" fmla="*/ 15 h 105"/>
                <a:gd name="T4" fmla="*/ 16 w 105"/>
                <a:gd name="T5" fmla="*/ 28 h 105"/>
                <a:gd name="T6" fmla="*/ 12 w 105"/>
                <a:gd name="T7" fmla="*/ 37 h 105"/>
                <a:gd name="T8" fmla="*/ 9 w 105"/>
                <a:gd name="T9" fmla="*/ 52 h 105"/>
                <a:gd name="T10" fmla="*/ 12 w 105"/>
                <a:gd name="T11" fmla="*/ 68 h 105"/>
                <a:gd name="T12" fmla="*/ 22 w 105"/>
                <a:gd name="T13" fmla="*/ 83 h 105"/>
                <a:gd name="T14" fmla="*/ 43 w 105"/>
                <a:gd name="T15" fmla="*/ 95 h 105"/>
                <a:gd name="T16" fmla="*/ 63 w 105"/>
                <a:gd name="T17" fmla="*/ 95 h 105"/>
                <a:gd name="T18" fmla="*/ 77 w 105"/>
                <a:gd name="T19" fmla="*/ 89 h 105"/>
                <a:gd name="T20" fmla="*/ 95 w 105"/>
                <a:gd name="T21" fmla="*/ 69 h 105"/>
                <a:gd name="T22" fmla="*/ 97 w 105"/>
                <a:gd name="T23" fmla="*/ 52 h 105"/>
                <a:gd name="T24" fmla="*/ 95 w 105"/>
                <a:gd name="T25" fmla="*/ 36 h 105"/>
                <a:gd name="T26" fmla="*/ 84 w 105"/>
                <a:gd name="T27" fmla="*/ 22 h 105"/>
                <a:gd name="T28" fmla="*/ 70 w 105"/>
                <a:gd name="T29" fmla="*/ 11 h 105"/>
                <a:gd name="T30" fmla="*/ 53 w 105"/>
                <a:gd name="T31" fmla="*/ 8 h 105"/>
                <a:gd name="T32" fmla="*/ 63 w 105"/>
                <a:gd name="T33" fmla="*/ 1 h 105"/>
                <a:gd name="T34" fmla="*/ 75 w 105"/>
                <a:gd name="T35" fmla="*/ 4 h 105"/>
                <a:gd name="T36" fmla="*/ 90 w 105"/>
                <a:gd name="T37" fmla="*/ 15 h 105"/>
                <a:gd name="T38" fmla="*/ 101 w 105"/>
                <a:gd name="T39" fmla="*/ 30 h 105"/>
                <a:gd name="T40" fmla="*/ 104 w 105"/>
                <a:gd name="T41" fmla="*/ 42 h 105"/>
                <a:gd name="T42" fmla="*/ 104 w 105"/>
                <a:gd name="T43" fmla="*/ 62 h 105"/>
                <a:gd name="T44" fmla="*/ 101 w 105"/>
                <a:gd name="T45" fmla="*/ 75 h 105"/>
                <a:gd name="T46" fmla="*/ 84 w 105"/>
                <a:gd name="T47" fmla="*/ 95 h 105"/>
                <a:gd name="T48" fmla="*/ 72 w 105"/>
                <a:gd name="T49" fmla="*/ 102 h 105"/>
                <a:gd name="T50" fmla="*/ 53 w 105"/>
                <a:gd name="T51" fmla="*/ 105 h 105"/>
                <a:gd name="T52" fmla="*/ 34 w 105"/>
                <a:gd name="T53" fmla="*/ 102 h 105"/>
                <a:gd name="T54" fmla="*/ 15 w 105"/>
                <a:gd name="T55" fmla="*/ 90 h 105"/>
                <a:gd name="T56" fmla="*/ 5 w 105"/>
                <a:gd name="T57" fmla="*/ 75 h 105"/>
                <a:gd name="T58" fmla="*/ 0 w 105"/>
                <a:gd name="T59" fmla="*/ 52 h 105"/>
                <a:gd name="T60" fmla="*/ 1 w 105"/>
                <a:gd name="T61" fmla="*/ 42 h 105"/>
                <a:gd name="T62" fmla="*/ 5 w 105"/>
                <a:gd name="T63" fmla="*/ 30 h 105"/>
                <a:gd name="T64" fmla="*/ 15 w 105"/>
                <a:gd name="T65" fmla="*/ 15 h 105"/>
                <a:gd name="T66" fmla="*/ 30 w 105"/>
                <a:gd name="T67" fmla="*/ 4 h 105"/>
                <a:gd name="T68" fmla="*/ 43 w 105"/>
                <a:gd name="T69" fmla="*/ 1 h 1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5" h="105">
                  <a:moveTo>
                    <a:pt x="53" y="8"/>
                  </a:moveTo>
                  <a:lnTo>
                    <a:pt x="43" y="10"/>
                  </a:lnTo>
                  <a:lnTo>
                    <a:pt x="36" y="12"/>
                  </a:lnTo>
                  <a:lnTo>
                    <a:pt x="29" y="15"/>
                  </a:lnTo>
                  <a:lnTo>
                    <a:pt x="22" y="22"/>
                  </a:lnTo>
                  <a:lnTo>
                    <a:pt x="16" y="28"/>
                  </a:lnTo>
                  <a:lnTo>
                    <a:pt x="12" y="37"/>
                  </a:lnTo>
                  <a:lnTo>
                    <a:pt x="12" y="37"/>
                  </a:lnTo>
                  <a:lnTo>
                    <a:pt x="10" y="42"/>
                  </a:lnTo>
                  <a:lnTo>
                    <a:pt x="9" y="52"/>
                  </a:lnTo>
                  <a:lnTo>
                    <a:pt x="10" y="62"/>
                  </a:lnTo>
                  <a:lnTo>
                    <a:pt x="12" y="68"/>
                  </a:lnTo>
                  <a:lnTo>
                    <a:pt x="16" y="76"/>
                  </a:lnTo>
                  <a:lnTo>
                    <a:pt x="22" y="83"/>
                  </a:lnTo>
                  <a:lnTo>
                    <a:pt x="36" y="94"/>
                  </a:lnTo>
                  <a:lnTo>
                    <a:pt x="43" y="95"/>
                  </a:lnTo>
                  <a:lnTo>
                    <a:pt x="53" y="97"/>
                  </a:lnTo>
                  <a:lnTo>
                    <a:pt x="63" y="95"/>
                  </a:lnTo>
                  <a:lnTo>
                    <a:pt x="70" y="94"/>
                  </a:lnTo>
                  <a:lnTo>
                    <a:pt x="77" y="89"/>
                  </a:lnTo>
                  <a:lnTo>
                    <a:pt x="84" y="83"/>
                  </a:lnTo>
                  <a:lnTo>
                    <a:pt x="95" y="69"/>
                  </a:lnTo>
                  <a:lnTo>
                    <a:pt x="96" y="62"/>
                  </a:lnTo>
                  <a:lnTo>
                    <a:pt x="97" y="52"/>
                  </a:lnTo>
                  <a:lnTo>
                    <a:pt x="96" y="42"/>
                  </a:lnTo>
                  <a:lnTo>
                    <a:pt x="95" y="36"/>
                  </a:lnTo>
                  <a:lnTo>
                    <a:pt x="89" y="28"/>
                  </a:lnTo>
                  <a:lnTo>
                    <a:pt x="84" y="22"/>
                  </a:lnTo>
                  <a:lnTo>
                    <a:pt x="77" y="15"/>
                  </a:lnTo>
                  <a:lnTo>
                    <a:pt x="70" y="11"/>
                  </a:lnTo>
                  <a:lnTo>
                    <a:pt x="63" y="10"/>
                  </a:lnTo>
                  <a:lnTo>
                    <a:pt x="53" y="8"/>
                  </a:lnTo>
                  <a:close/>
                  <a:moveTo>
                    <a:pt x="53" y="0"/>
                  </a:moveTo>
                  <a:lnTo>
                    <a:pt x="63" y="1"/>
                  </a:lnTo>
                  <a:lnTo>
                    <a:pt x="72" y="3"/>
                  </a:lnTo>
                  <a:lnTo>
                    <a:pt x="75" y="4"/>
                  </a:lnTo>
                  <a:lnTo>
                    <a:pt x="84" y="8"/>
                  </a:lnTo>
                  <a:lnTo>
                    <a:pt x="90" y="15"/>
                  </a:lnTo>
                  <a:lnTo>
                    <a:pt x="96" y="22"/>
                  </a:lnTo>
                  <a:lnTo>
                    <a:pt x="101" y="30"/>
                  </a:lnTo>
                  <a:lnTo>
                    <a:pt x="102" y="33"/>
                  </a:lnTo>
                  <a:lnTo>
                    <a:pt x="104" y="42"/>
                  </a:lnTo>
                  <a:lnTo>
                    <a:pt x="105" y="52"/>
                  </a:lnTo>
                  <a:lnTo>
                    <a:pt x="104" y="62"/>
                  </a:lnTo>
                  <a:lnTo>
                    <a:pt x="102" y="72"/>
                  </a:lnTo>
                  <a:lnTo>
                    <a:pt x="101" y="75"/>
                  </a:lnTo>
                  <a:lnTo>
                    <a:pt x="90" y="90"/>
                  </a:lnTo>
                  <a:lnTo>
                    <a:pt x="84" y="95"/>
                  </a:lnTo>
                  <a:lnTo>
                    <a:pt x="75" y="101"/>
                  </a:lnTo>
                  <a:lnTo>
                    <a:pt x="72" y="102"/>
                  </a:lnTo>
                  <a:lnTo>
                    <a:pt x="63" y="104"/>
                  </a:lnTo>
                  <a:lnTo>
                    <a:pt x="53" y="105"/>
                  </a:lnTo>
                  <a:lnTo>
                    <a:pt x="43" y="104"/>
                  </a:lnTo>
                  <a:lnTo>
                    <a:pt x="34" y="102"/>
                  </a:lnTo>
                  <a:lnTo>
                    <a:pt x="30" y="101"/>
                  </a:lnTo>
                  <a:lnTo>
                    <a:pt x="15" y="90"/>
                  </a:lnTo>
                  <a:lnTo>
                    <a:pt x="10" y="82"/>
                  </a:lnTo>
                  <a:lnTo>
                    <a:pt x="5" y="75"/>
                  </a:lnTo>
                  <a:lnTo>
                    <a:pt x="1" y="62"/>
                  </a:lnTo>
                  <a:lnTo>
                    <a:pt x="0" y="52"/>
                  </a:lnTo>
                  <a:lnTo>
                    <a:pt x="0" y="52"/>
                  </a:lnTo>
                  <a:lnTo>
                    <a:pt x="1" y="42"/>
                  </a:lnTo>
                  <a:lnTo>
                    <a:pt x="4" y="33"/>
                  </a:lnTo>
                  <a:lnTo>
                    <a:pt x="5" y="30"/>
                  </a:lnTo>
                  <a:lnTo>
                    <a:pt x="10" y="22"/>
                  </a:lnTo>
                  <a:lnTo>
                    <a:pt x="15" y="15"/>
                  </a:lnTo>
                  <a:lnTo>
                    <a:pt x="23" y="8"/>
                  </a:lnTo>
                  <a:lnTo>
                    <a:pt x="30" y="4"/>
                  </a:lnTo>
                  <a:lnTo>
                    <a:pt x="34" y="3"/>
                  </a:lnTo>
                  <a:lnTo>
                    <a:pt x="43" y="1"/>
                  </a:lnTo>
                  <a:lnTo>
                    <a:pt x="53"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7" name="Freeform 17"/>
            <p:cNvSpPr/>
            <p:nvPr/>
          </p:nvSpPr>
          <p:spPr bwMode="auto">
            <a:xfrm>
              <a:off x="3622675" y="5499100"/>
              <a:ext cx="80963" cy="79375"/>
            </a:xfrm>
            <a:custGeom>
              <a:gdLst>
                <a:gd name="T0" fmla="*/ 26 w 51"/>
                <a:gd name="T1" fmla="*/ 0 h 50"/>
                <a:gd name="T2" fmla="*/ 36 w 51"/>
                <a:gd name="T3" fmla="*/ 2 h 50"/>
                <a:gd name="T4" fmla="*/ 44 w 51"/>
                <a:gd name="T5" fmla="*/ 8 h 50"/>
                <a:gd name="T6" fmla="*/ 49 w 51"/>
                <a:gd name="T7" fmla="*/ 15 h 50"/>
                <a:gd name="T8" fmla="*/ 51 w 51"/>
                <a:gd name="T9" fmla="*/ 25 h 50"/>
                <a:gd name="T10" fmla="*/ 49 w 51"/>
                <a:gd name="T11" fmla="*/ 35 h 50"/>
                <a:gd name="T12" fmla="*/ 44 w 51"/>
                <a:gd name="T13" fmla="*/ 42 h 50"/>
                <a:gd name="T14" fmla="*/ 36 w 51"/>
                <a:gd name="T15" fmla="*/ 48 h 50"/>
                <a:gd name="T16" fmla="*/ 26 w 51"/>
                <a:gd name="T17" fmla="*/ 50 h 50"/>
                <a:gd name="T18" fmla="*/ 16 w 51"/>
                <a:gd name="T19" fmla="*/ 48 h 50"/>
                <a:gd name="T20" fmla="*/ 8 w 51"/>
                <a:gd name="T21" fmla="*/ 42 h 50"/>
                <a:gd name="T22" fmla="*/ 2 w 51"/>
                <a:gd name="T23" fmla="*/ 35 h 50"/>
                <a:gd name="T24" fmla="*/ 0 w 51"/>
                <a:gd name="T25" fmla="*/ 25 h 50"/>
                <a:gd name="T26" fmla="*/ 2 w 51"/>
                <a:gd name="T27" fmla="*/ 15 h 50"/>
                <a:gd name="T28" fmla="*/ 8 w 51"/>
                <a:gd name="T29" fmla="*/ 8 h 50"/>
                <a:gd name="T30" fmla="*/ 16 w 51"/>
                <a:gd name="T31" fmla="*/ 2 h 50"/>
                <a:gd name="T32" fmla="*/ 26 w 51"/>
                <a:gd name="T33" fmla="*/ 0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 h="50">
                  <a:moveTo>
                    <a:pt x="26" y="0"/>
                  </a:moveTo>
                  <a:lnTo>
                    <a:pt x="36" y="2"/>
                  </a:lnTo>
                  <a:lnTo>
                    <a:pt x="44" y="8"/>
                  </a:lnTo>
                  <a:lnTo>
                    <a:pt x="49" y="15"/>
                  </a:lnTo>
                  <a:lnTo>
                    <a:pt x="51" y="25"/>
                  </a:lnTo>
                  <a:lnTo>
                    <a:pt x="49" y="35"/>
                  </a:lnTo>
                  <a:lnTo>
                    <a:pt x="44" y="42"/>
                  </a:lnTo>
                  <a:lnTo>
                    <a:pt x="36" y="48"/>
                  </a:lnTo>
                  <a:lnTo>
                    <a:pt x="26" y="50"/>
                  </a:lnTo>
                  <a:lnTo>
                    <a:pt x="16" y="48"/>
                  </a:lnTo>
                  <a:lnTo>
                    <a:pt x="8" y="42"/>
                  </a:lnTo>
                  <a:lnTo>
                    <a:pt x="2" y="35"/>
                  </a:lnTo>
                  <a:lnTo>
                    <a:pt x="0" y="25"/>
                  </a:lnTo>
                  <a:lnTo>
                    <a:pt x="2" y="15"/>
                  </a:lnTo>
                  <a:lnTo>
                    <a:pt x="8" y="8"/>
                  </a:lnTo>
                  <a:lnTo>
                    <a:pt x="16" y="2"/>
                  </a:lnTo>
                  <a:lnTo>
                    <a:pt x="26"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18" name="Rectangle 18"/>
            <p:cNvSpPr>
              <a:spLocks noChangeArrowheads="1"/>
            </p:cNvSpPr>
            <p:nvPr/>
          </p:nvSpPr>
          <p:spPr bwMode="auto">
            <a:xfrm>
              <a:off x="3740150" y="5532438"/>
              <a:ext cx="14288"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19" name="Freeform 19"/>
            <p:cNvSpPr>
              <a:spLocks noEditPoints="1"/>
            </p:cNvSpPr>
            <p:nvPr/>
          </p:nvSpPr>
          <p:spPr bwMode="auto">
            <a:xfrm>
              <a:off x="3779838" y="5532438"/>
              <a:ext cx="989013" cy="12700"/>
            </a:xfrm>
            <a:custGeom>
              <a:gdLst>
                <a:gd name="T0" fmla="*/ 623 w 623"/>
                <a:gd name="T1" fmla="*/ 0 h 8"/>
                <a:gd name="T2" fmla="*/ 607 w 623"/>
                <a:gd name="T3" fmla="*/ 8 h 8"/>
                <a:gd name="T4" fmla="*/ 573 w 623"/>
                <a:gd name="T5" fmla="*/ 0 h 8"/>
                <a:gd name="T6" fmla="*/ 590 w 623"/>
                <a:gd name="T7" fmla="*/ 8 h 8"/>
                <a:gd name="T8" fmla="*/ 573 w 623"/>
                <a:gd name="T9" fmla="*/ 0 h 8"/>
                <a:gd name="T10" fmla="*/ 556 w 623"/>
                <a:gd name="T11" fmla="*/ 0 h 8"/>
                <a:gd name="T12" fmla="*/ 540 w 623"/>
                <a:gd name="T13" fmla="*/ 8 h 8"/>
                <a:gd name="T14" fmla="*/ 506 w 623"/>
                <a:gd name="T15" fmla="*/ 0 h 8"/>
                <a:gd name="T16" fmla="*/ 522 w 623"/>
                <a:gd name="T17" fmla="*/ 8 h 8"/>
                <a:gd name="T18" fmla="*/ 506 w 623"/>
                <a:gd name="T19" fmla="*/ 0 h 8"/>
                <a:gd name="T20" fmla="*/ 488 w 623"/>
                <a:gd name="T21" fmla="*/ 0 h 8"/>
                <a:gd name="T22" fmla="*/ 472 w 623"/>
                <a:gd name="T23" fmla="*/ 8 h 8"/>
                <a:gd name="T24" fmla="*/ 438 w 623"/>
                <a:gd name="T25" fmla="*/ 0 h 8"/>
                <a:gd name="T26" fmla="*/ 455 w 623"/>
                <a:gd name="T27" fmla="*/ 8 h 8"/>
                <a:gd name="T28" fmla="*/ 438 w 623"/>
                <a:gd name="T29" fmla="*/ 0 h 8"/>
                <a:gd name="T30" fmla="*/ 421 w 623"/>
                <a:gd name="T31" fmla="*/ 0 h 8"/>
                <a:gd name="T32" fmla="*/ 405 w 623"/>
                <a:gd name="T33" fmla="*/ 8 h 8"/>
                <a:gd name="T34" fmla="*/ 371 w 623"/>
                <a:gd name="T35" fmla="*/ 0 h 8"/>
                <a:gd name="T36" fmla="*/ 387 w 623"/>
                <a:gd name="T37" fmla="*/ 8 h 8"/>
                <a:gd name="T38" fmla="*/ 371 w 623"/>
                <a:gd name="T39" fmla="*/ 0 h 8"/>
                <a:gd name="T40" fmla="*/ 354 w 623"/>
                <a:gd name="T41" fmla="*/ 0 h 8"/>
                <a:gd name="T42" fmla="*/ 337 w 623"/>
                <a:gd name="T43" fmla="*/ 8 h 8"/>
                <a:gd name="T44" fmla="*/ 304 w 623"/>
                <a:gd name="T45" fmla="*/ 0 h 8"/>
                <a:gd name="T46" fmla="*/ 320 w 623"/>
                <a:gd name="T47" fmla="*/ 8 h 8"/>
                <a:gd name="T48" fmla="*/ 304 w 623"/>
                <a:gd name="T49" fmla="*/ 0 h 8"/>
                <a:gd name="T50" fmla="*/ 286 w 623"/>
                <a:gd name="T51" fmla="*/ 0 h 8"/>
                <a:gd name="T52" fmla="*/ 270 w 623"/>
                <a:gd name="T53" fmla="*/ 8 h 8"/>
                <a:gd name="T54" fmla="*/ 236 w 623"/>
                <a:gd name="T55" fmla="*/ 0 h 8"/>
                <a:gd name="T56" fmla="*/ 252 w 623"/>
                <a:gd name="T57" fmla="*/ 8 h 8"/>
                <a:gd name="T58" fmla="*/ 236 w 623"/>
                <a:gd name="T59" fmla="*/ 0 h 8"/>
                <a:gd name="T60" fmla="*/ 219 w 623"/>
                <a:gd name="T61" fmla="*/ 0 h 8"/>
                <a:gd name="T62" fmla="*/ 202 w 623"/>
                <a:gd name="T63" fmla="*/ 8 h 8"/>
                <a:gd name="T64" fmla="*/ 169 w 623"/>
                <a:gd name="T65" fmla="*/ 0 h 8"/>
                <a:gd name="T66" fmla="*/ 185 w 623"/>
                <a:gd name="T67" fmla="*/ 8 h 8"/>
                <a:gd name="T68" fmla="*/ 169 w 623"/>
                <a:gd name="T69" fmla="*/ 0 h 8"/>
                <a:gd name="T70" fmla="*/ 151 w 623"/>
                <a:gd name="T71" fmla="*/ 0 h 8"/>
                <a:gd name="T72" fmla="*/ 135 w 623"/>
                <a:gd name="T73" fmla="*/ 8 h 8"/>
                <a:gd name="T74" fmla="*/ 101 w 623"/>
                <a:gd name="T75" fmla="*/ 0 h 8"/>
                <a:gd name="T76" fmla="*/ 118 w 623"/>
                <a:gd name="T77" fmla="*/ 8 h 8"/>
                <a:gd name="T78" fmla="*/ 101 w 623"/>
                <a:gd name="T79" fmla="*/ 0 h 8"/>
                <a:gd name="T80" fmla="*/ 84 w 623"/>
                <a:gd name="T81" fmla="*/ 0 h 8"/>
                <a:gd name="T82" fmla="*/ 68 w 623"/>
                <a:gd name="T83" fmla="*/ 8 h 8"/>
                <a:gd name="T84" fmla="*/ 34 w 623"/>
                <a:gd name="T85" fmla="*/ 0 h 8"/>
                <a:gd name="T86" fmla="*/ 51 w 623"/>
                <a:gd name="T87" fmla="*/ 8 h 8"/>
                <a:gd name="T88" fmla="*/ 34 w 623"/>
                <a:gd name="T89" fmla="*/ 0 h 8"/>
                <a:gd name="T90" fmla="*/ 17 w 623"/>
                <a:gd name="T91" fmla="*/ 0 h 8"/>
                <a:gd name="T92" fmla="*/ 0 w 623"/>
                <a:gd name="T93" fmla="*/ 8 h 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23" h="8">
                  <a:moveTo>
                    <a:pt x="607" y="0"/>
                  </a:moveTo>
                  <a:lnTo>
                    <a:pt x="623" y="0"/>
                  </a:lnTo>
                  <a:lnTo>
                    <a:pt x="623" y="8"/>
                  </a:lnTo>
                  <a:lnTo>
                    <a:pt x="607" y="8"/>
                  </a:lnTo>
                  <a:lnTo>
                    <a:pt x="607" y="0"/>
                  </a:lnTo>
                  <a:close/>
                  <a:moveTo>
                    <a:pt x="573" y="0"/>
                  </a:moveTo>
                  <a:lnTo>
                    <a:pt x="590" y="0"/>
                  </a:lnTo>
                  <a:lnTo>
                    <a:pt x="590" y="8"/>
                  </a:lnTo>
                  <a:lnTo>
                    <a:pt x="573" y="8"/>
                  </a:lnTo>
                  <a:lnTo>
                    <a:pt x="573" y="0"/>
                  </a:lnTo>
                  <a:close/>
                  <a:moveTo>
                    <a:pt x="540" y="0"/>
                  </a:moveTo>
                  <a:lnTo>
                    <a:pt x="556" y="0"/>
                  </a:lnTo>
                  <a:lnTo>
                    <a:pt x="556" y="8"/>
                  </a:lnTo>
                  <a:lnTo>
                    <a:pt x="540" y="8"/>
                  </a:lnTo>
                  <a:lnTo>
                    <a:pt x="540" y="0"/>
                  </a:lnTo>
                  <a:close/>
                  <a:moveTo>
                    <a:pt x="506" y="0"/>
                  </a:moveTo>
                  <a:lnTo>
                    <a:pt x="522" y="0"/>
                  </a:lnTo>
                  <a:lnTo>
                    <a:pt x="522" y="8"/>
                  </a:lnTo>
                  <a:lnTo>
                    <a:pt x="506" y="8"/>
                  </a:lnTo>
                  <a:lnTo>
                    <a:pt x="506" y="0"/>
                  </a:lnTo>
                  <a:close/>
                  <a:moveTo>
                    <a:pt x="472" y="0"/>
                  </a:moveTo>
                  <a:lnTo>
                    <a:pt x="488" y="0"/>
                  </a:lnTo>
                  <a:lnTo>
                    <a:pt x="488" y="8"/>
                  </a:lnTo>
                  <a:lnTo>
                    <a:pt x="472" y="8"/>
                  </a:lnTo>
                  <a:lnTo>
                    <a:pt x="472" y="0"/>
                  </a:lnTo>
                  <a:close/>
                  <a:moveTo>
                    <a:pt x="438" y="0"/>
                  </a:moveTo>
                  <a:lnTo>
                    <a:pt x="455" y="0"/>
                  </a:lnTo>
                  <a:lnTo>
                    <a:pt x="455" y="8"/>
                  </a:lnTo>
                  <a:lnTo>
                    <a:pt x="438" y="8"/>
                  </a:lnTo>
                  <a:lnTo>
                    <a:pt x="438" y="0"/>
                  </a:lnTo>
                  <a:close/>
                  <a:moveTo>
                    <a:pt x="405" y="0"/>
                  </a:moveTo>
                  <a:lnTo>
                    <a:pt x="421" y="0"/>
                  </a:lnTo>
                  <a:lnTo>
                    <a:pt x="421" y="8"/>
                  </a:lnTo>
                  <a:lnTo>
                    <a:pt x="405" y="8"/>
                  </a:lnTo>
                  <a:lnTo>
                    <a:pt x="405" y="0"/>
                  </a:lnTo>
                  <a:close/>
                  <a:moveTo>
                    <a:pt x="371" y="0"/>
                  </a:moveTo>
                  <a:lnTo>
                    <a:pt x="387" y="0"/>
                  </a:lnTo>
                  <a:lnTo>
                    <a:pt x="387" y="8"/>
                  </a:lnTo>
                  <a:lnTo>
                    <a:pt x="371" y="8"/>
                  </a:lnTo>
                  <a:lnTo>
                    <a:pt x="371" y="0"/>
                  </a:lnTo>
                  <a:close/>
                  <a:moveTo>
                    <a:pt x="337" y="0"/>
                  </a:moveTo>
                  <a:lnTo>
                    <a:pt x="354" y="0"/>
                  </a:lnTo>
                  <a:lnTo>
                    <a:pt x="354" y="8"/>
                  </a:lnTo>
                  <a:lnTo>
                    <a:pt x="337" y="8"/>
                  </a:lnTo>
                  <a:lnTo>
                    <a:pt x="337" y="0"/>
                  </a:lnTo>
                  <a:close/>
                  <a:moveTo>
                    <a:pt x="304" y="0"/>
                  </a:moveTo>
                  <a:lnTo>
                    <a:pt x="320" y="0"/>
                  </a:lnTo>
                  <a:lnTo>
                    <a:pt x="320" y="8"/>
                  </a:lnTo>
                  <a:lnTo>
                    <a:pt x="304" y="8"/>
                  </a:lnTo>
                  <a:lnTo>
                    <a:pt x="304" y="0"/>
                  </a:lnTo>
                  <a:close/>
                  <a:moveTo>
                    <a:pt x="270" y="0"/>
                  </a:moveTo>
                  <a:lnTo>
                    <a:pt x="286" y="0"/>
                  </a:lnTo>
                  <a:lnTo>
                    <a:pt x="286" y="8"/>
                  </a:lnTo>
                  <a:lnTo>
                    <a:pt x="270" y="8"/>
                  </a:lnTo>
                  <a:lnTo>
                    <a:pt x="270" y="0"/>
                  </a:lnTo>
                  <a:close/>
                  <a:moveTo>
                    <a:pt x="236" y="0"/>
                  </a:moveTo>
                  <a:lnTo>
                    <a:pt x="252" y="0"/>
                  </a:lnTo>
                  <a:lnTo>
                    <a:pt x="252" y="8"/>
                  </a:lnTo>
                  <a:lnTo>
                    <a:pt x="236" y="8"/>
                  </a:lnTo>
                  <a:lnTo>
                    <a:pt x="236" y="0"/>
                  </a:lnTo>
                  <a:close/>
                  <a:moveTo>
                    <a:pt x="202" y="0"/>
                  </a:moveTo>
                  <a:lnTo>
                    <a:pt x="219" y="0"/>
                  </a:lnTo>
                  <a:lnTo>
                    <a:pt x="219" y="8"/>
                  </a:lnTo>
                  <a:lnTo>
                    <a:pt x="202" y="8"/>
                  </a:lnTo>
                  <a:lnTo>
                    <a:pt x="202" y="0"/>
                  </a:lnTo>
                  <a:close/>
                  <a:moveTo>
                    <a:pt x="169" y="0"/>
                  </a:moveTo>
                  <a:lnTo>
                    <a:pt x="185" y="0"/>
                  </a:lnTo>
                  <a:lnTo>
                    <a:pt x="185" y="8"/>
                  </a:lnTo>
                  <a:lnTo>
                    <a:pt x="169" y="8"/>
                  </a:lnTo>
                  <a:lnTo>
                    <a:pt x="169" y="0"/>
                  </a:lnTo>
                  <a:close/>
                  <a:moveTo>
                    <a:pt x="135" y="0"/>
                  </a:moveTo>
                  <a:lnTo>
                    <a:pt x="151" y="0"/>
                  </a:lnTo>
                  <a:lnTo>
                    <a:pt x="151" y="8"/>
                  </a:lnTo>
                  <a:lnTo>
                    <a:pt x="135" y="8"/>
                  </a:lnTo>
                  <a:lnTo>
                    <a:pt x="135" y="0"/>
                  </a:lnTo>
                  <a:close/>
                  <a:moveTo>
                    <a:pt x="101" y="0"/>
                  </a:moveTo>
                  <a:lnTo>
                    <a:pt x="118" y="0"/>
                  </a:lnTo>
                  <a:lnTo>
                    <a:pt x="118" y="8"/>
                  </a:lnTo>
                  <a:lnTo>
                    <a:pt x="101" y="8"/>
                  </a:lnTo>
                  <a:lnTo>
                    <a:pt x="101" y="0"/>
                  </a:lnTo>
                  <a:close/>
                  <a:moveTo>
                    <a:pt x="68" y="0"/>
                  </a:moveTo>
                  <a:lnTo>
                    <a:pt x="84" y="0"/>
                  </a:lnTo>
                  <a:lnTo>
                    <a:pt x="84" y="8"/>
                  </a:lnTo>
                  <a:lnTo>
                    <a:pt x="68" y="8"/>
                  </a:lnTo>
                  <a:lnTo>
                    <a:pt x="68" y="0"/>
                  </a:lnTo>
                  <a:close/>
                  <a:moveTo>
                    <a:pt x="34" y="0"/>
                  </a:moveTo>
                  <a:lnTo>
                    <a:pt x="51" y="0"/>
                  </a:lnTo>
                  <a:lnTo>
                    <a:pt x="51" y="8"/>
                  </a:lnTo>
                  <a:lnTo>
                    <a:pt x="34" y="8"/>
                  </a:lnTo>
                  <a:lnTo>
                    <a:pt x="34" y="0"/>
                  </a:lnTo>
                  <a:close/>
                  <a:moveTo>
                    <a:pt x="0" y="0"/>
                  </a:moveTo>
                  <a:lnTo>
                    <a:pt x="17" y="0"/>
                  </a:lnTo>
                  <a:lnTo>
                    <a:pt x="17" y="8"/>
                  </a:lnTo>
                  <a:lnTo>
                    <a:pt x="0" y="8"/>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0" name="Freeform 20"/>
            <p:cNvSpPr/>
            <p:nvPr/>
          </p:nvSpPr>
          <p:spPr bwMode="auto">
            <a:xfrm>
              <a:off x="4799013" y="5524500"/>
              <a:ext cx="20638" cy="20637"/>
            </a:xfrm>
            <a:custGeom>
              <a:gdLst>
                <a:gd name="T0" fmla="*/ 4 w 13"/>
                <a:gd name="T1" fmla="*/ 0 h 13"/>
                <a:gd name="T2" fmla="*/ 13 w 13"/>
                <a:gd name="T3" fmla="*/ 0 h 13"/>
                <a:gd name="T4" fmla="*/ 13 w 13"/>
                <a:gd name="T5" fmla="*/ 13 h 13"/>
                <a:gd name="T6" fmla="*/ 0 w 13"/>
                <a:gd name="T7" fmla="*/ 13 h 13"/>
                <a:gd name="T8" fmla="*/ 0 w 13"/>
                <a:gd name="T9" fmla="*/ 5 h 13"/>
                <a:gd name="T10" fmla="*/ 4 w 13"/>
                <a:gd name="T11" fmla="*/ 5 h 13"/>
                <a:gd name="T12" fmla="*/ 4 w 13"/>
                <a:gd name="T13" fmla="*/ 0 h 13"/>
              </a:gdLst>
              <a:cxnLst>
                <a:cxn ang="0">
                  <a:pos x="T0" y="T1"/>
                </a:cxn>
                <a:cxn ang="0">
                  <a:pos x="T2" y="T3"/>
                </a:cxn>
                <a:cxn ang="0">
                  <a:pos x="T4" y="T5"/>
                </a:cxn>
                <a:cxn ang="0">
                  <a:pos x="T6" y="T7"/>
                </a:cxn>
                <a:cxn ang="0">
                  <a:pos x="T8" y="T9"/>
                </a:cxn>
                <a:cxn ang="0">
                  <a:pos x="T10" y="T11"/>
                </a:cxn>
                <a:cxn ang="0">
                  <a:pos x="T12" y="T13"/>
                </a:cxn>
              </a:cxnLst>
              <a:rect l="0" t="0" r="r" b="b"/>
              <a:pathLst>
                <a:path w="13" h="13">
                  <a:moveTo>
                    <a:pt x="4" y="0"/>
                  </a:moveTo>
                  <a:lnTo>
                    <a:pt x="13" y="0"/>
                  </a:lnTo>
                  <a:lnTo>
                    <a:pt x="13" y="13"/>
                  </a:lnTo>
                  <a:lnTo>
                    <a:pt x="0" y="13"/>
                  </a:lnTo>
                  <a:lnTo>
                    <a:pt x="0" y="5"/>
                  </a:lnTo>
                  <a:lnTo>
                    <a:pt x="4" y="5"/>
                  </a:lnTo>
                  <a:lnTo>
                    <a:pt x="4"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1" name="Freeform 21"/>
            <p:cNvSpPr>
              <a:spLocks noEditPoints="1"/>
            </p:cNvSpPr>
            <p:nvPr/>
          </p:nvSpPr>
          <p:spPr bwMode="auto">
            <a:xfrm>
              <a:off x="4805363" y="5243513"/>
              <a:ext cx="14288" cy="254000"/>
            </a:xfrm>
            <a:custGeom>
              <a:gdLst>
                <a:gd name="T0" fmla="*/ 0 w 9"/>
                <a:gd name="T1" fmla="*/ 142 h 160"/>
                <a:gd name="T2" fmla="*/ 9 w 9"/>
                <a:gd name="T3" fmla="*/ 142 h 160"/>
                <a:gd name="T4" fmla="*/ 9 w 9"/>
                <a:gd name="T5" fmla="*/ 160 h 160"/>
                <a:gd name="T6" fmla="*/ 0 w 9"/>
                <a:gd name="T7" fmla="*/ 160 h 160"/>
                <a:gd name="T8" fmla="*/ 0 w 9"/>
                <a:gd name="T9" fmla="*/ 142 h 160"/>
                <a:gd name="T10" fmla="*/ 0 w 9"/>
                <a:gd name="T11" fmla="*/ 107 h 160"/>
                <a:gd name="T12" fmla="*/ 9 w 9"/>
                <a:gd name="T13" fmla="*/ 107 h 160"/>
                <a:gd name="T14" fmla="*/ 9 w 9"/>
                <a:gd name="T15" fmla="*/ 124 h 160"/>
                <a:gd name="T16" fmla="*/ 0 w 9"/>
                <a:gd name="T17" fmla="*/ 124 h 160"/>
                <a:gd name="T18" fmla="*/ 0 w 9"/>
                <a:gd name="T19" fmla="*/ 107 h 160"/>
                <a:gd name="T20" fmla="*/ 0 w 9"/>
                <a:gd name="T21" fmla="*/ 71 h 160"/>
                <a:gd name="T22" fmla="*/ 9 w 9"/>
                <a:gd name="T23" fmla="*/ 71 h 160"/>
                <a:gd name="T24" fmla="*/ 9 w 9"/>
                <a:gd name="T25" fmla="*/ 89 h 160"/>
                <a:gd name="T26" fmla="*/ 0 w 9"/>
                <a:gd name="T27" fmla="*/ 89 h 160"/>
                <a:gd name="T28" fmla="*/ 0 w 9"/>
                <a:gd name="T29" fmla="*/ 71 h 160"/>
                <a:gd name="T30" fmla="*/ 0 w 9"/>
                <a:gd name="T31" fmla="*/ 36 h 160"/>
                <a:gd name="T32" fmla="*/ 9 w 9"/>
                <a:gd name="T33" fmla="*/ 36 h 160"/>
                <a:gd name="T34" fmla="*/ 9 w 9"/>
                <a:gd name="T35" fmla="*/ 53 h 160"/>
                <a:gd name="T36" fmla="*/ 0 w 9"/>
                <a:gd name="T37" fmla="*/ 53 h 160"/>
                <a:gd name="T38" fmla="*/ 0 w 9"/>
                <a:gd name="T39" fmla="*/ 36 h 160"/>
                <a:gd name="T40" fmla="*/ 0 w 9"/>
                <a:gd name="T41" fmla="*/ 0 h 160"/>
                <a:gd name="T42" fmla="*/ 9 w 9"/>
                <a:gd name="T43" fmla="*/ 0 h 160"/>
                <a:gd name="T44" fmla="*/ 9 w 9"/>
                <a:gd name="T45" fmla="*/ 17 h 160"/>
                <a:gd name="T46" fmla="*/ 0 w 9"/>
                <a:gd name="T47" fmla="*/ 17 h 160"/>
                <a:gd name="T48" fmla="*/ 0 w 9"/>
                <a:gd name="T49" fmla="*/ 0 h 1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160">
                  <a:moveTo>
                    <a:pt x="0" y="142"/>
                  </a:moveTo>
                  <a:lnTo>
                    <a:pt x="9" y="142"/>
                  </a:lnTo>
                  <a:lnTo>
                    <a:pt x="9" y="160"/>
                  </a:lnTo>
                  <a:lnTo>
                    <a:pt x="0" y="160"/>
                  </a:lnTo>
                  <a:lnTo>
                    <a:pt x="0" y="142"/>
                  </a:lnTo>
                  <a:close/>
                  <a:moveTo>
                    <a:pt x="0" y="107"/>
                  </a:moveTo>
                  <a:lnTo>
                    <a:pt x="9" y="107"/>
                  </a:lnTo>
                  <a:lnTo>
                    <a:pt x="9" y="124"/>
                  </a:lnTo>
                  <a:lnTo>
                    <a:pt x="0" y="124"/>
                  </a:lnTo>
                  <a:lnTo>
                    <a:pt x="0" y="107"/>
                  </a:lnTo>
                  <a:close/>
                  <a:moveTo>
                    <a:pt x="0" y="71"/>
                  </a:moveTo>
                  <a:lnTo>
                    <a:pt x="9" y="71"/>
                  </a:lnTo>
                  <a:lnTo>
                    <a:pt x="9" y="89"/>
                  </a:lnTo>
                  <a:lnTo>
                    <a:pt x="0" y="89"/>
                  </a:lnTo>
                  <a:lnTo>
                    <a:pt x="0" y="71"/>
                  </a:lnTo>
                  <a:close/>
                  <a:moveTo>
                    <a:pt x="0" y="36"/>
                  </a:moveTo>
                  <a:lnTo>
                    <a:pt x="9" y="36"/>
                  </a:lnTo>
                  <a:lnTo>
                    <a:pt x="9" y="53"/>
                  </a:lnTo>
                  <a:lnTo>
                    <a:pt x="0" y="53"/>
                  </a:lnTo>
                  <a:lnTo>
                    <a:pt x="0" y="36"/>
                  </a:lnTo>
                  <a:close/>
                  <a:moveTo>
                    <a:pt x="0" y="0"/>
                  </a:moveTo>
                  <a:lnTo>
                    <a:pt x="9" y="0"/>
                  </a:lnTo>
                  <a:lnTo>
                    <a:pt x="9" y="17"/>
                  </a:lnTo>
                  <a:lnTo>
                    <a:pt x="0" y="17"/>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2" name="Rectangle 22"/>
            <p:cNvSpPr>
              <a:spLocks noChangeArrowheads="1"/>
            </p:cNvSpPr>
            <p:nvPr/>
          </p:nvSpPr>
          <p:spPr bwMode="auto">
            <a:xfrm>
              <a:off x="4805363" y="5202238"/>
              <a:ext cx="14288" cy="14287"/>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grpSp>
        <p:nvGrpSpPr>
          <p:cNvPr id="5" name="组合 4"/>
          <p:cNvGrpSpPr/>
          <p:nvPr/>
        </p:nvGrpSpPr>
        <p:grpSpPr>
          <a:xfrm>
            <a:off x="6956965" y="2265494"/>
            <a:ext cx="1837832" cy="158044"/>
            <a:chOff x="7337425" y="2773363"/>
            <a:chExt cx="1938338" cy="166687"/>
          </a:xfrm>
          <a:solidFill>
            <a:schemeClr val="accent2"/>
          </a:solidFill>
        </p:grpSpPr>
        <p:sp>
          <p:nvSpPr>
            <p:cNvPr id="23" name="Freeform 23"/>
            <p:cNvSpPr>
              <a:spLocks noEditPoints="1"/>
            </p:cNvSpPr>
            <p:nvPr/>
          </p:nvSpPr>
          <p:spPr bwMode="auto">
            <a:xfrm>
              <a:off x="9107488" y="2773363"/>
              <a:ext cx="168275" cy="166687"/>
            </a:xfrm>
            <a:custGeom>
              <a:gdLst>
                <a:gd name="T0" fmla="*/ 44 w 106"/>
                <a:gd name="T1" fmla="*/ 9 h 105"/>
                <a:gd name="T2" fmla="*/ 30 w 106"/>
                <a:gd name="T3" fmla="*/ 16 h 105"/>
                <a:gd name="T4" fmla="*/ 17 w 106"/>
                <a:gd name="T5" fmla="*/ 29 h 105"/>
                <a:gd name="T6" fmla="*/ 12 w 106"/>
                <a:gd name="T7" fmla="*/ 37 h 105"/>
                <a:gd name="T8" fmla="*/ 9 w 106"/>
                <a:gd name="T9" fmla="*/ 52 h 105"/>
                <a:gd name="T10" fmla="*/ 12 w 106"/>
                <a:gd name="T11" fmla="*/ 68 h 105"/>
                <a:gd name="T12" fmla="*/ 22 w 106"/>
                <a:gd name="T13" fmla="*/ 83 h 105"/>
                <a:gd name="T14" fmla="*/ 44 w 106"/>
                <a:gd name="T15" fmla="*/ 95 h 105"/>
                <a:gd name="T16" fmla="*/ 63 w 106"/>
                <a:gd name="T17" fmla="*/ 95 h 105"/>
                <a:gd name="T18" fmla="*/ 78 w 106"/>
                <a:gd name="T19" fmla="*/ 89 h 105"/>
                <a:gd name="T20" fmla="*/ 95 w 106"/>
                <a:gd name="T21" fmla="*/ 69 h 105"/>
                <a:gd name="T22" fmla="*/ 97 w 106"/>
                <a:gd name="T23" fmla="*/ 52 h 105"/>
                <a:gd name="T24" fmla="*/ 95 w 106"/>
                <a:gd name="T25" fmla="*/ 36 h 105"/>
                <a:gd name="T26" fmla="*/ 78 w 106"/>
                <a:gd name="T27" fmla="*/ 16 h 105"/>
                <a:gd name="T28" fmla="*/ 69 w 106"/>
                <a:gd name="T29" fmla="*/ 12 h 105"/>
                <a:gd name="T30" fmla="*/ 54 w 106"/>
                <a:gd name="T31" fmla="*/ 8 h 105"/>
                <a:gd name="T32" fmla="*/ 63 w 106"/>
                <a:gd name="T33" fmla="*/ 1 h 105"/>
                <a:gd name="T34" fmla="*/ 75 w 106"/>
                <a:gd name="T35" fmla="*/ 5 h 105"/>
                <a:gd name="T36" fmla="*/ 91 w 106"/>
                <a:gd name="T37" fmla="*/ 15 h 105"/>
                <a:gd name="T38" fmla="*/ 103 w 106"/>
                <a:gd name="T39" fmla="*/ 33 h 105"/>
                <a:gd name="T40" fmla="*/ 106 w 106"/>
                <a:gd name="T41" fmla="*/ 52 h 105"/>
                <a:gd name="T42" fmla="*/ 103 w 106"/>
                <a:gd name="T43" fmla="*/ 71 h 105"/>
                <a:gd name="T44" fmla="*/ 91 w 106"/>
                <a:gd name="T45" fmla="*/ 90 h 105"/>
                <a:gd name="T46" fmla="*/ 75 w 106"/>
                <a:gd name="T47" fmla="*/ 101 h 105"/>
                <a:gd name="T48" fmla="*/ 63 w 106"/>
                <a:gd name="T49" fmla="*/ 104 h 105"/>
                <a:gd name="T50" fmla="*/ 44 w 106"/>
                <a:gd name="T51" fmla="*/ 104 h 105"/>
                <a:gd name="T52" fmla="*/ 31 w 106"/>
                <a:gd name="T53" fmla="*/ 101 h 105"/>
                <a:gd name="T54" fmla="*/ 10 w 106"/>
                <a:gd name="T55" fmla="*/ 82 h 105"/>
                <a:gd name="T56" fmla="*/ 2 w 106"/>
                <a:gd name="T57" fmla="*/ 62 h 105"/>
                <a:gd name="T58" fmla="*/ 2 w 106"/>
                <a:gd name="T59" fmla="*/ 42 h 105"/>
                <a:gd name="T60" fmla="*/ 6 w 106"/>
                <a:gd name="T61" fmla="*/ 30 h 105"/>
                <a:gd name="T62" fmla="*/ 16 w 106"/>
                <a:gd name="T63" fmla="*/ 15 h 105"/>
                <a:gd name="T64" fmla="*/ 31 w 106"/>
                <a:gd name="T65" fmla="*/ 5 h 105"/>
                <a:gd name="T66" fmla="*/ 54 w 106"/>
                <a:gd name="T67" fmla="*/ 0 h 1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5" h="105">
                  <a:moveTo>
                    <a:pt x="54" y="8"/>
                  </a:moveTo>
                  <a:lnTo>
                    <a:pt x="44" y="9"/>
                  </a:lnTo>
                  <a:lnTo>
                    <a:pt x="37" y="12"/>
                  </a:lnTo>
                  <a:lnTo>
                    <a:pt x="30" y="16"/>
                  </a:lnTo>
                  <a:lnTo>
                    <a:pt x="22" y="21"/>
                  </a:lnTo>
                  <a:lnTo>
                    <a:pt x="17" y="29"/>
                  </a:lnTo>
                  <a:lnTo>
                    <a:pt x="12" y="37"/>
                  </a:lnTo>
                  <a:lnTo>
                    <a:pt x="12" y="37"/>
                  </a:lnTo>
                  <a:lnTo>
                    <a:pt x="10" y="42"/>
                  </a:lnTo>
                  <a:lnTo>
                    <a:pt x="9" y="52"/>
                  </a:lnTo>
                  <a:lnTo>
                    <a:pt x="10" y="62"/>
                  </a:lnTo>
                  <a:lnTo>
                    <a:pt x="12" y="68"/>
                  </a:lnTo>
                  <a:lnTo>
                    <a:pt x="17" y="76"/>
                  </a:lnTo>
                  <a:lnTo>
                    <a:pt x="22" y="83"/>
                  </a:lnTo>
                  <a:lnTo>
                    <a:pt x="36" y="94"/>
                  </a:lnTo>
                  <a:lnTo>
                    <a:pt x="44" y="95"/>
                  </a:lnTo>
                  <a:lnTo>
                    <a:pt x="54" y="96"/>
                  </a:lnTo>
                  <a:lnTo>
                    <a:pt x="63" y="95"/>
                  </a:lnTo>
                  <a:lnTo>
                    <a:pt x="70" y="94"/>
                  </a:lnTo>
                  <a:lnTo>
                    <a:pt x="78" y="89"/>
                  </a:lnTo>
                  <a:lnTo>
                    <a:pt x="84" y="83"/>
                  </a:lnTo>
                  <a:lnTo>
                    <a:pt x="95" y="69"/>
                  </a:lnTo>
                  <a:lnTo>
                    <a:pt x="96" y="62"/>
                  </a:lnTo>
                  <a:lnTo>
                    <a:pt x="97" y="52"/>
                  </a:lnTo>
                  <a:lnTo>
                    <a:pt x="96" y="42"/>
                  </a:lnTo>
                  <a:lnTo>
                    <a:pt x="95" y="36"/>
                  </a:lnTo>
                  <a:lnTo>
                    <a:pt x="84" y="21"/>
                  </a:lnTo>
                  <a:lnTo>
                    <a:pt x="78" y="16"/>
                  </a:lnTo>
                  <a:lnTo>
                    <a:pt x="69" y="12"/>
                  </a:lnTo>
                  <a:lnTo>
                    <a:pt x="69" y="12"/>
                  </a:lnTo>
                  <a:lnTo>
                    <a:pt x="63" y="9"/>
                  </a:lnTo>
                  <a:lnTo>
                    <a:pt x="54" y="8"/>
                  </a:lnTo>
                  <a:close/>
                  <a:moveTo>
                    <a:pt x="54" y="0"/>
                  </a:moveTo>
                  <a:lnTo>
                    <a:pt x="63" y="1"/>
                  </a:lnTo>
                  <a:lnTo>
                    <a:pt x="72" y="4"/>
                  </a:lnTo>
                  <a:lnTo>
                    <a:pt x="75" y="5"/>
                  </a:lnTo>
                  <a:lnTo>
                    <a:pt x="84" y="9"/>
                  </a:lnTo>
                  <a:lnTo>
                    <a:pt x="91" y="15"/>
                  </a:lnTo>
                  <a:lnTo>
                    <a:pt x="102" y="30"/>
                  </a:lnTo>
                  <a:lnTo>
                    <a:pt x="103" y="33"/>
                  </a:lnTo>
                  <a:lnTo>
                    <a:pt x="105" y="42"/>
                  </a:lnTo>
                  <a:lnTo>
                    <a:pt x="106" y="52"/>
                  </a:lnTo>
                  <a:lnTo>
                    <a:pt x="105" y="62"/>
                  </a:lnTo>
                  <a:lnTo>
                    <a:pt x="103" y="71"/>
                  </a:lnTo>
                  <a:lnTo>
                    <a:pt x="102" y="75"/>
                  </a:lnTo>
                  <a:lnTo>
                    <a:pt x="91" y="90"/>
                  </a:lnTo>
                  <a:lnTo>
                    <a:pt x="84" y="95"/>
                  </a:lnTo>
                  <a:lnTo>
                    <a:pt x="75" y="101"/>
                  </a:lnTo>
                  <a:lnTo>
                    <a:pt x="72" y="102"/>
                  </a:lnTo>
                  <a:lnTo>
                    <a:pt x="63" y="104"/>
                  </a:lnTo>
                  <a:lnTo>
                    <a:pt x="54" y="105"/>
                  </a:lnTo>
                  <a:lnTo>
                    <a:pt x="44" y="104"/>
                  </a:lnTo>
                  <a:lnTo>
                    <a:pt x="34" y="102"/>
                  </a:lnTo>
                  <a:lnTo>
                    <a:pt x="31" y="101"/>
                  </a:lnTo>
                  <a:lnTo>
                    <a:pt x="16" y="90"/>
                  </a:lnTo>
                  <a:lnTo>
                    <a:pt x="10" y="82"/>
                  </a:lnTo>
                  <a:lnTo>
                    <a:pt x="6" y="75"/>
                  </a:lnTo>
                  <a:lnTo>
                    <a:pt x="2" y="62"/>
                  </a:lnTo>
                  <a:lnTo>
                    <a:pt x="0" y="52"/>
                  </a:lnTo>
                  <a:lnTo>
                    <a:pt x="2" y="42"/>
                  </a:lnTo>
                  <a:lnTo>
                    <a:pt x="5" y="33"/>
                  </a:lnTo>
                  <a:lnTo>
                    <a:pt x="6" y="30"/>
                  </a:lnTo>
                  <a:lnTo>
                    <a:pt x="10" y="23"/>
                  </a:lnTo>
                  <a:lnTo>
                    <a:pt x="16" y="15"/>
                  </a:lnTo>
                  <a:lnTo>
                    <a:pt x="23" y="9"/>
                  </a:lnTo>
                  <a:lnTo>
                    <a:pt x="31" y="5"/>
                  </a:lnTo>
                  <a:lnTo>
                    <a:pt x="44" y="1"/>
                  </a:lnTo>
                  <a:lnTo>
                    <a:pt x="54"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4" name="Freeform 24"/>
            <p:cNvSpPr/>
            <p:nvPr/>
          </p:nvSpPr>
          <p:spPr bwMode="auto">
            <a:xfrm>
              <a:off x="9153525" y="2816225"/>
              <a:ext cx="79375" cy="79375"/>
            </a:xfrm>
            <a:custGeom>
              <a:gdLst>
                <a:gd name="T0" fmla="*/ 25 w 50"/>
                <a:gd name="T1" fmla="*/ 0 h 50"/>
                <a:gd name="T2" fmla="*/ 34 w 50"/>
                <a:gd name="T3" fmla="*/ 2 h 50"/>
                <a:gd name="T4" fmla="*/ 42 w 50"/>
                <a:gd name="T5" fmla="*/ 7 h 50"/>
                <a:gd name="T6" fmla="*/ 48 w 50"/>
                <a:gd name="T7" fmla="*/ 15 h 50"/>
                <a:gd name="T8" fmla="*/ 50 w 50"/>
                <a:gd name="T9" fmla="*/ 25 h 50"/>
                <a:gd name="T10" fmla="*/ 48 w 50"/>
                <a:gd name="T11" fmla="*/ 35 h 50"/>
                <a:gd name="T12" fmla="*/ 42 w 50"/>
                <a:gd name="T13" fmla="*/ 43 h 50"/>
                <a:gd name="T14" fmla="*/ 34 w 50"/>
                <a:gd name="T15" fmla="*/ 49 h 50"/>
                <a:gd name="T16" fmla="*/ 25 w 50"/>
                <a:gd name="T17" fmla="*/ 50 h 50"/>
                <a:gd name="T18" fmla="*/ 15 w 50"/>
                <a:gd name="T19" fmla="*/ 49 h 50"/>
                <a:gd name="T20" fmla="*/ 6 w 50"/>
                <a:gd name="T21" fmla="*/ 43 h 50"/>
                <a:gd name="T22" fmla="*/ 1 w 50"/>
                <a:gd name="T23" fmla="*/ 35 h 50"/>
                <a:gd name="T24" fmla="*/ 0 w 50"/>
                <a:gd name="T25" fmla="*/ 25 h 50"/>
                <a:gd name="T26" fmla="*/ 1 w 50"/>
                <a:gd name="T27" fmla="*/ 15 h 50"/>
                <a:gd name="T28" fmla="*/ 6 w 50"/>
                <a:gd name="T29" fmla="*/ 7 h 50"/>
                <a:gd name="T30" fmla="*/ 15 w 50"/>
                <a:gd name="T31" fmla="*/ 2 h 50"/>
                <a:gd name="T32" fmla="*/ 25 w 50"/>
                <a:gd name="T33" fmla="*/ 0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0">
                  <a:moveTo>
                    <a:pt x="25" y="0"/>
                  </a:moveTo>
                  <a:lnTo>
                    <a:pt x="34" y="2"/>
                  </a:lnTo>
                  <a:lnTo>
                    <a:pt x="42" y="7"/>
                  </a:lnTo>
                  <a:lnTo>
                    <a:pt x="48" y="15"/>
                  </a:lnTo>
                  <a:lnTo>
                    <a:pt x="50" y="25"/>
                  </a:lnTo>
                  <a:lnTo>
                    <a:pt x="48" y="35"/>
                  </a:lnTo>
                  <a:lnTo>
                    <a:pt x="42" y="43"/>
                  </a:lnTo>
                  <a:lnTo>
                    <a:pt x="34" y="49"/>
                  </a:lnTo>
                  <a:lnTo>
                    <a:pt x="25" y="50"/>
                  </a:lnTo>
                  <a:lnTo>
                    <a:pt x="15" y="49"/>
                  </a:lnTo>
                  <a:lnTo>
                    <a:pt x="6" y="43"/>
                  </a:lnTo>
                  <a:lnTo>
                    <a:pt x="1" y="35"/>
                  </a:lnTo>
                  <a:lnTo>
                    <a:pt x="0" y="25"/>
                  </a:lnTo>
                  <a:lnTo>
                    <a:pt x="1" y="15"/>
                  </a:lnTo>
                  <a:lnTo>
                    <a:pt x="6" y="7"/>
                  </a:lnTo>
                  <a:lnTo>
                    <a:pt x="15" y="2"/>
                  </a:lnTo>
                  <a:lnTo>
                    <a:pt x="25"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5" name="Rectangle 25"/>
            <p:cNvSpPr>
              <a:spLocks noChangeArrowheads="1"/>
            </p:cNvSpPr>
            <p:nvPr/>
          </p:nvSpPr>
          <p:spPr bwMode="auto">
            <a:xfrm>
              <a:off x="9101138" y="2849563"/>
              <a:ext cx="14288"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26" name="Freeform 26"/>
            <p:cNvSpPr>
              <a:spLocks noEditPoints="1"/>
            </p:cNvSpPr>
            <p:nvPr/>
          </p:nvSpPr>
          <p:spPr bwMode="auto">
            <a:xfrm>
              <a:off x="7378700" y="2849563"/>
              <a:ext cx="1697038" cy="12700"/>
            </a:xfrm>
            <a:custGeom>
              <a:gdLst>
                <a:gd name="T0" fmla="*/ 1069 w 1069"/>
                <a:gd name="T1" fmla="*/ 8 h 8"/>
                <a:gd name="T2" fmla="*/ 1018 w 1069"/>
                <a:gd name="T3" fmla="*/ 0 h 8"/>
                <a:gd name="T4" fmla="*/ 1018 w 1069"/>
                <a:gd name="T5" fmla="*/ 8 h 8"/>
                <a:gd name="T6" fmla="*/ 1001 w 1069"/>
                <a:gd name="T7" fmla="*/ 0 h 8"/>
                <a:gd name="T8" fmla="*/ 984 w 1069"/>
                <a:gd name="T9" fmla="*/ 0 h 8"/>
                <a:gd name="T10" fmla="*/ 967 w 1069"/>
                <a:gd name="T11" fmla="*/ 8 h 8"/>
                <a:gd name="T12" fmla="*/ 916 w 1069"/>
                <a:gd name="T13" fmla="*/ 0 h 8"/>
                <a:gd name="T14" fmla="*/ 916 w 1069"/>
                <a:gd name="T15" fmla="*/ 8 h 8"/>
                <a:gd name="T16" fmla="*/ 899 w 1069"/>
                <a:gd name="T17" fmla="*/ 0 h 8"/>
                <a:gd name="T18" fmla="*/ 882 w 1069"/>
                <a:gd name="T19" fmla="*/ 0 h 8"/>
                <a:gd name="T20" fmla="*/ 865 w 1069"/>
                <a:gd name="T21" fmla="*/ 8 h 8"/>
                <a:gd name="T22" fmla="*/ 814 w 1069"/>
                <a:gd name="T23" fmla="*/ 0 h 8"/>
                <a:gd name="T24" fmla="*/ 814 w 1069"/>
                <a:gd name="T25" fmla="*/ 8 h 8"/>
                <a:gd name="T26" fmla="*/ 797 w 1069"/>
                <a:gd name="T27" fmla="*/ 0 h 8"/>
                <a:gd name="T28" fmla="*/ 781 w 1069"/>
                <a:gd name="T29" fmla="*/ 0 h 8"/>
                <a:gd name="T30" fmla="*/ 763 w 1069"/>
                <a:gd name="T31" fmla="*/ 8 h 8"/>
                <a:gd name="T32" fmla="*/ 713 w 1069"/>
                <a:gd name="T33" fmla="*/ 0 h 8"/>
                <a:gd name="T34" fmla="*/ 713 w 1069"/>
                <a:gd name="T35" fmla="*/ 8 h 8"/>
                <a:gd name="T36" fmla="*/ 696 w 1069"/>
                <a:gd name="T37" fmla="*/ 0 h 8"/>
                <a:gd name="T38" fmla="*/ 678 w 1069"/>
                <a:gd name="T39" fmla="*/ 0 h 8"/>
                <a:gd name="T40" fmla="*/ 662 w 1069"/>
                <a:gd name="T41" fmla="*/ 8 h 8"/>
                <a:gd name="T42" fmla="*/ 611 w 1069"/>
                <a:gd name="T43" fmla="*/ 0 h 8"/>
                <a:gd name="T44" fmla="*/ 611 w 1069"/>
                <a:gd name="T45" fmla="*/ 8 h 8"/>
                <a:gd name="T46" fmla="*/ 593 w 1069"/>
                <a:gd name="T47" fmla="*/ 0 h 8"/>
                <a:gd name="T48" fmla="*/ 577 w 1069"/>
                <a:gd name="T49" fmla="*/ 0 h 8"/>
                <a:gd name="T50" fmla="*/ 560 w 1069"/>
                <a:gd name="T51" fmla="*/ 8 h 8"/>
                <a:gd name="T52" fmla="*/ 509 w 1069"/>
                <a:gd name="T53" fmla="*/ 0 h 8"/>
                <a:gd name="T54" fmla="*/ 509 w 1069"/>
                <a:gd name="T55" fmla="*/ 8 h 8"/>
                <a:gd name="T56" fmla="*/ 492 w 1069"/>
                <a:gd name="T57" fmla="*/ 0 h 8"/>
                <a:gd name="T58" fmla="*/ 475 w 1069"/>
                <a:gd name="T59" fmla="*/ 0 h 8"/>
                <a:gd name="T60" fmla="*/ 459 w 1069"/>
                <a:gd name="T61" fmla="*/ 8 h 8"/>
                <a:gd name="T62" fmla="*/ 407 w 1069"/>
                <a:gd name="T63" fmla="*/ 0 h 8"/>
                <a:gd name="T64" fmla="*/ 407 w 1069"/>
                <a:gd name="T65" fmla="*/ 8 h 8"/>
                <a:gd name="T66" fmla="*/ 390 w 1069"/>
                <a:gd name="T67" fmla="*/ 0 h 8"/>
                <a:gd name="T68" fmla="*/ 374 w 1069"/>
                <a:gd name="T69" fmla="*/ 0 h 8"/>
                <a:gd name="T70" fmla="*/ 356 w 1069"/>
                <a:gd name="T71" fmla="*/ 8 h 8"/>
                <a:gd name="T72" fmla="*/ 305 w 1069"/>
                <a:gd name="T73" fmla="*/ 0 h 8"/>
                <a:gd name="T74" fmla="*/ 305 w 1069"/>
                <a:gd name="T75" fmla="*/ 8 h 8"/>
                <a:gd name="T76" fmla="*/ 289 w 1069"/>
                <a:gd name="T77" fmla="*/ 0 h 8"/>
                <a:gd name="T78" fmla="*/ 272 w 1069"/>
                <a:gd name="T79" fmla="*/ 0 h 8"/>
                <a:gd name="T80" fmla="*/ 254 w 1069"/>
                <a:gd name="T81" fmla="*/ 8 h 8"/>
                <a:gd name="T82" fmla="*/ 204 w 1069"/>
                <a:gd name="T83" fmla="*/ 0 h 8"/>
                <a:gd name="T84" fmla="*/ 204 w 1069"/>
                <a:gd name="T85" fmla="*/ 8 h 8"/>
                <a:gd name="T86" fmla="*/ 187 w 1069"/>
                <a:gd name="T87" fmla="*/ 0 h 8"/>
                <a:gd name="T88" fmla="*/ 169 w 1069"/>
                <a:gd name="T89" fmla="*/ 0 h 8"/>
                <a:gd name="T90" fmla="*/ 153 w 1069"/>
                <a:gd name="T91" fmla="*/ 8 h 8"/>
                <a:gd name="T92" fmla="*/ 102 w 1069"/>
                <a:gd name="T93" fmla="*/ 0 h 8"/>
                <a:gd name="T94" fmla="*/ 102 w 1069"/>
                <a:gd name="T95" fmla="*/ 8 h 8"/>
                <a:gd name="T96" fmla="*/ 84 w 1069"/>
                <a:gd name="T97" fmla="*/ 0 h 8"/>
                <a:gd name="T98" fmla="*/ 68 w 1069"/>
                <a:gd name="T99" fmla="*/ 0 h 8"/>
                <a:gd name="T100" fmla="*/ 51 w 1069"/>
                <a:gd name="T101" fmla="*/ 8 h 8"/>
                <a:gd name="T102" fmla="*/ 0 w 1069"/>
                <a:gd name="T103" fmla="*/ 0 h 8"/>
                <a:gd name="T104" fmla="*/ 0 w 1069"/>
                <a:gd name="T105" fmla="*/ 8 h 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69" h="8">
                  <a:moveTo>
                    <a:pt x="1051" y="0"/>
                  </a:moveTo>
                  <a:lnTo>
                    <a:pt x="1069" y="0"/>
                  </a:lnTo>
                  <a:lnTo>
                    <a:pt x="1069" y="8"/>
                  </a:lnTo>
                  <a:lnTo>
                    <a:pt x="1051" y="8"/>
                  </a:lnTo>
                  <a:lnTo>
                    <a:pt x="1051" y="0"/>
                  </a:lnTo>
                  <a:close/>
                  <a:moveTo>
                    <a:pt x="1018" y="0"/>
                  </a:moveTo>
                  <a:lnTo>
                    <a:pt x="1035" y="0"/>
                  </a:lnTo>
                  <a:lnTo>
                    <a:pt x="1035" y="8"/>
                  </a:lnTo>
                  <a:lnTo>
                    <a:pt x="1018" y="8"/>
                  </a:lnTo>
                  <a:lnTo>
                    <a:pt x="1018" y="0"/>
                  </a:lnTo>
                  <a:close/>
                  <a:moveTo>
                    <a:pt x="984" y="0"/>
                  </a:moveTo>
                  <a:lnTo>
                    <a:pt x="1001" y="0"/>
                  </a:lnTo>
                  <a:lnTo>
                    <a:pt x="1001" y="8"/>
                  </a:lnTo>
                  <a:lnTo>
                    <a:pt x="984" y="8"/>
                  </a:lnTo>
                  <a:lnTo>
                    <a:pt x="984" y="0"/>
                  </a:lnTo>
                  <a:close/>
                  <a:moveTo>
                    <a:pt x="950" y="0"/>
                  </a:moveTo>
                  <a:lnTo>
                    <a:pt x="967" y="0"/>
                  </a:lnTo>
                  <a:lnTo>
                    <a:pt x="967" y="8"/>
                  </a:lnTo>
                  <a:lnTo>
                    <a:pt x="950" y="8"/>
                  </a:lnTo>
                  <a:lnTo>
                    <a:pt x="950" y="0"/>
                  </a:lnTo>
                  <a:close/>
                  <a:moveTo>
                    <a:pt x="916" y="0"/>
                  </a:moveTo>
                  <a:lnTo>
                    <a:pt x="933" y="0"/>
                  </a:lnTo>
                  <a:lnTo>
                    <a:pt x="933" y="8"/>
                  </a:lnTo>
                  <a:lnTo>
                    <a:pt x="916" y="8"/>
                  </a:lnTo>
                  <a:lnTo>
                    <a:pt x="916" y="0"/>
                  </a:lnTo>
                  <a:close/>
                  <a:moveTo>
                    <a:pt x="882" y="0"/>
                  </a:moveTo>
                  <a:lnTo>
                    <a:pt x="899" y="0"/>
                  </a:lnTo>
                  <a:lnTo>
                    <a:pt x="899" y="8"/>
                  </a:lnTo>
                  <a:lnTo>
                    <a:pt x="882" y="8"/>
                  </a:lnTo>
                  <a:lnTo>
                    <a:pt x="882" y="0"/>
                  </a:lnTo>
                  <a:close/>
                  <a:moveTo>
                    <a:pt x="848" y="0"/>
                  </a:moveTo>
                  <a:lnTo>
                    <a:pt x="865" y="0"/>
                  </a:lnTo>
                  <a:lnTo>
                    <a:pt x="865" y="8"/>
                  </a:lnTo>
                  <a:lnTo>
                    <a:pt x="848" y="8"/>
                  </a:lnTo>
                  <a:lnTo>
                    <a:pt x="848" y="0"/>
                  </a:lnTo>
                  <a:close/>
                  <a:moveTo>
                    <a:pt x="814" y="0"/>
                  </a:moveTo>
                  <a:lnTo>
                    <a:pt x="832" y="0"/>
                  </a:lnTo>
                  <a:lnTo>
                    <a:pt x="832" y="8"/>
                  </a:lnTo>
                  <a:lnTo>
                    <a:pt x="814" y="8"/>
                  </a:lnTo>
                  <a:lnTo>
                    <a:pt x="814" y="0"/>
                  </a:lnTo>
                  <a:close/>
                  <a:moveTo>
                    <a:pt x="781" y="0"/>
                  </a:moveTo>
                  <a:lnTo>
                    <a:pt x="797" y="0"/>
                  </a:lnTo>
                  <a:lnTo>
                    <a:pt x="797" y="8"/>
                  </a:lnTo>
                  <a:lnTo>
                    <a:pt x="781" y="8"/>
                  </a:lnTo>
                  <a:lnTo>
                    <a:pt x="781" y="0"/>
                  </a:lnTo>
                  <a:close/>
                  <a:moveTo>
                    <a:pt x="747" y="0"/>
                  </a:moveTo>
                  <a:lnTo>
                    <a:pt x="763" y="0"/>
                  </a:lnTo>
                  <a:lnTo>
                    <a:pt x="763" y="8"/>
                  </a:lnTo>
                  <a:lnTo>
                    <a:pt x="747" y="8"/>
                  </a:lnTo>
                  <a:lnTo>
                    <a:pt x="747" y="0"/>
                  </a:lnTo>
                  <a:close/>
                  <a:moveTo>
                    <a:pt x="713" y="0"/>
                  </a:moveTo>
                  <a:lnTo>
                    <a:pt x="729" y="0"/>
                  </a:lnTo>
                  <a:lnTo>
                    <a:pt x="729" y="8"/>
                  </a:lnTo>
                  <a:lnTo>
                    <a:pt x="713" y="8"/>
                  </a:lnTo>
                  <a:lnTo>
                    <a:pt x="713" y="0"/>
                  </a:lnTo>
                  <a:close/>
                  <a:moveTo>
                    <a:pt x="678" y="0"/>
                  </a:moveTo>
                  <a:lnTo>
                    <a:pt x="696" y="0"/>
                  </a:lnTo>
                  <a:lnTo>
                    <a:pt x="696" y="8"/>
                  </a:lnTo>
                  <a:lnTo>
                    <a:pt x="678" y="8"/>
                  </a:lnTo>
                  <a:lnTo>
                    <a:pt x="678" y="0"/>
                  </a:lnTo>
                  <a:close/>
                  <a:moveTo>
                    <a:pt x="645" y="0"/>
                  </a:moveTo>
                  <a:lnTo>
                    <a:pt x="662" y="0"/>
                  </a:lnTo>
                  <a:lnTo>
                    <a:pt x="662" y="8"/>
                  </a:lnTo>
                  <a:lnTo>
                    <a:pt x="645" y="8"/>
                  </a:lnTo>
                  <a:lnTo>
                    <a:pt x="645" y="0"/>
                  </a:lnTo>
                  <a:close/>
                  <a:moveTo>
                    <a:pt x="611" y="0"/>
                  </a:moveTo>
                  <a:lnTo>
                    <a:pt x="628" y="0"/>
                  </a:lnTo>
                  <a:lnTo>
                    <a:pt x="628" y="8"/>
                  </a:lnTo>
                  <a:lnTo>
                    <a:pt x="611" y="8"/>
                  </a:lnTo>
                  <a:lnTo>
                    <a:pt x="611" y="0"/>
                  </a:lnTo>
                  <a:close/>
                  <a:moveTo>
                    <a:pt x="577" y="0"/>
                  </a:moveTo>
                  <a:lnTo>
                    <a:pt x="593" y="0"/>
                  </a:lnTo>
                  <a:lnTo>
                    <a:pt x="593" y="8"/>
                  </a:lnTo>
                  <a:lnTo>
                    <a:pt x="577" y="8"/>
                  </a:lnTo>
                  <a:lnTo>
                    <a:pt x="577" y="0"/>
                  </a:lnTo>
                  <a:close/>
                  <a:moveTo>
                    <a:pt x="543" y="0"/>
                  </a:moveTo>
                  <a:lnTo>
                    <a:pt x="560" y="0"/>
                  </a:lnTo>
                  <a:lnTo>
                    <a:pt x="560" y="8"/>
                  </a:lnTo>
                  <a:lnTo>
                    <a:pt x="543" y="8"/>
                  </a:lnTo>
                  <a:lnTo>
                    <a:pt x="543" y="0"/>
                  </a:lnTo>
                  <a:close/>
                  <a:moveTo>
                    <a:pt x="509" y="0"/>
                  </a:moveTo>
                  <a:lnTo>
                    <a:pt x="526" y="0"/>
                  </a:lnTo>
                  <a:lnTo>
                    <a:pt x="526" y="8"/>
                  </a:lnTo>
                  <a:lnTo>
                    <a:pt x="509" y="8"/>
                  </a:lnTo>
                  <a:lnTo>
                    <a:pt x="509" y="0"/>
                  </a:lnTo>
                  <a:close/>
                  <a:moveTo>
                    <a:pt x="475" y="0"/>
                  </a:moveTo>
                  <a:lnTo>
                    <a:pt x="492" y="0"/>
                  </a:lnTo>
                  <a:lnTo>
                    <a:pt x="492" y="8"/>
                  </a:lnTo>
                  <a:lnTo>
                    <a:pt x="475" y="8"/>
                  </a:lnTo>
                  <a:lnTo>
                    <a:pt x="475" y="0"/>
                  </a:lnTo>
                  <a:close/>
                  <a:moveTo>
                    <a:pt x="441" y="0"/>
                  </a:moveTo>
                  <a:lnTo>
                    <a:pt x="459" y="0"/>
                  </a:lnTo>
                  <a:lnTo>
                    <a:pt x="459" y="8"/>
                  </a:lnTo>
                  <a:lnTo>
                    <a:pt x="441" y="8"/>
                  </a:lnTo>
                  <a:lnTo>
                    <a:pt x="441" y="0"/>
                  </a:lnTo>
                  <a:close/>
                  <a:moveTo>
                    <a:pt x="407" y="0"/>
                  </a:moveTo>
                  <a:lnTo>
                    <a:pt x="424" y="0"/>
                  </a:lnTo>
                  <a:lnTo>
                    <a:pt x="424" y="8"/>
                  </a:lnTo>
                  <a:lnTo>
                    <a:pt x="407" y="8"/>
                  </a:lnTo>
                  <a:lnTo>
                    <a:pt x="407" y="0"/>
                  </a:lnTo>
                  <a:close/>
                  <a:moveTo>
                    <a:pt x="374" y="0"/>
                  </a:moveTo>
                  <a:lnTo>
                    <a:pt x="390" y="0"/>
                  </a:lnTo>
                  <a:lnTo>
                    <a:pt x="390" y="8"/>
                  </a:lnTo>
                  <a:lnTo>
                    <a:pt x="374" y="8"/>
                  </a:lnTo>
                  <a:lnTo>
                    <a:pt x="374" y="0"/>
                  </a:lnTo>
                  <a:close/>
                  <a:moveTo>
                    <a:pt x="339" y="0"/>
                  </a:moveTo>
                  <a:lnTo>
                    <a:pt x="356" y="0"/>
                  </a:lnTo>
                  <a:lnTo>
                    <a:pt x="356" y="8"/>
                  </a:lnTo>
                  <a:lnTo>
                    <a:pt x="339" y="8"/>
                  </a:lnTo>
                  <a:lnTo>
                    <a:pt x="339" y="0"/>
                  </a:lnTo>
                  <a:close/>
                  <a:moveTo>
                    <a:pt x="305" y="0"/>
                  </a:moveTo>
                  <a:lnTo>
                    <a:pt x="323" y="0"/>
                  </a:lnTo>
                  <a:lnTo>
                    <a:pt x="323" y="8"/>
                  </a:lnTo>
                  <a:lnTo>
                    <a:pt x="305" y="8"/>
                  </a:lnTo>
                  <a:lnTo>
                    <a:pt x="305" y="0"/>
                  </a:lnTo>
                  <a:close/>
                  <a:moveTo>
                    <a:pt x="272" y="0"/>
                  </a:moveTo>
                  <a:lnTo>
                    <a:pt x="289" y="0"/>
                  </a:lnTo>
                  <a:lnTo>
                    <a:pt x="289" y="8"/>
                  </a:lnTo>
                  <a:lnTo>
                    <a:pt x="272" y="8"/>
                  </a:lnTo>
                  <a:lnTo>
                    <a:pt x="272" y="0"/>
                  </a:lnTo>
                  <a:close/>
                  <a:moveTo>
                    <a:pt x="238" y="0"/>
                  </a:moveTo>
                  <a:lnTo>
                    <a:pt x="254" y="0"/>
                  </a:lnTo>
                  <a:lnTo>
                    <a:pt x="254" y="8"/>
                  </a:lnTo>
                  <a:lnTo>
                    <a:pt x="238" y="8"/>
                  </a:lnTo>
                  <a:lnTo>
                    <a:pt x="238" y="0"/>
                  </a:lnTo>
                  <a:close/>
                  <a:moveTo>
                    <a:pt x="204" y="0"/>
                  </a:moveTo>
                  <a:lnTo>
                    <a:pt x="220" y="0"/>
                  </a:lnTo>
                  <a:lnTo>
                    <a:pt x="220" y="8"/>
                  </a:lnTo>
                  <a:lnTo>
                    <a:pt x="204" y="8"/>
                  </a:lnTo>
                  <a:lnTo>
                    <a:pt x="204" y="0"/>
                  </a:lnTo>
                  <a:close/>
                  <a:moveTo>
                    <a:pt x="169" y="0"/>
                  </a:moveTo>
                  <a:lnTo>
                    <a:pt x="187" y="0"/>
                  </a:lnTo>
                  <a:lnTo>
                    <a:pt x="187" y="8"/>
                  </a:lnTo>
                  <a:lnTo>
                    <a:pt x="169" y="8"/>
                  </a:lnTo>
                  <a:lnTo>
                    <a:pt x="169" y="0"/>
                  </a:lnTo>
                  <a:close/>
                  <a:moveTo>
                    <a:pt x="136" y="0"/>
                  </a:moveTo>
                  <a:lnTo>
                    <a:pt x="153" y="0"/>
                  </a:lnTo>
                  <a:lnTo>
                    <a:pt x="153" y="8"/>
                  </a:lnTo>
                  <a:lnTo>
                    <a:pt x="136" y="8"/>
                  </a:lnTo>
                  <a:lnTo>
                    <a:pt x="136" y="0"/>
                  </a:lnTo>
                  <a:close/>
                  <a:moveTo>
                    <a:pt x="102" y="0"/>
                  </a:moveTo>
                  <a:lnTo>
                    <a:pt x="119" y="0"/>
                  </a:lnTo>
                  <a:lnTo>
                    <a:pt x="119" y="8"/>
                  </a:lnTo>
                  <a:lnTo>
                    <a:pt x="102" y="8"/>
                  </a:lnTo>
                  <a:lnTo>
                    <a:pt x="102" y="0"/>
                  </a:lnTo>
                  <a:close/>
                  <a:moveTo>
                    <a:pt x="68" y="0"/>
                  </a:moveTo>
                  <a:lnTo>
                    <a:pt x="84" y="0"/>
                  </a:lnTo>
                  <a:lnTo>
                    <a:pt x="84" y="8"/>
                  </a:lnTo>
                  <a:lnTo>
                    <a:pt x="68" y="8"/>
                  </a:lnTo>
                  <a:lnTo>
                    <a:pt x="68" y="0"/>
                  </a:lnTo>
                  <a:close/>
                  <a:moveTo>
                    <a:pt x="34" y="0"/>
                  </a:moveTo>
                  <a:lnTo>
                    <a:pt x="51" y="0"/>
                  </a:lnTo>
                  <a:lnTo>
                    <a:pt x="51" y="8"/>
                  </a:lnTo>
                  <a:lnTo>
                    <a:pt x="34" y="8"/>
                  </a:lnTo>
                  <a:lnTo>
                    <a:pt x="34" y="0"/>
                  </a:lnTo>
                  <a:close/>
                  <a:moveTo>
                    <a:pt x="0" y="0"/>
                  </a:moveTo>
                  <a:lnTo>
                    <a:pt x="17" y="0"/>
                  </a:lnTo>
                  <a:lnTo>
                    <a:pt x="17" y="8"/>
                  </a:lnTo>
                  <a:lnTo>
                    <a:pt x="0" y="8"/>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7" name="Rectangle 27"/>
            <p:cNvSpPr>
              <a:spLocks noChangeArrowheads="1"/>
            </p:cNvSpPr>
            <p:nvPr/>
          </p:nvSpPr>
          <p:spPr bwMode="auto">
            <a:xfrm>
              <a:off x="7337425" y="2849563"/>
              <a:ext cx="11113"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grpSp>
        <p:nvGrpSpPr>
          <p:cNvPr id="47" name="组合 46"/>
          <p:cNvGrpSpPr/>
          <p:nvPr/>
        </p:nvGrpSpPr>
        <p:grpSpPr>
          <a:xfrm>
            <a:off x="7985008" y="3531353"/>
            <a:ext cx="809789" cy="161055"/>
            <a:chOff x="8421688" y="4108450"/>
            <a:chExt cx="854075" cy="169862"/>
          </a:xfrm>
          <a:solidFill>
            <a:schemeClr val="accent2"/>
          </a:solidFill>
        </p:grpSpPr>
        <p:sp>
          <p:nvSpPr>
            <p:cNvPr id="28" name="Freeform 28"/>
            <p:cNvSpPr>
              <a:spLocks noEditPoints="1"/>
            </p:cNvSpPr>
            <p:nvPr/>
          </p:nvSpPr>
          <p:spPr bwMode="auto">
            <a:xfrm>
              <a:off x="9107488" y="4108450"/>
              <a:ext cx="168275" cy="169862"/>
            </a:xfrm>
            <a:custGeom>
              <a:gdLst>
                <a:gd name="T0" fmla="*/ 44 w 106"/>
                <a:gd name="T1" fmla="*/ 10 h 107"/>
                <a:gd name="T2" fmla="*/ 30 w 106"/>
                <a:gd name="T3" fmla="*/ 17 h 107"/>
                <a:gd name="T4" fmla="*/ 17 w 106"/>
                <a:gd name="T5" fmla="*/ 30 h 107"/>
                <a:gd name="T6" fmla="*/ 10 w 106"/>
                <a:gd name="T7" fmla="*/ 44 h 107"/>
                <a:gd name="T8" fmla="*/ 10 w 106"/>
                <a:gd name="T9" fmla="*/ 64 h 107"/>
                <a:gd name="T10" fmla="*/ 17 w 106"/>
                <a:gd name="T11" fmla="*/ 78 h 107"/>
                <a:gd name="T12" fmla="*/ 36 w 106"/>
                <a:gd name="T13" fmla="*/ 96 h 107"/>
                <a:gd name="T14" fmla="*/ 54 w 106"/>
                <a:gd name="T15" fmla="*/ 98 h 107"/>
                <a:gd name="T16" fmla="*/ 70 w 106"/>
                <a:gd name="T17" fmla="*/ 96 h 107"/>
                <a:gd name="T18" fmla="*/ 84 w 106"/>
                <a:gd name="T19" fmla="*/ 85 h 107"/>
                <a:gd name="T20" fmla="*/ 96 w 106"/>
                <a:gd name="T21" fmla="*/ 64 h 107"/>
                <a:gd name="T22" fmla="*/ 96 w 106"/>
                <a:gd name="T23" fmla="*/ 44 h 107"/>
                <a:gd name="T24" fmla="*/ 84 w 106"/>
                <a:gd name="T25" fmla="*/ 22 h 107"/>
                <a:gd name="T26" fmla="*/ 69 w 106"/>
                <a:gd name="T27" fmla="*/ 12 h 107"/>
                <a:gd name="T28" fmla="*/ 63 w 106"/>
                <a:gd name="T29" fmla="*/ 10 h 107"/>
                <a:gd name="T30" fmla="*/ 54 w 106"/>
                <a:gd name="T31" fmla="*/ 0 h 107"/>
                <a:gd name="T32" fmla="*/ 72 w 106"/>
                <a:gd name="T33" fmla="*/ 5 h 107"/>
                <a:gd name="T34" fmla="*/ 84 w 106"/>
                <a:gd name="T35" fmla="*/ 10 h 107"/>
                <a:gd name="T36" fmla="*/ 102 w 106"/>
                <a:gd name="T37" fmla="*/ 31 h 107"/>
                <a:gd name="T38" fmla="*/ 105 w 106"/>
                <a:gd name="T39" fmla="*/ 44 h 107"/>
                <a:gd name="T40" fmla="*/ 105 w 106"/>
                <a:gd name="T41" fmla="*/ 64 h 107"/>
                <a:gd name="T42" fmla="*/ 102 w 106"/>
                <a:gd name="T43" fmla="*/ 77 h 107"/>
                <a:gd name="T44" fmla="*/ 84 w 106"/>
                <a:gd name="T45" fmla="*/ 97 h 107"/>
                <a:gd name="T46" fmla="*/ 72 w 106"/>
                <a:gd name="T47" fmla="*/ 104 h 107"/>
                <a:gd name="T48" fmla="*/ 54 w 106"/>
                <a:gd name="T49" fmla="*/ 107 h 107"/>
                <a:gd name="T50" fmla="*/ 34 w 106"/>
                <a:gd name="T51" fmla="*/ 104 h 107"/>
                <a:gd name="T52" fmla="*/ 16 w 106"/>
                <a:gd name="T53" fmla="*/ 92 h 107"/>
                <a:gd name="T54" fmla="*/ 6 w 106"/>
                <a:gd name="T55" fmla="*/ 77 h 107"/>
                <a:gd name="T56" fmla="*/ 0 w 106"/>
                <a:gd name="T57" fmla="*/ 54 h 107"/>
                <a:gd name="T58" fmla="*/ 6 w 106"/>
                <a:gd name="T59" fmla="*/ 31 h 107"/>
                <a:gd name="T60" fmla="*/ 16 w 106"/>
                <a:gd name="T61" fmla="*/ 16 h 107"/>
                <a:gd name="T62" fmla="*/ 31 w 106"/>
                <a:gd name="T63" fmla="*/ 6 h 107"/>
                <a:gd name="T64" fmla="*/ 54 w 106"/>
                <a:gd name="T65" fmla="*/ 0 h 10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07">
                  <a:moveTo>
                    <a:pt x="54" y="9"/>
                  </a:moveTo>
                  <a:lnTo>
                    <a:pt x="44" y="10"/>
                  </a:lnTo>
                  <a:lnTo>
                    <a:pt x="37" y="12"/>
                  </a:lnTo>
                  <a:lnTo>
                    <a:pt x="30" y="17"/>
                  </a:lnTo>
                  <a:lnTo>
                    <a:pt x="22" y="22"/>
                  </a:lnTo>
                  <a:lnTo>
                    <a:pt x="17" y="30"/>
                  </a:lnTo>
                  <a:lnTo>
                    <a:pt x="12" y="37"/>
                  </a:lnTo>
                  <a:lnTo>
                    <a:pt x="10" y="44"/>
                  </a:lnTo>
                  <a:lnTo>
                    <a:pt x="9" y="54"/>
                  </a:lnTo>
                  <a:lnTo>
                    <a:pt x="10" y="64"/>
                  </a:lnTo>
                  <a:lnTo>
                    <a:pt x="12" y="70"/>
                  </a:lnTo>
                  <a:lnTo>
                    <a:pt x="17" y="78"/>
                  </a:lnTo>
                  <a:lnTo>
                    <a:pt x="22" y="85"/>
                  </a:lnTo>
                  <a:lnTo>
                    <a:pt x="36" y="96"/>
                  </a:lnTo>
                  <a:lnTo>
                    <a:pt x="44" y="97"/>
                  </a:lnTo>
                  <a:lnTo>
                    <a:pt x="54" y="98"/>
                  </a:lnTo>
                  <a:lnTo>
                    <a:pt x="63" y="97"/>
                  </a:lnTo>
                  <a:lnTo>
                    <a:pt x="70" y="96"/>
                  </a:lnTo>
                  <a:lnTo>
                    <a:pt x="78" y="91"/>
                  </a:lnTo>
                  <a:lnTo>
                    <a:pt x="84" y="85"/>
                  </a:lnTo>
                  <a:lnTo>
                    <a:pt x="95" y="71"/>
                  </a:lnTo>
                  <a:lnTo>
                    <a:pt x="96" y="64"/>
                  </a:lnTo>
                  <a:lnTo>
                    <a:pt x="97" y="54"/>
                  </a:lnTo>
                  <a:lnTo>
                    <a:pt x="96" y="44"/>
                  </a:lnTo>
                  <a:lnTo>
                    <a:pt x="95" y="36"/>
                  </a:lnTo>
                  <a:lnTo>
                    <a:pt x="84" y="22"/>
                  </a:lnTo>
                  <a:lnTo>
                    <a:pt x="78" y="17"/>
                  </a:lnTo>
                  <a:lnTo>
                    <a:pt x="69" y="12"/>
                  </a:lnTo>
                  <a:lnTo>
                    <a:pt x="69" y="12"/>
                  </a:lnTo>
                  <a:lnTo>
                    <a:pt x="63" y="10"/>
                  </a:lnTo>
                  <a:lnTo>
                    <a:pt x="54" y="9"/>
                  </a:lnTo>
                  <a:close/>
                  <a:moveTo>
                    <a:pt x="54" y="0"/>
                  </a:moveTo>
                  <a:lnTo>
                    <a:pt x="63" y="2"/>
                  </a:lnTo>
                  <a:lnTo>
                    <a:pt x="72" y="5"/>
                  </a:lnTo>
                  <a:lnTo>
                    <a:pt x="75" y="6"/>
                  </a:lnTo>
                  <a:lnTo>
                    <a:pt x="84" y="10"/>
                  </a:lnTo>
                  <a:lnTo>
                    <a:pt x="91" y="16"/>
                  </a:lnTo>
                  <a:lnTo>
                    <a:pt x="102" y="31"/>
                  </a:lnTo>
                  <a:lnTo>
                    <a:pt x="103" y="34"/>
                  </a:lnTo>
                  <a:lnTo>
                    <a:pt x="105" y="44"/>
                  </a:lnTo>
                  <a:lnTo>
                    <a:pt x="106" y="54"/>
                  </a:lnTo>
                  <a:lnTo>
                    <a:pt x="105" y="64"/>
                  </a:lnTo>
                  <a:lnTo>
                    <a:pt x="103" y="73"/>
                  </a:lnTo>
                  <a:lnTo>
                    <a:pt x="102" y="77"/>
                  </a:lnTo>
                  <a:lnTo>
                    <a:pt x="91" y="92"/>
                  </a:lnTo>
                  <a:lnTo>
                    <a:pt x="84" y="97"/>
                  </a:lnTo>
                  <a:lnTo>
                    <a:pt x="75" y="103"/>
                  </a:lnTo>
                  <a:lnTo>
                    <a:pt x="72" y="104"/>
                  </a:lnTo>
                  <a:lnTo>
                    <a:pt x="63" y="106"/>
                  </a:lnTo>
                  <a:lnTo>
                    <a:pt x="54" y="107"/>
                  </a:lnTo>
                  <a:lnTo>
                    <a:pt x="44" y="106"/>
                  </a:lnTo>
                  <a:lnTo>
                    <a:pt x="34" y="104"/>
                  </a:lnTo>
                  <a:lnTo>
                    <a:pt x="31" y="103"/>
                  </a:lnTo>
                  <a:lnTo>
                    <a:pt x="16" y="92"/>
                  </a:lnTo>
                  <a:lnTo>
                    <a:pt x="10" y="84"/>
                  </a:lnTo>
                  <a:lnTo>
                    <a:pt x="6" y="77"/>
                  </a:lnTo>
                  <a:lnTo>
                    <a:pt x="2" y="64"/>
                  </a:lnTo>
                  <a:lnTo>
                    <a:pt x="0" y="54"/>
                  </a:lnTo>
                  <a:lnTo>
                    <a:pt x="2" y="44"/>
                  </a:lnTo>
                  <a:lnTo>
                    <a:pt x="6" y="31"/>
                  </a:lnTo>
                  <a:lnTo>
                    <a:pt x="10" y="23"/>
                  </a:lnTo>
                  <a:lnTo>
                    <a:pt x="16" y="16"/>
                  </a:lnTo>
                  <a:lnTo>
                    <a:pt x="23" y="10"/>
                  </a:lnTo>
                  <a:lnTo>
                    <a:pt x="31" y="6"/>
                  </a:lnTo>
                  <a:lnTo>
                    <a:pt x="44" y="2"/>
                  </a:lnTo>
                  <a:lnTo>
                    <a:pt x="54"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29" name="Freeform 29"/>
            <p:cNvSpPr/>
            <p:nvPr/>
          </p:nvSpPr>
          <p:spPr bwMode="auto">
            <a:xfrm>
              <a:off x="9153525" y="4154488"/>
              <a:ext cx="79375" cy="79375"/>
            </a:xfrm>
            <a:custGeom>
              <a:gdLst>
                <a:gd name="T0" fmla="*/ 25 w 50"/>
                <a:gd name="T1" fmla="*/ 0 h 50"/>
                <a:gd name="T2" fmla="*/ 34 w 50"/>
                <a:gd name="T3" fmla="*/ 2 h 50"/>
                <a:gd name="T4" fmla="*/ 42 w 50"/>
                <a:gd name="T5" fmla="*/ 7 h 50"/>
                <a:gd name="T6" fmla="*/ 48 w 50"/>
                <a:gd name="T7" fmla="*/ 15 h 50"/>
                <a:gd name="T8" fmla="*/ 50 w 50"/>
                <a:gd name="T9" fmla="*/ 25 h 50"/>
                <a:gd name="T10" fmla="*/ 48 w 50"/>
                <a:gd name="T11" fmla="*/ 35 h 50"/>
                <a:gd name="T12" fmla="*/ 42 w 50"/>
                <a:gd name="T13" fmla="*/ 42 h 50"/>
                <a:gd name="T14" fmla="*/ 34 w 50"/>
                <a:gd name="T15" fmla="*/ 48 h 50"/>
                <a:gd name="T16" fmla="*/ 25 w 50"/>
                <a:gd name="T17" fmla="*/ 50 h 50"/>
                <a:gd name="T18" fmla="*/ 15 w 50"/>
                <a:gd name="T19" fmla="*/ 48 h 50"/>
                <a:gd name="T20" fmla="*/ 6 w 50"/>
                <a:gd name="T21" fmla="*/ 42 h 50"/>
                <a:gd name="T22" fmla="*/ 1 w 50"/>
                <a:gd name="T23" fmla="*/ 35 h 50"/>
                <a:gd name="T24" fmla="*/ 0 w 50"/>
                <a:gd name="T25" fmla="*/ 25 h 50"/>
                <a:gd name="T26" fmla="*/ 1 w 50"/>
                <a:gd name="T27" fmla="*/ 15 h 50"/>
                <a:gd name="T28" fmla="*/ 6 w 50"/>
                <a:gd name="T29" fmla="*/ 7 h 50"/>
                <a:gd name="T30" fmla="*/ 15 w 50"/>
                <a:gd name="T31" fmla="*/ 2 h 50"/>
                <a:gd name="T32" fmla="*/ 25 w 50"/>
                <a:gd name="T33" fmla="*/ 0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0">
                  <a:moveTo>
                    <a:pt x="25" y="0"/>
                  </a:moveTo>
                  <a:lnTo>
                    <a:pt x="34" y="2"/>
                  </a:lnTo>
                  <a:lnTo>
                    <a:pt x="42" y="7"/>
                  </a:lnTo>
                  <a:lnTo>
                    <a:pt x="48" y="15"/>
                  </a:lnTo>
                  <a:lnTo>
                    <a:pt x="50" y="25"/>
                  </a:lnTo>
                  <a:lnTo>
                    <a:pt x="48" y="35"/>
                  </a:lnTo>
                  <a:lnTo>
                    <a:pt x="42" y="42"/>
                  </a:lnTo>
                  <a:lnTo>
                    <a:pt x="34" y="48"/>
                  </a:lnTo>
                  <a:lnTo>
                    <a:pt x="25" y="50"/>
                  </a:lnTo>
                  <a:lnTo>
                    <a:pt x="15" y="48"/>
                  </a:lnTo>
                  <a:lnTo>
                    <a:pt x="6" y="42"/>
                  </a:lnTo>
                  <a:lnTo>
                    <a:pt x="1" y="35"/>
                  </a:lnTo>
                  <a:lnTo>
                    <a:pt x="0" y="25"/>
                  </a:lnTo>
                  <a:lnTo>
                    <a:pt x="1" y="15"/>
                  </a:lnTo>
                  <a:lnTo>
                    <a:pt x="6" y="7"/>
                  </a:lnTo>
                  <a:lnTo>
                    <a:pt x="15" y="2"/>
                  </a:lnTo>
                  <a:lnTo>
                    <a:pt x="25"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0" name="Rectangle 30"/>
            <p:cNvSpPr>
              <a:spLocks noChangeArrowheads="1"/>
            </p:cNvSpPr>
            <p:nvPr/>
          </p:nvSpPr>
          <p:spPr bwMode="auto">
            <a:xfrm>
              <a:off x="9101138" y="4186238"/>
              <a:ext cx="14288" cy="14287"/>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31" name="Freeform 31"/>
            <p:cNvSpPr>
              <a:spLocks noEditPoints="1"/>
            </p:cNvSpPr>
            <p:nvPr/>
          </p:nvSpPr>
          <p:spPr bwMode="auto">
            <a:xfrm>
              <a:off x="8461375" y="4186238"/>
              <a:ext cx="614363" cy="14287"/>
            </a:xfrm>
            <a:custGeom>
              <a:gdLst>
                <a:gd name="T0" fmla="*/ 370 w 387"/>
                <a:gd name="T1" fmla="*/ 0 h 9"/>
                <a:gd name="T2" fmla="*/ 387 w 387"/>
                <a:gd name="T3" fmla="*/ 0 h 9"/>
                <a:gd name="T4" fmla="*/ 387 w 387"/>
                <a:gd name="T5" fmla="*/ 9 h 9"/>
                <a:gd name="T6" fmla="*/ 370 w 387"/>
                <a:gd name="T7" fmla="*/ 9 h 9"/>
                <a:gd name="T8" fmla="*/ 370 w 387"/>
                <a:gd name="T9" fmla="*/ 0 h 9"/>
                <a:gd name="T10" fmla="*/ 337 w 387"/>
                <a:gd name="T11" fmla="*/ 0 h 9"/>
                <a:gd name="T12" fmla="*/ 353 w 387"/>
                <a:gd name="T13" fmla="*/ 0 h 9"/>
                <a:gd name="T14" fmla="*/ 353 w 387"/>
                <a:gd name="T15" fmla="*/ 9 h 9"/>
                <a:gd name="T16" fmla="*/ 337 w 387"/>
                <a:gd name="T17" fmla="*/ 9 h 9"/>
                <a:gd name="T18" fmla="*/ 337 w 387"/>
                <a:gd name="T19" fmla="*/ 0 h 9"/>
                <a:gd name="T20" fmla="*/ 303 w 387"/>
                <a:gd name="T21" fmla="*/ 0 h 9"/>
                <a:gd name="T22" fmla="*/ 319 w 387"/>
                <a:gd name="T23" fmla="*/ 0 h 9"/>
                <a:gd name="T24" fmla="*/ 319 w 387"/>
                <a:gd name="T25" fmla="*/ 9 h 9"/>
                <a:gd name="T26" fmla="*/ 303 w 387"/>
                <a:gd name="T27" fmla="*/ 9 h 9"/>
                <a:gd name="T28" fmla="*/ 303 w 387"/>
                <a:gd name="T29" fmla="*/ 0 h 9"/>
                <a:gd name="T30" fmla="*/ 269 w 387"/>
                <a:gd name="T31" fmla="*/ 0 h 9"/>
                <a:gd name="T32" fmla="*/ 286 w 387"/>
                <a:gd name="T33" fmla="*/ 0 h 9"/>
                <a:gd name="T34" fmla="*/ 286 w 387"/>
                <a:gd name="T35" fmla="*/ 9 h 9"/>
                <a:gd name="T36" fmla="*/ 269 w 387"/>
                <a:gd name="T37" fmla="*/ 9 h 9"/>
                <a:gd name="T38" fmla="*/ 269 w 387"/>
                <a:gd name="T39" fmla="*/ 0 h 9"/>
                <a:gd name="T40" fmla="*/ 236 w 387"/>
                <a:gd name="T41" fmla="*/ 0 h 9"/>
                <a:gd name="T42" fmla="*/ 252 w 387"/>
                <a:gd name="T43" fmla="*/ 0 h 9"/>
                <a:gd name="T44" fmla="*/ 252 w 387"/>
                <a:gd name="T45" fmla="*/ 9 h 9"/>
                <a:gd name="T46" fmla="*/ 236 w 387"/>
                <a:gd name="T47" fmla="*/ 9 h 9"/>
                <a:gd name="T48" fmla="*/ 236 w 387"/>
                <a:gd name="T49" fmla="*/ 0 h 9"/>
                <a:gd name="T50" fmla="*/ 202 w 387"/>
                <a:gd name="T51" fmla="*/ 0 h 9"/>
                <a:gd name="T52" fmla="*/ 218 w 387"/>
                <a:gd name="T53" fmla="*/ 0 h 9"/>
                <a:gd name="T54" fmla="*/ 218 w 387"/>
                <a:gd name="T55" fmla="*/ 9 h 9"/>
                <a:gd name="T56" fmla="*/ 202 w 387"/>
                <a:gd name="T57" fmla="*/ 9 h 9"/>
                <a:gd name="T58" fmla="*/ 202 w 387"/>
                <a:gd name="T59" fmla="*/ 0 h 9"/>
                <a:gd name="T60" fmla="*/ 168 w 387"/>
                <a:gd name="T61" fmla="*/ 0 h 9"/>
                <a:gd name="T62" fmla="*/ 184 w 387"/>
                <a:gd name="T63" fmla="*/ 0 h 9"/>
                <a:gd name="T64" fmla="*/ 184 w 387"/>
                <a:gd name="T65" fmla="*/ 9 h 9"/>
                <a:gd name="T66" fmla="*/ 168 w 387"/>
                <a:gd name="T67" fmla="*/ 9 h 9"/>
                <a:gd name="T68" fmla="*/ 168 w 387"/>
                <a:gd name="T69" fmla="*/ 0 h 9"/>
                <a:gd name="T70" fmla="*/ 134 w 387"/>
                <a:gd name="T71" fmla="*/ 0 h 9"/>
                <a:gd name="T72" fmla="*/ 151 w 387"/>
                <a:gd name="T73" fmla="*/ 0 h 9"/>
                <a:gd name="T74" fmla="*/ 151 w 387"/>
                <a:gd name="T75" fmla="*/ 9 h 9"/>
                <a:gd name="T76" fmla="*/ 134 w 387"/>
                <a:gd name="T77" fmla="*/ 9 h 9"/>
                <a:gd name="T78" fmla="*/ 134 w 387"/>
                <a:gd name="T79" fmla="*/ 0 h 9"/>
                <a:gd name="T80" fmla="*/ 101 w 387"/>
                <a:gd name="T81" fmla="*/ 0 h 9"/>
                <a:gd name="T82" fmla="*/ 118 w 387"/>
                <a:gd name="T83" fmla="*/ 0 h 9"/>
                <a:gd name="T84" fmla="*/ 118 w 387"/>
                <a:gd name="T85" fmla="*/ 9 h 9"/>
                <a:gd name="T86" fmla="*/ 101 w 387"/>
                <a:gd name="T87" fmla="*/ 9 h 9"/>
                <a:gd name="T88" fmla="*/ 101 w 387"/>
                <a:gd name="T89" fmla="*/ 0 h 9"/>
                <a:gd name="T90" fmla="*/ 67 w 387"/>
                <a:gd name="T91" fmla="*/ 0 h 9"/>
                <a:gd name="T92" fmla="*/ 84 w 387"/>
                <a:gd name="T93" fmla="*/ 0 h 9"/>
                <a:gd name="T94" fmla="*/ 84 w 387"/>
                <a:gd name="T95" fmla="*/ 9 h 9"/>
                <a:gd name="T96" fmla="*/ 67 w 387"/>
                <a:gd name="T97" fmla="*/ 9 h 9"/>
                <a:gd name="T98" fmla="*/ 67 w 387"/>
                <a:gd name="T99" fmla="*/ 0 h 9"/>
                <a:gd name="T100" fmla="*/ 33 w 387"/>
                <a:gd name="T101" fmla="*/ 0 h 9"/>
                <a:gd name="T102" fmla="*/ 51 w 387"/>
                <a:gd name="T103" fmla="*/ 0 h 9"/>
                <a:gd name="T104" fmla="*/ 51 w 387"/>
                <a:gd name="T105" fmla="*/ 9 h 9"/>
                <a:gd name="T106" fmla="*/ 33 w 387"/>
                <a:gd name="T107" fmla="*/ 9 h 9"/>
                <a:gd name="T108" fmla="*/ 33 w 387"/>
                <a:gd name="T109" fmla="*/ 0 h 9"/>
                <a:gd name="T110" fmla="*/ 0 w 387"/>
                <a:gd name="T111" fmla="*/ 0 h 9"/>
                <a:gd name="T112" fmla="*/ 17 w 387"/>
                <a:gd name="T113" fmla="*/ 0 h 9"/>
                <a:gd name="T114" fmla="*/ 17 w 387"/>
                <a:gd name="T115" fmla="*/ 9 h 9"/>
                <a:gd name="T116" fmla="*/ 0 w 387"/>
                <a:gd name="T117" fmla="*/ 9 h 9"/>
                <a:gd name="T118" fmla="*/ 0 w 387"/>
                <a:gd name="T119" fmla="*/ 0 h 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87" h="9">
                  <a:moveTo>
                    <a:pt x="370" y="0"/>
                  </a:moveTo>
                  <a:lnTo>
                    <a:pt x="387" y="0"/>
                  </a:lnTo>
                  <a:lnTo>
                    <a:pt x="387" y="9"/>
                  </a:lnTo>
                  <a:lnTo>
                    <a:pt x="370" y="9"/>
                  </a:lnTo>
                  <a:lnTo>
                    <a:pt x="370" y="0"/>
                  </a:lnTo>
                  <a:close/>
                  <a:moveTo>
                    <a:pt x="337" y="0"/>
                  </a:moveTo>
                  <a:lnTo>
                    <a:pt x="353" y="0"/>
                  </a:lnTo>
                  <a:lnTo>
                    <a:pt x="353" y="9"/>
                  </a:lnTo>
                  <a:lnTo>
                    <a:pt x="337" y="9"/>
                  </a:lnTo>
                  <a:lnTo>
                    <a:pt x="337" y="0"/>
                  </a:lnTo>
                  <a:close/>
                  <a:moveTo>
                    <a:pt x="303" y="0"/>
                  </a:moveTo>
                  <a:lnTo>
                    <a:pt x="319" y="0"/>
                  </a:lnTo>
                  <a:lnTo>
                    <a:pt x="319" y="9"/>
                  </a:lnTo>
                  <a:lnTo>
                    <a:pt x="303" y="9"/>
                  </a:lnTo>
                  <a:lnTo>
                    <a:pt x="303" y="0"/>
                  </a:lnTo>
                  <a:close/>
                  <a:moveTo>
                    <a:pt x="269" y="0"/>
                  </a:moveTo>
                  <a:lnTo>
                    <a:pt x="286" y="0"/>
                  </a:lnTo>
                  <a:lnTo>
                    <a:pt x="286" y="9"/>
                  </a:lnTo>
                  <a:lnTo>
                    <a:pt x="269" y="9"/>
                  </a:lnTo>
                  <a:lnTo>
                    <a:pt x="269" y="0"/>
                  </a:lnTo>
                  <a:close/>
                  <a:moveTo>
                    <a:pt x="236" y="0"/>
                  </a:moveTo>
                  <a:lnTo>
                    <a:pt x="252" y="0"/>
                  </a:lnTo>
                  <a:lnTo>
                    <a:pt x="252" y="9"/>
                  </a:lnTo>
                  <a:lnTo>
                    <a:pt x="236" y="9"/>
                  </a:lnTo>
                  <a:lnTo>
                    <a:pt x="236" y="0"/>
                  </a:lnTo>
                  <a:close/>
                  <a:moveTo>
                    <a:pt x="202" y="0"/>
                  </a:moveTo>
                  <a:lnTo>
                    <a:pt x="218" y="0"/>
                  </a:lnTo>
                  <a:lnTo>
                    <a:pt x="218" y="9"/>
                  </a:lnTo>
                  <a:lnTo>
                    <a:pt x="202" y="9"/>
                  </a:lnTo>
                  <a:lnTo>
                    <a:pt x="202" y="0"/>
                  </a:lnTo>
                  <a:close/>
                  <a:moveTo>
                    <a:pt x="168" y="0"/>
                  </a:moveTo>
                  <a:lnTo>
                    <a:pt x="184" y="0"/>
                  </a:lnTo>
                  <a:lnTo>
                    <a:pt x="184" y="9"/>
                  </a:lnTo>
                  <a:lnTo>
                    <a:pt x="168" y="9"/>
                  </a:lnTo>
                  <a:lnTo>
                    <a:pt x="168" y="0"/>
                  </a:lnTo>
                  <a:close/>
                  <a:moveTo>
                    <a:pt x="134" y="0"/>
                  </a:moveTo>
                  <a:lnTo>
                    <a:pt x="151" y="0"/>
                  </a:lnTo>
                  <a:lnTo>
                    <a:pt x="151" y="9"/>
                  </a:lnTo>
                  <a:lnTo>
                    <a:pt x="134" y="9"/>
                  </a:lnTo>
                  <a:lnTo>
                    <a:pt x="134" y="0"/>
                  </a:lnTo>
                  <a:close/>
                  <a:moveTo>
                    <a:pt x="101" y="0"/>
                  </a:moveTo>
                  <a:lnTo>
                    <a:pt x="118" y="0"/>
                  </a:lnTo>
                  <a:lnTo>
                    <a:pt x="118" y="9"/>
                  </a:lnTo>
                  <a:lnTo>
                    <a:pt x="101" y="9"/>
                  </a:lnTo>
                  <a:lnTo>
                    <a:pt x="101" y="0"/>
                  </a:lnTo>
                  <a:close/>
                  <a:moveTo>
                    <a:pt x="67" y="0"/>
                  </a:moveTo>
                  <a:lnTo>
                    <a:pt x="84" y="0"/>
                  </a:lnTo>
                  <a:lnTo>
                    <a:pt x="84" y="9"/>
                  </a:lnTo>
                  <a:lnTo>
                    <a:pt x="67" y="9"/>
                  </a:lnTo>
                  <a:lnTo>
                    <a:pt x="67" y="0"/>
                  </a:lnTo>
                  <a:close/>
                  <a:moveTo>
                    <a:pt x="33" y="0"/>
                  </a:moveTo>
                  <a:lnTo>
                    <a:pt x="51" y="0"/>
                  </a:lnTo>
                  <a:lnTo>
                    <a:pt x="51" y="9"/>
                  </a:lnTo>
                  <a:lnTo>
                    <a:pt x="33" y="9"/>
                  </a:lnTo>
                  <a:lnTo>
                    <a:pt x="33" y="0"/>
                  </a:lnTo>
                  <a:close/>
                  <a:moveTo>
                    <a:pt x="0" y="0"/>
                  </a:moveTo>
                  <a:lnTo>
                    <a:pt x="17" y="0"/>
                  </a:lnTo>
                  <a:lnTo>
                    <a:pt x="17" y="9"/>
                  </a:lnTo>
                  <a:lnTo>
                    <a:pt x="0" y="9"/>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2" name="Rectangle 32"/>
            <p:cNvSpPr>
              <a:spLocks noChangeArrowheads="1"/>
            </p:cNvSpPr>
            <p:nvPr/>
          </p:nvSpPr>
          <p:spPr bwMode="auto">
            <a:xfrm>
              <a:off x="8421688" y="4186238"/>
              <a:ext cx="11113" cy="14287"/>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grpSp>
        <p:nvGrpSpPr>
          <p:cNvPr id="48" name="组合 47"/>
          <p:cNvGrpSpPr/>
          <p:nvPr/>
        </p:nvGrpSpPr>
        <p:grpSpPr>
          <a:xfrm>
            <a:off x="7662899" y="4703893"/>
            <a:ext cx="1131899" cy="263407"/>
            <a:chOff x="8081963" y="5345113"/>
            <a:chExt cx="1193800" cy="277812"/>
          </a:xfrm>
          <a:solidFill>
            <a:schemeClr val="accent2"/>
          </a:solidFill>
        </p:grpSpPr>
        <p:sp>
          <p:nvSpPr>
            <p:cNvPr id="33" name="Freeform 33"/>
            <p:cNvSpPr>
              <a:spLocks noEditPoints="1"/>
            </p:cNvSpPr>
            <p:nvPr/>
          </p:nvSpPr>
          <p:spPr bwMode="auto">
            <a:xfrm>
              <a:off x="9107488" y="5456238"/>
              <a:ext cx="168275" cy="166687"/>
            </a:xfrm>
            <a:custGeom>
              <a:gdLst>
                <a:gd name="T0" fmla="*/ 44 w 106"/>
                <a:gd name="T1" fmla="*/ 10 h 105"/>
                <a:gd name="T2" fmla="*/ 30 w 106"/>
                <a:gd name="T3" fmla="*/ 15 h 105"/>
                <a:gd name="T4" fmla="*/ 17 w 106"/>
                <a:gd name="T5" fmla="*/ 28 h 105"/>
                <a:gd name="T6" fmla="*/ 12 w 106"/>
                <a:gd name="T7" fmla="*/ 37 h 105"/>
                <a:gd name="T8" fmla="*/ 9 w 106"/>
                <a:gd name="T9" fmla="*/ 52 h 105"/>
                <a:gd name="T10" fmla="*/ 12 w 106"/>
                <a:gd name="T11" fmla="*/ 68 h 105"/>
                <a:gd name="T12" fmla="*/ 22 w 106"/>
                <a:gd name="T13" fmla="*/ 83 h 105"/>
                <a:gd name="T14" fmla="*/ 44 w 106"/>
                <a:gd name="T15" fmla="*/ 95 h 105"/>
                <a:gd name="T16" fmla="*/ 63 w 106"/>
                <a:gd name="T17" fmla="*/ 95 h 105"/>
                <a:gd name="T18" fmla="*/ 78 w 106"/>
                <a:gd name="T19" fmla="*/ 89 h 105"/>
                <a:gd name="T20" fmla="*/ 95 w 106"/>
                <a:gd name="T21" fmla="*/ 69 h 105"/>
                <a:gd name="T22" fmla="*/ 97 w 106"/>
                <a:gd name="T23" fmla="*/ 52 h 105"/>
                <a:gd name="T24" fmla="*/ 95 w 106"/>
                <a:gd name="T25" fmla="*/ 36 h 105"/>
                <a:gd name="T26" fmla="*/ 84 w 106"/>
                <a:gd name="T27" fmla="*/ 22 h 105"/>
                <a:gd name="T28" fmla="*/ 70 w 106"/>
                <a:gd name="T29" fmla="*/ 11 h 105"/>
                <a:gd name="T30" fmla="*/ 54 w 106"/>
                <a:gd name="T31" fmla="*/ 8 h 105"/>
                <a:gd name="T32" fmla="*/ 63 w 106"/>
                <a:gd name="T33" fmla="*/ 1 h 105"/>
                <a:gd name="T34" fmla="*/ 75 w 106"/>
                <a:gd name="T35" fmla="*/ 4 h 105"/>
                <a:gd name="T36" fmla="*/ 91 w 106"/>
                <a:gd name="T37" fmla="*/ 15 h 105"/>
                <a:gd name="T38" fmla="*/ 102 w 106"/>
                <a:gd name="T39" fmla="*/ 30 h 105"/>
                <a:gd name="T40" fmla="*/ 105 w 106"/>
                <a:gd name="T41" fmla="*/ 42 h 105"/>
                <a:gd name="T42" fmla="*/ 105 w 106"/>
                <a:gd name="T43" fmla="*/ 62 h 105"/>
                <a:gd name="T44" fmla="*/ 102 w 106"/>
                <a:gd name="T45" fmla="*/ 75 h 105"/>
                <a:gd name="T46" fmla="*/ 84 w 106"/>
                <a:gd name="T47" fmla="*/ 95 h 105"/>
                <a:gd name="T48" fmla="*/ 72 w 106"/>
                <a:gd name="T49" fmla="*/ 102 h 105"/>
                <a:gd name="T50" fmla="*/ 54 w 106"/>
                <a:gd name="T51" fmla="*/ 105 h 105"/>
                <a:gd name="T52" fmla="*/ 34 w 106"/>
                <a:gd name="T53" fmla="*/ 102 h 105"/>
                <a:gd name="T54" fmla="*/ 16 w 106"/>
                <a:gd name="T55" fmla="*/ 90 h 105"/>
                <a:gd name="T56" fmla="*/ 6 w 106"/>
                <a:gd name="T57" fmla="*/ 75 h 105"/>
                <a:gd name="T58" fmla="*/ 0 w 106"/>
                <a:gd name="T59" fmla="*/ 52 h 105"/>
                <a:gd name="T60" fmla="*/ 5 w 106"/>
                <a:gd name="T61" fmla="*/ 33 h 105"/>
                <a:gd name="T62" fmla="*/ 10 w 106"/>
                <a:gd name="T63" fmla="*/ 22 h 105"/>
                <a:gd name="T64" fmla="*/ 23 w 106"/>
                <a:gd name="T65" fmla="*/ 8 h 105"/>
                <a:gd name="T66" fmla="*/ 34 w 106"/>
                <a:gd name="T67" fmla="*/ 3 h 105"/>
                <a:gd name="T68" fmla="*/ 54 w 106"/>
                <a:gd name="T69" fmla="*/ 0 h 10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5" h="105">
                  <a:moveTo>
                    <a:pt x="54" y="8"/>
                  </a:moveTo>
                  <a:lnTo>
                    <a:pt x="44" y="10"/>
                  </a:lnTo>
                  <a:lnTo>
                    <a:pt x="36" y="12"/>
                  </a:lnTo>
                  <a:lnTo>
                    <a:pt x="30" y="15"/>
                  </a:lnTo>
                  <a:lnTo>
                    <a:pt x="22" y="22"/>
                  </a:lnTo>
                  <a:lnTo>
                    <a:pt x="17" y="28"/>
                  </a:lnTo>
                  <a:lnTo>
                    <a:pt x="12" y="37"/>
                  </a:lnTo>
                  <a:lnTo>
                    <a:pt x="12" y="37"/>
                  </a:lnTo>
                  <a:lnTo>
                    <a:pt x="10" y="42"/>
                  </a:lnTo>
                  <a:lnTo>
                    <a:pt x="9" y="52"/>
                  </a:lnTo>
                  <a:lnTo>
                    <a:pt x="10" y="62"/>
                  </a:lnTo>
                  <a:lnTo>
                    <a:pt x="12" y="68"/>
                  </a:lnTo>
                  <a:lnTo>
                    <a:pt x="17" y="76"/>
                  </a:lnTo>
                  <a:lnTo>
                    <a:pt x="22" y="83"/>
                  </a:lnTo>
                  <a:lnTo>
                    <a:pt x="36" y="94"/>
                  </a:lnTo>
                  <a:lnTo>
                    <a:pt x="44" y="95"/>
                  </a:lnTo>
                  <a:lnTo>
                    <a:pt x="54" y="97"/>
                  </a:lnTo>
                  <a:lnTo>
                    <a:pt x="63" y="95"/>
                  </a:lnTo>
                  <a:lnTo>
                    <a:pt x="70" y="94"/>
                  </a:lnTo>
                  <a:lnTo>
                    <a:pt x="78" y="89"/>
                  </a:lnTo>
                  <a:lnTo>
                    <a:pt x="84" y="83"/>
                  </a:lnTo>
                  <a:lnTo>
                    <a:pt x="95" y="69"/>
                  </a:lnTo>
                  <a:lnTo>
                    <a:pt x="96" y="62"/>
                  </a:lnTo>
                  <a:lnTo>
                    <a:pt x="97" y="52"/>
                  </a:lnTo>
                  <a:lnTo>
                    <a:pt x="96" y="42"/>
                  </a:lnTo>
                  <a:lnTo>
                    <a:pt x="95" y="36"/>
                  </a:lnTo>
                  <a:lnTo>
                    <a:pt x="90" y="28"/>
                  </a:lnTo>
                  <a:lnTo>
                    <a:pt x="84" y="22"/>
                  </a:lnTo>
                  <a:lnTo>
                    <a:pt x="78" y="15"/>
                  </a:lnTo>
                  <a:lnTo>
                    <a:pt x="70" y="11"/>
                  </a:lnTo>
                  <a:lnTo>
                    <a:pt x="63" y="10"/>
                  </a:lnTo>
                  <a:lnTo>
                    <a:pt x="54" y="8"/>
                  </a:lnTo>
                  <a:close/>
                  <a:moveTo>
                    <a:pt x="54" y="0"/>
                  </a:moveTo>
                  <a:lnTo>
                    <a:pt x="63" y="1"/>
                  </a:lnTo>
                  <a:lnTo>
                    <a:pt x="72" y="3"/>
                  </a:lnTo>
                  <a:lnTo>
                    <a:pt x="75" y="4"/>
                  </a:lnTo>
                  <a:lnTo>
                    <a:pt x="84" y="8"/>
                  </a:lnTo>
                  <a:lnTo>
                    <a:pt x="91" y="15"/>
                  </a:lnTo>
                  <a:lnTo>
                    <a:pt x="96" y="22"/>
                  </a:lnTo>
                  <a:lnTo>
                    <a:pt x="102" y="30"/>
                  </a:lnTo>
                  <a:lnTo>
                    <a:pt x="103" y="33"/>
                  </a:lnTo>
                  <a:lnTo>
                    <a:pt x="105" y="42"/>
                  </a:lnTo>
                  <a:lnTo>
                    <a:pt x="106" y="52"/>
                  </a:lnTo>
                  <a:lnTo>
                    <a:pt x="105" y="62"/>
                  </a:lnTo>
                  <a:lnTo>
                    <a:pt x="103" y="72"/>
                  </a:lnTo>
                  <a:lnTo>
                    <a:pt x="102" y="75"/>
                  </a:lnTo>
                  <a:lnTo>
                    <a:pt x="91" y="90"/>
                  </a:lnTo>
                  <a:lnTo>
                    <a:pt x="84" y="95"/>
                  </a:lnTo>
                  <a:lnTo>
                    <a:pt x="75" y="101"/>
                  </a:lnTo>
                  <a:lnTo>
                    <a:pt x="72" y="102"/>
                  </a:lnTo>
                  <a:lnTo>
                    <a:pt x="63" y="104"/>
                  </a:lnTo>
                  <a:lnTo>
                    <a:pt x="54" y="105"/>
                  </a:lnTo>
                  <a:lnTo>
                    <a:pt x="44" y="104"/>
                  </a:lnTo>
                  <a:lnTo>
                    <a:pt x="34" y="102"/>
                  </a:lnTo>
                  <a:lnTo>
                    <a:pt x="31" y="101"/>
                  </a:lnTo>
                  <a:lnTo>
                    <a:pt x="16" y="90"/>
                  </a:lnTo>
                  <a:lnTo>
                    <a:pt x="10" y="82"/>
                  </a:lnTo>
                  <a:lnTo>
                    <a:pt x="6" y="75"/>
                  </a:lnTo>
                  <a:lnTo>
                    <a:pt x="2" y="62"/>
                  </a:lnTo>
                  <a:lnTo>
                    <a:pt x="0" y="52"/>
                  </a:lnTo>
                  <a:lnTo>
                    <a:pt x="2" y="42"/>
                  </a:lnTo>
                  <a:lnTo>
                    <a:pt x="5" y="33"/>
                  </a:lnTo>
                  <a:lnTo>
                    <a:pt x="6" y="30"/>
                  </a:lnTo>
                  <a:lnTo>
                    <a:pt x="10" y="22"/>
                  </a:lnTo>
                  <a:lnTo>
                    <a:pt x="16" y="15"/>
                  </a:lnTo>
                  <a:lnTo>
                    <a:pt x="23" y="8"/>
                  </a:lnTo>
                  <a:lnTo>
                    <a:pt x="31" y="4"/>
                  </a:lnTo>
                  <a:lnTo>
                    <a:pt x="34" y="3"/>
                  </a:lnTo>
                  <a:lnTo>
                    <a:pt x="44" y="1"/>
                  </a:lnTo>
                  <a:lnTo>
                    <a:pt x="54"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4" name="Freeform 34"/>
            <p:cNvSpPr/>
            <p:nvPr/>
          </p:nvSpPr>
          <p:spPr bwMode="auto">
            <a:xfrm>
              <a:off x="9153525" y="5499100"/>
              <a:ext cx="79375" cy="79375"/>
            </a:xfrm>
            <a:custGeom>
              <a:gdLst>
                <a:gd name="T0" fmla="*/ 25 w 50"/>
                <a:gd name="T1" fmla="*/ 0 h 50"/>
                <a:gd name="T2" fmla="*/ 34 w 50"/>
                <a:gd name="T3" fmla="*/ 2 h 50"/>
                <a:gd name="T4" fmla="*/ 42 w 50"/>
                <a:gd name="T5" fmla="*/ 8 h 50"/>
                <a:gd name="T6" fmla="*/ 48 w 50"/>
                <a:gd name="T7" fmla="*/ 15 h 50"/>
                <a:gd name="T8" fmla="*/ 50 w 50"/>
                <a:gd name="T9" fmla="*/ 25 h 50"/>
                <a:gd name="T10" fmla="*/ 48 w 50"/>
                <a:gd name="T11" fmla="*/ 35 h 50"/>
                <a:gd name="T12" fmla="*/ 42 w 50"/>
                <a:gd name="T13" fmla="*/ 42 h 50"/>
                <a:gd name="T14" fmla="*/ 34 w 50"/>
                <a:gd name="T15" fmla="*/ 48 h 50"/>
                <a:gd name="T16" fmla="*/ 25 w 50"/>
                <a:gd name="T17" fmla="*/ 50 h 50"/>
                <a:gd name="T18" fmla="*/ 15 w 50"/>
                <a:gd name="T19" fmla="*/ 48 h 50"/>
                <a:gd name="T20" fmla="*/ 6 w 50"/>
                <a:gd name="T21" fmla="*/ 42 h 50"/>
                <a:gd name="T22" fmla="*/ 1 w 50"/>
                <a:gd name="T23" fmla="*/ 35 h 50"/>
                <a:gd name="T24" fmla="*/ 0 w 50"/>
                <a:gd name="T25" fmla="*/ 25 h 50"/>
                <a:gd name="T26" fmla="*/ 1 w 50"/>
                <a:gd name="T27" fmla="*/ 15 h 50"/>
                <a:gd name="T28" fmla="*/ 6 w 50"/>
                <a:gd name="T29" fmla="*/ 8 h 50"/>
                <a:gd name="T30" fmla="*/ 15 w 50"/>
                <a:gd name="T31" fmla="*/ 2 h 50"/>
                <a:gd name="T32" fmla="*/ 25 w 50"/>
                <a:gd name="T33" fmla="*/ 0 h 5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50">
                  <a:moveTo>
                    <a:pt x="25" y="0"/>
                  </a:moveTo>
                  <a:lnTo>
                    <a:pt x="34" y="2"/>
                  </a:lnTo>
                  <a:lnTo>
                    <a:pt x="42" y="8"/>
                  </a:lnTo>
                  <a:lnTo>
                    <a:pt x="48" y="15"/>
                  </a:lnTo>
                  <a:lnTo>
                    <a:pt x="50" y="25"/>
                  </a:lnTo>
                  <a:lnTo>
                    <a:pt x="48" y="35"/>
                  </a:lnTo>
                  <a:lnTo>
                    <a:pt x="42" y="42"/>
                  </a:lnTo>
                  <a:lnTo>
                    <a:pt x="34" y="48"/>
                  </a:lnTo>
                  <a:lnTo>
                    <a:pt x="25" y="50"/>
                  </a:lnTo>
                  <a:lnTo>
                    <a:pt x="15" y="48"/>
                  </a:lnTo>
                  <a:lnTo>
                    <a:pt x="6" y="42"/>
                  </a:lnTo>
                  <a:lnTo>
                    <a:pt x="1" y="35"/>
                  </a:lnTo>
                  <a:lnTo>
                    <a:pt x="0" y="25"/>
                  </a:lnTo>
                  <a:lnTo>
                    <a:pt x="1" y="15"/>
                  </a:lnTo>
                  <a:lnTo>
                    <a:pt x="6" y="8"/>
                  </a:lnTo>
                  <a:lnTo>
                    <a:pt x="15" y="2"/>
                  </a:lnTo>
                  <a:lnTo>
                    <a:pt x="25"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5" name="Rectangle 35"/>
            <p:cNvSpPr>
              <a:spLocks noChangeArrowheads="1"/>
            </p:cNvSpPr>
            <p:nvPr/>
          </p:nvSpPr>
          <p:spPr bwMode="auto">
            <a:xfrm>
              <a:off x="9101138" y="5532438"/>
              <a:ext cx="14288" cy="12700"/>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sp>
          <p:nvSpPr>
            <p:cNvPr id="36" name="Freeform 36"/>
            <p:cNvSpPr>
              <a:spLocks noEditPoints="1"/>
            </p:cNvSpPr>
            <p:nvPr/>
          </p:nvSpPr>
          <p:spPr bwMode="auto">
            <a:xfrm>
              <a:off x="8131175" y="5532438"/>
              <a:ext cx="944563" cy="12700"/>
            </a:xfrm>
            <a:custGeom>
              <a:gdLst>
                <a:gd name="T0" fmla="*/ 595 w 595"/>
                <a:gd name="T1" fmla="*/ 0 h 8"/>
                <a:gd name="T2" fmla="*/ 577 w 595"/>
                <a:gd name="T3" fmla="*/ 8 h 8"/>
                <a:gd name="T4" fmla="*/ 544 w 595"/>
                <a:gd name="T5" fmla="*/ 0 h 8"/>
                <a:gd name="T6" fmla="*/ 561 w 595"/>
                <a:gd name="T7" fmla="*/ 8 h 8"/>
                <a:gd name="T8" fmla="*/ 544 w 595"/>
                <a:gd name="T9" fmla="*/ 0 h 8"/>
                <a:gd name="T10" fmla="*/ 527 w 595"/>
                <a:gd name="T11" fmla="*/ 0 h 8"/>
                <a:gd name="T12" fmla="*/ 510 w 595"/>
                <a:gd name="T13" fmla="*/ 8 h 8"/>
                <a:gd name="T14" fmla="*/ 476 w 595"/>
                <a:gd name="T15" fmla="*/ 0 h 8"/>
                <a:gd name="T16" fmla="*/ 493 w 595"/>
                <a:gd name="T17" fmla="*/ 8 h 8"/>
                <a:gd name="T18" fmla="*/ 476 w 595"/>
                <a:gd name="T19" fmla="*/ 0 h 8"/>
                <a:gd name="T20" fmla="*/ 459 w 595"/>
                <a:gd name="T21" fmla="*/ 0 h 8"/>
                <a:gd name="T22" fmla="*/ 441 w 595"/>
                <a:gd name="T23" fmla="*/ 8 h 8"/>
                <a:gd name="T24" fmla="*/ 408 w 595"/>
                <a:gd name="T25" fmla="*/ 0 h 8"/>
                <a:gd name="T26" fmla="*/ 425 w 595"/>
                <a:gd name="T27" fmla="*/ 8 h 8"/>
                <a:gd name="T28" fmla="*/ 408 w 595"/>
                <a:gd name="T29" fmla="*/ 0 h 8"/>
                <a:gd name="T30" fmla="*/ 391 w 595"/>
                <a:gd name="T31" fmla="*/ 0 h 8"/>
                <a:gd name="T32" fmla="*/ 374 w 595"/>
                <a:gd name="T33" fmla="*/ 8 h 8"/>
                <a:gd name="T34" fmla="*/ 340 w 595"/>
                <a:gd name="T35" fmla="*/ 0 h 8"/>
                <a:gd name="T36" fmla="*/ 357 w 595"/>
                <a:gd name="T37" fmla="*/ 8 h 8"/>
                <a:gd name="T38" fmla="*/ 340 w 595"/>
                <a:gd name="T39" fmla="*/ 0 h 8"/>
                <a:gd name="T40" fmla="*/ 323 w 595"/>
                <a:gd name="T41" fmla="*/ 0 h 8"/>
                <a:gd name="T42" fmla="*/ 305 w 595"/>
                <a:gd name="T43" fmla="*/ 8 h 8"/>
                <a:gd name="T44" fmla="*/ 272 w 595"/>
                <a:gd name="T45" fmla="*/ 0 h 8"/>
                <a:gd name="T46" fmla="*/ 289 w 595"/>
                <a:gd name="T47" fmla="*/ 8 h 8"/>
                <a:gd name="T48" fmla="*/ 272 w 595"/>
                <a:gd name="T49" fmla="*/ 0 h 8"/>
                <a:gd name="T50" fmla="*/ 255 w 595"/>
                <a:gd name="T51" fmla="*/ 0 h 8"/>
                <a:gd name="T52" fmla="*/ 238 w 595"/>
                <a:gd name="T53" fmla="*/ 8 h 8"/>
                <a:gd name="T54" fmla="*/ 204 w 595"/>
                <a:gd name="T55" fmla="*/ 0 h 8"/>
                <a:gd name="T56" fmla="*/ 221 w 595"/>
                <a:gd name="T57" fmla="*/ 8 h 8"/>
                <a:gd name="T58" fmla="*/ 204 w 595"/>
                <a:gd name="T59" fmla="*/ 0 h 8"/>
                <a:gd name="T60" fmla="*/ 187 w 595"/>
                <a:gd name="T61" fmla="*/ 0 h 8"/>
                <a:gd name="T62" fmla="*/ 169 w 595"/>
                <a:gd name="T63" fmla="*/ 8 h 8"/>
                <a:gd name="T64" fmla="*/ 136 w 595"/>
                <a:gd name="T65" fmla="*/ 0 h 8"/>
                <a:gd name="T66" fmla="*/ 153 w 595"/>
                <a:gd name="T67" fmla="*/ 8 h 8"/>
                <a:gd name="T68" fmla="*/ 136 w 595"/>
                <a:gd name="T69" fmla="*/ 0 h 8"/>
                <a:gd name="T70" fmla="*/ 119 w 595"/>
                <a:gd name="T71" fmla="*/ 0 h 8"/>
                <a:gd name="T72" fmla="*/ 102 w 595"/>
                <a:gd name="T73" fmla="*/ 8 h 8"/>
                <a:gd name="T74" fmla="*/ 68 w 595"/>
                <a:gd name="T75" fmla="*/ 0 h 8"/>
                <a:gd name="T76" fmla="*/ 85 w 595"/>
                <a:gd name="T77" fmla="*/ 8 h 8"/>
                <a:gd name="T78" fmla="*/ 68 w 595"/>
                <a:gd name="T79" fmla="*/ 0 h 8"/>
                <a:gd name="T80" fmla="*/ 51 w 595"/>
                <a:gd name="T81" fmla="*/ 0 h 8"/>
                <a:gd name="T82" fmla="*/ 35 w 595"/>
                <a:gd name="T83" fmla="*/ 8 h 8"/>
                <a:gd name="T84" fmla="*/ 0 w 595"/>
                <a:gd name="T85" fmla="*/ 0 h 8"/>
                <a:gd name="T86" fmla="*/ 17 w 595"/>
                <a:gd name="T87" fmla="*/ 8 h 8"/>
                <a:gd name="T88" fmla="*/ 0 w 595"/>
                <a:gd name="T89" fmla="*/ 0 h 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95" h="8">
                  <a:moveTo>
                    <a:pt x="577" y="0"/>
                  </a:moveTo>
                  <a:lnTo>
                    <a:pt x="595" y="0"/>
                  </a:lnTo>
                  <a:lnTo>
                    <a:pt x="595" y="8"/>
                  </a:lnTo>
                  <a:lnTo>
                    <a:pt x="577" y="8"/>
                  </a:lnTo>
                  <a:lnTo>
                    <a:pt x="577" y="0"/>
                  </a:lnTo>
                  <a:close/>
                  <a:moveTo>
                    <a:pt x="544" y="0"/>
                  </a:moveTo>
                  <a:lnTo>
                    <a:pt x="561" y="0"/>
                  </a:lnTo>
                  <a:lnTo>
                    <a:pt x="561" y="8"/>
                  </a:lnTo>
                  <a:lnTo>
                    <a:pt x="544" y="8"/>
                  </a:lnTo>
                  <a:lnTo>
                    <a:pt x="544" y="0"/>
                  </a:lnTo>
                  <a:close/>
                  <a:moveTo>
                    <a:pt x="510" y="0"/>
                  </a:moveTo>
                  <a:lnTo>
                    <a:pt x="527" y="0"/>
                  </a:lnTo>
                  <a:lnTo>
                    <a:pt x="527" y="8"/>
                  </a:lnTo>
                  <a:lnTo>
                    <a:pt x="510" y="8"/>
                  </a:lnTo>
                  <a:lnTo>
                    <a:pt x="510" y="0"/>
                  </a:lnTo>
                  <a:close/>
                  <a:moveTo>
                    <a:pt x="476" y="0"/>
                  </a:moveTo>
                  <a:lnTo>
                    <a:pt x="493" y="0"/>
                  </a:lnTo>
                  <a:lnTo>
                    <a:pt x="493" y="8"/>
                  </a:lnTo>
                  <a:lnTo>
                    <a:pt x="476" y="8"/>
                  </a:lnTo>
                  <a:lnTo>
                    <a:pt x="476" y="0"/>
                  </a:lnTo>
                  <a:close/>
                  <a:moveTo>
                    <a:pt x="441" y="0"/>
                  </a:moveTo>
                  <a:lnTo>
                    <a:pt x="459" y="0"/>
                  </a:lnTo>
                  <a:lnTo>
                    <a:pt x="459" y="8"/>
                  </a:lnTo>
                  <a:lnTo>
                    <a:pt x="441" y="8"/>
                  </a:lnTo>
                  <a:lnTo>
                    <a:pt x="441" y="0"/>
                  </a:lnTo>
                  <a:close/>
                  <a:moveTo>
                    <a:pt x="408" y="0"/>
                  </a:moveTo>
                  <a:lnTo>
                    <a:pt x="425" y="0"/>
                  </a:lnTo>
                  <a:lnTo>
                    <a:pt x="425" y="8"/>
                  </a:lnTo>
                  <a:lnTo>
                    <a:pt x="408" y="8"/>
                  </a:lnTo>
                  <a:lnTo>
                    <a:pt x="408" y="0"/>
                  </a:lnTo>
                  <a:close/>
                  <a:moveTo>
                    <a:pt x="374" y="0"/>
                  </a:moveTo>
                  <a:lnTo>
                    <a:pt x="391" y="0"/>
                  </a:lnTo>
                  <a:lnTo>
                    <a:pt x="391" y="8"/>
                  </a:lnTo>
                  <a:lnTo>
                    <a:pt x="374" y="8"/>
                  </a:lnTo>
                  <a:lnTo>
                    <a:pt x="374" y="0"/>
                  </a:lnTo>
                  <a:close/>
                  <a:moveTo>
                    <a:pt x="340" y="0"/>
                  </a:moveTo>
                  <a:lnTo>
                    <a:pt x="357" y="0"/>
                  </a:lnTo>
                  <a:lnTo>
                    <a:pt x="357" y="8"/>
                  </a:lnTo>
                  <a:lnTo>
                    <a:pt x="340" y="8"/>
                  </a:lnTo>
                  <a:lnTo>
                    <a:pt x="340" y="0"/>
                  </a:lnTo>
                  <a:close/>
                  <a:moveTo>
                    <a:pt x="305" y="0"/>
                  </a:moveTo>
                  <a:lnTo>
                    <a:pt x="323" y="0"/>
                  </a:lnTo>
                  <a:lnTo>
                    <a:pt x="323" y="8"/>
                  </a:lnTo>
                  <a:lnTo>
                    <a:pt x="305" y="8"/>
                  </a:lnTo>
                  <a:lnTo>
                    <a:pt x="305" y="0"/>
                  </a:lnTo>
                  <a:close/>
                  <a:moveTo>
                    <a:pt x="272" y="0"/>
                  </a:moveTo>
                  <a:lnTo>
                    <a:pt x="289" y="0"/>
                  </a:lnTo>
                  <a:lnTo>
                    <a:pt x="289" y="8"/>
                  </a:lnTo>
                  <a:lnTo>
                    <a:pt x="272" y="8"/>
                  </a:lnTo>
                  <a:lnTo>
                    <a:pt x="272" y="0"/>
                  </a:lnTo>
                  <a:close/>
                  <a:moveTo>
                    <a:pt x="238" y="0"/>
                  </a:moveTo>
                  <a:lnTo>
                    <a:pt x="255" y="0"/>
                  </a:lnTo>
                  <a:lnTo>
                    <a:pt x="255" y="8"/>
                  </a:lnTo>
                  <a:lnTo>
                    <a:pt x="238" y="8"/>
                  </a:lnTo>
                  <a:lnTo>
                    <a:pt x="238" y="0"/>
                  </a:lnTo>
                  <a:close/>
                  <a:moveTo>
                    <a:pt x="204" y="0"/>
                  </a:moveTo>
                  <a:lnTo>
                    <a:pt x="221" y="0"/>
                  </a:lnTo>
                  <a:lnTo>
                    <a:pt x="221" y="8"/>
                  </a:lnTo>
                  <a:lnTo>
                    <a:pt x="204" y="8"/>
                  </a:lnTo>
                  <a:lnTo>
                    <a:pt x="204" y="0"/>
                  </a:lnTo>
                  <a:close/>
                  <a:moveTo>
                    <a:pt x="169" y="0"/>
                  </a:moveTo>
                  <a:lnTo>
                    <a:pt x="187" y="0"/>
                  </a:lnTo>
                  <a:lnTo>
                    <a:pt x="187" y="8"/>
                  </a:lnTo>
                  <a:lnTo>
                    <a:pt x="169" y="8"/>
                  </a:lnTo>
                  <a:lnTo>
                    <a:pt x="169" y="0"/>
                  </a:lnTo>
                  <a:close/>
                  <a:moveTo>
                    <a:pt x="136" y="0"/>
                  </a:moveTo>
                  <a:lnTo>
                    <a:pt x="153" y="0"/>
                  </a:lnTo>
                  <a:lnTo>
                    <a:pt x="153" y="8"/>
                  </a:lnTo>
                  <a:lnTo>
                    <a:pt x="136" y="8"/>
                  </a:lnTo>
                  <a:lnTo>
                    <a:pt x="136" y="0"/>
                  </a:lnTo>
                  <a:close/>
                  <a:moveTo>
                    <a:pt x="102" y="0"/>
                  </a:moveTo>
                  <a:lnTo>
                    <a:pt x="119" y="0"/>
                  </a:lnTo>
                  <a:lnTo>
                    <a:pt x="119" y="8"/>
                  </a:lnTo>
                  <a:lnTo>
                    <a:pt x="102" y="8"/>
                  </a:lnTo>
                  <a:lnTo>
                    <a:pt x="102" y="0"/>
                  </a:lnTo>
                  <a:close/>
                  <a:moveTo>
                    <a:pt x="68" y="0"/>
                  </a:moveTo>
                  <a:lnTo>
                    <a:pt x="85" y="0"/>
                  </a:lnTo>
                  <a:lnTo>
                    <a:pt x="85" y="8"/>
                  </a:lnTo>
                  <a:lnTo>
                    <a:pt x="68" y="8"/>
                  </a:lnTo>
                  <a:lnTo>
                    <a:pt x="68" y="0"/>
                  </a:lnTo>
                  <a:close/>
                  <a:moveTo>
                    <a:pt x="35" y="0"/>
                  </a:moveTo>
                  <a:lnTo>
                    <a:pt x="51" y="0"/>
                  </a:lnTo>
                  <a:lnTo>
                    <a:pt x="51" y="8"/>
                  </a:lnTo>
                  <a:lnTo>
                    <a:pt x="35" y="8"/>
                  </a:lnTo>
                  <a:lnTo>
                    <a:pt x="35" y="0"/>
                  </a:lnTo>
                  <a:close/>
                  <a:moveTo>
                    <a:pt x="0" y="0"/>
                  </a:moveTo>
                  <a:lnTo>
                    <a:pt x="17" y="0"/>
                  </a:lnTo>
                  <a:lnTo>
                    <a:pt x="17" y="8"/>
                  </a:lnTo>
                  <a:lnTo>
                    <a:pt x="0" y="8"/>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7" name="Freeform 37"/>
            <p:cNvSpPr/>
            <p:nvPr/>
          </p:nvSpPr>
          <p:spPr bwMode="auto">
            <a:xfrm>
              <a:off x="8081963" y="5524500"/>
              <a:ext cx="20638" cy="20637"/>
            </a:xfrm>
            <a:custGeom>
              <a:gdLst>
                <a:gd name="T0" fmla="*/ 0 w 13"/>
                <a:gd name="T1" fmla="*/ 0 h 13"/>
                <a:gd name="T2" fmla="*/ 9 w 13"/>
                <a:gd name="T3" fmla="*/ 0 h 13"/>
                <a:gd name="T4" fmla="*/ 9 w 13"/>
                <a:gd name="T5" fmla="*/ 5 h 13"/>
                <a:gd name="T6" fmla="*/ 13 w 13"/>
                <a:gd name="T7" fmla="*/ 5 h 13"/>
                <a:gd name="T8" fmla="*/ 13 w 13"/>
                <a:gd name="T9" fmla="*/ 13 h 13"/>
                <a:gd name="T10" fmla="*/ 0 w 13"/>
                <a:gd name="T11" fmla="*/ 13 h 13"/>
                <a:gd name="T12" fmla="*/ 0 w 13"/>
                <a:gd name="T13" fmla="*/ 0 h 13"/>
              </a:gdLst>
              <a:cxnLst>
                <a:cxn ang="0">
                  <a:pos x="T0" y="T1"/>
                </a:cxn>
                <a:cxn ang="0">
                  <a:pos x="T2" y="T3"/>
                </a:cxn>
                <a:cxn ang="0">
                  <a:pos x="T4" y="T5"/>
                </a:cxn>
                <a:cxn ang="0">
                  <a:pos x="T6" y="T7"/>
                </a:cxn>
                <a:cxn ang="0">
                  <a:pos x="T8" y="T9"/>
                </a:cxn>
                <a:cxn ang="0">
                  <a:pos x="T10" y="T11"/>
                </a:cxn>
                <a:cxn ang="0">
                  <a:pos x="T12" y="T13"/>
                </a:cxn>
              </a:cxnLst>
              <a:rect l="0" t="0" r="r" b="b"/>
              <a:pathLst>
                <a:path w="13" h="13">
                  <a:moveTo>
                    <a:pt x="0" y="0"/>
                  </a:moveTo>
                  <a:lnTo>
                    <a:pt x="9" y="0"/>
                  </a:lnTo>
                  <a:lnTo>
                    <a:pt x="9" y="5"/>
                  </a:lnTo>
                  <a:lnTo>
                    <a:pt x="13" y="5"/>
                  </a:lnTo>
                  <a:lnTo>
                    <a:pt x="13" y="13"/>
                  </a:lnTo>
                  <a:lnTo>
                    <a:pt x="0" y="13"/>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8" name="Freeform 38"/>
            <p:cNvSpPr>
              <a:spLocks noEditPoints="1"/>
            </p:cNvSpPr>
            <p:nvPr/>
          </p:nvSpPr>
          <p:spPr bwMode="auto">
            <a:xfrm>
              <a:off x="8081963" y="5383213"/>
              <a:ext cx="14288" cy="119062"/>
            </a:xfrm>
            <a:custGeom>
              <a:gdLst>
                <a:gd name="T0" fmla="*/ 0 w 9"/>
                <a:gd name="T1" fmla="*/ 60 h 75"/>
                <a:gd name="T2" fmla="*/ 9 w 9"/>
                <a:gd name="T3" fmla="*/ 60 h 75"/>
                <a:gd name="T4" fmla="*/ 9 w 9"/>
                <a:gd name="T5" fmla="*/ 75 h 75"/>
                <a:gd name="T6" fmla="*/ 0 w 9"/>
                <a:gd name="T7" fmla="*/ 75 h 75"/>
                <a:gd name="T8" fmla="*/ 0 w 9"/>
                <a:gd name="T9" fmla="*/ 60 h 75"/>
                <a:gd name="T10" fmla="*/ 0 w 9"/>
                <a:gd name="T11" fmla="*/ 31 h 75"/>
                <a:gd name="T12" fmla="*/ 9 w 9"/>
                <a:gd name="T13" fmla="*/ 31 h 75"/>
                <a:gd name="T14" fmla="*/ 9 w 9"/>
                <a:gd name="T15" fmla="*/ 45 h 75"/>
                <a:gd name="T16" fmla="*/ 0 w 9"/>
                <a:gd name="T17" fmla="*/ 45 h 75"/>
                <a:gd name="T18" fmla="*/ 0 w 9"/>
                <a:gd name="T19" fmla="*/ 31 h 75"/>
                <a:gd name="T20" fmla="*/ 0 w 9"/>
                <a:gd name="T21" fmla="*/ 0 h 75"/>
                <a:gd name="T22" fmla="*/ 9 w 9"/>
                <a:gd name="T23" fmla="*/ 0 h 75"/>
                <a:gd name="T24" fmla="*/ 9 w 9"/>
                <a:gd name="T25" fmla="*/ 15 h 75"/>
                <a:gd name="T26" fmla="*/ 0 w 9"/>
                <a:gd name="T27" fmla="*/ 15 h 75"/>
                <a:gd name="T28" fmla="*/ 0 w 9"/>
                <a:gd name="T29" fmla="*/ 0 h 75"/>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75">
                  <a:moveTo>
                    <a:pt x="0" y="60"/>
                  </a:moveTo>
                  <a:lnTo>
                    <a:pt x="9" y="60"/>
                  </a:lnTo>
                  <a:lnTo>
                    <a:pt x="9" y="75"/>
                  </a:lnTo>
                  <a:lnTo>
                    <a:pt x="0" y="75"/>
                  </a:lnTo>
                  <a:lnTo>
                    <a:pt x="0" y="60"/>
                  </a:lnTo>
                  <a:close/>
                  <a:moveTo>
                    <a:pt x="0" y="31"/>
                  </a:moveTo>
                  <a:lnTo>
                    <a:pt x="9" y="31"/>
                  </a:lnTo>
                  <a:lnTo>
                    <a:pt x="9" y="45"/>
                  </a:lnTo>
                  <a:lnTo>
                    <a:pt x="0" y="45"/>
                  </a:lnTo>
                  <a:lnTo>
                    <a:pt x="0" y="31"/>
                  </a:lnTo>
                  <a:close/>
                  <a:moveTo>
                    <a:pt x="0" y="0"/>
                  </a:moveTo>
                  <a:lnTo>
                    <a:pt x="9" y="0"/>
                  </a:lnTo>
                  <a:lnTo>
                    <a:pt x="9" y="15"/>
                  </a:lnTo>
                  <a:lnTo>
                    <a:pt x="0" y="15"/>
                  </a:lnTo>
                  <a:lnTo>
                    <a:pt x="0" y="0"/>
                  </a:lnTo>
                  <a:close/>
                </a:path>
              </a:pathLst>
            </a:custGeom>
            <a:grpFill/>
            <a:ln w="0">
              <a:solidFill>
                <a:schemeClr val="accent2"/>
              </a:solid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39" name="Rectangle 39"/>
            <p:cNvSpPr>
              <a:spLocks noChangeArrowheads="1"/>
            </p:cNvSpPr>
            <p:nvPr/>
          </p:nvSpPr>
          <p:spPr bwMode="auto">
            <a:xfrm>
              <a:off x="8081963" y="5345113"/>
              <a:ext cx="14288" cy="14287"/>
            </a:xfrm>
            <a:prstGeom prst="rect">
              <a:avLst/>
            </a:prstGeom>
            <a:grpFill/>
            <a:ln w="0">
              <a:solidFill>
                <a:schemeClr val="accent2"/>
              </a:solidFill>
              <a:prstDash val="solid"/>
              <a:miter lim="800000"/>
            </a:ln>
          </p:spPr>
          <p:txBody>
            <a:bodyPr vert="horz" wrap="square" lIns="86699" tIns="43349" rIns="86699" bIns="43349" numCol="1" anchor="t" anchorCtr="0" compatLnSpc="1"/>
            <a:lstStyle/>
            <a:p>
              <a:endParaRPr lang="zh-CN" altLang="en-US" sz="1705">
                <a:cs typeface="+mn-ea"/>
                <a:sym typeface="+mn-lt"/>
              </a:endParaRPr>
            </a:p>
          </p:txBody>
        </p:sp>
      </p:grpSp>
      <p:grpSp>
        <p:nvGrpSpPr>
          <p:cNvPr id="51" name="组合 50"/>
          <p:cNvGrpSpPr/>
          <p:nvPr/>
        </p:nvGrpSpPr>
        <p:grpSpPr>
          <a:xfrm>
            <a:off x="4085074" y="1657399"/>
            <a:ext cx="4127217" cy="2992307"/>
            <a:chOff x="4308475" y="1747838"/>
            <a:chExt cx="4352925" cy="3155949"/>
          </a:xfrm>
        </p:grpSpPr>
        <p:sp>
          <p:nvSpPr>
            <p:cNvPr id="40" name="Freeform 40"/>
            <p:cNvSpPr>
              <a:spLocks noEditPoints="1"/>
            </p:cNvSpPr>
            <p:nvPr/>
          </p:nvSpPr>
          <p:spPr bwMode="auto">
            <a:xfrm>
              <a:off x="7162800" y="3367088"/>
              <a:ext cx="1358900" cy="889000"/>
            </a:xfrm>
            <a:custGeom>
              <a:gdLst>
                <a:gd name="T0" fmla="*/ 167 w 856"/>
                <a:gd name="T1" fmla="*/ 314 h 560"/>
                <a:gd name="T2" fmla="*/ 205 w 856"/>
                <a:gd name="T3" fmla="*/ 410 h 560"/>
                <a:gd name="T4" fmla="*/ 176 w 856"/>
                <a:gd name="T5" fmla="*/ 312 h 560"/>
                <a:gd name="T6" fmla="*/ 232 w 856"/>
                <a:gd name="T7" fmla="*/ 343 h 560"/>
                <a:gd name="T8" fmla="*/ 271 w 856"/>
                <a:gd name="T9" fmla="*/ 438 h 560"/>
                <a:gd name="T10" fmla="*/ 214 w 856"/>
                <a:gd name="T11" fmla="*/ 294 h 560"/>
                <a:gd name="T12" fmla="*/ 330 w 856"/>
                <a:gd name="T13" fmla="*/ 419 h 560"/>
                <a:gd name="T14" fmla="*/ 342 w 856"/>
                <a:gd name="T15" fmla="*/ 460 h 560"/>
                <a:gd name="T16" fmla="*/ 312 w 856"/>
                <a:gd name="T17" fmla="*/ 322 h 560"/>
                <a:gd name="T18" fmla="*/ 373 w 856"/>
                <a:gd name="T19" fmla="*/ 367 h 560"/>
                <a:gd name="T20" fmla="*/ 402 w 856"/>
                <a:gd name="T21" fmla="*/ 470 h 560"/>
                <a:gd name="T22" fmla="*/ 371 w 856"/>
                <a:gd name="T23" fmla="*/ 337 h 560"/>
                <a:gd name="T24" fmla="*/ 458 w 856"/>
                <a:gd name="T25" fmla="*/ 386 h 560"/>
                <a:gd name="T26" fmla="*/ 464 w 856"/>
                <a:gd name="T27" fmla="*/ 384 h 560"/>
                <a:gd name="T28" fmla="*/ 511 w 856"/>
                <a:gd name="T29" fmla="*/ 333 h 560"/>
                <a:gd name="T30" fmla="*/ 545 w 856"/>
                <a:gd name="T31" fmla="*/ 436 h 560"/>
                <a:gd name="T32" fmla="*/ 523 w 856"/>
                <a:gd name="T33" fmla="*/ 334 h 560"/>
                <a:gd name="T34" fmla="*/ 585 w 856"/>
                <a:gd name="T35" fmla="*/ 353 h 560"/>
                <a:gd name="T36" fmla="*/ 595 w 856"/>
                <a:gd name="T37" fmla="*/ 381 h 560"/>
                <a:gd name="T38" fmla="*/ 640 w 856"/>
                <a:gd name="T39" fmla="*/ 343 h 560"/>
                <a:gd name="T40" fmla="*/ 650 w 856"/>
                <a:gd name="T41" fmla="*/ 364 h 560"/>
                <a:gd name="T42" fmla="*/ 761 w 856"/>
                <a:gd name="T43" fmla="*/ 321 h 560"/>
                <a:gd name="T44" fmla="*/ 853 w 856"/>
                <a:gd name="T45" fmla="*/ 322 h 560"/>
                <a:gd name="T46" fmla="*/ 773 w 856"/>
                <a:gd name="T47" fmla="*/ 353 h 560"/>
                <a:gd name="T48" fmla="*/ 574 w 856"/>
                <a:gd name="T49" fmla="*/ 471 h 560"/>
                <a:gd name="T50" fmla="*/ 390 w 856"/>
                <a:gd name="T51" fmla="*/ 554 h 560"/>
                <a:gd name="T52" fmla="*/ 228 w 856"/>
                <a:gd name="T53" fmla="*/ 522 h 560"/>
                <a:gd name="T54" fmla="*/ 99 w 856"/>
                <a:gd name="T55" fmla="*/ 347 h 560"/>
                <a:gd name="T56" fmla="*/ 375 w 856"/>
                <a:gd name="T57" fmla="*/ 0 h 560"/>
                <a:gd name="T58" fmla="*/ 558 w 856"/>
                <a:gd name="T59" fmla="*/ 86 h 560"/>
                <a:gd name="T60" fmla="*/ 732 w 856"/>
                <a:gd name="T61" fmla="*/ 241 h 560"/>
                <a:gd name="T62" fmla="*/ 814 w 856"/>
                <a:gd name="T63" fmla="*/ 300 h 560"/>
                <a:gd name="T64" fmla="*/ 841 w 856"/>
                <a:gd name="T65" fmla="*/ 321 h 560"/>
                <a:gd name="T66" fmla="*/ 648 w 856"/>
                <a:gd name="T67" fmla="*/ 315 h 560"/>
                <a:gd name="T68" fmla="*/ 673 w 856"/>
                <a:gd name="T69" fmla="*/ 249 h 560"/>
                <a:gd name="T70" fmla="*/ 642 w 856"/>
                <a:gd name="T71" fmla="*/ 315 h 560"/>
                <a:gd name="T72" fmla="*/ 619 w 856"/>
                <a:gd name="T73" fmla="*/ 223 h 560"/>
                <a:gd name="T74" fmla="*/ 592 w 856"/>
                <a:gd name="T75" fmla="*/ 297 h 560"/>
                <a:gd name="T76" fmla="*/ 546 w 856"/>
                <a:gd name="T77" fmla="*/ 275 h 560"/>
                <a:gd name="T78" fmla="*/ 566 w 856"/>
                <a:gd name="T79" fmla="*/ 196 h 560"/>
                <a:gd name="T80" fmla="*/ 525 w 856"/>
                <a:gd name="T81" fmla="*/ 291 h 560"/>
                <a:gd name="T82" fmla="*/ 478 w 856"/>
                <a:gd name="T83" fmla="*/ 245 h 560"/>
                <a:gd name="T84" fmla="*/ 487 w 856"/>
                <a:gd name="T85" fmla="*/ 198 h 560"/>
                <a:gd name="T86" fmla="*/ 369 w 856"/>
                <a:gd name="T87" fmla="*/ 294 h 560"/>
                <a:gd name="T88" fmla="*/ 424 w 856"/>
                <a:gd name="T89" fmla="*/ 184 h 560"/>
                <a:gd name="T90" fmla="*/ 422 w 856"/>
                <a:gd name="T91" fmla="*/ 170 h 560"/>
                <a:gd name="T92" fmla="*/ 350 w 856"/>
                <a:gd name="T93" fmla="*/ 292 h 560"/>
                <a:gd name="T94" fmla="*/ 340 w 856"/>
                <a:gd name="T95" fmla="*/ 216 h 560"/>
                <a:gd name="T96" fmla="*/ 354 w 856"/>
                <a:gd name="T97" fmla="*/ 107 h 560"/>
                <a:gd name="T98" fmla="*/ 319 w 856"/>
                <a:gd name="T99" fmla="*/ 227 h 560"/>
                <a:gd name="T100" fmla="*/ 254 w 856"/>
                <a:gd name="T101" fmla="*/ 220 h 560"/>
                <a:gd name="T102" fmla="*/ 287 w 856"/>
                <a:gd name="T103" fmla="*/ 122 h 560"/>
                <a:gd name="T104" fmla="*/ 215 w 856"/>
                <a:gd name="T105" fmla="*/ 257 h 560"/>
                <a:gd name="T106" fmla="*/ 199 w 856"/>
                <a:gd name="T107" fmla="*/ 205 h 560"/>
                <a:gd name="T108" fmla="*/ 217 w 856"/>
                <a:gd name="T109" fmla="*/ 143 h 560"/>
                <a:gd name="T110" fmla="*/ 142 w 856"/>
                <a:gd name="T111" fmla="*/ 258 h 560"/>
                <a:gd name="T112" fmla="*/ 67 w 856"/>
                <a:gd name="T113" fmla="*/ 205 h 560"/>
                <a:gd name="T114" fmla="*/ 226 w 856"/>
                <a:gd name="T115" fmla="*/ 49 h 5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6" h="560">
                  <a:moveTo>
                    <a:pt x="6" y="262"/>
                  </a:moveTo>
                  <a:lnTo>
                    <a:pt x="51" y="271"/>
                  </a:lnTo>
                  <a:lnTo>
                    <a:pt x="98" y="279"/>
                  </a:lnTo>
                  <a:lnTo>
                    <a:pt x="147" y="286"/>
                  </a:lnTo>
                  <a:lnTo>
                    <a:pt x="156" y="297"/>
                  </a:lnTo>
                  <a:lnTo>
                    <a:pt x="167" y="314"/>
                  </a:lnTo>
                  <a:lnTo>
                    <a:pt x="179" y="334"/>
                  </a:lnTo>
                  <a:lnTo>
                    <a:pt x="190" y="358"/>
                  </a:lnTo>
                  <a:lnTo>
                    <a:pt x="199" y="386"/>
                  </a:lnTo>
                  <a:lnTo>
                    <a:pt x="204" y="418"/>
                  </a:lnTo>
                  <a:lnTo>
                    <a:pt x="204" y="416"/>
                  </a:lnTo>
                  <a:lnTo>
                    <a:pt x="205" y="410"/>
                  </a:lnTo>
                  <a:lnTo>
                    <a:pt x="205" y="402"/>
                  </a:lnTo>
                  <a:lnTo>
                    <a:pt x="205" y="390"/>
                  </a:lnTo>
                  <a:lnTo>
                    <a:pt x="202" y="374"/>
                  </a:lnTo>
                  <a:lnTo>
                    <a:pt x="198" y="356"/>
                  </a:lnTo>
                  <a:lnTo>
                    <a:pt x="189" y="335"/>
                  </a:lnTo>
                  <a:lnTo>
                    <a:pt x="176" y="312"/>
                  </a:lnTo>
                  <a:lnTo>
                    <a:pt x="158" y="287"/>
                  </a:lnTo>
                  <a:lnTo>
                    <a:pt x="194" y="292"/>
                  </a:lnTo>
                  <a:lnTo>
                    <a:pt x="201" y="299"/>
                  </a:lnTo>
                  <a:lnTo>
                    <a:pt x="211" y="310"/>
                  </a:lnTo>
                  <a:lnTo>
                    <a:pt x="222" y="324"/>
                  </a:lnTo>
                  <a:lnTo>
                    <a:pt x="232" y="343"/>
                  </a:lnTo>
                  <a:lnTo>
                    <a:pt x="244" y="365"/>
                  </a:lnTo>
                  <a:lnTo>
                    <a:pt x="255" y="390"/>
                  </a:lnTo>
                  <a:lnTo>
                    <a:pt x="264" y="419"/>
                  </a:lnTo>
                  <a:lnTo>
                    <a:pt x="272" y="452"/>
                  </a:lnTo>
                  <a:lnTo>
                    <a:pt x="272" y="447"/>
                  </a:lnTo>
                  <a:lnTo>
                    <a:pt x="271" y="438"/>
                  </a:lnTo>
                  <a:lnTo>
                    <a:pt x="268" y="422"/>
                  </a:lnTo>
                  <a:lnTo>
                    <a:pt x="265" y="403"/>
                  </a:lnTo>
                  <a:lnTo>
                    <a:pt x="259" y="379"/>
                  </a:lnTo>
                  <a:lnTo>
                    <a:pt x="248" y="353"/>
                  </a:lnTo>
                  <a:lnTo>
                    <a:pt x="234" y="323"/>
                  </a:lnTo>
                  <a:lnTo>
                    <a:pt x="214" y="294"/>
                  </a:lnTo>
                  <a:lnTo>
                    <a:pt x="272" y="299"/>
                  </a:lnTo>
                  <a:lnTo>
                    <a:pt x="290" y="320"/>
                  </a:lnTo>
                  <a:lnTo>
                    <a:pt x="304" y="343"/>
                  </a:lnTo>
                  <a:lnTo>
                    <a:pt x="315" y="368"/>
                  </a:lnTo>
                  <a:lnTo>
                    <a:pt x="324" y="394"/>
                  </a:lnTo>
                  <a:lnTo>
                    <a:pt x="330" y="419"/>
                  </a:lnTo>
                  <a:lnTo>
                    <a:pt x="334" y="443"/>
                  </a:lnTo>
                  <a:lnTo>
                    <a:pt x="337" y="464"/>
                  </a:lnTo>
                  <a:lnTo>
                    <a:pt x="338" y="480"/>
                  </a:lnTo>
                  <a:lnTo>
                    <a:pt x="338" y="491"/>
                  </a:lnTo>
                  <a:lnTo>
                    <a:pt x="338" y="495"/>
                  </a:lnTo>
                  <a:lnTo>
                    <a:pt x="342" y="460"/>
                  </a:lnTo>
                  <a:lnTo>
                    <a:pt x="341" y="430"/>
                  </a:lnTo>
                  <a:lnTo>
                    <a:pt x="339" y="402"/>
                  </a:lnTo>
                  <a:lnTo>
                    <a:pt x="334" y="378"/>
                  </a:lnTo>
                  <a:lnTo>
                    <a:pt x="327" y="356"/>
                  </a:lnTo>
                  <a:lnTo>
                    <a:pt x="319" y="337"/>
                  </a:lnTo>
                  <a:lnTo>
                    <a:pt x="312" y="322"/>
                  </a:lnTo>
                  <a:lnTo>
                    <a:pt x="304" y="310"/>
                  </a:lnTo>
                  <a:lnTo>
                    <a:pt x="298" y="302"/>
                  </a:lnTo>
                  <a:lnTo>
                    <a:pt x="335" y="305"/>
                  </a:lnTo>
                  <a:lnTo>
                    <a:pt x="350" y="324"/>
                  </a:lnTo>
                  <a:lnTo>
                    <a:pt x="362" y="345"/>
                  </a:lnTo>
                  <a:lnTo>
                    <a:pt x="373" y="367"/>
                  </a:lnTo>
                  <a:lnTo>
                    <a:pt x="381" y="390"/>
                  </a:lnTo>
                  <a:lnTo>
                    <a:pt x="389" y="411"/>
                  </a:lnTo>
                  <a:lnTo>
                    <a:pt x="394" y="431"/>
                  </a:lnTo>
                  <a:lnTo>
                    <a:pt x="398" y="448"/>
                  </a:lnTo>
                  <a:lnTo>
                    <a:pt x="401" y="461"/>
                  </a:lnTo>
                  <a:lnTo>
                    <a:pt x="402" y="470"/>
                  </a:lnTo>
                  <a:lnTo>
                    <a:pt x="403" y="473"/>
                  </a:lnTo>
                  <a:lnTo>
                    <a:pt x="401" y="442"/>
                  </a:lnTo>
                  <a:lnTo>
                    <a:pt x="396" y="411"/>
                  </a:lnTo>
                  <a:lnTo>
                    <a:pt x="389" y="384"/>
                  </a:lnTo>
                  <a:lnTo>
                    <a:pt x="380" y="359"/>
                  </a:lnTo>
                  <a:lnTo>
                    <a:pt x="371" y="337"/>
                  </a:lnTo>
                  <a:lnTo>
                    <a:pt x="362" y="320"/>
                  </a:lnTo>
                  <a:lnTo>
                    <a:pt x="354" y="306"/>
                  </a:lnTo>
                  <a:lnTo>
                    <a:pt x="415" y="310"/>
                  </a:lnTo>
                  <a:lnTo>
                    <a:pt x="435" y="336"/>
                  </a:lnTo>
                  <a:lnTo>
                    <a:pt x="448" y="362"/>
                  </a:lnTo>
                  <a:lnTo>
                    <a:pt x="458" y="386"/>
                  </a:lnTo>
                  <a:lnTo>
                    <a:pt x="463" y="408"/>
                  </a:lnTo>
                  <a:lnTo>
                    <a:pt x="465" y="426"/>
                  </a:lnTo>
                  <a:lnTo>
                    <a:pt x="466" y="436"/>
                  </a:lnTo>
                  <a:lnTo>
                    <a:pt x="466" y="440"/>
                  </a:lnTo>
                  <a:lnTo>
                    <a:pt x="467" y="411"/>
                  </a:lnTo>
                  <a:lnTo>
                    <a:pt x="464" y="384"/>
                  </a:lnTo>
                  <a:lnTo>
                    <a:pt x="456" y="360"/>
                  </a:lnTo>
                  <a:lnTo>
                    <a:pt x="448" y="340"/>
                  </a:lnTo>
                  <a:lnTo>
                    <a:pt x="439" y="323"/>
                  </a:lnTo>
                  <a:lnTo>
                    <a:pt x="431" y="311"/>
                  </a:lnTo>
                  <a:lnTo>
                    <a:pt x="498" y="315"/>
                  </a:lnTo>
                  <a:lnTo>
                    <a:pt x="511" y="333"/>
                  </a:lnTo>
                  <a:lnTo>
                    <a:pt x="522" y="354"/>
                  </a:lnTo>
                  <a:lnTo>
                    <a:pt x="529" y="374"/>
                  </a:lnTo>
                  <a:lnTo>
                    <a:pt x="536" y="394"/>
                  </a:lnTo>
                  <a:lnTo>
                    <a:pt x="540" y="413"/>
                  </a:lnTo>
                  <a:lnTo>
                    <a:pt x="542" y="427"/>
                  </a:lnTo>
                  <a:lnTo>
                    <a:pt x="545" y="436"/>
                  </a:lnTo>
                  <a:lnTo>
                    <a:pt x="545" y="440"/>
                  </a:lnTo>
                  <a:lnTo>
                    <a:pt x="545" y="413"/>
                  </a:lnTo>
                  <a:lnTo>
                    <a:pt x="541" y="387"/>
                  </a:lnTo>
                  <a:lnTo>
                    <a:pt x="536" y="366"/>
                  </a:lnTo>
                  <a:lnTo>
                    <a:pt x="529" y="348"/>
                  </a:lnTo>
                  <a:lnTo>
                    <a:pt x="523" y="334"/>
                  </a:lnTo>
                  <a:lnTo>
                    <a:pt x="516" y="322"/>
                  </a:lnTo>
                  <a:lnTo>
                    <a:pt x="512" y="315"/>
                  </a:lnTo>
                  <a:lnTo>
                    <a:pt x="571" y="317"/>
                  </a:lnTo>
                  <a:lnTo>
                    <a:pt x="574" y="326"/>
                  </a:lnTo>
                  <a:lnTo>
                    <a:pt x="579" y="337"/>
                  </a:lnTo>
                  <a:lnTo>
                    <a:pt x="585" y="353"/>
                  </a:lnTo>
                  <a:lnTo>
                    <a:pt x="589" y="370"/>
                  </a:lnTo>
                  <a:lnTo>
                    <a:pt x="594" y="389"/>
                  </a:lnTo>
                  <a:lnTo>
                    <a:pt x="597" y="408"/>
                  </a:lnTo>
                  <a:lnTo>
                    <a:pt x="597" y="405"/>
                  </a:lnTo>
                  <a:lnTo>
                    <a:pt x="596" y="395"/>
                  </a:lnTo>
                  <a:lnTo>
                    <a:pt x="595" y="381"/>
                  </a:lnTo>
                  <a:lnTo>
                    <a:pt x="591" y="361"/>
                  </a:lnTo>
                  <a:lnTo>
                    <a:pt x="586" y="341"/>
                  </a:lnTo>
                  <a:lnTo>
                    <a:pt x="576" y="318"/>
                  </a:lnTo>
                  <a:lnTo>
                    <a:pt x="629" y="319"/>
                  </a:lnTo>
                  <a:lnTo>
                    <a:pt x="635" y="330"/>
                  </a:lnTo>
                  <a:lnTo>
                    <a:pt x="640" y="343"/>
                  </a:lnTo>
                  <a:lnTo>
                    <a:pt x="645" y="356"/>
                  </a:lnTo>
                  <a:lnTo>
                    <a:pt x="648" y="368"/>
                  </a:lnTo>
                  <a:lnTo>
                    <a:pt x="651" y="378"/>
                  </a:lnTo>
                  <a:lnTo>
                    <a:pt x="653" y="384"/>
                  </a:lnTo>
                  <a:lnTo>
                    <a:pt x="653" y="387"/>
                  </a:lnTo>
                  <a:lnTo>
                    <a:pt x="650" y="364"/>
                  </a:lnTo>
                  <a:lnTo>
                    <a:pt x="645" y="344"/>
                  </a:lnTo>
                  <a:lnTo>
                    <a:pt x="639" y="329"/>
                  </a:lnTo>
                  <a:lnTo>
                    <a:pt x="634" y="319"/>
                  </a:lnTo>
                  <a:lnTo>
                    <a:pt x="681" y="320"/>
                  </a:lnTo>
                  <a:lnTo>
                    <a:pt x="723" y="321"/>
                  </a:lnTo>
                  <a:lnTo>
                    <a:pt x="761" y="321"/>
                  </a:lnTo>
                  <a:lnTo>
                    <a:pt x="794" y="321"/>
                  </a:lnTo>
                  <a:lnTo>
                    <a:pt x="821" y="321"/>
                  </a:lnTo>
                  <a:lnTo>
                    <a:pt x="840" y="321"/>
                  </a:lnTo>
                  <a:lnTo>
                    <a:pt x="853" y="321"/>
                  </a:lnTo>
                  <a:lnTo>
                    <a:pt x="856" y="322"/>
                  </a:lnTo>
                  <a:lnTo>
                    <a:pt x="853" y="322"/>
                  </a:lnTo>
                  <a:lnTo>
                    <a:pt x="849" y="323"/>
                  </a:lnTo>
                  <a:lnTo>
                    <a:pt x="840" y="326"/>
                  </a:lnTo>
                  <a:lnTo>
                    <a:pt x="828" y="329"/>
                  </a:lnTo>
                  <a:lnTo>
                    <a:pt x="813" y="334"/>
                  </a:lnTo>
                  <a:lnTo>
                    <a:pt x="795" y="342"/>
                  </a:lnTo>
                  <a:lnTo>
                    <a:pt x="773" y="353"/>
                  </a:lnTo>
                  <a:lnTo>
                    <a:pt x="747" y="366"/>
                  </a:lnTo>
                  <a:lnTo>
                    <a:pt x="716" y="381"/>
                  </a:lnTo>
                  <a:lnTo>
                    <a:pt x="683" y="401"/>
                  </a:lnTo>
                  <a:lnTo>
                    <a:pt x="646" y="423"/>
                  </a:lnTo>
                  <a:lnTo>
                    <a:pt x="604" y="452"/>
                  </a:lnTo>
                  <a:lnTo>
                    <a:pt x="574" y="471"/>
                  </a:lnTo>
                  <a:lnTo>
                    <a:pt x="543" y="490"/>
                  </a:lnTo>
                  <a:lnTo>
                    <a:pt x="512" y="507"/>
                  </a:lnTo>
                  <a:lnTo>
                    <a:pt x="481" y="522"/>
                  </a:lnTo>
                  <a:lnTo>
                    <a:pt x="451" y="535"/>
                  </a:lnTo>
                  <a:lnTo>
                    <a:pt x="421" y="546"/>
                  </a:lnTo>
                  <a:lnTo>
                    <a:pt x="390" y="554"/>
                  </a:lnTo>
                  <a:lnTo>
                    <a:pt x="361" y="559"/>
                  </a:lnTo>
                  <a:lnTo>
                    <a:pt x="332" y="560"/>
                  </a:lnTo>
                  <a:lnTo>
                    <a:pt x="304" y="557"/>
                  </a:lnTo>
                  <a:lnTo>
                    <a:pt x="278" y="551"/>
                  </a:lnTo>
                  <a:lnTo>
                    <a:pt x="252" y="539"/>
                  </a:lnTo>
                  <a:lnTo>
                    <a:pt x="228" y="522"/>
                  </a:lnTo>
                  <a:lnTo>
                    <a:pt x="205" y="502"/>
                  </a:lnTo>
                  <a:lnTo>
                    <a:pt x="185" y="473"/>
                  </a:lnTo>
                  <a:lnTo>
                    <a:pt x="158" y="436"/>
                  </a:lnTo>
                  <a:lnTo>
                    <a:pt x="137" y="403"/>
                  </a:lnTo>
                  <a:lnTo>
                    <a:pt x="116" y="373"/>
                  </a:lnTo>
                  <a:lnTo>
                    <a:pt x="99" y="347"/>
                  </a:lnTo>
                  <a:lnTo>
                    <a:pt x="80" y="324"/>
                  </a:lnTo>
                  <a:lnTo>
                    <a:pt x="64" y="305"/>
                  </a:lnTo>
                  <a:lnTo>
                    <a:pt x="45" y="289"/>
                  </a:lnTo>
                  <a:lnTo>
                    <a:pt x="27" y="274"/>
                  </a:lnTo>
                  <a:lnTo>
                    <a:pt x="6" y="262"/>
                  </a:lnTo>
                  <a:close/>
                  <a:moveTo>
                    <a:pt x="375" y="0"/>
                  </a:moveTo>
                  <a:lnTo>
                    <a:pt x="406" y="5"/>
                  </a:lnTo>
                  <a:lnTo>
                    <a:pt x="438" y="13"/>
                  </a:lnTo>
                  <a:lnTo>
                    <a:pt x="470" y="26"/>
                  </a:lnTo>
                  <a:lnTo>
                    <a:pt x="500" y="43"/>
                  </a:lnTo>
                  <a:lnTo>
                    <a:pt x="529" y="62"/>
                  </a:lnTo>
                  <a:lnTo>
                    <a:pt x="558" y="86"/>
                  </a:lnTo>
                  <a:lnTo>
                    <a:pt x="596" y="121"/>
                  </a:lnTo>
                  <a:lnTo>
                    <a:pt x="629" y="151"/>
                  </a:lnTo>
                  <a:lnTo>
                    <a:pt x="660" y="179"/>
                  </a:lnTo>
                  <a:lnTo>
                    <a:pt x="687" y="203"/>
                  </a:lnTo>
                  <a:lnTo>
                    <a:pt x="711" y="223"/>
                  </a:lnTo>
                  <a:lnTo>
                    <a:pt x="732" y="241"/>
                  </a:lnTo>
                  <a:lnTo>
                    <a:pt x="751" y="256"/>
                  </a:lnTo>
                  <a:lnTo>
                    <a:pt x="768" y="268"/>
                  </a:lnTo>
                  <a:lnTo>
                    <a:pt x="782" y="279"/>
                  </a:lnTo>
                  <a:lnTo>
                    <a:pt x="794" y="287"/>
                  </a:lnTo>
                  <a:lnTo>
                    <a:pt x="805" y="294"/>
                  </a:lnTo>
                  <a:lnTo>
                    <a:pt x="814" y="300"/>
                  </a:lnTo>
                  <a:lnTo>
                    <a:pt x="823" y="305"/>
                  </a:lnTo>
                  <a:lnTo>
                    <a:pt x="832" y="309"/>
                  </a:lnTo>
                  <a:lnTo>
                    <a:pt x="839" y="314"/>
                  </a:lnTo>
                  <a:lnTo>
                    <a:pt x="846" y="317"/>
                  </a:lnTo>
                  <a:lnTo>
                    <a:pt x="853" y="321"/>
                  </a:lnTo>
                  <a:lnTo>
                    <a:pt x="841" y="321"/>
                  </a:lnTo>
                  <a:lnTo>
                    <a:pt x="823" y="321"/>
                  </a:lnTo>
                  <a:lnTo>
                    <a:pt x="798" y="320"/>
                  </a:lnTo>
                  <a:lnTo>
                    <a:pt x="768" y="319"/>
                  </a:lnTo>
                  <a:lnTo>
                    <a:pt x="733" y="318"/>
                  </a:lnTo>
                  <a:lnTo>
                    <a:pt x="692" y="317"/>
                  </a:lnTo>
                  <a:lnTo>
                    <a:pt x="648" y="315"/>
                  </a:lnTo>
                  <a:lnTo>
                    <a:pt x="651" y="309"/>
                  </a:lnTo>
                  <a:lnTo>
                    <a:pt x="657" y="299"/>
                  </a:lnTo>
                  <a:lnTo>
                    <a:pt x="663" y="285"/>
                  </a:lnTo>
                  <a:lnTo>
                    <a:pt x="669" y="267"/>
                  </a:lnTo>
                  <a:lnTo>
                    <a:pt x="674" y="246"/>
                  </a:lnTo>
                  <a:lnTo>
                    <a:pt x="673" y="249"/>
                  </a:lnTo>
                  <a:lnTo>
                    <a:pt x="671" y="256"/>
                  </a:lnTo>
                  <a:lnTo>
                    <a:pt x="666" y="267"/>
                  </a:lnTo>
                  <a:lnTo>
                    <a:pt x="662" y="279"/>
                  </a:lnTo>
                  <a:lnTo>
                    <a:pt x="656" y="292"/>
                  </a:lnTo>
                  <a:lnTo>
                    <a:pt x="649" y="304"/>
                  </a:lnTo>
                  <a:lnTo>
                    <a:pt x="642" y="315"/>
                  </a:lnTo>
                  <a:lnTo>
                    <a:pt x="590" y="311"/>
                  </a:lnTo>
                  <a:lnTo>
                    <a:pt x="602" y="290"/>
                  </a:lnTo>
                  <a:lnTo>
                    <a:pt x="610" y="268"/>
                  </a:lnTo>
                  <a:lnTo>
                    <a:pt x="615" y="248"/>
                  </a:lnTo>
                  <a:lnTo>
                    <a:pt x="617" y="234"/>
                  </a:lnTo>
                  <a:lnTo>
                    <a:pt x="619" y="223"/>
                  </a:lnTo>
                  <a:lnTo>
                    <a:pt x="619" y="220"/>
                  </a:lnTo>
                  <a:lnTo>
                    <a:pt x="615" y="238"/>
                  </a:lnTo>
                  <a:lnTo>
                    <a:pt x="610" y="256"/>
                  </a:lnTo>
                  <a:lnTo>
                    <a:pt x="604" y="271"/>
                  </a:lnTo>
                  <a:lnTo>
                    <a:pt x="598" y="286"/>
                  </a:lnTo>
                  <a:lnTo>
                    <a:pt x="592" y="297"/>
                  </a:lnTo>
                  <a:lnTo>
                    <a:pt x="588" y="306"/>
                  </a:lnTo>
                  <a:lnTo>
                    <a:pt x="585" y="311"/>
                  </a:lnTo>
                  <a:lnTo>
                    <a:pt x="526" y="307"/>
                  </a:lnTo>
                  <a:lnTo>
                    <a:pt x="532" y="300"/>
                  </a:lnTo>
                  <a:lnTo>
                    <a:pt x="538" y="290"/>
                  </a:lnTo>
                  <a:lnTo>
                    <a:pt x="546" y="275"/>
                  </a:lnTo>
                  <a:lnTo>
                    <a:pt x="553" y="258"/>
                  </a:lnTo>
                  <a:lnTo>
                    <a:pt x="561" y="237"/>
                  </a:lnTo>
                  <a:lnTo>
                    <a:pt x="565" y="213"/>
                  </a:lnTo>
                  <a:lnTo>
                    <a:pt x="569" y="186"/>
                  </a:lnTo>
                  <a:lnTo>
                    <a:pt x="569" y="188"/>
                  </a:lnTo>
                  <a:lnTo>
                    <a:pt x="566" y="196"/>
                  </a:lnTo>
                  <a:lnTo>
                    <a:pt x="563" y="208"/>
                  </a:lnTo>
                  <a:lnTo>
                    <a:pt x="559" y="222"/>
                  </a:lnTo>
                  <a:lnTo>
                    <a:pt x="552" y="238"/>
                  </a:lnTo>
                  <a:lnTo>
                    <a:pt x="545" y="256"/>
                  </a:lnTo>
                  <a:lnTo>
                    <a:pt x="536" y="274"/>
                  </a:lnTo>
                  <a:lnTo>
                    <a:pt x="525" y="291"/>
                  </a:lnTo>
                  <a:lnTo>
                    <a:pt x="512" y="307"/>
                  </a:lnTo>
                  <a:lnTo>
                    <a:pt x="445" y="302"/>
                  </a:lnTo>
                  <a:lnTo>
                    <a:pt x="451" y="292"/>
                  </a:lnTo>
                  <a:lnTo>
                    <a:pt x="460" y="280"/>
                  </a:lnTo>
                  <a:lnTo>
                    <a:pt x="470" y="264"/>
                  </a:lnTo>
                  <a:lnTo>
                    <a:pt x="478" y="245"/>
                  </a:lnTo>
                  <a:lnTo>
                    <a:pt x="486" y="223"/>
                  </a:lnTo>
                  <a:lnTo>
                    <a:pt x="490" y="199"/>
                  </a:lnTo>
                  <a:lnTo>
                    <a:pt x="491" y="173"/>
                  </a:lnTo>
                  <a:lnTo>
                    <a:pt x="491" y="177"/>
                  </a:lnTo>
                  <a:lnTo>
                    <a:pt x="490" y="185"/>
                  </a:lnTo>
                  <a:lnTo>
                    <a:pt x="487" y="198"/>
                  </a:lnTo>
                  <a:lnTo>
                    <a:pt x="481" y="216"/>
                  </a:lnTo>
                  <a:lnTo>
                    <a:pt x="474" y="235"/>
                  </a:lnTo>
                  <a:lnTo>
                    <a:pt x="463" y="256"/>
                  </a:lnTo>
                  <a:lnTo>
                    <a:pt x="448" y="278"/>
                  </a:lnTo>
                  <a:lnTo>
                    <a:pt x="429" y="299"/>
                  </a:lnTo>
                  <a:lnTo>
                    <a:pt x="369" y="294"/>
                  </a:lnTo>
                  <a:lnTo>
                    <a:pt x="376" y="284"/>
                  </a:lnTo>
                  <a:lnTo>
                    <a:pt x="385" y="271"/>
                  </a:lnTo>
                  <a:lnTo>
                    <a:pt x="394" y="254"/>
                  </a:lnTo>
                  <a:lnTo>
                    <a:pt x="405" y="233"/>
                  </a:lnTo>
                  <a:lnTo>
                    <a:pt x="415" y="210"/>
                  </a:lnTo>
                  <a:lnTo>
                    <a:pt x="424" y="184"/>
                  </a:lnTo>
                  <a:lnTo>
                    <a:pt x="430" y="157"/>
                  </a:lnTo>
                  <a:lnTo>
                    <a:pt x="434" y="128"/>
                  </a:lnTo>
                  <a:lnTo>
                    <a:pt x="434" y="131"/>
                  </a:lnTo>
                  <a:lnTo>
                    <a:pt x="430" y="140"/>
                  </a:lnTo>
                  <a:lnTo>
                    <a:pt x="427" y="153"/>
                  </a:lnTo>
                  <a:lnTo>
                    <a:pt x="422" y="170"/>
                  </a:lnTo>
                  <a:lnTo>
                    <a:pt x="414" y="190"/>
                  </a:lnTo>
                  <a:lnTo>
                    <a:pt x="405" y="211"/>
                  </a:lnTo>
                  <a:lnTo>
                    <a:pt x="394" y="233"/>
                  </a:lnTo>
                  <a:lnTo>
                    <a:pt x="381" y="255"/>
                  </a:lnTo>
                  <a:lnTo>
                    <a:pt x="367" y="274"/>
                  </a:lnTo>
                  <a:lnTo>
                    <a:pt x="350" y="292"/>
                  </a:lnTo>
                  <a:lnTo>
                    <a:pt x="298" y="286"/>
                  </a:lnTo>
                  <a:lnTo>
                    <a:pt x="303" y="280"/>
                  </a:lnTo>
                  <a:lnTo>
                    <a:pt x="312" y="269"/>
                  </a:lnTo>
                  <a:lnTo>
                    <a:pt x="322" y="255"/>
                  </a:lnTo>
                  <a:lnTo>
                    <a:pt x="331" y="237"/>
                  </a:lnTo>
                  <a:lnTo>
                    <a:pt x="340" y="216"/>
                  </a:lnTo>
                  <a:lnTo>
                    <a:pt x="348" y="192"/>
                  </a:lnTo>
                  <a:lnTo>
                    <a:pt x="353" y="162"/>
                  </a:lnTo>
                  <a:lnTo>
                    <a:pt x="356" y="131"/>
                  </a:lnTo>
                  <a:lnTo>
                    <a:pt x="356" y="95"/>
                  </a:lnTo>
                  <a:lnTo>
                    <a:pt x="355" y="98"/>
                  </a:lnTo>
                  <a:lnTo>
                    <a:pt x="354" y="107"/>
                  </a:lnTo>
                  <a:lnTo>
                    <a:pt x="352" y="121"/>
                  </a:lnTo>
                  <a:lnTo>
                    <a:pt x="349" y="138"/>
                  </a:lnTo>
                  <a:lnTo>
                    <a:pt x="344" y="158"/>
                  </a:lnTo>
                  <a:lnTo>
                    <a:pt x="338" y="181"/>
                  </a:lnTo>
                  <a:lnTo>
                    <a:pt x="330" y="204"/>
                  </a:lnTo>
                  <a:lnTo>
                    <a:pt x="319" y="227"/>
                  </a:lnTo>
                  <a:lnTo>
                    <a:pt x="306" y="248"/>
                  </a:lnTo>
                  <a:lnTo>
                    <a:pt x="291" y="268"/>
                  </a:lnTo>
                  <a:lnTo>
                    <a:pt x="274" y="284"/>
                  </a:lnTo>
                  <a:lnTo>
                    <a:pt x="214" y="277"/>
                  </a:lnTo>
                  <a:lnTo>
                    <a:pt x="237" y="248"/>
                  </a:lnTo>
                  <a:lnTo>
                    <a:pt x="254" y="220"/>
                  </a:lnTo>
                  <a:lnTo>
                    <a:pt x="267" y="194"/>
                  </a:lnTo>
                  <a:lnTo>
                    <a:pt x="276" y="171"/>
                  </a:lnTo>
                  <a:lnTo>
                    <a:pt x="282" y="150"/>
                  </a:lnTo>
                  <a:lnTo>
                    <a:pt x="285" y="135"/>
                  </a:lnTo>
                  <a:lnTo>
                    <a:pt x="287" y="125"/>
                  </a:lnTo>
                  <a:lnTo>
                    <a:pt x="287" y="122"/>
                  </a:lnTo>
                  <a:lnTo>
                    <a:pt x="277" y="154"/>
                  </a:lnTo>
                  <a:lnTo>
                    <a:pt x="266" y="182"/>
                  </a:lnTo>
                  <a:lnTo>
                    <a:pt x="253" y="206"/>
                  </a:lnTo>
                  <a:lnTo>
                    <a:pt x="240" y="227"/>
                  </a:lnTo>
                  <a:lnTo>
                    <a:pt x="227" y="244"/>
                  </a:lnTo>
                  <a:lnTo>
                    <a:pt x="215" y="257"/>
                  </a:lnTo>
                  <a:lnTo>
                    <a:pt x="204" y="268"/>
                  </a:lnTo>
                  <a:lnTo>
                    <a:pt x="197" y="274"/>
                  </a:lnTo>
                  <a:lnTo>
                    <a:pt x="144" y="267"/>
                  </a:lnTo>
                  <a:lnTo>
                    <a:pt x="168" y="244"/>
                  </a:lnTo>
                  <a:lnTo>
                    <a:pt x="186" y="223"/>
                  </a:lnTo>
                  <a:lnTo>
                    <a:pt x="199" y="205"/>
                  </a:lnTo>
                  <a:lnTo>
                    <a:pt x="207" y="187"/>
                  </a:lnTo>
                  <a:lnTo>
                    <a:pt x="213" y="172"/>
                  </a:lnTo>
                  <a:lnTo>
                    <a:pt x="216" y="160"/>
                  </a:lnTo>
                  <a:lnTo>
                    <a:pt x="217" y="150"/>
                  </a:lnTo>
                  <a:lnTo>
                    <a:pt x="217" y="145"/>
                  </a:lnTo>
                  <a:lnTo>
                    <a:pt x="217" y="143"/>
                  </a:lnTo>
                  <a:lnTo>
                    <a:pt x="207" y="171"/>
                  </a:lnTo>
                  <a:lnTo>
                    <a:pt x="195" y="195"/>
                  </a:lnTo>
                  <a:lnTo>
                    <a:pt x="181" y="216"/>
                  </a:lnTo>
                  <a:lnTo>
                    <a:pt x="167" y="233"/>
                  </a:lnTo>
                  <a:lnTo>
                    <a:pt x="154" y="247"/>
                  </a:lnTo>
                  <a:lnTo>
                    <a:pt x="142" y="258"/>
                  </a:lnTo>
                  <a:lnTo>
                    <a:pt x="133" y="265"/>
                  </a:lnTo>
                  <a:lnTo>
                    <a:pt x="0" y="242"/>
                  </a:lnTo>
                  <a:lnTo>
                    <a:pt x="14" y="236"/>
                  </a:lnTo>
                  <a:lnTo>
                    <a:pt x="29" y="229"/>
                  </a:lnTo>
                  <a:lnTo>
                    <a:pt x="48" y="219"/>
                  </a:lnTo>
                  <a:lnTo>
                    <a:pt x="67" y="205"/>
                  </a:lnTo>
                  <a:lnTo>
                    <a:pt x="90" y="187"/>
                  </a:lnTo>
                  <a:lnTo>
                    <a:pt x="114" y="166"/>
                  </a:lnTo>
                  <a:lnTo>
                    <a:pt x="140" y="141"/>
                  </a:lnTo>
                  <a:lnTo>
                    <a:pt x="168" y="110"/>
                  </a:lnTo>
                  <a:lnTo>
                    <a:pt x="200" y="75"/>
                  </a:lnTo>
                  <a:lnTo>
                    <a:pt x="226" y="49"/>
                  </a:lnTo>
                  <a:lnTo>
                    <a:pt x="254" y="30"/>
                  </a:lnTo>
                  <a:lnTo>
                    <a:pt x="282" y="16"/>
                  </a:lnTo>
                  <a:lnTo>
                    <a:pt x="313" y="6"/>
                  </a:lnTo>
                  <a:lnTo>
                    <a:pt x="344" y="0"/>
                  </a:lnTo>
                  <a:lnTo>
                    <a:pt x="375" y="0"/>
                  </a:lnTo>
                  <a:close/>
                </a:path>
              </a:pathLst>
            </a:custGeom>
            <a:solidFill>
              <a:schemeClr val="accent2"/>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41" name="Freeform 41"/>
            <p:cNvSpPr>
              <a:spLocks noEditPoints="1"/>
            </p:cNvSpPr>
            <p:nvPr/>
          </p:nvSpPr>
          <p:spPr bwMode="auto">
            <a:xfrm>
              <a:off x="6162675" y="1747838"/>
              <a:ext cx="1209675" cy="1841500"/>
            </a:xfrm>
            <a:custGeom>
              <a:gdLst>
                <a:gd name="T0" fmla="*/ 472 w 762"/>
                <a:gd name="T1" fmla="*/ 180 h 1160"/>
                <a:gd name="T2" fmla="*/ 393 w 762"/>
                <a:gd name="T3" fmla="*/ 247 h 1160"/>
                <a:gd name="T4" fmla="*/ 433 w 762"/>
                <a:gd name="T5" fmla="*/ 271 h 1160"/>
                <a:gd name="T6" fmla="*/ 357 w 762"/>
                <a:gd name="T7" fmla="*/ 318 h 1160"/>
                <a:gd name="T8" fmla="*/ 406 w 762"/>
                <a:gd name="T9" fmla="*/ 343 h 1160"/>
                <a:gd name="T10" fmla="*/ 418 w 762"/>
                <a:gd name="T11" fmla="*/ 432 h 1160"/>
                <a:gd name="T12" fmla="*/ 278 w 762"/>
                <a:gd name="T13" fmla="*/ 378 h 1160"/>
                <a:gd name="T14" fmla="*/ 397 w 762"/>
                <a:gd name="T15" fmla="*/ 434 h 1160"/>
                <a:gd name="T16" fmla="*/ 360 w 762"/>
                <a:gd name="T17" fmla="*/ 514 h 1160"/>
                <a:gd name="T18" fmla="*/ 277 w 762"/>
                <a:gd name="T19" fmla="*/ 487 h 1160"/>
                <a:gd name="T20" fmla="*/ 402 w 762"/>
                <a:gd name="T21" fmla="*/ 660 h 1160"/>
                <a:gd name="T22" fmla="*/ 250 w 762"/>
                <a:gd name="T23" fmla="*/ 571 h 1160"/>
                <a:gd name="T24" fmla="*/ 243 w 762"/>
                <a:gd name="T25" fmla="*/ 578 h 1160"/>
                <a:gd name="T26" fmla="*/ 398 w 762"/>
                <a:gd name="T27" fmla="*/ 685 h 1160"/>
                <a:gd name="T28" fmla="*/ 295 w 762"/>
                <a:gd name="T29" fmla="*/ 693 h 1160"/>
                <a:gd name="T30" fmla="*/ 140 w 762"/>
                <a:gd name="T31" fmla="*/ 659 h 1160"/>
                <a:gd name="T32" fmla="*/ 293 w 762"/>
                <a:gd name="T33" fmla="*/ 714 h 1160"/>
                <a:gd name="T34" fmla="*/ 303 w 762"/>
                <a:gd name="T35" fmla="*/ 819 h 1160"/>
                <a:gd name="T36" fmla="*/ 161 w 762"/>
                <a:gd name="T37" fmla="*/ 755 h 1160"/>
                <a:gd name="T38" fmla="*/ 325 w 762"/>
                <a:gd name="T39" fmla="*/ 855 h 1160"/>
                <a:gd name="T40" fmla="*/ 269 w 762"/>
                <a:gd name="T41" fmla="*/ 889 h 1160"/>
                <a:gd name="T42" fmla="*/ 179 w 762"/>
                <a:gd name="T43" fmla="*/ 852 h 1160"/>
                <a:gd name="T44" fmla="*/ 331 w 762"/>
                <a:gd name="T45" fmla="*/ 968 h 1160"/>
                <a:gd name="T46" fmla="*/ 261 w 762"/>
                <a:gd name="T47" fmla="*/ 1083 h 1160"/>
                <a:gd name="T48" fmla="*/ 86 w 762"/>
                <a:gd name="T49" fmla="*/ 868 h 1160"/>
                <a:gd name="T50" fmla="*/ 6 w 762"/>
                <a:gd name="T51" fmla="*/ 602 h 1160"/>
                <a:gd name="T52" fmla="*/ 183 w 762"/>
                <a:gd name="T53" fmla="*/ 341 h 1160"/>
                <a:gd name="T54" fmla="*/ 385 w 762"/>
                <a:gd name="T55" fmla="*/ 140 h 1160"/>
                <a:gd name="T56" fmla="*/ 463 w 762"/>
                <a:gd name="T57" fmla="*/ 45 h 1160"/>
                <a:gd name="T58" fmla="*/ 492 w 762"/>
                <a:gd name="T59" fmla="*/ 1 h 1160"/>
                <a:gd name="T60" fmla="*/ 522 w 762"/>
                <a:gd name="T61" fmla="*/ 111 h 1160"/>
                <a:gd name="T62" fmla="*/ 662 w 762"/>
                <a:gd name="T63" fmla="*/ 395 h 1160"/>
                <a:gd name="T64" fmla="*/ 759 w 762"/>
                <a:gd name="T65" fmla="*/ 661 h 1160"/>
                <a:gd name="T66" fmla="*/ 693 w 762"/>
                <a:gd name="T67" fmla="*/ 883 h 1160"/>
                <a:gd name="T68" fmla="*/ 443 w 762"/>
                <a:gd name="T69" fmla="*/ 1038 h 1160"/>
                <a:gd name="T70" fmla="*/ 337 w 762"/>
                <a:gd name="T71" fmla="*/ 1092 h 1160"/>
                <a:gd name="T72" fmla="*/ 482 w 762"/>
                <a:gd name="T73" fmla="*/ 907 h 1160"/>
                <a:gd name="T74" fmla="*/ 505 w 762"/>
                <a:gd name="T75" fmla="*/ 895 h 1160"/>
                <a:gd name="T76" fmla="*/ 389 w 762"/>
                <a:gd name="T77" fmla="*/ 891 h 1160"/>
                <a:gd name="T78" fmla="*/ 566 w 762"/>
                <a:gd name="T79" fmla="*/ 816 h 1160"/>
                <a:gd name="T80" fmla="*/ 494 w 762"/>
                <a:gd name="T81" fmla="*/ 823 h 1160"/>
                <a:gd name="T82" fmla="*/ 479 w 762"/>
                <a:gd name="T83" fmla="*/ 747 h 1160"/>
                <a:gd name="T84" fmla="*/ 658 w 762"/>
                <a:gd name="T85" fmla="*/ 722 h 1160"/>
                <a:gd name="T86" fmla="*/ 497 w 762"/>
                <a:gd name="T87" fmla="*/ 720 h 1160"/>
                <a:gd name="T88" fmla="*/ 438 w 762"/>
                <a:gd name="T89" fmla="*/ 692 h 1160"/>
                <a:gd name="T90" fmla="*/ 621 w 762"/>
                <a:gd name="T91" fmla="*/ 636 h 1160"/>
                <a:gd name="T92" fmla="*/ 509 w 762"/>
                <a:gd name="T93" fmla="*/ 647 h 1160"/>
                <a:gd name="T94" fmla="*/ 487 w 762"/>
                <a:gd name="T95" fmla="*/ 566 h 1160"/>
                <a:gd name="T96" fmla="*/ 611 w 762"/>
                <a:gd name="T97" fmla="*/ 543 h 1160"/>
                <a:gd name="T98" fmla="*/ 432 w 762"/>
                <a:gd name="T99" fmla="*/ 578 h 1160"/>
                <a:gd name="T100" fmla="*/ 588 w 762"/>
                <a:gd name="T101" fmla="*/ 438 h 1160"/>
                <a:gd name="T102" fmla="*/ 505 w 762"/>
                <a:gd name="T103" fmla="*/ 444 h 1160"/>
                <a:gd name="T104" fmla="*/ 483 w 762"/>
                <a:gd name="T105" fmla="*/ 379 h 1160"/>
                <a:gd name="T106" fmla="*/ 554 w 762"/>
                <a:gd name="T107" fmla="*/ 361 h 1160"/>
                <a:gd name="T108" fmla="*/ 492 w 762"/>
                <a:gd name="T109" fmla="*/ 297 h 1160"/>
                <a:gd name="T110" fmla="*/ 532 w 762"/>
                <a:gd name="T111" fmla="*/ 284 h 1160"/>
                <a:gd name="T112" fmla="*/ 479 w 762"/>
                <a:gd name="T113" fmla="*/ 147 h 11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62" h="1160">
                  <a:moveTo>
                    <a:pt x="489" y="2"/>
                  </a:moveTo>
                  <a:lnTo>
                    <a:pt x="488" y="16"/>
                  </a:lnTo>
                  <a:lnTo>
                    <a:pt x="486" y="37"/>
                  </a:lnTo>
                  <a:lnTo>
                    <a:pt x="484" y="64"/>
                  </a:lnTo>
                  <a:lnTo>
                    <a:pt x="481" y="97"/>
                  </a:lnTo>
                  <a:lnTo>
                    <a:pt x="476" y="136"/>
                  </a:lnTo>
                  <a:lnTo>
                    <a:pt x="472" y="180"/>
                  </a:lnTo>
                  <a:lnTo>
                    <a:pt x="467" y="229"/>
                  </a:lnTo>
                  <a:lnTo>
                    <a:pt x="460" y="282"/>
                  </a:lnTo>
                  <a:lnTo>
                    <a:pt x="453" y="278"/>
                  </a:lnTo>
                  <a:lnTo>
                    <a:pt x="444" y="271"/>
                  </a:lnTo>
                  <a:lnTo>
                    <a:pt x="431" y="263"/>
                  </a:lnTo>
                  <a:lnTo>
                    <a:pt x="413" y="255"/>
                  </a:lnTo>
                  <a:lnTo>
                    <a:pt x="393" y="247"/>
                  </a:lnTo>
                  <a:lnTo>
                    <a:pt x="369" y="239"/>
                  </a:lnTo>
                  <a:lnTo>
                    <a:pt x="372" y="241"/>
                  </a:lnTo>
                  <a:lnTo>
                    <a:pt x="378" y="244"/>
                  </a:lnTo>
                  <a:lnTo>
                    <a:pt x="390" y="248"/>
                  </a:lnTo>
                  <a:lnTo>
                    <a:pt x="403" y="255"/>
                  </a:lnTo>
                  <a:lnTo>
                    <a:pt x="419" y="262"/>
                  </a:lnTo>
                  <a:lnTo>
                    <a:pt x="433" y="271"/>
                  </a:lnTo>
                  <a:lnTo>
                    <a:pt x="447" y="281"/>
                  </a:lnTo>
                  <a:lnTo>
                    <a:pt x="459" y="289"/>
                  </a:lnTo>
                  <a:lnTo>
                    <a:pt x="449" y="360"/>
                  </a:lnTo>
                  <a:lnTo>
                    <a:pt x="424" y="345"/>
                  </a:lnTo>
                  <a:lnTo>
                    <a:pt x="399" y="332"/>
                  </a:lnTo>
                  <a:lnTo>
                    <a:pt x="376" y="323"/>
                  </a:lnTo>
                  <a:lnTo>
                    <a:pt x="357" y="318"/>
                  </a:lnTo>
                  <a:lnTo>
                    <a:pt x="341" y="313"/>
                  </a:lnTo>
                  <a:lnTo>
                    <a:pt x="331" y="312"/>
                  </a:lnTo>
                  <a:lnTo>
                    <a:pt x="327" y="311"/>
                  </a:lnTo>
                  <a:lnTo>
                    <a:pt x="348" y="318"/>
                  </a:lnTo>
                  <a:lnTo>
                    <a:pt x="369" y="325"/>
                  </a:lnTo>
                  <a:lnTo>
                    <a:pt x="388" y="334"/>
                  </a:lnTo>
                  <a:lnTo>
                    <a:pt x="406" y="343"/>
                  </a:lnTo>
                  <a:lnTo>
                    <a:pt x="421" y="350"/>
                  </a:lnTo>
                  <a:lnTo>
                    <a:pt x="433" y="358"/>
                  </a:lnTo>
                  <a:lnTo>
                    <a:pt x="443" y="363"/>
                  </a:lnTo>
                  <a:lnTo>
                    <a:pt x="448" y="368"/>
                  </a:lnTo>
                  <a:lnTo>
                    <a:pt x="437" y="448"/>
                  </a:lnTo>
                  <a:lnTo>
                    <a:pt x="428" y="441"/>
                  </a:lnTo>
                  <a:lnTo>
                    <a:pt x="418" y="432"/>
                  </a:lnTo>
                  <a:lnTo>
                    <a:pt x="402" y="422"/>
                  </a:lnTo>
                  <a:lnTo>
                    <a:pt x="385" y="411"/>
                  </a:lnTo>
                  <a:lnTo>
                    <a:pt x="362" y="400"/>
                  </a:lnTo>
                  <a:lnTo>
                    <a:pt x="337" y="391"/>
                  </a:lnTo>
                  <a:lnTo>
                    <a:pt x="308" y="383"/>
                  </a:lnTo>
                  <a:lnTo>
                    <a:pt x="275" y="376"/>
                  </a:lnTo>
                  <a:lnTo>
                    <a:pt x="278" y="378"/>
                  </a:lnTo>
                  <a:lnTo>
                    <a:pt x="286" y="381"/>
                  </a:lnTo>
                  <a:lnTo>
                    <a:pt x="299" y="385"/>
                  </a:lnTo>
                  <a:lnTo>
                    <a:pt x="315" y="391"/>
                  </a:lnTo>
                  <a:lnTo>
                    <a:pt x="335" y="399"/>
                  </a:lnTo>
                  <a:lnTo>
                    <a:pt x="355" y="409"/>
                  </a:lnTo>
                  <a:lnTo>
                    <a:pt x="376" y="420"/>
                  </a:lnTo>
                  <a:lnTo>
                    <a:pt x="397" y="434"/>
                  </a:lnTo>
                  <a:lnTo>
                    <a:pt x="417" y="449"/>
                  </a:lnTo>
                  <a:lnTo>
                    <a:pt x="434" y="466"/>
                  </a:lnTo>
                  <a:lnTo>
                    <a:pt x="420" y="558"/>
                  </a:lnTo>
                  <a:lnTo>
                    <a:pt x="410" y="549"/>
                  </a:lnTo>
                  <a:lnTo>
                    <a:pt x="397" y="539"/>
                  </a:lnTo>
                  <a:lnTo>
                    <a:pt x="380" y="525"/>
                  </a:lnTo>
                  <a:lnTo>
                    <a:pt x="360" y="514"/>
                  </a:lnTo>
                  <a:lnTo>
                    <a:pt x="336" y="502"/>
                  </a:lnTo>
                  <a:lnTo>
                    <a:pt x="310" y="491"/>
                  </a:lnTo>
                  <a:lnTo>
                    <a:pt x="282" y="484"/>
                  </a:lnTo>
                  <a:lnTo>
                    <a:pt x="250" y="480"/>
                  </a:lnTo>
                  <a:lnTo>
                    <a:pt x="253" y="481"/>
                  </a:lnTo>
                  <a:lnTo>
                    <a:pt x="263" y="483"/>
                  </a:lnTo>
                  <a:lnTo>
                    <a:pt x="277" y="487"/>
                  </a:lnTo>
                  <a:lnTo>
                    <a:pt x="296" y="494"/>
                  </a:lnTo>
                  <a:lnTo>
                    <a:pt x="318" y="503"/>
                  </a:lnTo>
                  <a:lnTo>
                    <a:pt x="341" y="516"/>
                  </a:lnTo>
                  <a:lnTo>
                    <a:pt x="366" y="533"/>
                  </a:lnTo>
                  <a:lnTo>
                    <a:pt x="392" y="554"/>
                  </a:lnTo>
                  <a:lnTo>
                    <a:pt x="417" y="579"/>
                  </a:lnTo>
                  <a:lnTo>
                    <a:pt x="402" y="660"/>
                  </a:lnTo>
                  <a:lnTo>
                    <a:pt x="392" y="652"/>
                  </a:lnTo>
                  <a:lnTo>
                    <a:pt x="376" y="640"/>
                  </a:lnTo>
                  <a:lnTo>
                    <a:pt x="358" y="627"/>
                  </a:lnTo>
                  <a:lnTo>
                    <a:pt x="335" y="612"/>
                  </a:lnTo>
                  <a:lnTo>
                    <a:pt x="310" y="597"/>
                  </a:lnTo>
                  <a:lnTo>
                    <a:pt x="281" y="584"/>
                  </a:lnTo>
                  <a:lnTo>
                    <a:pt x="250" y="571"/>
                  </a:lnTo>
                  <a:lnTo>
                    <a:pt x="216" y="561"/>
                  </a:lnTo>
                  <a:lnTo>
                    <a:pt x="182" y="555"/>
                  </a:lnTo>
                  <a:lnTo>
                    <a:pt x="184" y="555"/>
                  </a:lnTo>
                  <a:lnTo>
                    <a:pt x="192" y="558"/>
                  </a:lnTo>
                  <a:lnTo>
                    <a:pt x="206" y="562"/>
                  </a:lnTo>
                  <a:lnTo>
                    <a:pt x="223" y="569"/>
                  </a:lnTo>
                  <a:lnTo>
                    <a:pt x="243" y="578"/>
                  </a:lnTo>
                  <a:lnTo>
                    <a:pt x="264" y="587"/>
                  </a:lnTo>
                  <a:lnTo>
                    <a:pt x="288" y="599"/>
                  </a:lnTo>
                  <a:lnTo>
                    <a:pt x="312" y="614"/>
                  </a:lnTo>
                  <a:lnTo>
                    <a:pt x="336" y="629"/>
                  </a:lnTo>
                  <a:lnTo>
                    <a:pt x="359" y="646"/>
                  </a:lnTo>
                  <a:lnTo>
                    <a:pt x="380" y="665"/>
                  </a:lnTo>
                  <a:lnTo>
                    <a:pt x="398" y="685"/>
                  </a:lnTo>
                  <a:lnTo>
                    <a:pt x="384" y="757"/>
                  </a:lnTo>
                  <a:lnTo>
                    <a:pt x="377" y="750"/>
                  </a:lnTo>
                  <a:lnTo>
                    <a:pt x="366" y="741"/>
                  </a:lnTo>
                  <a:lnTo>
                    <a:pt x="353" y="729"/>
                  </a:lnTo>
                  <a:lnTo>
                    <a:pt x="337" y="717"/>
                  </a:lnTo>
                  <a:lnTo>
                    <a:pt x="318" y="705"/>
                  </a:lnTo>
                  <a:lnTo>
                    <a:pt x="295" y="693"/>
                  </a:lnTo>
                  <a:lnTo>
                    <a:pt x="269" y="682"/>
                  </a:lnTo>
                  <a:lnTo>
                    <a:pt x="239" y="672"/>
                  </a:lnTo>
                  <a:lnTo>
                    <a:pt x="207" y="665"/>
                  </a:lnTo>
                  <a:lnTo>
                    <a:pt x="170" y="659"/>
                  </a:lnTo>
                  <a:lnTo>
                    <a:pt x="128" y="657"/>
                  </a:lnTo>
                  <a:lnTo>
                    <a:pt x="132" y="658"/>
                  </a:lnTo>
                  <a:lnTo>
                    <a:pt x="140" y="659"/>
                  </a:lnTo>
                  <a:lnTo>
                    <a:pt x="154" y="663"/>
                  </a:lnTo>
                  <a:lnTo>
                    <a:pt x="172" y="667"/>
                  </a:lnTo>
                  <a:lnTo>
                    <a:pt x="194" y="673"/>
                  </a:lnTo>
                  <a:lnTo>
                    <a:pt x="216" y="680"/>
                  </a:lnTo>
                  <a:lnTo>
                    <a:pt x="241" y="690"/>
                  </a:lnTo>
                  <a:lnTo>
                    <a:pt x="268" y="701"/>
                  </a:lnTo>
                  <a:lnTo>
                    <a:pt x="293" y="714"/>
                  </a:lnTo>
                  <a:lnTo>
                    <a:pt x="318" y="730"/>
                  </a:lnTo>
                  <a:lnTo>
                    <a:pt x="340" y="747"/>
                  </a:lnTo>
                  <a:lnTo>
                    <a:pt x="361" y="767"/>
                  </a:lnTo>
                  <a:lnTo>
                    <a:pt x="377" y="789"/>
                  </a:lnTo>
                  <a:lnTo>
                    <a:pt x="361" y="869"/>
                  </a:lnTo>
                  <a:lnTo>
                    <a:pt x="333" y="842"/>
                  </a:lnTo>
                  <a:lnTo>
                    <a:pt x="303" y="819"/>
                  </a:lnTo>
                  <a:lnTo>
                    <a:pt x="275" y="800"/>
                  </a:lnTo>
                  <a:lnTo>
                    <a:pt x="248" y="785"/>
                  </a:lnTo>
                  <a:lnTo>
                    <a:pt x="224" y="773"/>
                  </a:lnTo>
                  <a:lnTo>
                    <a:pt x="202" y="766"/>
                  </a:lnTo>
                  <a:lnTo>
                    <a:pt x="184" y="760"/>
                  </a:lnTo>
                  <a:lnTo>
                    <a:pt x="170" y="756"/>
                  </a:lnTo>
                  <a:lnTo>
                    <a:pt x="161" y="755"/>
                  </a:lnTo>
                  <a:lnTo>
                    <a:pt x="158" y="754"/>
                  </a:lnTo>
                  <a:lnTo>
                    <a:pt x="196" y="768"/>
                  </a:lnTo>
                  <a:lnTo>
                    <a:pt x="229" y="784"/>
                  </a:lnTo>
                  <a:lnTo>
                    <a:pt x="260" y="803"/>
                  </a:lnTo>
                  <a:lnTo>
                    <a:pt x="285" y="820"/>
                  </a:lnTo>
                  <a:lnTo>
                    <a:pt x="307" y="839"/>
                  </a:lnTo>
                  <a:lnTo>
                    <a:pt x="325" y="855"/>
                  </a:lnTo>
                  <a:lnTo>
                    <a:pt x="339" y="870"/>
                  </a:lnTo>
                  <a:lnTo>
                    <a:pt x="349" y="883"/>
                  </a:lnTo>
                  <a:lnTo>
                    <a:pt x="357" y="893"/>
                  </a:lnTo>
                  <a:lnTo>
                    <a:pt x="340" y="964"/>
                  </a:lnTo>
                  <a:lnTo>
                    <a:pt x="315" y="932"/>
                  </a:lnTo>
                  <a:lnTo>
                    <a:pt x="291" y="908"/>
                  </a:lnTo>
                  <a:lnTo>
                    <a:pt x="269" y="889"/>
                  </a:lnTo>
                  <a:lnTo>
                    <a:pt x="248" y="875"/>
                  </a:lnTo>
                  <a:lnTo>
                    <a:pt x="228" y="865"/>
                  </a:lnTo>
                  <a:lnTo>
                    <a:pt x="212" y="858"/>
                  </a:lnTo>
                  <a:lnTo>
                    <a:pt x="199" y="854"/>
                  </a:lnTo>
                  <a:lnTo>
                    <a:pt x="188" y="852"/>
                  </a:lnTo>
                  <a:lnTo>
                    <a:pt x="182" y="852"/>
                  </a:lnTo>
                  <a:lnTo>
                    <a:pt x="179" y="852"/>
                  </a:lnTo>
                  <a:lnTo>
                    <a:pt x="212" y="865"/>
                  </a:lnTo>
                  <a:lnTo>
                    <a:pt x="241" y="881"/>
                  </a:lnTo>
                  <a:lnTo>
                    <a:pt x="266" y="900"/>
                  </a:lnTo>
                  <a:lnTo>
                    <a:pt x="287" y="918"/>
                  </a:lnTo>
                  <a:lnTo>
                    <a:pt x="306" y="937"/>
                  </a:lnTo>
                  <a:lnTo>
                    <a:pt x="320" y="954"/>
                  </a:lnTo>
                  <a:lnTo>
                    <a:pt x="331" y="968"/>
                  </a:lnTo>
                  <a:lnTo>
                    <a:pt x="337" y="979"/>
                  </a:lnTo>
                  <a:lnTo>
                    <a:pt x="315" y="1069"/>
                  </a:lnTo>
                  <a:lnTo>
                    <a:pt x="293" y="1160"/>
                  </a:lnTo>
                  <a:lnTo>
                    <a:pt x="288" y="1143"/>
                  </a:lnTo>
                  <a:lnTo>
                    <a:pt x="282" y="1126"/>
                  </a:lnTo>
                  <a:lnTo>
                    <a:pt x="272" y="1105"/>
                  </a:lnTo>
                  <a:lnTo>
                    <a:pt x="261" y="1083"/>
                  </a:lnTo>
                  <a:lnTo>
                    <a:pt x="247" y="1059"/>
                  </a:lnTo>
                  <a:lnTo>
                    <a:pt x="229" y="1033"/>
                  </a:lnTo>
                  <a:lnTo>
                    <a:pt x="209" y="1005"/>
                  </a:lnTo>
                  <a:lnTo>
                    <a:pt x="184" y="975"/>
                  </a:lnTo>
                  <a:lnTo>
                    <a:pt x="155" y="942"/>
                  </a:lnTo>
                  <a:lnTo>
                    <a:pt x="123" y="906"/>
                  </a:lnTo>
                  <a:lnTo>
                    <a:pt x="86" y="868"/>
                  </a:lnTo>
                  <a:lnTo>
                    <a:pt x="55" y="833"/>
                  </a:lnTo>
                  <a:lnTo>
                    <a:pt x="33" y="796"/>
                  </a:lnTo>
                  <a:lnTo>
                    <a:pt x="15" y="758"/>
                  </a:lnTo>
                  <a:lnTo>
                    <a:pt x="4" y="719"/>
                  </a:lnTo>
                  <a:lnTo>
                    <a:pt x="0" y="680"/>
                  </a:lnTo>
                  <a:lnTo>
                    <a:pt x="0" y="641"/>
                  </a:lnTo>
                  <a:lnTo>
                    <a:pt x="6" y="602"/>
                  </a:lnTo>
                  <a:lnTo>
                    <a:pt x="17" y="562"/>
                  </a:lnTo>
                  <a:lnTo>
                    <a:pt x="33" y="523"/>
                  </a:lnTo>
                  <a:lnTo>
                    <a:pt x="52" y="486"/>
                  </a:lnTo>
                  <a:lnTo>
                    <a:pt x="77" y="449"/>
                  </a:lnTo>
                  <a:lnTo>
                    <a:pt x="105" y="415"/>
                  </a:lnTo>
                  <a:lnTo>
                    <a:pt x="138" y="382"/>
                  </a:lnTo>
                  <a:lnTo>
                    <a:pt x="183" y="341"/>
                  </a:lnTo>
                  <a:lnTo>
                    <a:pt x="222" y="303"/>
                  </a:lnTo>
                  <a:lnTo>
                    <a:pt x="258" y="269"/>
                  </a:lnTo>
                  <a:lnTo>
                    <a:pt x="290" y="237"/>
                  </a:lnTo>
                  <a:lnTo>
                    <a:pt x="319" y="209"/>
                  </a:lnTo>
                  <a:lnTo>
                    <a:pt x="344" y="184"/>
                  </a:lnTo>
                  <a:lnTo>
                    <a:pt x="366" y="161"/>
                  </a:lnTo>
                  <a:lnTo>
                    <a:pt x="385" y="140"/>
                  </a:lnTo>
                  <a:lnTo>
                    <a:pt x="402" y="122"/>
                  </a:lnTo>
                  <a:lnTo>
                    <a:pt x="417" y="106"/>
                  </a:lnTo>
                  <a:lnTo>
                    <a:pt x="428" y="90"/>
                  </a:lnTo>
                  <a:lnTo>
                    <a:pt x="439" y="77"/>
                  </a:lnTo>
                  <a:lnTo>
                    <a:pt x="448" y="65"/>
                  </a:lnTo>
                  <a:lnTo>
                    <a:pt x="457" y="55"/>
                  </a:lnTo>
                  <a:lnTo>
                    <a:pt x="463" y="45"/>
                  </a:lnTo>
                  <a:lnTo>
                    <a:pt x="469" y="36"/>
                  </a:lnTo>
                  <a:lnTo>
                    <a:pt x="474" y="27"/>
                  </a:lnTo>
                  <a:lnTo>
                    <a:pt x="480" y="19"/>
                  </a:lnTo>
                  <a:lnTo>
                    <a:pt x="484" y="10"/>
                  </a:lnTo>
                  <a:lnTo>
                    <a:pt x="489" y="2"/>
                  </a:lnTo>
                  <a:close/>
                  <a:moveTo>
                    <a:pt x="490" y="0"/>
                  </a:moveTo>
                  <a:lnTo>
                    <a:pt x="492" y="1"/>
                  </a:lnTo>
                  <a:lnTo>
                    <a:pt x="492" y="7"/>
                  </a:lnTo>
                  <a:lnTo>
                    <a:pt x="493" y="14"/>
                  </a:lnTo>
                  <a:lnTo>
                    <a:pt x="496" y="26"/>
                  </a:lnTo>
                  <a:lnTo>
                    <a:pt x="499" y="43"/>
                  </a:lnTo>
                  <a:lnTo>
                    <a:pt x="505" y="61"/>
                  </a:lnTo>
                  <a:lnTo>
                    <a:pt x="512" y="84"/>
                  </a:lnTo>
                  <a:lnTo>
                    <a:pt x="522" y="111"/>
                  </a:lnTo>
                  <a:lnTo>
                    <a:pt x="534" y="142"/>
                  </a:lnTo>
                  <a:lnTo>
                    <a:pt x="549" y="176"/>
                  </a:lnTo>
                  <a:lnTo>
                    <a:pt x="567" y="216"/>
                  </a:lnTo>
                  <a:lnTo>
                    <a:pt x="587" y="258"/>
                  </a:lnTo>
                  <a:lnTo>
                    <a:pt x="612" y="305"/>
                  </a:lnTo>
                  <a:lnTo>
                    <a:pt x="641" y="356"/>
                  </a:lnTo>
                  <a:lnTo>
                    <a:pt x="662" y="395"/>
                  </a:lnTo>
                  <a:lnTo>
                    <a:pt x="682" y="433"/>
                  </a:lnTo>
                  <a:lnTo>
                    <a:pt x="700" y="472"/>
                  </a:lnTo>
                  <a:lnTo>
                    <a:pt x="718" y="510"/>
                  </a:lnTo>
                  <a:lnTo>
                    <a:pt x="732" y="549"/>
                  </a:lnTo>
                  <a:lnTo>
                    <a:pt x="744" y="586"/>
                  </a:lnTo>
                  <a:lnTo>
                    <a:pt x="754" y="624"/>
                  </a:lnTo>
                  <a:lnTo>
                    <a:pt x="759" y="661"/>
                  </a:lnTo>
                  <a:lnTo>
                    <a:pt x="762" y="697"/>
                  </a:lnTo>
                  <a:lnTo>
                    <a:pt x="761" y="731"/>
                  </a:lnTo>
                  <a:lnTo>
                    <a:pt x="757" y="765"/>
                  </a:lnTo>
                  <a:lnTo>
                    <a:pt x="748" y="797"/>
                  </a:lnTo>
                  <a:lnTo>
                    <a:pt x="734" y="828"/>
                  </a:lnTo>
                  <a:lnTo>
                    <a:pt x="716" y="856"/>
                  </a:lnTo>
                  <a:lnTo>
                    <a:pt x="693" y="883"/>
                  </a:lnTo>
                  <a:lnTo>
                    <a:pt x="663" y="908"/>
                  </a:lnTo>
                  <a:lnTo>
                    <a:pt x="629" y="931"/>
                  </a:lnTo>
                  <a:lnTo>
                    <a:pt x="584" y="956"/>
                  </a:lnTo>
                  <a:lnTo>
                    <a:pt x="543" y="979"/>
                  </a:lnTo>
                  <a:lnTo>
                    <a:pt x="506" y="1000"/>
                  </a:lnTo>
                  <a:lnTo>
                    <a:pt x="473" y="1019"/>
                  </a:lnTo>
                  <a:lnTo>
                    <a:pt x="443" y="1038"/>
                  </a:lnTo>
                  <a:lnTo>
                    <a:pt x="415" y="1055"/>
                  </a:lnTo>
                  <a:lnTo>
                    <a:pt x="392" y="1073"/>
                  </a:lnTo>
                  <a:lnTo>
                    <a:pt x="371" y="1090"/>
                  </a:lnTo>
                  <a:lnTo>
                    <a:pt x="352" y="1109"/>
                  </a:lnTo>
                  <a:lnTo>
                    <a:pt x="335" y="1129"/>
                  </a:lnTo>
                  <a:lnTo>
                    <a:pt x="321" y="1152"/>
                  </a:lnTo>
                  <a:lnTo>
                    <a:pt x="337" y="1092"/>
                  </a:lnTo>
                  <a:lnTo>
                    <a:pt x="353" y="1029"/>
                  </a:lnTo>
                  <a:lnTo>
                    <a:pt x="368" y="963"/>
                  </a:lnTo>
                  <a:lnTo>
                    <a:pt x="382" y="953"/>
                  </a:lnTo>
                  <a:lnTo>
                    <a:pt x="400" y="942"/>
                  </a:lnTo>
                  <a:lnTo>
                    <a:pt x="423" y="929"/>
                  </a:lnTo>
                  <a:lnTo>
                    <a:pt x="451" y="918"/>
                  </a:lnTo>
                  <a:lnTo>
                    <a:pt x="482" y="907"/>
                  </a:lnTo>
                  <a:lnTo>
                    <a:pt x="517" y="901"/>
                  </a:lnTo>
                  <a:lnTo>
                    <a:pt x="554" y="899"/>
                  </a:lnTo>
                  <a:lnTo>
                    <a:pt x="551" y="897"/>
                  </a:lnTo>
                  <a:lnTo>
                    <a:pt x="545" y="896"/>
                  </a:lnTo>
                  <a:lnTo>
                    <a:pt x="535" y="895"/>
                  </a:lnTo>
                  <a:lnTo>
                    <a:pt x="522" y="894"/>
                  </a:lnTo>
                  <a:lnTo>
                    <a:pt x="505" y="895"/>
                  </a:lnTo>
                  <a:lnTo>
                    <a:pt x="484" y="897"/>
                  </a:lnTo>
                  <a:lnTo>
                    <a:pt x="460" y="904"/>
                  </a:lnTo>
                  <a:lnTo>
                    <a:pt x="434" y="914"/>
                  </a:lnTo>
                  <a:lnTo>
                    <a:pt x="403" y="928"/>
                  </a:lnTo>
                  <a:lnTo>
                    <a:pt x="371" y="946"/>
                  </a:lnTo>
                  <a:lnTo>
                    <a:pt x="381" y="899"/>
                  </a:lnTo>
                  <a:lnTo>
                    <a:pt x="389" y="891"/>
                  </a:lnTo>
                  <a:lnTo>
                    <a:pt x="403" y="881"/>
                  </a:lnTo>
                  <a:lnTo>
                    <a:pt x="421" y="870"/>
                  </a:lnTo>
                  <a:lnTo>
                    <a:pt x="442" y="857"/>
                  </a:lnTo>
                  <a:lnTo>
                    <a:pt x="467" y="845"/>
                  </a:lnTo>
                  <a:lnTo>
                    <a:pt x="496" y="833"/>
                  </a:lnTo>
                  <a:lnTo>
                    <a:pt x="529" y="823"/>
                  </a:lnTo>
                  <a:lnTo>
                    <a:pt x="566" y="816"/>
                  </a:lnTo>
                  <a:lnTo>
                    <a:pt x="606" y="810"/>
                  </a:lnTo>
                  <a:lnTo>
                    <a:pt x="602" y="810"/>
                  </a:lnTo>
                  <a:lnTo>
                    <a:pt x="592" y="809"/>
                  </a:lnTo>
                  <a:lnTo>
                    <a:pt x="574" y="810"/>
                  </a:lnTo>
                  <a:lnTo>
                    <a:pt x="552" y="813"/>
                  </a:lnTo>
                  <a:lnTo>
                    <a:pt x="525" y="817"/>
                  </a:lnTo>
                  <a:lnTo>
                    <a:pt x="494" y="823"/>
                  </a:lnTo>
                  <a:lnTo>
                    <a:pt x="460" y="835"/>
                  </a:lnTo>
                  <a:lnTo>
                    <a:pt x="424" y="851"/>
                  </a:lnTo>
                  <a:lnTo>
                    <a:pt x="386" y="872"/>
                  </a:lnTo>
                  <a:lnTo>
                    <a:pt x="399" y="794"/>
                  </a:lnTo>
                  <a:lnTo>
                    <a:pt x="423" y="775"/>
                  </a:lnTo>
                  <a:lnTo>
                    <a:pt x="450" y="759"/>
                  </a:lnTo>
                  <a:lnTo>
                    <a:pt x="479" y="747"/>
                  </a:lnTo>
                  <a:lnTo>
                    <a:pt x="509" y="738"/>
                  </a:lnTo>
                  <a:lnTo>
                    <a:pt x="539" y="731"/>
                  </a:lnTo>
                  <a:lnTo>
                    <a:pt x="569" y="727"/>
                  </a:lnTo>
                  <a:lnTo>
                    <a:pt x="596" y="724"/>
                  </a:lnTo>
                  <a:lnTo>
                    <a:pt x="621" y="723"/>
                  </a:lnTo>
                  <a:lnTo>
                    <a:pt x="643" y="722"/>
                  </a:lnTo>
                  <a:lnTo>
                    <a:pt x="658" y="722"/>
                  </a:lnTo>
                  <a:lnTo>
                    <a:pt x="669" y="723"/>
                  </a:lnTo>
                  <a:lnTo>
                    <a:pt x="673" y="723"/>
                  </a:lnTo>
                  <a:lnTo>
                    <a:pt x="631" y="716"/>
                  </a:lnTo>
                  <a:lnTo>
                    <a:pt x="593" y="713"/>
                  </a:lnTo>
                  <a:lnTo>
                    <a:pt x="557" y="713"/>
                  </a:lnTo>
                  <a:lnTo>
                    <a:pt x="525" y="716"/>
                  </a:lnTo>
                  <a:lnTo>
                    <a:pt x="497" y="720"/>
                  </a:lnTo>
                  <a:lnTo>
                    <a:pt x="471" y="728"/>
                  </a:lnTo>
                  <a:lnTo>
                    <a:pt x="449" y="735"/>
                  </a:lnTo>
                  <a:lnTo>
                    <a:pt x="431" y="744"/>
                  </a:lnTo>
                  <a:lnTo>
                    <a:pt x="417" y="752"/>
                  </a:lnTo>
                  <a:lnTo>
                    <a:pt x="406" y="758"/>
                  </a:lnTo>
                  <a:lnTo>
                    <a:pt x="413" y="708"/>
                  </a:lnTo>
                  <a:lnTo>
                    <a:pt x="438" y="692"/>
                  </a:lnTo>
                  <a:lnTo>
                    <a:pt x="465" y="678"/>
                  </a:lnTo>
                  <a:lnTo>
                    <a:pt x="494" y="666"/>
                  </a:lnTo>
                  <a:lnTo>
                    <a:pt x="522" y="656"/>
                  </a:lnTo>
                  <a:lnTo>
                    <a:pt x="550" y="649"/>
                  </a:lnTo>
                  <a:lnTo>
                    <a:pt x="577" y="643"/>
                  </a:lnTo>
                  <a:lnTo>
                    <a:pt x="601" y="639"/>
                  </a:lnTo>
                  <a:lnTo>
                    <a:pt x="621" y="636"/>
                  </a:lnTo>
                  <a:lnTo>
                    <a:pt x="637" y="634"/>
                  </a:lnTo>
                  <a:lnTo>
                    <a:pt x="647" y="633"/>
                  </a:lnTo>
                  <a:lnTo>
                    <a:pt x="650" y="633"/>
                  </a:lnTo>
                  <a:lnTo>
                    <a:pt x="612" y="632"/>
                  </a:lnTo>
                  <a:lnTo>
                    <a:pt x="575" y="634"/>
                  </a:lnTo>
                  <a:lnTo>
                    <a:pt x="541" y="640"/>
                  </a:lnTo>
                  <a:lnTo>
                    <a:pt x="509" y="647"/>
                  </a:lnTo>
                  <a:lnTo>
                    <a:pt x="480" y="656"/>
                  </a:lnTo>
                  <a:lnTo>
                    <a:pt x="455" y="666"/>
                  </a:lnTo>
                  <a:lnTo>
                    <a:pt x="433" y="674"/>
                  </a:lnTo>
                  <a:lnTo>
                    <a:pt x="418" y="682"/>
                  </a:lnTo>
                  <a:lnTo>
                    <a:pt x="428" y="598"/>
                  </a:lnTo>
                  <a:lnTo>
                    <a:pt x="459" y="580"/>
                  </a:lnTo>
                  <a:lnTo>
                    <a:pt x="487" y="566"/>
                  </a:lnTo>
                  <a:lnTo>
                    <a:pt x="515" y="556"/>
                  </a:lnTo>
                  <a:lnTo>
                    <a:pt x="542" y="548"/>
                  </a:lnTo>
                  <a:lnTo>
                    <a:pt x="564" y="545"/>
                  </a:lnTo>
                  <a:lnTo>
                    <a:pt x="584" y="543"/>
                  </a:lnTo>
                  <a:lnTo>
                    <a:pt x="598" y="542"/>
                  </a:lnTo>
                  <a:lnTo>
                    <a:pt x="608" y="542"/>
                  </a:lnTo>
                  <a:lnTo>
                    <a:pt x="611" y="543"/>
                  </a:lnTo>
                  <a:lnTo>
                    <a:pt x="577" y="539"/>
                  </a:lnTo>
                  <a:lnTo>
                    <a:pt x="545" y="540"/>
                  </a:lnTo>
                  <a:lnTo>
                    <a:pt x="515" y="544"/>
                  </a:lnTo>
                  <a:lnTo>
                    <a:pt x="488" y="552"/>
                  </a:lnTo>
                  <a:lnTo>
                    <a:pt x="465" y="560"/>
                  </a:lnTo>
                  <a:lnTo>
                    <a:pt x="446" y="569"/>
                  </a:lnTo>
                  <a:lnTo>
                    <a:pt x="432" y="578"/>
                  </a:lnTo>
                  <a:lnTo>
                    <a:pt x="444" y="486"/>
                  </a:lnTo>
                  <a:lnTo>
                    <a:pt x="467" y="472"/>
                  </a:lnTo>
                  <a:lnTo>
                    <a:pt x="493" y="461"/>
                  </a:lnTo>
                  <a:lnTo>
                    <a:pt x="519" y="453"/>
                  </a:lnTo>
                  <a:lnTo>
                    <a:pt x="544" y="446"/>
                  </a:lnTo>
                  <a:lnTo>
                    <a:pt x="568" y="442"/>
                  </a:lnTo>
                  <a:lnTo>
                    <a:pt x="588" y="438"/>
                  </a:lnTo>
                  <a:lnTo>
                    <a:pt x="605" y="437"/>
                  </a:lnTo>
                  <a:lnTo>
                    <a:pt x="616" y="436"/>
                  </a:lnTo>
                  <a:lnTo>
                    <a:pt x="619" y="436"/>
                  </a:lnTo>
                  <a:lnTo>
                    <a:pt x="586" y="434"/>
                  </a:lnTo>
                  <a:lnTo>
                    <a:pt x="556" y="435"/>
                  </a:lnTo>
                  <a:lnTo>
                    <a:pt x="529" y="438"/>
                  </a:lnTo>
                  <a:lnTo>
                    <a:pt x="505" y="444"/>
                  </a:lnTo>
                  <a:lnTo>
                    <a:pt x="484" y="450"/>
                  </a:lnTo>
                  <a:lnTo>
                    <a:pt x="468" y="457"/>
                  </a:lnTo>
                  <a:lnTo>
                    <a:pt x="455" y="462"/>
                  </a:lnTo>
                  <a:lnTo>
                    <a:pt x="446" y="468"/>
                  </a:lnTo>
                  <a:lnTo>
                    <a:pt x="455" y="387"/>
                  </a:lnTo>
                  <a:lnTo>
                    <a:pt x="467" y="384"/>
                  </a:lnTo>
                  <a:lnTo>
                    <a:pt x="483" y="379"/>
                  </a:lnTo>
                  <a:lnTo>
                    <a:pt x="505" y="373"/>
                  </a:lnTo>
                  <a:lnTo>
                    <a:pt x="529" y="368"/>
                  </a:lnTo>
                  <a:lnTo>
                    <a:pt x="555" y="363"/>
                  </a:lnTo>
                  <a:lnTo>
                    <a:pt x="582" y="362"/>
                  </a:lnTo>
                  <a:lnTo>
                    <a:pt x="579" y="362"/>
                  </a:lnTo>
                  <a:lnTo>
                    <a:pt x="569" y="361"/>
                  </a:lnTo>
                  <a:lnTo>
                    <a:pt x="554" y="361"/>
                  </a:lnTo>
                  <a:lnTo>
                    <a:pt x="533" y="362"/>
                  </a:lnTo>
                  <a:lnTo>
                    <a:pt x="509" y="366"/>
                  </a:lnTo>
                  <a:lnTo>
                    <a:pt x="483" y="371"/>
                  </a:lnTo>
                  <a:lnTo>
                    <a:pt x="456" y="380"/>
                  </a:lnTo>
                  <a:lnTo>
                    <a:pt x="463" y="308"/>
                  </a:lnTo>
                  <a:lnTo>
                    <a:pt x="476" y="303"/>
                  </a:lnTo>
                  <a:lnTo>
                    <a:pt x="492" y="297"/>
                  </a:lnTo>
                  <a:lnTo>
                    <a:pt x="508" y="293"/>
                  </a:lnTo>
                  <a:lnTo>
                    <a:pt x="523" y="288"/>
                  </a:lnTo>
                  <a:lnTo>
                    <a:pt x="537" y="286"/>
                  </a:lnTo>
                  <a:lnTo>
                    <a:pt x="548" y="284"/>
                  </a:lnTo>
                  <a:lnTo>
                    <a:pt x="556" y="282"/>
                  </a:lnTo>
                  <a:lnTo>
                    <a:pt x="559" y="282"/>
                  </a:lnTo>
                  <a:lnTo>
                    <a:pt x="532" y="284"/>
                  </a:lnTo>
                  <a:lnTo>
                    <a:pt x="509" y="287"/>
                  </a:lnTo>
                  <a:lnTo>
                    <a:pt x="489" y="293"/>
                  </a:lnTo>
                  <a:lnTo>
                    <a:pt x="474" y="297"/>
                  </a:lnTo>
                  <a:lnTo>
                    <a:pt x="464" y="301"/>
                  </a:lnTo>
                  <a:lnTo>
                    <a:pt x="470" y="246"/>
                  </a:lnTo>
                  <a:lnTo>
                    <a:pt x="474" y="194"/>
                  </a:lnTo>
                  <a:lnTo>
                    <a:pt x="479" y="147"/>
                  </a:lnTo>
                  <a:lnTo>
                    <a:pt x="482" y="106"/>
                  </a:lnTo>
                  <a:lnTo>
                    <a:pt x="485" y="70"/>
                  </a:lnTo>
                  <a:lnTo>
                    <a:pt x="487" y="39"/>
                  </a:lnTo>
                  <a:lnTo>
                    <a:pt x="488" y="16"/>
                  </a:lnTo>
                  <a:lnTo>
                    <a:pt x="489" y="1"/>
                  </a:lnTo>
                  <a:lnTo>
                    <a:pt x="490" y="0"/>
                  </a:lnTo>
                  <a:close/>
                </a:path>
              </a:pathLst>
            </a:custGeom>
            <a:solidFill>
              <a:schemeClr val="accent1"/>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42" name="Freeform 42"/>
            <p:cNvSpPr>
              <a:spLocks noEditPoints="1"/>
            </p:cNvSpPr>
            <p:nvPr/>
          </p:nvSpPr>
          <p:spPr bwMode="auto">
            <a:xfrm>
              <a:off x="4319588" y="3300413"/>
              <a:ext cx="1228725" cy="808037"/>
            </a:xfrm>
            <a:custGeom>
              <a:gdLst>
                <a:gd name="T0" fmla="*/ 694 w 774"/>
                <a:gd name="T1" fmla="*/ 299 h 509"/>
                <a:gd name="T2" fmla="*/ 568 w 774"/>
                <a:gd name="T3" fmla="*/ 475 h 509"/>
                <a:gd name="T4" fmla="*/ 401 w 774"/>
                <a:gd name="T5" fmla="*/ 502 h 509"/>
                <a:gd name="T6" fmla="*/ 196 w 774"/>
                <a:gd name="T7" fmla="*/ 401 h 509"/>
                <a:gd name="T8" fmla="*/ 68 w 774"/>
                <a:gd name="T9" fmla="*/ 337 h 509"/>
                <a:gd name="T10" fmla="*/ 10 w 774"/>
                <a:gd name="T11" fmla="*/ 320 h 509"/>
                <a:gd name="T12" fmla="*/ 110 w 774"/>
                <a:gd name="T13" fmla="*/ 296 h 509"/>
                <a:gd name="T14" fmla="*/ 177 w 774"/>
                <a:gd name="T15" fmla="*/ 328 h 509"/>
                <a:gd name="T16" fmla="*/ 186 w 774"/>
                <a:gd name="T17" fmla="*/ 294 h 509"/>
                <a:gd name="T18" fmla="*/ 229 w 774"/>
                <a:gd name="T19" fmla="*/ 348 h 509"/>
                <a:gd name="T20" fmla="*/ 238 w 774"/>
                <a:gd name="T21" fmla="*/ 290 h 509"/>
                <a:gd name="T22" fmla="*/ 282 w 774"/>
                <a:gd name="T23" fmla="*/ 304 h 509"/>
                <a:gd name="T24" fmla="*/ 282 w 774"/>
                <a:gd name="T25" fmla="*/ 356 h 509"/>
                <a:gd name="T26" fmla="*/ 369 w 774"/>
                <a:gd name="T27" fmla="*/ 254 h 509"/>
                <a:gd name="T28" fmla="*/ 352 w 774"/>
                <a:gd name="T29" fmla="*/ 376 h 509"/>
                <a:gd name="T30" fmla="*/ 360 w 774"/>
                <a:gd name="T31" fmla="*/ 298 h 509"/>
                <a:gd name="T32" fmla="*/ 419 w 774"/>
                <a:gd name="T33" fmla="*/ 295 h 509"/>
                <a:gd name="T34" fmla="*/ 413 w 774"/>
                <a:gd name="T35" fmla="*/ 393 h 509"/>
                <a:gd name="T36" fmla="*/ 441 w 774"/>
                <a:gd name="T37" fmla="*/ 264 h 509"/>
                <a:gd name="T38" fmla="*/ 481 w 774"/>
                <a:gd name="T39" fmla="*/ 288 h 509"/>
                <a:gd name="T40" fmla="*/ 487 w 774"/>
                <a:gd name="T41" fmla="*/ 416 h 509"/>
                <a:gd name="T42" fmla="*/ 492 w 774"/>
                <a:gd name="T43" fmla="*/ 302 h 509"/>
                <a:gd name="T44" fmla="*/ 553 w 774"/>
                <a:gd name="T45" fmla="*/ 288 h 509"/>
                <a:gd name="T46" fmla="*/ 543 w 774"/>
                <a:gd name="T47" fmla="*/ 382 h 509"/>
                <a:gd name="T48" fmla="*/ 587 w 774"/>
                <a:gd name="T49" fmla="*/ 238 h 509"/>
                <a:gd name="T50" fmla="*/ 601 w 774"/>
                <a:gd name="T51" fmla="*/ 309 h 509"/>
                <a:gd name="T52" fmla="*/ 604 w 774"/>
                <a:gd name="T53" fmla="*/ 323 h 509"/>
                <a:gd name="T54" fmla="*/ 651 w 774"/>
                <a:gd name="T55" fmla="*/ 225 h 509"/>
                <a:gd name="T56" fmla="*/ 565 w 774"/>
                <a:gd name="T57" fmla="*/ 50 h 509"/>
                <a:gd name="T58" fmla="*/ 705 w 774"/>
                <a:gd name="T59" fmla="*/ 176 h 509"/>
                <a:gd name="T60" fmla="*/ 636 w 774"/>
                <a:gd name="T61" fmla="*/ 209 h 509"/>
                <a:gd name="T62" fmla="*/ 558 w 774"/>
                <a:gd name="T63" fmla="*/ 104 h 509"/>
                <a:gd name="T64" fmla="*/ 585 w 774"/>
                <a:gd name="T65" fmla="*/ 170 h 509"/>
                <a:gd name="T66" fmla="*/ 556 w 774"/>
                <a:gd name="T67" fmla="*/ 184 h 509"/>
                <a:gd name="T68" fmla="*/ 495 w 774"/>
                <a:gd name="T69" fmla="*/ 99 h 509"/>
                <a:gd name="T70" fmla="*/ 574 w 774"/>
                <a:gd name="T71" fmla="*/ 215 h 509"/>
                <a:gd name="T72" fmla="*/ 451 w 774"/>
                <a:gd name="T73" fmla="*/ 137 h 509"/>
                <a:gd name="T74" fmla="*/ 425 w 774"/>
                <a:gd name="T75" fmla="*/ 62 h 509"/>
                <a:gd name="T76" fmla="*/ 480 w 774"/>
                <a:gd name="T77" fmla="*/ 207 h 509"/>
                <a:gd name="T78" fmla="*/ 419 w 774"/>
                <a:gd name="T79" fmla="*/ 182 h 509"/>
                <a:gd name="T80" fmla="*/ 372 w 774"/>
                <a:gd name="T81" fmla="*/ 96 h 509"/>
                <a:gd name="T82" fmla="*/ 427 w 774"/>
                <a:gd name="T83" fmla="*/ 208 h 509"/>
                <a:gd name="T84" fmla="*/ 344 w 774"/>
                <a:gd name="T85" fmla="*/ 188 h 509"/>
                <a:gd name="T86" fmla="*/ 327 w 774"/>
                <a:gd name="T87" fmla="*/ 162 h 509"/>
                <a:gd name="T88" fmla="*/ 318 w 774"/>
                <a:gd name="T89" fmla="*/ 253 h 509"/>
                <a:gd name="T90" fmla="*/ 257 w 774"/>
                <a:gd name="T91" fmla="*/ 162 h 509"/>
                <a:gd name="T92" fmla="*/ 290 w 774"/>
                <a:gd name="T93" fmla="*/ 237 h 509"/>
                <a:gd name="T94" fmla="*/ 234 w 774"/>
                <a:gd name="T95" fmla="*/ 236 h 509"/>
                <a:gd name="T96" fmla="*/ 220 w 774"/>
                <a:gd name="T97" fmla="*/ 213 h 509"/>
                <a:gd name="T98" fmla="*/ 188 w 774"/>
                <a:gd name="T99" fmla="*/ 257 h 509"/>
                <a:gd name="T100" fmla="*/ 175 w 774"/>
                <a:gd name="T101" fmla="*/ 239 h 509"/>
                <a:gd name="T102" fmla="*/ 84 w 774"/>
                <a:gd name="T103" fmla="*/ 299 h 509"/>
                <a:gd name="T104" fmla="*/ 3 w 774"/>
                <a:gd name="T105" fmla="*/ 316 h 509"/>
                <a:gd name="T106" fmla="*/ 68 w 774"/>
                <a:gd name="T107" fmla="*/ 273 h 509"/>
                <a:gd name="T108" fmla="*/ 225 w 774"/>
                <a:gd name="T109" fmla="*/ 126 h 509"/>
                <a:gd name="T110" fmla="*/ 394 w 774"/>
                <a:gd name="T111" fmla="*/ 9 h 50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74" h="509">
                  <a:moveTo>
                    <a:pt x="774" y="219"/>
                  </a:moveTo>
                  <a:lnTo>
                    <a:pt x="761" y="227"/>
                  </a:lnTo>
                  <a:lnTo>
                    <a:pt x="747" y="239"/>
                  </a:lnTo>
                  <a:lnTo>
                    <a:pt x="730" y="255"/>
                  </a:lnTo>
                  <a:lnTo>
                    <a:pt x="713" y="275"/>
                  </a:lnTo>
                  <a:lnTo>
                    <a:pt x="694" y="299"/>
                  </a:lnTo>
                  <a:lnTo>
                    <a:pt x="674" y="329"/>
                  </a:lnTo>
                  <a:lnTo>
                    <a:pt x="653" y="364"/>
                  </a:lnTo>
                  <a:lnTo>
                    <a:pt x="630" y="406"/>
                  </a:lnTo>
                  <a:lnTo>
                    <a:pt x="612" y="434"/>
                  </a:lnTo>
                  <a:lnTo>
                    <a:pt x="591" y="457"/>
                  </a:lnTo>
                  <a:lnTo>
                    <a:pt x="568" y="475"/>
                  </a:lnTo>
                  <a:lnTo>
                    <a:pt x="543" y="490"/>
                  </a:lnTo>
                  <a:lnTo>
                    <a:pt x="516" y="500"/>
                  </a:lnTo>
                  <a:lnTo>
                    <a:pt x="489" y="507"/>
                  </a:lnTo>
                  <a:lnTo>
                    <a:pt x="461" y="509"/>
                  </a:lnTo>
                  <a:lnTo>
                    <a:pt x="430" y="508"/>
                  </a:lnTo>
                  <a:lnTo>
                    <a:pt x="401" y="502"/>
                  </a:lnTo>
                  <a:lnTo>
                    <a:pt x="370" y="494"/>
                  </a:lnTo>
                  <a:lnTo>
                    <a:pt x="341" y="482"/>
                  </a:lnTo>
                  <a:lnTo>
                    <a:pt x="312" y="466"/>
                  </a:lnTo>
                  <a:lnTo>
                    <a:pt x="268" y="441"/>
                  </a:lnTo>
                  <a:lnTo>
                    <a:pt x="230" y="420"/>
                  </a:lnTo>
                  <a:lnTo>
                    <a:pt x="196" y="401"/>
                  </a:lnTo>
                  <a:lnTo>
                    <a:pt x="167" y="386"/>
                  </a:lnTo>
                  <a:lnTo>
                    <a:pt x="141" y="372"/>
                  </a:lnTo>
                  <a:lnTo>
                    <a:pt x="118" y="361"/>
                  </a:lnTo>
                  <a:lnTo>
                    <a:pt x="98" y="351"/>
                  </a:lnTo>
                  <a:lnTo>
                    <a:pt x="82" y="344"/>
                  </a:lnTo>
                  <a:lnTo>
                    <a:pt x="68" y="337"/>
                  </a:lnTo>
                  <a:lnTo>
                    <a:pt x="55" y="333"/>
                  </a:lnTo>
                  <a:lnTo>
                    <a:pt x="44" y="328"/>
                  </a:lnTo>
                  <a:lnTo>
                    <a:pt x="35" y="326"/>
                  </a:lnTo>
                  <a:lnTo>
                    <a:pt x="27" y="323"/>
                  </a:lnTo>
                  <a:lnTo>
                    <a:pt x="18" y="321"/>
                  </a:lnTo>
                  <a:lnTo>
                    <a:pt x="10" y="320"/>
                  </a:lnTo>
                  <a:lnTo>
                    <a:pt x="3" y="317"/>
                  </a:lnTo>
                  <a:lnTo>
                    <a:pt x="14" y="315"/>
                  </a:lnTo>
                  <a:lnTo>
                    <a:pt x="30" y="311"/>
                  </a:lnTo>
                  <a:lnTo>
                    <a:pt x="52" y="307"/>
                  </a:lnTo>
                  <a:lnTo>
                    <a:pt x="79" y="301"/>
                  </a:lnTo>
                  <a:lnTo>
                    <a:pt x="110" y="296"/>
                  </a:lnTo>
                  <a:lnTo>
                    <a:pt x="146" y="289"/>
                  </a:lnTo>
                  <a:lnTo>
                    <a:pt x="185" y="282"/>
                  </a:lnTo>
                  <a:lnTo>
                    <a:pt x="184" y="288"/>
                  </a:lnTo>
                  <a:lnTo>
                    <a:pt x="181" y="298"/>
                  </a:lnTo>
                  <a:lnTo>
                    <a:pt x="179" y="312"/>
                  </a:lnTo>
                  <a:lnTo>
                    <a:pt x="177" y="328"/>
                  </a:lnTo>
                  <a:lnTo>
                    <a:pt x="176" y="348"/>
                  </a:lnTo>
                  <a:lnTo>
                    <a:pt x="177" y="345"/>
                  </a:lnTo>
                  <a:lnTo>
                    <a:pt x="178" y="336"/>
                  </a:lnTo>
                  <a:lnTo>
                    <a:pt x="180" y="323"/>
                  </a:lnTo>
                  <a:lnTo>
                    <a:pt x="182" y="309"/>
                  </a:lnTo>
                  <a:lnTo>
                    <a:pt x="186" y="294"/>
                  </a:lnTo>
                  <a:lnTo>
                    <a:pt x="191" y="282"/>
                  </a:lnTo>
                  <a:lnTo>
                    <a:pt x="238" y="274"/>
                  </a:lnTo>
                  <a:lnTo>
                    <a:pt x="232" y="296"/>
                  </a:lnTo>
                  <a:lnTo>
                    <a:pt x="229" y="316"/>
                  </a:lnTo>
                  <a:lnTo>
                    <a:pt x="228" y="334"/>
                  </a:lnTo>
                  <a:lnTo>
                    <a:pt x="229" y="348"/>
                  </a:lnTo>
                  <a:lnTo>
                    <a:pt x="230" y="357"/>
                  </a:lnTo>
                  <a:lnTo>
                    <a:pt x="230" y="360"/>
                  </a:lnTo>
                  <a:lnTo>
                    <a:pt x="230" y="340"/>
                  </a:lnTo>
                  <a:lnTo>
                    <a:pt x="232" y="322"/>
                  </a:lnTo>
                  <a:lnTo>
                    <a:pt x="234" y="304"/>
                  </a:lnTo>
                  <a:lnTo>
                    <a:pt x="238" y="290"/>
                  </a:lnTo>
                  <a:lnTo>
                    <a:pt x="241" y="279"/>
                  </a:lnTo>
                  <a:lnTo>
                    <a:pt x="242" y="273"/>
                  </a:lnTo>
                  <a:lnTo>
                    <a:pt x="295" y="264"/>
                  </a:lnTo>
                  <a:lnTo>
                    <a:pt x="291" y="274"/>
                  </a:lnTo>
                  <a:lnTo>
                    <a:pt x="287" y="287"/>
                  </a:lnTo>
                  <a:lnTo>
                    <a:pt x="282" y="304"/>
                  </a:lnTo>
                  <a:lnTo>
                    <a:pt x="279" y="326"/>
                  </a:lnTo>
                  <a:lnTo>
                    <a:pt x="278" y="352"/>
                  </a:lnTo>
                  <a:lnTo>
                    <a:pt x="281" y="381"/>
                  </a:lnTo>
                  <a:lnTo>
                    <a:pt x="281" y="377"/>
                  </a:lnTo>
                  <a:lnTo>
                    <a:pt x="281" y="369"/>
                  </a:lnTo>
                  <a:lnTo>
                    <a:pt x="282" y="356"/>
                  </a:lnTo>
                  <a:lnTo>
                    <a:pt x="284" y="339"/>
                  </a:lnTo>
                  <a:lnTo>
                    <a:pt x="287" y="320"/>
                  </a:lnTo>
                  <a:lnTo>
                    <a:pt x="292" y="300"/>
                  </a:lnTo>
                  <a:lnTo>
                    <a:pt x="298" y="280"/>
                  </a:lnTo>
                  <a:lnTo>
                    <a:pt x="307" y="263"/>
                  </a:lnTo>
                  <a:lnTo>
                    <a:pt x="369" y="254"/>
                  </a:lnTo>
                  <a:lnTo>
                    <a:pt x="364" y="265"/>
                  </a:lnTo>
                  <a:lnTo>
                    <a:pt x="357" y="282"/>
                  </a:lnTo>
                  <a:lnTo>
                    <a:pt x="352" y="301"/>
                  </a:lnTo>
                  <a:lnTo>
                    <a:pt x="347" y="324"/>
                  </a:lnTo>
                  <a:lnTo>
                    <a:pt x="347" y="349"/>
                  </a:lnTo>
                  <a:lnTo>
                    <a:pt x="352" y="376"/>
                  </a:lnTo>
                  <a:lnTo>
                    <a:pt x="352" y="374"/>
                  </a:lnTo>
                  <a:lnTo>
                    <a:pt x="351" y="365"/>
                  </a:lnTo>
                  <a:lnTo>
                    <a:pt x="351" y="353"/>
                  </a:lnTo>
                  <a:lnTo>
                    <a:pt x="352" y="337"/>
                  </a:lnTo>
                  <a:lnTo>
                    <a:pt x="355" y="319"/>
                  </a:lnTo>
                  <a:lnTo>
                    <a:pt x="360" y="298"/>
                  </a:lnTo>
                  <a:lnTo>
                    <a:pt x="370" y="275"/>
                  </a:lnTo>
                  <a:lnTo>
                    <a:pt x="382" y="252"/>
                  </a:lnTo>
                  <a:lnTo>
                    <a:pt x="437" y="246"/>
                  </a:lnTo>
                  <a:lnTo>
                    <a:pt x="432" y="258"/>
                  </a:lnTo>
                  <a:lnTo>
                    <a:pt x="426" y="274"/>
                  </a:lnTo>
                  <a:lnTo>
                    <a:pt x="419" y="295"/>
                  </a:lnTo>
                  <a:lnTo>
                    <a:pt x="414" y="320"/>
                  </a:lnTo>
                  <a:lnTo>
                    <a:pt x="411" y="347"/>
                  </a:lnTo>
                  <a:lnTo>
                    <a:pt x="409" y="375"/>
                  </a:lnTo>
                  <a:lnTo>
                    <a:pt x="412" y="406"/>
                  </a:lnTo>
                  <a:lnTo>
                    <a:pt x="413" y="402"/>
                  </a:lnTo>
                  <a:lnTo>
                    <a:pt x="413" y="393"/>
                  </a:lnTo>
                  <a:lnTo>
                    <a:pt x="414" y="377"/>
                  </a:lnTo>
                  <a:lnTo>
                    <a:pt x="416" y="358"/>
                  </a:lnTo>
                  <a:lnTo>
                    <a:pt x="419" y="336"/>
                  </a:lnTo>
                  <a:lnTo>
                    <a:pt x="425" y="312"/>
                  </a:lnTo>
                  <a:lnTo>
                    <a:pt x="431" y="288"/>
                  </a:lnTo>
                  <a:lnTo>
                    <a:pt x="441" y="264"/>
                  </a:lnTo>
                  <a:lnTo>
                    <a:pt x="454" y="244"/>
                  </a:lnTo>
                  <a:lnTo>
                    <a:pt x="502" y="238"/>
                  </a:lnTo>
                  <a:lnTo>
                    <a:pt x="498" y="246"/>
                  </a:lnTo>
                  <a:lnTo>
                    <a:pt x="492" y="257"/>
                  </a:lnTo>
                  <a:lnTo>
                    <a:pt x="487" y="271"/>
                  </a:lnTo>
                  <a:lnTo>
                    <a:pt x="481" y="288"/>
                  </a:lnTo>
                  <a:lnTo>
                    <a:pt x="478" y="309"/>
                  </a:lnTo>
                  <a:lnTo>
                    <a:pt x="476" y="333"/>
                  </a:lnTo>
                  <a:lnTo>
                    <a:pt x="476" y="359"/>
                  </a:lnTo>
                  <a:lnTo>
                    <a:pt x="480" y="388"/>
                  </a:lnTo>
                  <a:lnTo>
                    <a:pt x="488" y="420"/>
                  </a:lnTo>
                  <a:lnTo>
                    <a:pt x="487" y="416"/>
                  </a:lnTo>
                  <a:lnTo>
                    <a:pt x="487" y="407"/>
                  </a:lnTo>
                  <a:lnTo>
                    <a:pt x="486" y="391"/>
                  </a:lnTo>
                  <a:lnTo>
                    <a:pt x="484" y="373"/>
                  </a:lnTo>
                  <a:lnTo>
                    <a:pt x="486" y="351"/>
                  </a:lnTo>
                  <a:lnTo>
                    <a:pt x="488" y="327"/>
                  </a:lnTo>
                  <a:lnTo>
                    <a:pt x="492" y="302"/>
                  </a:lnTo>
                  <a:lnTo>
                    <a:pt x="500" y="278"/>
                  </a:lnTo>
                  <a:lnTo>
                    <a:pt x="509" y="255"/>
                  </a:lnTo>
                  <a:lnTo>
                    <a:pt x="523" y="236"/>
                  </a:lnTo>
                  <a:lnTo>
                    <a:pt x="577" y="230"/>
                  </a:lnTo>
                  <a:lnTo>
                    <a:pt x="563" y="261"/>
                  </a:lnTo>
                  <a:lnTo>
                    <a:pt x="553" y="288"/>
                  </a:lnTo>
                  <a:lnTo>
                    <a:pt x="546" y="314"/>
                  </a:lnTo>
                  <a:lnTo>
                    <a:pt x="543" y="337"/>
                  </a:lnTo>
                  <a:lnTo>
                    <a:pt x="542" y="356"/>
                  </a:lnTo>
                  <a:lnTo>
                    <a:pt x="542" y="370"/>
                  </a:lnTo>
                  <a:lnTo>
                    <a:pt x="543" y="378"/>
                  </a:lnTo>
                  <a:lnTo>
                    <a:pt x="543" y="382"/>
                  </a:lnTo>
                  <a:lnTo>
                    <a:pt x="545" y="348"/>
                  </a:lnTo>
                  <a:lnTo>
                    <a:pt x="552" y="317"/>
                  </a:lnTo>
                  <a:lnTo>
                    <a:pt x="560" y="291"/>
                  </a:lnTo>
                  <a:lnTo>
                    <a:pt x="569" y="270"/>
                  </a:lnTo>
                  <a:lnTo>
                    <a:pt x="578" y="251"/>
                  </a:lnTo>
                  <a:lnTo>
                    <a:pt x="587" y="238"/>
                  </a:lnTo>
                  <a:lnTo>
                    <a:pt x="593" y="229"/>
                  </a:lnTo>
                  <a:lnTo>
                    <a:pt x="641" y="226"/>
                  </a:lnTo>
                  <a:lnTo>
                    <a:pt x="625" y="250"/>
                  </a:lnTo>
                  <a:lnTo>
                    <a:pt x="613" y="272"/>
                  </a:lnTo>
                  <a:lnTo>
                    <a:pt x="605" y="291"/>
                  </a:lnTo>
                  <a:lnTo>
                    <a:pt x="601" y="309"/>
                  </a:lnTo>
                  <a:lnTo>
                    <a:pt x="599" y="323"/>
                  </a:lnTo>
                  <a:lnTo>
                    <a:pt x="599" y="334"/>
                  </a:lnTo>
                  <a:lnTo>
                    <a:pt x="600" y="342"/>
                  </a:lnTo>
                  <a:lnTo>
                    <a:pt x="600" y="348"/>
                  </a:lnTo>
                  <a:lnTo>
                    <a:pt x="601" y="349"/>
                  </a:lnTo>
                  <a:lnTo>
                    <a:pt x="604" y="323"/>
                  </a:lnTo>
                  <a:lnTo>
                    <a:pt x="610" y="299"/>
                  </a:lnTo>
                  <a:lnTo>
                    <a:pt x="618" y="278"/>
                  </a:lnTo>
                  <a:lnTo>
                    <a:pt x="627" y="260"/>
                  </a:lnTo>
                  <a:lnTo>
                    <a:pt x="637" y="245"/>
                  </a:lnTo>
                  <a:lnTo>
                    <a:pt x="644" y="233"/>
                  </a:lnTo>
                  <a:lnTo>
                    <a:pt x="651" y="225"/>
                  </a:lnTo>
                  <a:lnTo>
                    <a:pt x="774" y="219"/>
                  </a:lnTo>
                  <a:close/>
                  <a:moveTo>
                    <a:pt x="452" y="0"/>
                  </a:moveTo>
                  <a:lnTo>
                    <a:pt x="480" y="3"/>
                  </a:lnTo>
                  <a:lnTo>
                    <a:pt x="508" y="12"/>
                  </a:lnTo>
                  <a:lnTo>
                    <a:pt x="537" y="27"/>
                  </a:lnTo>
                  <a:lnTo>
                    <a:pt x="565" y="50"/>
                  </a:lnTo>
                  <a:lnTo>
                    <a:pt x="594" y="78"/>
                  </a:lnTo>
                  <a:lnTo>
                    <a:pt x="620" y="103"/>
                  </a:lnTo>
                  <a:lnTo>
                    <a:pt x="644" y="126"/>
                  </a:lnTo>
                  <a:lnTo>
                    <a:pt x="666" y="146"/>
                  </a:lnTo>
                  <a:lnTo>
                    <a:pt x="686" y="162"/>
                  </a:lnTo>
                  <a:lnTo>
                    <a:pt x="705" y="176"/>
                  </a:lnTo>
                  <a:lnTo>
                    <a:pt x="724" y="187"/>
                  </a:lnTo>
                  <a:lnTo>
                    <a:pt x="743" y="196"/>
                  </a:lnTo>
                  <a:lnTo>
                    <a:pt x="764" y="202"/>
                  </a:lnTo>
                  <a:lnTo>
                    <a:pt x="723" y="203"/>
                  </a:lnTo>
                  <a:lnTo>
                    <a:pt x="680" y="205"/>
                  </a:lnTo>
                  <a:lnTo>
                    <a:pt x="636" y="209"/>
                  </a:lnTo>
                  <a:lnTo>
                    <a:pt x="625" y="201"/>
                  </a:lnTo>
                  <a:lnTo>
                    <a:pt x="612" y="189"/>
                  </a:lnTo>
                  <a:lnTo>
                    <a:pt x="596" y="173"/>
                  </a:lnTo>
                  <a:lnTo>
                    <a:pt x="582" y="153"/>
                  </a:lnTo>
                  <a:lnTo>
                    <a:pt x="569" y="130"/>
                  </a:lnTo>
                  <a:lnTo>
                    <a:pt x="558" y="104"/>
                  </a:lnTo>
                  <a:lnTo>
                    <a:pt x="558" y="106"/>
                  </a:lnTo>
                  <a:lnTo>
                    <a:pt x="558" y="112"/>
                  </a:lnTo>
                  <a:lnTo>
                    <a:pt x="561" y="122"/>
                  </a:lnTo>
                  <a:lnTo>
                    <a:pt x="565" y="136"/>
                  </a:lnTo>
                  <a:lnTo>
                    <a:pt x="574" y="151"/>
                  </a:lnTo>
                  <a:lnTo>
                    <a:pt x="585" y="170"/>
                  </a:lnTo>
                  <a:lnTo>
                    <a:pt x="602" y="189"/>
                  </a:lnTo>
                  <a:lnTo>
                    <a:pt x="625" y="210"/>
                  </a:lnTo>
                  <a:lnTo>
                    <a:pt x="592" y="213"/>
                  </a:lnTo>
                  <a:lnTo>
                    <a:pt x="583" y="208"/>
                  </a:lnTo>
                  <a:lnTo>
                    <a:pt x="570" y="198"/>
                  </a:lnTo>
                  <a:lnTo>
                    <a:pt x="556" y="184"/>
                  </a:lnTo>
                  <a:lnTo>
                    <a:pt x="540" y="166"/>
                  </a:lnTo>
                  <a:lnTo>
                    <a:pt x="523" y="145"/>
                  </a:lnTo>
                  <a:lnTo>
                    <a:pt x="506" y="118"/>
                  </a:lnTo>
                  <a:lnTo>
                    <a:pt x="492" y="87"/>
                  </a:lnTo>
                  <a:lnTo>
                    <a:pt x="493" y="90"/>
                  </a:lnTo>
                  <a:lnTo>
                    <a:pt x="495" y="99"/>
                  </a:lnTo>
                  <a:lnTo>
                    <a:pt x="500" y="112"/>
                  </a:lnTo>
                  <a:lnTo>
                    <a:pt x="507" y="129"/>
                  </a:lnTo>
                  <a:lnTo>
                    <a:pt x="518" y="149"/>
                  </a:lnTo>
                  <a:lnTo>
                    <a:pt x="532" y="171"/>
                  </a:lnTo>
                  <a:lnTo>
                    <a:pt x="551" y="192"/>
                  </a:lnTo>
                  <a:lnTo>
                    <a:pt x="574" y="215"/>
                  </a:lnTo>
                  <a:lnTo>
                    <a:pt x="521" y="222"/>
                  </a:lnTo>
                  <a:lnTo>
                    <a:pt x="504" y="209"/>
                  </a:lnTo>
                  <a:lnTo>
                    <a:pt x="488" y="193"/>
                  </a:lnTo>
                  <a:lnTo>
                    <a:pt x="474" y="175"/>
                  </a:lnTo>
                  <a:lnTo>
                    <a:pt x="462" y="157"/>
                  </a:lnTo>
                  <a:lnTo>
                    <a:pt x="451" y="137"/>
                  </a:lnTo>
                  <a:lnTo>
                    <a:pt x="443" y="117"/>
                  </a:lnTo>
                  <a:lnTo>
                    <a:pt x="436" y="100"/>
                  </a:lnTo>
                  <a:lnTo>
                    <a:pt x="431" y="85"/>
                  </a:lnTo>
                  <a:lnTo>
                    <a:pt x="427" y="73"/>
                  </a:lnTo>
                  <a:lnTo>
                    <a:pt x="425" y="65"/>
                  </a:lnTo>
                  <a:lnTo>
                    <a:pt x="425" y="62"/>
                  </a:lnTo>
                  <a:lnTo>
                    <a:pt x="429" y="97"/>
                  </a:lnTo>
                  <a:lnTo>
                    <a:pt x="436" y="126"/>
                  </a:lnTo>
                  <a:lnTo>
                    <a:pt x="445" y="152"/>
                  </a:lnTo>
                  <a:lnTo>
                    <a:pt x="456" y="174"/>
                  </a:lnTo>
                  <a:lnTo>
                    <a:pt x="468" y="192"/>
                  </a:lnTo>
                  <a:lnTo>
                    <a:pt x="480" y="207"/>
                  </a:lnTo>
                  <a:lnTo>
                    <a:pt x="490" y="217"/>
                  </a:lnTo>
                  <a:lnTo>
                    <a:pt x="499" y="225"/>
                  </a:lnTo>
                  <a:lnTo>
                    <a:pt x="465" y="229"/>
                  </a:lnTo>
                  <a:lnTo>
                    <a:pt x="449" y="215"/>
                  </a:lnTo>
                  <a:lnTo>
                    <a:pt x="432" y="199"/>
                  </a:lnTo>
                  <a:lnTo>
                    <a:pt x="419" y="182"/>
                  </a:lnTo>
                  <a:lnTo>
                    <a:pt x="407" y="163"/>
                  </a:lnTo>
                  <a:lnTo>
                    <a:pt x="396" y="146"/>
                  </a:lnTo>
                  <a:lnTo>
                    <a:pt x="388" y="129"/>
                  </a:lnTo>
                  <a:lnTo>
                    <a:pt x="381" y="115"/>
                  </a:lnTo>
                  <a:lnTo>
                    <a:pt x="376" y="103"/>
                  </a:lnTo>
                  <a:lnTo>
                    <a:pt x="372" y="96"/>
                  </a:lnTo>
                  <a:lnTo>
                    <a:pt x="371" y="93"/>
                  </a:lnTo>
                  <a:lnTo>
                    <a:pt x="379" y="121"/>
                  </a:lnTo>
                  <a:lnTo>
                    <a:pt x="390" y="147"/>
                  </a:lnTo>
                  <a:lnTo>
                    <a:pt x="402" y="170"/>
                  </a:lnTo>
                  <a:lnTo>
                    <a:pt x="415" y="190"/>
                  </a:lnTo>
                  <a:lnTo>
                    <a:pt x="427" y="208"/>
                  </a:lnTo>
                  <a:lnTo>
                    <a:pt x="438" y="222"/>
                  </a:lnTo>
                  <a:lnTo>
                    <a:pt x="447" y="232"/>
                  </a:lnTo>
                  <a:lnTo>
                    <a:pt x="392" y="240"/>
                  </a:lnTo>
                  <a:lnTo>
                    <a:pt x="372" y="224"/>
                  </a:lnTo>
                  <a:lnTo>
                    <a:pt x="357" y="205"/>
                  </a:lnTo>
                  <a:lnTo>
                    <a:pt x="344" y="188"/>
                  </a:lnTo>
                  <a:lnTo>
                    <a:pt x="335" y="172"/>
                  </a:lnTo>
                  <a:lnTo>
                    <a:pt x="329" y="158"/>
                  </a:lnTo>
                  <a:lnTo>
                    <a:pt x="325" y="146"/>
                  </a:lnTo>
                  <a:lnTo>
                    <a:pt x="322" y="138"/>
                  </a:lnTo>
                  <a:lnTo>
                    <a:pt x="321" y="136"/>
                  </a:lnTo>
                  <a:lnTo>
                    <a:pt x="327" y="162"/>
                  </a:lnTo>
                  <a:lnTo>
                    <a:pt x="335" y="185"/>
                  </a:lnTo>
                  <a:lnTo>
                    <a:pt x="346" y="204"/>
                  </a:lnTo>
                  <a:lnTo>
                    <a:pt x="358" y="221"/>
                  </a:lnTo>
                  <a:lnTo>
                    <a:pt x="369" y="234"/>
                  </a:lnTo>
                  <a:lnTo>
                    <a:pt x="378" y="242"/>
                  </a:lnTo>
                  <a:lnTo>
                    <a:pt x="318" y="253"/>
                  </a:lnTo>
                  <a:lnTo>
                    <a:pt x="304" y="239"/>
                  </a:lnTo>
                  <a:lnTo>
                    <a:pt x="291" y="223"/>
                  </a:lnTo>
                  <a:lnTo>
                    <a:pt x="279" y="207"/>
                  </a:lnTo>
                  <a:lnTo>
                    <a:pt x="270" y="190"/>
                  </a:lnTo>
                  <a:lnTo>
                    <a:pt x="263" y="175"/>
                  </a:lnTo>
                  <a:lnTo>
                    <a:pt x="257" y="162"/>
                  </a:lnTo>
                  <a:lnTo>
                    <a:pt x="254" y="154"/>
                  </a:lnTo>
                  <a:lnTo>
                    <a:pt x="253" y="151"/>
                  </a:lnTo>
                  <a:lnTo>
                    <a:pt x="259" y="179"/>
                  </a:lnTo>
                  <a:lnTo>
                    <a:pt x="269" y="203"/>
                  </a:lnTo>
                  <a:lnTo>
                    <a:pt x="280" y="222"/>
                  </a:lnTo>
                  <a:lnTo>
                    <a:pt x="290" y="237"/>
                  </a:lnTo>
                  <a:lnTo>
                    <a:pt x="300" y="248"/>
                  </a:lnTo>
                  <a:lnTo>
                    <a:pt x="306" y="255"/>
                  </a:lnTo>
                  <a:lnTo>
                    <a:pt x="254" y="265"/>
                  </a:lnTo>
                  <a:lnTo>
                    <a:pt x="248" y="259"/>
                  </a:lnTo>
                  <a:lnTo>
                    <a:pt x="242" y="249"/>
                  </a:lnTo>
                  <a:lnTo>
                    <a:pt x="234" y="236"/>
                  </a:lnTo>
                  <a:lnTo>
                    <a:pt x="227" y="222"/>
                  </a:lnTo>
                  <a:lnTo>
                    <a:pt x="219" y="205"/>
                  </a:lnTo>
                  <a:lnTo>
                    <a:pt x="213" y="189"/>
                  </a:lnTo>
                  <a:lnTo>
                    <a:pt x="214" y="192"/>
                  </a:lnTo>
                  <a:lnTo>
                    <a:pt x="216" y="201"/>
                  </a:lnTo>
                  <a:lnTo>
                    <a:pt x="220" y="213"/>
                  </a:lnTo>
                  <a:lnTo>
                    <a:pt x="227" y="229"/>
                  </a:lnTo>
                  <a:lnTo>
                    <a:pt x="237" y="247"/>
                  </a:lnTo>
                  <a:lnTo>
                    <a:pt x="248" y="265"/>
                  </a:lnTo>
                  <a:lnTo>
                    <a:pt x="202" y="275"/>
                  </a:lnTo>
                  <a:lnTo>
                    <a:pt x="194" y="266"/>
                  </a:lnTo>
                  <a:lnTo>
                    <a:pt x="188" y="257"/>
                  </a:lnTo>
                  <a:lnTo>
                    <a:pt x="181" y="246"/>
                  </a:lnTo>
                  <a:lnTo>
                    <a:pt x="176" y="236"/>
                  </a:lnTo>
                  <a:lnTo>
                    <a:pt x="170" y="227"/>
                  </a:lnTo>
                  <a:lnTo>
                    <a:pt x="168" y="222"/>
                  </a:lnTo>
                  <a:lnTo>
                    <a:pt x="167" y="220"/>
                  </a:lnTo>
                  <a:lnTo>
                    <a:pt x="175" y="239"/>
                  </a:lnTo>
                  <a:lnTo>
                    <a:pt x="183" y="255"/>
                  </a:lnTo>
                  <a:lnTo>
                    <a:pt x="191" y="269"/>
                  </a:lnTo>
                  <a:lnTo>
                    <a:pt x="197" y="276"/>
                  </a:lnTo>
                  <a:lnTo>
                    <a:pt x="156" y="284"/>
                  </a:lnTo>
                  <a:lnTo>
                    <a:pt x="118" y="291"/>
                  </a:lnTo>
                  <a:lnTo>
                    <a:pt x="84" y="299"/>
                  </a:lnTo>
                  <a:lnTo>
                    <a:pt x="56" y="306"/>
                  </a:lnTo>
                  <a:lnTo>
                    <a:pt x="32" y="311"/>
                  </a:lnTo>
                  <a:lnTo>
                    <a:pt x="14" y="314"/>
                  </a:lnTo>
                  <a:lnTo>
                    <a:pt x="3" y="317"/>
                  </a:lnTo>
                  <a:lnTo>
                    <a:pt x="0" y="316"/>
                  </a:lnTo>
                  <a:lnTo>
                    <a:pt x="3" y="316"/>
                  </a:lnTo>
                  <a:lnTo>
                    <a:pt x="6" y="314"/>
                  </a:lnTo>
                  <a:lnTo>
                    <a:pt x="14" y="311"/>
                  </a:lnTo>
                  <a:lnTo>
                    <a:pt x="23" y="306"/>
                  </a:lnTo>
                  <a:lnTo>
                    <a:pt x="35" y="297"/>
                  </a:lnTo>
                  <a:lnTo>
                    <a:pt x="51" y="287"/>
                  </a:lnTo>
                  <a:lnTo>
                    <a:pt x="68" y="273"/>
                  </a:lnTo>
                  <a:lnTo>
                    <a:pt x="89" y="257"/>
                  </a:lnTo>
                  <a:lnTo>
                    <a:pt x="113" y="237"/>
                  </a:lnTo>
                  <a:lnTo>
                    <a:pt x="138" y="213"/>
                  </a:lnTo>
                  <a:lnTo>
                    <a:pt x="167" y="185"/>
                  </a:lnTo>
                  <a:lnTo>
                    <a:pt x="198" y="153"/>
                  </a:lnTo>
                  <a:lnTo>
                    <a:pt x="225" y="126"/>
                  </a:lnTo>
                  <a:lnTo>
                    <a:pt x="252" y="100"/>
                  </a:lnTo>
                  <a:lnTo>
                    <a:pt x="279" y="76"/>
                  </a:lnTo>
                  <a:lnTo>
                    <a:pt x="307" y="54"/>
                  </a:lnTo>
                  <a:lnTo>
                    <a:pt x="335" y="36"/>
                  </a:lnTo>
                  <a:lnTo>
                    <a:pt x="365" y="21"/>
                  </a:lnTo>
                  <a:lnTo>
                    <a:pt x="394" y="9"/>
                  </a:lnTo>
                  <a:lnTo>
                    <a:pt x="422" y="2"/>
                  </a:lnTo>
                  <a:lnTo>
                    <a:pt x="452" y="0"/>
                  </a:lnTo>
                  <a:close/>
                </a:path>
              </a:pathLst>
            </a:custGeom>
            <a:solidFill>
              <a:schemeClr val="accent1"/>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43" name="Freeform 43"/>
            <p:cNvSpPr>
              <a:spLocks noEditPoints="1"/>
            </p:cNvSpPr>
            <p:nvPr/>
          </p:nvSpPr>
          <p:spPr bwMode="auto">
            <a:xfrm>
              <a:off x="4308475" y="4148138"/>
              <a:ext cx="923925" cy="601662"/>
            </a:xfrm>
            <a:custGeom>
              <a:gdLst>
                <a:gd name="T0" fmla="*/ 163 w 582"/>
                <a:gd name="T1" fmla="*/ 237 h 379"/>
                <a:gd name="T2" fmla="*/ 180 w 582"/>
                <a:gd name="T3" fmla="*/ 183 h 379"/>
                <a:gd name="T4" fmla="*/ 205 w 582"/>
                <a:gd name="T5" fmla="*/ 214 h 379"/>
                <a:gd name="T6" fmla="*/ 203 w 582"/>
                <a:gd name="T7" fmla="*/ 238 h 379"/>
                <a:gd name="T8" fmla="*/ 278 w 582"/>
                <a:gd name="T9" fmla="*/ 178 h 379"/>
                <a:gd name="T10" fmla="*/ 251 w 582"/>
                <a:gd name="T11" fmla="*/ 266 h 379"/>
                <a:gd name="T12" fmla="*/ 273 w 582"/>
                <a:gd name="T13" fmla="*/ 200 h 379"/>
                <a:gd name="T14" fmla="*/ 308 w 582"/>
                <a:gd name="T15" fmla="*/ 223 h 379"/>
                <a:gd name="T16" fmla="*/ 295 w 582"/>
                <a:gd name="T17" fmla="*/ 284 h 379"/>
                <a:gd name="T18" fmla="*/ 329 w 582"/>
                <a:gd name="T19" fmla="*/ 197 h 379"/>
                <a:gd name="T20" fmla="*/ 361 w 582"/>
                <a:gd name="T21" fmla="*/ 210 h 379"/>
                <a:gd name="T22" fmla="*/ 346 w 582"/>
                <a:gd name="T23" fmla="*/ 315 h 379"/>
                <a:gd name="T24" fmla="*/ 356 w 582"/>
                <a:gd name="T25" fmla="*/ 254 h 379"/>
                <a:gd name="T26" fmla="*/ 435 w 582"/>
                <a:gd name="T27" fmla="*/ 187 h 379"/>
                <a:gd name="T28" fmla="*/ 393 w 582"/>
                <a:gd name="T29" fmla="*/ 283 h 379"/>
                <a:gd name="T30" fmla="*/ 420 w 582"/>
                <a:gd name="T31" fmla="*/ 221 h 379"/>
                <a:gd name="T32" fmla="*/ 464 w 582"/>
                <a:gd name="T33" fmla="*/ 211 h 379"/>
                <a:gd name="T34" fmla="*/ 438 w 582"/>
                <a:gd name="T35" fmla="*/ 275 h 379"/>
                <a:gd name="T36" fmla="*/ 474 w 582"/>
                <a:gd name="T37" fmla="*/ 207 h 379"/>
                <a:gd name="T38" fmla="*/ 556 w 582"/>
                <a:gd name="T39" fmla="*/ 216 h 379"/>
                <a:gd name="T40" fmla="*/ 452 w 582"/>
                <a:gd name="T41" fmla="*/ 322 h 379"/>
                <a:gd name="T42" fmla="*/ 336 w 582"/>
                <a:gd name="T43" fmla="*/ 379 h 379"/>
                <a:gd name="T44" fmla="*/ 210 w 582"/>
                <a:gd name="T45" fmla="*/ 328 h 379"/>
                <a:gd name="T46" fmla="*/ 85 w 582"/>
                <a:gd name="T47" fmla="*/ 229 h 379"/>
                <a:gd name="T48" fmla="*/ 27 w 582"/>
                <a:gd name="T49" fmla="*/ 192 h 379"/>
                <a:gd name="T50" fmla="*/ 11 w 582"/>
                <a:gd name="T51" fmla="*/ 180 h 379"/>
                <a:gd name="T52" fmla="*/ 140 w 582"/>
                <a:gd name="T53" fmla="*/ 177 h 379"/>
                <a:gd name="T54" fmla="*/ 126 w 582"/>
                <a:gd name="T55" fmla="*/ 222 h 379"/>
                <a:gd name="T56" fmla="*/ 145 w 582"/>
                <a:gd name="T57" fmla="*/ 177 h 379"/>
                <a:gd name="T58" fmla="*/ 408 w 582"/>
                <a:gd name="T59" fmla="*/ 15 h 379"/>
                <a:gd name="T60" fmla="*/ 502 w 582"/>
                <a:gd name="T61" fmla="*/ 124 h 379"/>
                <a:gd name="T62" fmla="*/ 576 w 582"/>
                <a:gd name="T63" fmla="*/ 188 h 379"/>
                <a:gd name="T64" fmla="*/ 451 w 582"/>
                <a:gd name="T65" fmla="*/ 137 h 379"/>
                <a:gd name="T66" fmla="*/ 437 w 582"/>
                <a:gd name="T67" fmla="*/ 109 h 379"/>
                <a:gd name="T68" fmla="*/ 448 w 582"/>
                <a:gd name="T69" fmla="*/ 175 h 379"/>
                <a:gd name="T70" fmla="*/ 398 w 582"/>
                <a:gd name="T71" fmla="*/ 99 h 379"/>
                <a:gd name="T72" fmla="*/ 399 w 582"/>
                <a:gd name="T73" fmla="*/ 112 h 379"/>
                <a:gd name="T74" fmla="*/ 381 w 582"/>
                <a:gd name="T75" fmla="*/ 159 h 379"/>
                <a:gd name="T76" fmla="*/ 346 w 582"/>
                <a:gd name="T77" fmla="*/ 68 h 379"/>
                <a:gd name="T78" fmla="*/ 345 w 582"/>
                <a:gd name="T79" fmla="*/ 99 h 379"/>
                <a:gd name="T80" fmla="*/ 377 w 582"/>
                <a:gd name="T81" fmla="*/ 173 h 379"/>
                <a:gd name="T82" fmla="*/ 312 w 582"/>
                <a:gd name="T83" fmla="*/ 102 h 379"/>
                <a:gd name="T84" fmla="*/ 303 w 582"/>
                <a:gd name="T85" fmla="*/ 85 h 379"/>
                <a:gd name="T86" fmla="*/ 339 w 582"/>
                <a:gd name="T87" fmla="*/ 172 h 379"/>
                <a:gd name="T88" fmla="*/ 260 w 582"/>
                <a:gd name="T89" fmla="*/ 99 h 379"/>
                <a:gd name="T90" fmla="*/ 272 w 582"/>
                <a:gd name="T91" fmla="*/ 148 h 379"/>
                <a:gd name="T92" fmla="*/ 223 w 582"/>
                <a:gd name="T93" fmla="*/ 142 h 379"/>
                <a:gd name="T94" fmla="*/ 205 w 582"/>
                <a:gd name="T95" fmla="*/ 89 h 379"/>
                <a:gd name="T96" fmla="*/ 228 w 582"/>
                <a:gd name="T97" fmla="*/ 166 h 379"/>
                <a:gd name="T98" fmla="*/ 179 w 582"/>
                <a:gd name="T99" fmla="*/ 142 h 379"/>
                <a:gd name="T100" fmla="*/ 175 w 582"/>
                <a:gd name="T101" fmla="*/ 138 h 379"/>
                <a:gd name="T102" fmla="*/ 143 w 582"/>
                <a:gd name="T103" fmla="*/ 155 h 379"/>
                <a:gd name="T104" fmla="*/ 137 w 582"/>
                <a:gd name="T105" fmla="*/ 145 h 379"/>
                <a:gd name="T106" fmla="*/ 80 w 582"/>
                <a:gd name="T107" fmla="*/ 176 h 379"/>
                <a:gd name="T108" fmla="*/ 0 w 582"/>
                <a:gd name="T109" fmla="*/ 180 h 379"/>
                <a:gd name="T110" fmla="*/ 40 w 582"/>
                <a:gd name="T111" fmla="*/ 164 h 379"/>
                <a:gd name="T112" fmla="*/ 165 w 582"/>
                <a:gd name="T113" fmla="*/ 84 h 379"/>
                <a:gd name="T114" fmla="*/ 290 w 582"/>
                <a:gd name="T115" fmla="*/ 10 h 3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2" h="379">
                  <a:moveTo>
                    <a:pt x="179" y="177"/>
                  </a:moveTo>
                  <a:lnTo>
                    <a:pt x="172" y="196"/>
                  </a:lnTo>
                  <a:lnTo>
                    <a:pt x="166" y="213"/>
                  </a:lnTo>
                  <a:lnTo>
                    <a:pt x="164" y="227"/>
                  </a:lnTo>
                  <a:lnTo>
                    <a:pt x="163" y="237"/>
                  </a:lnTo>
                  <a:lnTo>
                    <a:pt x="163" y="240"/>
                  </a:lnTo>
                  <a:lnTo>
                    <a:pt x="166" y="223"/>
                  </a:lnTo>
                  <a:lnTo>
                    <a:pt x="171" y="207"/>
                  </a:lnTo>
                  <a:lnTo>
                    <a:pt x="176" y="193"/>
                  </a:lnTo>
                  <a:lnTo>
                    <a:pt x="180" y="183"/>
                  </a:lnTo>
                  <a:lnTo>
                    <a:pt x="183" y="177"/>
                  </a:lnTo>
                  <a:lnTo>
                    <a:pt x="223" y="177"/>
                  </a:lnTo>
                  <a:lnTo>
                    <a:pt x="218" y="185"/>
                  </a:lnTo>
                  <a:lnTo>
                    <a:pt x="212" y="198"/>
                  </a:lnTo>
                  <a:lnTo>
                    <a:pt x="205" y="214"/>
                  </a:lnTo>
                  <a:lnTo>
                    <a:pt x="200" y="236"/>
                  </a:lnTo>
                  <a:lnTo>
                    <a:pt x="199" y="261"/>
                  </a:lnTo>
                  <a:lnTo>
                    <a:pt x="199" y="259"/>
                  </a:lnTo>
                  <a:lnTo>
                    <a:pt x="201" y="250"/>
                  </a:lnTo>
                  <a:lnTo>
                    <a:pt x="203" y="238"/>
                  </a:lnTo>
                  <a:lnTo>
                    <a:pt x="208" y="223"/>
                  </a:lnTo>
                  <a:lnTo>
                    <a:pt x="214" y="208"/>
                  </a:lnTo>
                  <a:lnTo>
                    <a:pt x="222" y="191"/>
                  </a:lnTo>
                  <a:lnTo>
                    <a:pt x="233" y="177"/>
                  </a:lnTo>
                  <a:lnTo>
                    <a:pt x="278" y="178"/>
                  </a:lnTo>
                  <a:lnTo>
                    <a:pt x="272" y="188"/>
                  </a:lnTo>
                  <a:lnTo>
                    <a:pt x="264" y="202"/>
                  </a:lnTo>
                  <a:lnTo>
                    <a:pt x="257" y="221"/>
                  </a:lnTo>
                  <a:lnTo>
                    <a:pt x="252" y="242"/>
                  </a:lnTo>
                  <a:lnTo>
                    <a:pt x="251" y="266"/>
                  </a:lnTo>
                  <a:lnTo>
                    <a:pt x="251" y="263"/>
                  </a:lnTo>
                  <a:lnTo>
                    <a:pt x="253" y="253"/>
                  </a:lnTo>
                  <a:lnTo>
                    <a:pt x="257" y="238"/>
                  </a:lnTo>
                  <a:lnTo>
                    <a:pt x="263" y="220"/>
                  </a:lnTo>
                  <a:lnTo>
                    <a:pt x="273" y="200"/>
                  </a:lnTo>
                  <a:lnTo>
                    <a:pt x="289" y="179"/>
                  </a:lnTo>
                  <a:lnTo>
                    <a:pt x="329" y="180"/>
                  </a:lnTo>
                  <a:lnTo>
                    <a:pt x="324" y="190"/>
                  </a:lnTo>
                  <a:lnTo>
                    <a:pt x="315" y="204"/>
                  </a:lnTo>
                  <a:lnTo>
                    <a:pt x="308" y="223"/>
                  </a:lnTo>
                  <a:lnTo>
                    <a:pt x="300" y="245"/>
                  </a:lnTo>
                  <a:lnTo>
                    <a:pt x="295" y="270"/>
                  </a:lnTo>
                  <a:lnTo>
                    <a:pt x="292" y="296"/>
                  </a:lnTo>
                  <a:lnTo>
                    <a:pt x="292" y="292"/>
                  </a:lnTo>
                  <a:lnTo>
                    <a:pt x="295" y="284"/>
                  </a:lnTo>
                  <a:lnTo>
                    <a:pt x="298" y="270"/>
                  </a:lnTo>
                  <a:lnTo>
                    <a:pt x="303" y="252"/>
                  </a:lnTo>
                  <a:lnTo>
                    <a:pt x="310" y="234"/>
                  </a:lnTo>
                  <a:lnTo>
                    <a:pt x="319" y="215"/>
                  </a:lnTo>
                  <a:lnTo>
                    <a:pt x="329" y="197"/>
                  </a:lnTo>
                  <a:lnTo>
                    <a:pt x="342" y="182"/>
                  </a:lnTo>
                  <a:lnTo>
                    <a:pt x="378" y="183"/>
                  </a:lnTo>
                  <a:lnTo>
                    <a:pt x="374" y="189"/>
                  </a:lnTo>
                  <a:lnTo>
                    <a:pt x="367" y="198"/>
                  </a:lnTo>
                  <a:lnTo>
                    <a:pt x="361" y="210"/>
                  </a:lnTo>
                  <a:lnTo>
                    <a:pt x="354" y="225"/>
                  </a:lnTo>
                  <a:lnTo>
                    <a:pt x="349" y="242"/>
                  </a:lnTo>
                  <a:lnTo>
                    <a:pt x="346" y="263"/>
                  </a:lnTo>
                  <a:lnTo>
                    <a:pt x="345" y="288"/>
                  </a:lnTo>
                  <a:lnTo>
                    <a:pt x="346" y="315"/>
                  </a:lnTo>
                  <a:lnTo>
                    <a:pt x="346" y="312"/>
                  </a:lnTo>
                  <a:lnTo>
                    <a:pt x="347" y="302"/>
                  </a:lnTo>
                  <a:lnTo>
                    <a:pt x="348" y="289"/>
                  </a:lnTo>
                  <a:lnTo>
                    <a:pt x="351" y="273"/>
                  </a:lnTo>
                  <a:lnTo>
                    <a:pt x="356" y="254"/>
                  </a:lnTo>
                  <a:lnTo>
                    <a:pt x="361" y="235"/>
                  </a:lnTo>
                  <a:lnTo>
                    <a:pt x="370" y="216"/>
                  </a:lnTo>
                  <a:lnTo>
                    <a:pt x="381" y="199"/>
                  </a:lnTo>
                  <a:lnTo>
                    <a:pt x="395" y="184"/>
                  </a:lnTo>
                  <a:lnTo>
                    <a:pt x="435" y="187"/>
                  </a:lnTo>
                  <a:lnTo>
                    <a:pt x="419" y="210"/>
                  </a:lnTo>
                  <a:lnTo>
                    <a:pt x="408" y="232"/>
                  </a:lnTo>
                  <a:lnTo>
                    <a:pt x="400" y="251"/>
                  </a:lnTo>
                  <a:lnTo>
                    <a:pt x="395" y="269"/>
                  </a:lnTo>
                  <a:lnTo>
                    <a:pt x="393" y="283"/>
                  </a:lnTo>
                  <a:lnTo>
                    <a:pt x="391" y="291"/>
                  </a:lnTo>
                  <a:lnTo>
                    <a:pt x="391" y="294"/>
                  </a:lnTo>
                  <a:lnTo>
                    <a:pt x="399" y="265"/>
                  </a:lnTo>
                  <a:lnTo>
                    <a:pt x="409" y="241"/>
                  </a:lnTo>
                  <a:lnTo>
                    <a:pt x="420" y="221"/>
                  </a:lnTo>
                  <a:lnTo>
                    <a:pt x="431" y="205"/>
                  </a:lnTo>
                  <a:lnTo>
                    <a:pt x="440" y="195"/>
                  </a:lnTo>
                  <a:lnTo>
                    <a:pt x="447" y="188"/>
                  </a:lnTo>
                  <a:lnTo>
                    <a:pt x="483" y="190"/>
                  </a:lnTo>
                  <a:lnTo>
                    <a:pt x="464" y="211"/>
                  </a:lnTo>
                  <a:lnTo>
                    <a:pt x="451" y="229"/>
                  </a:lnTo>
                  <a:lnTo>
                    <a:pt x="444" y="245"/>
                  </a:lnTo>
                  <a:lnTo>
                    <a:pt x="439" y="259"/>
                  </a:lnTo>
                  <a:lnTo>
                    <a:pt x="438" y="269"/>
                  </a:lnTo>
                  <a:lnTo>
                    <a:pt x="438" y="275"/>
                  </a:lnTo>
                  <a:lnTo>
                    <a:pt x="438" y="277"/>
                  </a:lnTo>
                  <a:lnTo>
                    <a:pt x="445" y="254"/>
                  </a:lnTo>
                  <a:lnTo>
                    <a:pt x="453" y="236"/>
                  </a:lnTo>
                  <a:lnTo>
                    <a:pt x="464" y="220"/>
                  </a:lnTo>
                  <a:lnTo>
                    <a:pt x="474" y="207"/>
                  </a:lnTo>
                  <a:lnTo>
                    <a:pt x="484" y="198"/>
                  </a:lnTo>
                  <a:lnTo>
                    <a:pt x="490" y="191"/>
                  </a:lnTo>
                  <a:lnTo>
                    <a:pt x="582" y="201"/>
                  </a:lnTo>
                  <a:lnTo>
                    <a:pt x="570" y="208"/>
                  </a:lnTo>
                  <a:lnTo>
                    <a:pt x="556" y="216"/>
                  </a:lnTo>
                  <a:lnTo>
                    <a:pt x="539" y="228"/>
                  </a:lnTo>
                  <a:lnTo>
                    <a:pt x="521" y="245"/>
                  </a:lnTo>
                  <a:lnTo>
                    <a:pt x="500" y="265"/>
                  </a:lnTo>
                  <a:lnTo>
                    <a:pt x="477" y="290"/>
                  </a:lnTo>
                  <a:lnTo>
                    <a:pt x="452" y="322"/>
                  </a:lnTo>
                  <a:lnTo>
                    <a:pt x="432" y="344"/>
                  </a:lnTo>
                  <a:lnTo>
                    <a:pt x="410" y="360"/>
                  </a:lnTo>
                  <a:lnTo>
                    <a:pt x="386" y="371"/>
                  </a:lnTo>
                  <a:lnTo>
                    <a:pt x="362" y="377"/>
                  </a:lnTo>
                  <a:lnTo>
                    <a:pt x="336" y="379"/>
                  </a:lnTo>
                  <a:lnTo>
                    <a:pt x="311" y="376"/>
                  </a:lnTo>
                  <a:lnTo>
                    <a:pt x="285" y="370"/>
                  </a:lnTo>
                  <a:lnTo>
                    <a:pt x="259" y="360"/>
                  </a:lnTo>
                  <a:lnTo>
                    <a:pt x="234" y="346"/>
                  </a:lnTo>
                  <a:lnTo>
                    <a:pt x="210" y="328"/>
                  </a:lnTo>
                  <a:lnTo>
                    <a:pt x="178" y="302"/>
                  </a:lnTo>
                  <a:lnTo>
                    <a:pt x="149" y="279"/>
                  </a:lnTo>
                  <a:lnTo>
                    <a:pt x="125" y="260"/>
                  </a:lnTo>
                  <a:lnTo>
                    <a:pt x="103" y="244"/>
                  </a:lnTo>
                  <a:lnTo>
                    <a:pt x="85" y="229"/>
                  </a:lnTo>
                  <a:lnTo>
                    <a:pt x="69" y="219"/>
                  </a:lnTo>
                  <a:lnTo>
                    <a:pt x="56" y="210"/>
                  </a:lnTo>
                  <a:lnTo>
                    <a:pt x="46" y="203"/>
                  </a:lnTo>
                  <a:lnTo>
                    <a:pt x="36" y="197"/>
                  </a:lnTo>
                  <a:lnTo>
                    <a:pt x="27" y="192"/>
                  </a:lnTo>
                  <a:lnTo>
                    <a:pt x="19" y="189"/>
                  </a:lnTo>
                  <a:lnTo>
                    <a:pt x="13" y="186"/>
                  </a:lnTo>
                  <a:lnTo>
                    <a:pt x="7" y="184"/>
                  </a:lnTo>
                  <a:lnTo>
                    <a:pt x="1" y="180"/>
                  </a:lnTo>
                  <a:lnTo>
                    <a:pt x="11" y="180"/>
                  </a:lnTo>
                  <a:lnTo>
                    <a:pt x="27" y="179"/>
                  </a:lnTo>
                  <a:lnTo>
                    <a:pt x="48" y="179"/>
                  </a:lnTo>
                  <a:lnTo>
                    <a:pt x="75" y="178"/>
                  </a:lnTo>
                  <a:lnTo>
                    <a:pt x="105" y="177"/>
                  </a:lnTo>
                  <a:lnTo>
                    <a:pt x="140" y="177"/>
                  </a:lnTo>
                  <a:lnTo>
                    <a:pt x="137" y="183"/>
                  </a:lnTo>
                  <a:lnTo>
                    <a:pt x="133" y="192"/>
                  </a:lnTo>
                  <a:lnTo>
                    <a:pt x="128" y="207"/>
                  </a:lnTo>
                  <a:lnTo>
                    <a:pt x="125" y="225"/>
                  </a:lnTo>
                  <a:lnTo>
                    <a:pt x="126" y="222"/>
                  </a:lnTo>
                  <a:lnTo>
                    <a:pt x="127" y="215"/>
                  </a:lnTo>
                  <a:lnTo>
                    <a:pt x="130" y="207"/>
                  </a:lnTo>
                  <a:lnTo>
                    <a:pt x="135" y="196"/>
                  </a:lnTo>
                  <a:lnTo>
                    <a:pt x="139" y="186"/>
                  </a:lnTo>
                  <a:lnTo>
                    <a:pt x="145" y="177"/>
                  </a:lnTo>
                  <a:lnTo>
                    <a:pt x="179" y="177"/>
                  </a:lnTo>
                  <a:close/>
                  <a:moveTo>
                    <a:pt x="339" y="0"/>
                  </a:moveTo>
                  <a:lnTo>
                    <a:pt x="363" y="0"/>
                  </a:lnTo>
                  <a:lnTo>
                    <a:pt x="386" y="5"/>
                  </a:lnTo>
                  <a:lnTo>
                    <a:pt x="408" y="15"/>
                  </a:lnTo>
                  <a:lnTo>
                    <a:pt x="428" y="30"/>
                  </a:lnTo>
                  <a:lnTo>
                    <a:pt x="448" y="52"/>
                  </a:lnTo>
                  <a:lnTo>
                    <a:pt x="469" y="79"/>
                  </a:lnTo>
                  <a:lnTo>
                    <a:pt x="486" y="103"/>
                  </a:lnTo>
                  <a:lnTo>
                    <a:pt x="502" y="124"/>
                  </a:lnTo>
                  <a:lnTo>
                    <a:pt x="518" y="142"/>
                  </a:lnTo>
                  <a:lnTo>
                    <a:pt x="532" y="158"/>
                  </a:lnTo>
                  <a:lnTo>
                    <a:pt x="545" y="170"/>
                  </a:lnTo>
                  <a:lnTo>
                    <a:pt x="560" y="180"/>
                  </a:lnTo>
                  <a:lnTo>
                    <a:pt x="576" y="188"/>
                  </a:lnTo>
                  <a:lnTo>
                    <a:pt x="530" y="182"/>
                  </a:lnTo>
                  <a:lnTo>
                    <a:pt x="481" y="177"/>
                  </a:lnTo>
                  <a:lnTo>
                    <a:pt x="472" y="168"/>
                  </a:lnTo>
                  <a:lnTo>
                    <a:pt x="462" y="154"/>
                  </a:lnTo>
                  <a:lnTo>
                    <a:pt x="451" y="137"/>
                  </a:lnTo>
                  <a:lnTo>
                    <a:pt x="443" y="115"/>
                  </a:lnTo>
                  <a:lnTo>
                    <a:pt x="436" y="90"/>
                  </a:lnTo>
                  <a:lnTo>
                    <a:pt x="436" y="92"/>
                  </a:lnTo>
                  <a:lnTo>
                    <a:pt x="436" y="99"/>
                  </a:lnTo>
                  <a:lnTo>
                    <a:pt x="437" y="109"/>
                  </a:lnTo>
                  <a:lnTo>
                    <a:pt x="439" y="122"/>
                  </a:lnTo>
                  <a:lnTo>
                    <a:pt x="446" y="138"/>
                  </a:lnTo>
                  <a:lnTo>
                    <a:pt x="457" y="157"/>
                  </a:lnTo>
                  <a:lnTo>
                    <a:pt x="472" y="177"/>
                  </a:lnTo>
                  <a:lnTo>
                    <a:pt x="448" y="175"/>
                  </a:lnTo>
                  <a:lnTo>
                    <a:pt x="441" y="168"/>
                  </a:lnTo>
                  <a:lnTo>
                    <a:pt x="432" y="158"/>
                  </a:lnTo>
                  <a:lnTo>
                    <a:pt x="420" y="142"/>
                  </a:lnTo>
                  <a:lnTo>
                    <a:pt x="409" y="123"/>
                  </a:lnTo>
                  <a:lnTo>
                    <a:pt x="398" y="99"/>
                  </a:lnTo>
                  <a:lnTo>
                    <a:pt x="390" y="71"/>
                  </a:lnTo>
                  <a:lnTo>
                    <a:pt x="390" y="74"/>
                  </a:lnTo>
                  <a:lnTo>
                    <a:pt x="391" y="83"/>
                  </a:lnTo>
                  <a:lnTo>
                    <a:pt x="394" y="96"/>
                  </a:lnTo>
                  <a:lnTo>
                    <a:pt x="399" y="112"/>
                  </a:lnTo>
                  <a:lnTo>
                    <a:pt x="407" y="131"/>
                  </a:lnTo>
                  <a:lnTo>
                    <a:pt x="419" y="152"/>
                  </a:lnTo>
                  <a:lnTo>
                    <a:pt x="435" y="175"/>
                  </a:lnTo>
                  <a:lnTo>
                    <a:pt x="395" y="173"/>
                  </a:lnTo>
                  <a:lnTo>
                    <a:pt x="381" y="159"/>
                  </a:lnTo>
                  <a:lnTo>
                    <a:pt x="370" y="141"/>
                  </a:lnTo>
                  <a:lnTo>
                    <a:pt x="361" y="123"/>
                  </a:lnTo>
                  <a:lnTo>
                    <a:pt x="354" y="103"/>
                  </a:lnTo>
                  <a:lnTo>
                    <a:pt x="349" y="85"/>
                  </a:lnTo>
                  <a:lnTo>
                    <a:pt x="346" y="68"/>
                  </a:lnTo>
                  <a:lnTo>
                    <a:pt x="344" y="55"/>
                  </a:lnTo>
                  <a:lnTo>
                    <a:pt x="342" y="47"/>
                  </a:lnTo>
                  <a:lnTo>
                    <a:pt x="342" y="43"/>
                  </a:lnTo>
                  <a:lnTo>
                    <a:pt x="341" y="73"/>
                  </a:lnTo>
                  <a:lnTo>
                    <a:pt x="345" y="99"/>
                  </a:lnTo>
                  <a:lnTo>
                    <a:pt x="350" y="121"/>
                  </a:lnTo>
                  <a:lnTo>
                    <a:pt x="357" y="139"/>
                  </a:lnTo>
                  <a:lnTo>
                    <a:pt x="364" y="153"/>
                  </a:lnTo>
                  <a:lnTo>
                    <a:pt x="372" y="165"/>
                  </a:lnTo>
                  <a:lnTo>
                    <a:pt x="377" y="173"/>
                  </a:lnTo>
                  <a:lnTo>
                    <a:pt x="352" y="172"/>
                  </a:lnTo>
                  <a:lnTo>
                    <a:pt x="339" y="157"/>
                  </a:lnTo>
                  <a:lnTo>
                    <a:pt x="328" y="139"/>
                  </a:lnTo>
                  <a:lnTo>
                    <a:pt x="319" y="120"/>
                  </a:lnTo>
                  <a:lnTo>
                    <a:pt x="312" y="102"/>
                  </a:lnTo>
                  <a:lnTo>
                    <a:pt x="307" y="86"/>
                  </a:lnTo>
                  <a:lnTo>
                    <a:pt x="303" y="73"/>
                  </a:lnTo>
                  <a:lnTo>
                    <a:pt x="301" y="63"/>
                  </a:lnTo>
                  <a:lnTo>
                    <a:pt x="300" y="61"/>
                  </a:lnTo>
                  <a:lnTo>
                    <a:pt x="303" y="85"/>
                  </a:lnTo>
                  <a:lnTo>
                    <a:pt x="309" y="109"/>
                  </a:lnTo>
                  <a:lnTo>
                    <a:pt x="316" y="129"/>
                  </a:lnTo>
                  <a:lnTo>
                    <a:pt x="325" y="147"/>
                  </a:lnTo>
                  <a:lnTo>
                    <a:pt x="333" y="161"/>
                  </a:lnTo>
                  <a:lnTo>
                    <a:pt x="339" y="172"/>
                  </a:lnTo>
                  <a:lnTo>
                    <a:pt x="298" y="172"/>
                  </a:lnTo>
                  <a:lnTo>
                    <a:pt x="282" y="151"/>
                  </a:lnTo>
                  <a:lnTo>
                    <a:pt x="271" y="131"/>
                  </a:lnTo>
                  <a:lnTo>
                    <a:pt x="264" y="114"/>
                  </a:lnTo>
                  <a:lnTo>
                    <a:pt x="260" y="99"/>
                  </a:lnTo>
                  <a:lnTo>
                    <a:pt x="259" y="89"/>
                  </a:lnTo>
                  <a:lnTo>
                    <a:pt x="258" y="86"/>
                  </a:lnTo>
                  <a:lnTo>
                    <a:pt x="259" y="109"/>
                  </a:lnTo>
                  <a:lnTo>
                    <a:pt x="264" y="130"/>
                  </a:lnTo>
                  <a:lnTo>
                    <a:pt x="272" y="148"/>
                  </a:lnTo>
                  <a:lnTo>
                    <a:pt x="279" y="162"/>
                  </a:lnTo>
                  <a:lnTo>
                    <a:pt x="287" y="172"/>
                  </a:lnTo>
                  <a:lnTo>
                    <a:pt x="241" y="172"/>
                  </a:lnTo>
                  <a:lnTo>
                    <a:pt x="230" y="158"/>
                  </a:lnTo>
                  <a:lnTo>
                    <a:pt x="223" y="142"/>
                  </a:lnTo>
                  <a:lnTo>
                    <a:pt x="216" y="127"/>
                  </a:lnTo>
                  <a:lnTo>
                    <a:pt x="211" y="112"/>
                  </a:lnTo>
                  <a:lnTo>
                    <a:pt x="208" y="100"/>
                  </a:lnTo>
                  <a:lnTo>
                    <a:pt x="205" y="91"/>
                  </a:lnTo>
                  <a:lnTo>
                    <a:pt x="205" y="89"/>
                  </a:lnTo>
                  <a:lnTo>
                    <a:pt x="208" y="110"/>
                  </a:lnTo>
                  <a:lnTo>
                    <a:pt x="211" y="129"/>
                  </a:lnTo>
                  <a:lnTo>
                    <a:pt x="216" y="145"/>
                  </a:lnTo>
                  <a:lnTo>
                    <a:pt x="223" y="157"/>
                  </a:lnTo>
                  <a:lnTo>
                    <a:pt x="228" y="166"/>
                  </a:lnTo>
                  <a:lnTo>
                    <a:pt x="233" y="172"/>
                  </a:lnTo>
                  <a:lnTo>
                    <a:pt x="192" y="173"/>
                  </a:lnTo>
                  <a:lnTo>
                    <a:pt x="189" y="166"/>
                  </a:lnTo>
                  <a:lnTo>
                    <a:pt x="185" y="155"/>
                  </a:lnTo>
                  <a:lnTo>
                    <a:pt x="179" y="142"/>
                  </a:lnTo>
                  <a:lnTo>
                    <a:pt x="175" y="127"/>
                  </a:lnTo>
                  <a:lnTo>
                    <a:pt x="172" y="112"/>
                  </a:lnTo>
                  <a:lnTo>
                    <a:pt x="172" y="115"/>
                  </a:lnTo>
                  <a:lnTo>
                    <a:pt x="173" y="124"/>
                  </a:lnTo>
                  <a:lnTo>
                    <a:pt x="175" y="138"/>
                  </a:lnTo>
                  <a:lnTo>
                    <a:pt x="180" y="154"/>
                  </a:lnTo>
                  <a:lnTo>
                    <a:pt x="189" y="173"/>
                  </a:lnTo>
                  <a:lnTo>
                    <a:pt x="153" y="174"/>
                  </a:lnTo>
                  <a:lnTo>
                    <a:pt x="148" y="165"/>
                  </a:lnTo>
                  <a:lnTo>
                    <a:pt x="143" y="155"/>
                  </a:lnTo>
                  <a:lnTo>
                    <a:pt x="139" y="146"/>
                  </a:lnTo>
                  <a:lnTo>
                    <a:pt x="136" y="137"/>
                  </a:lnTo>
                  <a:lnTo>
                    <a:pt x="135" y="130"/>
                  </a:lnTo>
                  <a:lnTo>
                    <a:pt x="134" y="128"/>
                  </a:lnTo>
                  <a:lnTo>
                    <a:pt x="137" y="145"/>
                  </a:lnTo>
                  <a:lnTo>
                    <a:pt x="141" y="158"/>
                  </a:lnTo>
                  <a:lnTo>
                    <a:pt x="146" y="167"/>
                  </a:lnTo>
                  <a:lnTo>
                    <a:pt x="149" y="174"/>
                  </a:lnTo>
                  <a:lnTo>
                    <a:pt x="113" y="175"/>
                  </a:lnTo>
                  <a:lnTo>
                    <a:pt x="80" y="176"/>
                  </a:lnTo>
                  <a:lnTo>
                    <a:pt x="52" y="178"/>
                  </a:lnTo>
                  <a:lnTo>
                    <a:pt x="29" y="179"/>
                  </a:lnTo>
                  <a:lnTo>
                    <a:pt x="12" y="180"/>
                  </a:lnTo>
                  <a:lnTo>
                    <a:pt x="1" y="180"/>
                  </a:lnTo>
                  <a:lnTo>
                    <a:pt x="0" y="180"/>
                  </a:lnTo>
                  <a:lnTo>
                    <a:pt x="1" y="179"/>
                  </a:lnTo>
                  <a:lnTo>
                    <a:pt x="6" y="178"/>
                  </a:lnTo>
                  <a:lnTo>
                    <a:pt x="14" y="176"/>
                  </a:lnTo>
                  <a:lnTo>
                    <a:pt x="25" y="171"/>
                  </a:lnTo>
                  <a:lnTo>
                    <a:pt x="40" y="164"/>
                  </a:lnTo>
                  <a:lnTo>
                    <a:pt x="58" y="154"/>
                  </a:lnTo>
                  <a:lnTo>
                    <a:pt x="79" y="142"/>
                  </a:lnTo>
                  <a:lnTo>
                    <a:pt x="104" y="126"/>
                  </a:lnTo>
                  <a:lnTo>
                    <a:pt x="133" y="106"/>
                  </a:lnTo>
                  <a:lnTo>
                    <a:pt x="165" y="84"/>
                  </a:lnTo>
                  <a:lnTo>
                    <a:pt x="189" y="65"/>
                  </a:lnTo>
                  <a:lnTo>
                    <a:pt x="214" y="48"/>
                  </a:lnTo>
                  <a:lnTo>
                    <a:pt x="240" y="33"/>
                  </a:lnTo>
                  <a:lnTo>
                    <a:pt x="265" y="21"/>
                  </a:lnTo>
                  <a:lnTo>
                    <a:pt x="290" y="10"/>
                  </a:lnTo>
                  <a:lnTo>
                    <a:pt x="315" y="3"/>
                  </a:lnTo>
                  <a:lnTo>
                    <a:pt x="339" y="0"/>
                  </a:lnTo>
                  <a:close/>
                </a:path>
              </a:pathLst>
            </a:custGeom>
            <a:solidFill>
              <a:schemeClr val="accent2"/>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44" name="Freeform 44"/>
            <p:cNvSpPr>
              <a:spLocks noEditPoints="1"/>
            </p:cNvSpPr>
            <p:nvPr/>
          </p:nvSpPr>
          <p:spPr bwMode="auto">
            <a:xfrm>
              <a:off x="7696200" y="4273550"/>
              <a:ext cx="965200" cy="630237"/>
            </a:xfrm>
            <a:custGeom>
              <a:gdLst>
                <a:gd name="T0" fmla="*/ 341 w 608"/>
                <a:gd name="T1" fmla="*/ 268 h 397"/>
                <a:gd name="T2" fmla="*/ 335 w 608"/>
                <a:gd name="T3" fmla="*/ 224 h 397"/>
                <a:gd name="T4" fmla="*/ 376 w 608"/>
                <a:gd name="T5" fmla="*/ 205 h 397"/>
                <a:gd name="T6" fmla="*/ 397 w 608"/>
                <a:gd name="T7" fmla="*/ 275 h 397"/>
                <a:gd name="T8" fmla="*/ 384 w 608"/>
                <a:gd name="T9" fmla="*/ 207 h 397"/>
                <a:gd name="T10" fmla="*/ 422 w 608"/>
                <a:gd name="T11" fmla="*/ 204 h 397"/>
                <a:gd name="T12" fmla="*/ 436 w 608"/>
                <a:gd name="T13" fmla="*/ 254 h 397"/>
                <a:gd name="T14" fmla="*/ 458 w 608"/>
                <a:gd name="T15" fmla="*/ 192 h 397"/>
                <a:gd name="T16" fmla="*/ 475 w 608"/>
                <a:gd name="T17" fmla="*/ 240 h 397"/>
                <a:gd name="T18" fmla="*/ 462 w 608"/>
                <a:gd name="T19" fmla="*/ 193 h 397"/>
                <a:gd name="T20" fmla="*/ 597 w 608"/>
                <a:gd name="T21" fmla="*/ 200 h 397"/>
                <a:gd name="T22" fmla="*/ 581 w 608"/>
                <a:gd name="T23" fmla="*/ 211 h 397"/>
                <a:gd name="T24" fmla="*/ 527 w 608"/>
                <a:gd name="T25" fmla="*/ 242 h 397"/>
                <a:gd name="T26" fmla="*/ 416 w 608"/>
                <a:gd name="T27" fmla="*/ 323 h 397"/>
                <a:gd name="T28" fmla="*/ 277 w 608"/>
                <a:gd name="T29" fmla="*/ 395 h 397"/>
                <a:gd name="T30" fmla="*/ 151 w 608"/>
                <a:gd name="T31" fmla="*/ 357 h 397"/>
                <a:gd name="T32" fmla="*/ 53 w 608"/>
                <a:gd name="T33" fmla="*/ 241 h 397"/>
                <a:gd name="T34" fmla="*/ 95 w 608"/>
                <a:gd name="T35" fmla="*/ 196 h 397"/>
                <a:gd name="T36" fmla="*/ 141 w 608"/>
                <a:gd name="T37" fmla="*/ 263 h 397"/>
                <a:gd name="T38" fmla="*/ 144 w 608"/>
                <a:gd name="T39" fmla="*/ 261 h 397"/>
                <a:gd name="T40" fmla="*/ 141 w 608"/>
                <a:gd name="T41" fmla="*/ 194 h 397"/>
                <a:gd name="T42" fmla="*/ 189 w 608"/>
                <a:gd name="T43" fmla="*/ 277 h 397"/>
                <a:gd name="T44" fmla="*/ 188 w 608"/>
                <a:gd name="T45" fmla="*/ 261 h 397"/>
                <a:gd name="T46" fmla="*/ 210 w 608"/>
                <a:gd name="T47" fmla="*/ 207 h 397"/>
                <a:gd name="T48" fmla="*/ 240 w 608"/>
                <a:gd name="T49" fmla="*/ 303 h 397"/>
                <a:gd name="T50" fmla="*/ 244 w 608"/>
                <a:gd name="T51" fmla="*/ 275 h 397"/>
                <a:gd name="T52" fmla="*/ 217 w 608"/>
                <a:gd name="T53" fmla="*/ 197 h 397"/>
                <a:gd name="T54" fmla="*/ 283 w 608"/>
                <a:gd name="T55" fmla="*/ 246 h 397"/>
                <a:gd name="T56" fmla="*/ 299 w 608"/>
                <a:gd name="T57" fmla="*/ 311 h 397"/>
                <a:gd name="T58" fmla="*/ 269 w 608"/>
                <a:gd name="T59" fmla="*/ 200 h 397"/>
                <a:gd name="T60" fmla="*/ 285 w 608"/>
                <a:gd name="T61" fmla="*/ 5 h 397"/>
                <a:gd name="T62" fmla="*/ 414 w 608"/>
                <a:gd name="T63" fmla="*/ 74 h 397"/>
                <a:gd name="T64" fmla="*/ 548 w 608"/>
                <a:gd name="T65" fmla="*/ 172 h 397"/>
                <a:gd name="T66" fmla="*/ 607 w 608"/>
                <a:gd name="T67" fmla="*/ 199 h 397"/>
                <a:gd name="T68" fmla="*/ 553 w 608"/>
                <a:gd name="T69" fmla="*/ 196 h 397"/>
                <a:gd name="T70" fmla="*/ 461 w 608"/>
                <a:gd name="T71" fmla="*/ 172 h 397"/>
                <a:gd name="T72" fmla="*/ 463 w 608"/>
                <a:gd name="T73" fmla="*/ 159 h 397"/>
                <a:gd name="T74" fmla="*/ 421 w 608"/>
                <a:gd name="T75" fmla="*/ 168 h 397"/>
                <a:gd name="T76" fmla="*/ 427 w 608"/>
                <a:gd name="T77" fmla="*/ 140 h 397"/>
                <a:gd name="T78" fmla="*/ 365 w 608"/>
                <a:gd name="T79" fmla="*/ 184 h 397"/>
                <a:gd name="T80" fmla="*/ 393 w 608"/>
                <a:gd name="T81" fmla="*/ 120 h 397"/>
                <a:gd name="T82" fmla="*/ 384 w 608"/>
                <a:gd name="T83" fmla="*/ 137 h 397"/>
                <a:gd name="T84" fmla="*/ 316 w 608"/>
                <a:gd name="T85" fmla="*/ 172 h 397"/>
                <a:gd name="T86" fmla="*/ 341 w 608"/>
                <a:gd name="T87" fmla="*/ 96 h 397"/>
                <a:gd name="T88" fmla="*/ 313 w 608"/>
                <a:gd name="T89" fmla="*/ 163 h 397"/>
                <a:gd name="T90" fmla="*/ 279 w 608"/>
                <a:gd name="T91" fmla="*/ 136 h 397"/>
                <a:gd name="T92" fmla="*/ 296 w 608"/>
                <a:gd name="T93" fmla="*/ 75 h 397"/>
                <a:gd name="T94" fmla="*/ 264 w 608"/>
                <a:gd name="T95" fmla="*/ 150 h 397"/>
                <a:gd name="T96" fmla="*/ 228 w 608"/>
                <a:gd name="T97" fmla="*/ 160 h 397"/>
                <a:gd name="T98" fmla="*/ 254 w 608"/>
                <a:gd name="T99" fmla="*/ 46 h 397"/>
                <a:gd name="T100" fmla="*/ 241 w 608"/>
                <a:gd name="T101" fmla="*/ 109 h 397"/>
                <a:gd name="T102" fmla="*/ 154 w 608"/>
                <a:gd name="T103" fmla="*/ 180 h 397"/>
                <a:gd name="T104" fmla="*/ 203 w 608"/>
                <a:gd name="T105" fmla="*/ 85 h 397"/>
                <a:gd name="T106" fmla="*/ 171 w 608"/>
                <a:gd name="T107" fmla="*/ 147 h 397"/>
                <a:gd name="T108" fmla="*/ 132 w 608"/>
                <a:gd name="T109" fmla="*/ 160 h 397"/>
                <a:gd name="T110" fmla="*/ 155 w 608"/>
                <a:gd name="T111" fmla="*/ 95 h 397"/>
                <a:gd name="T112" fmla="*/ 123 w 608"/>
                <a:gd name="T113" fmla="*/ 163 h 397"/>
                <a:gd name="T114" fmla="*/ 24 w 608"/>
                <a:gd name="T115" fmla="*/ 182 h 397"/>
                <a:gd name="T116" fmla="*/ 103 w 608"/>
                <a:gd name="T117" fmla="*/ 104 h 397"/>
                <a:gd name="T118" fmla="*/ 211 w 608"/>
                <a:gd name="T119" fmla="*/ 5 h 3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08" h="397">
                  <a:moveTo>
                    <a:pt x="306" y="190"/>
                  </a:moveTo>
                  <a:lnTo>
                    <a:pt x="322" y="211"/>
                  </a:lnTo>
                  <a:lnTo>
                    <a:pt x="333" y="233"/>
                  </a:lnTo>
                  <a:lnTo>
                    <a:pt x="338" y="253"/>
                  </a:lnTo>
                  <a:lnTo>
                    <a:pt x="341" y="268"/>
                  </a:lnTo>
                  <a:lnTo>
                    <a:pt x="342" y="279"/>
                  </a:lnTo>
                  <a:lnTo>
                    <a:pt x="342" y="282"/>
                  </a:lnTo>
                  <a:lnTo>
                    <a:pt x="343" y="261"/>
                  </a:lnTo>
                  <a:lnTo>
                    <a:pt x="340" y="242"/>
                  </a:lnTo>
                  <a:lnTo>
                    <a:pt x="335" y="224"/>
                  </a:lnTo>
                  <a:lnTo>
                    <a:pt x="329" y="209"/>
                  </a:lnTo>
                  <a:lnTo>
                    <a:pt x="323" y="197"/>
                  </a:lnTo>
                  <a:lnTo>
                    <a:pt x="317" y="190"/>
                  </a:lnTo>
                  <a:lnTo>
                    <a:pt x="365" y="190"/>
                  </a:lnTo>
                  <a:lnTo>
                    <a:pt x="376" y="205"/>
                  </a:lnTo>
                  <a:lnTo>
                    <a:pt x="384" y="221"/>
                  </a:lnTo>
                  <a:lnTo>
                    <a:pt x="389" y="238"/>
                  </a:lnTo>
                  <a:lnTo>
                    <a:pt x="393" y="254"/>
                  </a:lnTo>
                  <a:lnTo>
                    <a:pt x="396" y="267"/>
                  </a:lnTo>
                  <a:lnTo>
                    <a:pt x="397" y="275"/>
                  </a:lnTo>
                  <a:lnTo>
                    <a:pt x="398" y="279"/>
                  </a:lnTo>
                  <a:lnTo>
                    <a:pt x="397" y="256"/>
                  </a:lnTo>
                  <a:lnTo>
                    <a:pt x="395" y="236"/>
                  </a:lnTo>
                  <a:lnTo>
                    <a:pt x="389" y="220"/>
                  </a:lnTo>
                  <a:lnTo>
                    <a:pt x="384" y="207"/>
                  </a:lnTo>
                  <a:lnTo>
                    <a:pt x="379" y="196"/>
                  </a:lnTo>
                  <a:lnTo>
                    <a:pt x="375" y="190"/>
                  </a:lnTo>
                  <a:lnTo>
                    <a:pt x="417" y="191"/>
                  </a:lnTo>
                  <a:lnTo>
                    <a:pt x="418" y="195"/>
                  </a:lnTo>
                  <a:lnTo>
                    <a:pt x="422" y="204"/>
                  </a:lnTo>
                  <a:lnTo>
                    <a:pt x="426" y="215"/>
                  </a:lnTo>
                  <a:lnTo>
                    <a:pt x="430" y="228"/>
                  </a:lnTo>
                  <a:lnTo>
                    <a:pt x="434" y="242"/>
                  </a:lnTo>
                  <a:lnTo>
                    <a:pt x="435" y="257"/>
                  </a:lnTo>
                  <a:lnTo>
                    <a:pt x="436" y="254"/>
                  </a:lnTo>
                  <a:lnTo>
                    <a:pt x="435" y="244"/>
                  </a:lnTo>
                  <a:lnTo>
                    <a:pt x="433" y="229"/>
                  </a:lnTo>
                  <a:lnTo>
                    <a:pt x="428" y="211"/>
                  </a:lnTo>
                  <a:lnTo>
                    <a:pt x="421" y="191"/>
                  </a:lnTo>
                  <a:lnTo>
                    <a:pt x="458" y="192"/>
                  </a:lnTo>
                  <a:lnTo>
                    <a:pt x="462" y="201"/>
                  </a:lnTo>
                  <a:lnTo>
                    <a:pt x="466" y="212"/>
                  </a:lnTo>
                  <a:lnTo>
                    <a:pt x="471" y="223"/>
                  </a:lnTo>
                  <a:lnTo>
                    <a:pt x="473" y="233"/>
                  </a:lnTo>
                  <a:lnTo>
                    <a:pt x="475" y="240"/>
                  </a:lnTo>
                  <a:lnTo>
                    <a:pt x="476" y="243"/>
                  </a:lnTo>
                  <a:lnTo>
                    <a:pt x="473" y="224"/>
                  </a:lnTo>
                  <a:lnTo>
                    <a:pt x="469" y="209"/>
                  </a:lnTo>
                  <a:lnTo>
                    <a:pt x="464" y="198"/>
                  </a:lnTo>
                  <a:lnTo>
                    <a:pt x="462" y="193"/>
                  </a:lnTo>
                  <a:lnTo>
                    <a:pt x="498" y="194"/>
                  </a:lnTo>
                  <a:lnTo>
                    <a:pt x="531" y="196"/>
                  </a:lnTo>
                  <a:lnTo>
                    <a:pt x="558" y="197"/>
                  </a:lnTo>
                  <a:lnTo>
                    <a:pt x="579" y="198"/>
                  </a:lnTo>
                  <a:lnTo>
                    <a:pt x="597" y="200"/>
                  </a:lnTo>
                  <a:lnTo>
                    <a:pt x="607" y="200"/>
                  </a:lnTo>
                  <a:lnTo>
                    <a:pt x="600" y="204"/>
                  </a:lnTo>
                  <a:lnTo>
                    <a:pt x="595" y="206"/>
                  </a:lnTo>
                  <a:lnTo>
                    <a:pt x="588" y="208"/>
                  </a:lnTo>
                  <a:lnTo>
                    <a:pt x="581" y="211"/>
                  </a:lnTo>
                  <a:lnTo>
                    <a:pt x="573" y="216"/>
                  </a:lnTo>
                  <a:lnTo>
                    <a:pt x="564" y="220"/>
                  </a:lnTo>
                  <a:lnTo>
                    <a:pt x="553" y="225"/>
                  </a:lnTo>
                  <a:lnTo>
                    <a:pt x="541" y="233"/>
                  </a:lnTo>
                  <a:lnTo>
                    <a:pt x="527" y="242"/>
                  </a:lnTo>
                  <a:lnTo>
                    <a:pt x="511" y="254"/>
                  </a:lnTo>
                  <a:lnTo>
                    <a:pt x="492" y="267"/>
                  </a:lnTo>
                  <a:lnTo>
                    <a:pt x="470" y="282"/>
                  </a:lnTo>
                  <a:lnTo>
                    <a:pt x="445" y="302"/>
                  </a:lnTo>
                  <a:lnTo>
                    <a:pt x="416" y="323"/>
                  </a:lnTo>
                  <a:lnTo>
                    <a:pt x="384" y="348"/>
                  </a:lnTo>
                  <a:lnTo>
                    <a:pt x="358" y="366"/>
                  </a:lnTo>
                  <a:lnTo>
                    <a:pt x="331" y="379"/>
                  </a:lnTo>
                  <a:lnTo>
                    <a:pt x="304" y="390"/>
                  </a:lnTo>
                  <a:lnTo>
                    <a:pt x="277" y="395"/>
                  </a:lnTo>
                  <a:lnTo>
                    <a:pt x="250" y="397"/>
                  </a:lnTo>
                  <a:lnTo>
                    <a:pt x="224" y="394"/>
                  </a:lnTo>
                  <a:lnTo>
                    <a:pt x="198" y="386"/>
                  </a:lnTo>
                  <a:lnTo>
                    <a:pt x="174" y="374"/>
                  </a:lnTo>
                  <a:lnTo>
                    <a:pt x="151" y="357"/>
                  </a:lnTo>
                  <a:lnTo>
                    <a:pt x="130" y="333"/>
                  </a:lnTo>
                  <a:lnTo>
                    <a:pt x="109" y="304"/>
                  </a:lnTo>
                  <a:lnTo>
                    <a:pt x="89" y="279"/>
                  </a:lnTo>
                  <a:lnTo>
                    <a:pt x="70" y="258"/>
                  </a:lnTo>
                  <a:lnTo>
                    <a:pt x="53" y="241"/>
                  </a:lnTo>
                  <a:lnTo>
                    <a:pt x="38" y="228"/>
                  </a:lnTo>
                  <a:lnTo>
                    <a:pt x="24" y="217"/>
                  </a:lnTo>
                  <a:lnTo>
                    <a:pt x="11" y="209"/>
                  </a:lnTo>
                  <a:lnTo>
                    <a:pt x="0" y="204"/>
                  </a:lnTo>
                  <a:lnTo>
                    <a:pt x="95" y="196"/>
                  </a:lnTo>
                  <a:lnTo>
                    <a:pt x="103" y="203"/>
                  </a:lnTo>
                  <a:lnTo>
                    <a:pt x="112" y="212"/>
                  </a:lnTo>
                  <a:lnTo>
                    <a:pt x="123" y="227"/>
                  </a:lnTo>
                  <a:lnTo>
                    <a:pt x="132" y="244"/>
                  </a:lnTo>
                  <a:lnTo>
                    <a:pt x="141" y="263"/>
                  </a:lnTo>
                  <a:lnTo>
                    <a:pt x="148" y="287"/>
                  </a:lnTo>
                  <a:lnTo>
                    <a:pt x="148" y="285"/>
                  </a:lnTo>
                  <a:lnTo>
                    <a:pt x="148" y="280"/>
                  </a:lnTo>
                  <a:lnTo>
                    <a:pt x="148" y="272"/>
                  </a:lnTo>
                  <a:lnTo>
                    <a:pt x="144" y="261"/>
                  </a:lnTo>
                  <a:lnTo>
                    <a:pt x="140" y="247"/>
                  </a:lnTo>
                  <a:lnTo>
                    <a:pt x="132" y="232"/>
                  </a:lnTo>
                  <a:lnTo>
                    <a:pt x="120" y="215"/>
                  </a:lnTo>
                  <a:lnTo>
                    <a:pt x="104" y="195"/>
                  </a:lnTo>
                  <a:lnTo>
                    <a:pt x="141" y="194"/>
                  </a:lnTo>
                  <a:lnTo>
                    <a:pt x="148" y="200"/>
                  </a:lnTo>
                  <a:lnTo>
                    <a:pt x="157" y="212"/>
                  </a:lnTo>
                  <a:lnTo>
                    <a:pt x="168" y="229"/>
                  </a:lnTo>
                  <a:lnTo>
                    <a:pt x="179" y="250"/>
                  </a:lnTo>
                  <a:lnTo>
                    <a:pt x="189" y="277"/>
                  </a:lnTo>
                  <a:lnTo>
                    <a:pt x="196" y="306"/>
                  </a:lnTo>
                  <a:lnTo>
                    <a:pt x="196" y="303"/>
                  </a:lnTo>
                  <a:lnTo>
                    <a:pt x="194" y="294"/>
                  </a:lnTo>
                  <a:lnTo>
                    <a:pt x="192" y="280"/>
                  </a:lnTo>
                  <a:lnTo>
                    <a:pt x="188" y="261"/>
                  </a:lnTo>
                  <a:lnTo>
                    <a:pt x="181" y="241"/>
                  </a:lnTo>
                  <a:lnTo>
                    <a:pt x="169" y="217"/>
                  </a:lnTo>
                  <a:lnTo>
                    <a:pt x="153" y="193"/>
                  </a:lnTo>
                  <a:lnTo>
                    <a:pt x="196" y="192"/>
                  </a:lnTo>
                  <a:lnTo>
                    <a:pt x="210" y="207"/>
                  </a:lnTo>
                  <a:lnTo>
                    <a:pt x="221" y="225"/>
                  </a:lnTo>
                  <a:lnTo>
                    <a:pt x="229" y="246"/>
                  </a:lnTo>
                  <a:lnTo>
                    <a:pt x="235" y="266"/>
                  </a:lnTo>
                  <a:lnTo>
                    <a:pt x="238" y="285"/>
                  </a:lnTo>
                  <a:lnTo>
                    <a:pt x="240" y="303"/>
                  </a:lnTo>
                  <a:lnTo>
                    <a:pt x="241" y="317"/>
                  </a:lnTo>
                  <a:lnTo>
                    <a:pt x="242" y="327"/>
                  </a:lnTo>
                  <a:lnTo>
                    <a:pt x="242" y="330"/>
                  </a:lnTo>
                  <a:lnTo>
                    <a:pt x="246" y="302"/>
                  </a:lnTo>
                  <a:lnTo>
                    <a:pt x="244" y="275"/>
                  </a:lnTo>
                  <a:lnTo>
                    <a:pt x="241" y="254"/>
                  </a:lnTo>
                  <a:lnTo>
                    <a:pt x="236" y="235"/>
                  </a:lnTo>
                  <a:lnTo>
                    <a:pt x="230" y="219"/>
                  </a:lnTo>
                  <a:lnTo>
                    <a:pt x="224" y="207"/>
                  </a:lnTo>
                  <a:lnTo>
                    <a:pt x="217" y="197"/>
                  </a:lnTo>
                  <a:lnTo>
                    <a:pt x="213" y="191"/>
                  </a:lnTo>
                  <a:lnTo>
                    <a:pt x="250" y="190"/>
                  </a:lnTo>
                  <a:lnTo>
                    <a:pt x="263" y="207"/>
                  </a:lnTo>
                  <a:lnTo>
                    <a:pt x="274" y="227"/>
                  </a:lnTo>
                  <a:lnTo>
                    <a:pt x="283" y="246"/>
                  </a:lnTo>
                  <a:lnTo>
                    <a:pt x="289" y="266"/>
                  </a:lnTo>
                  <a:lnTo>
                    <a:pt x="293" y="284"/>
                  </a:lnTo>
                  <a:lnTo>
                    <a:pt x="297" y="298"/>
                  </a:lnTo>
                  <a:lnTo>
                    <a:pt x="299" y="308"/>
                  </a:lnTo>
                  <a:lnTo>
                    <a:pt x="299" y="311"/>
                  </a:lnTo>
                  <a:lnTo>
                    <a:pt x="298" y="283"/>
                  </a:lnTo>
                  <a:lnTo>
                    <a:pt x="292" y="258"/>
                  </a:lnTo>
                  <a:lnTo>
                    <a:pt x="286" y="235"/>
                  </a:lnTo>
                  <a:lnTo>
                    <a:pt x="277" y="216"/>
                  </a:lnTo>
                  <a:lnTo>
                    <a:pt x="269" y="200"/>
                  </a:lnTo>
                  <a:lnTo>
                    <a:pt x="264" y="190"/>
                  </a:lnTo>
                  <a:lnTo>
                    <a:pt x="306" y="190"/>
                  </a:lnTo>
                  <a:close/>
                  <a:moveTo>
                    <a:pt x="235" y="0"/>
                  </a:moveTo>
                  <a:lnTo>
                    <a:pt x="260" y="0"/>
                  </a:lnTo>
                  <a:lnTo>
                    <a:pt x="285" y="5"/>
                  </a:lnTo>
                  <a:lnTo>
                    <a:pt x="310" y="13"/>
                  </a:lnTo>
                  <a:lnTo>
                    <a:pt x="336" y="24"/>
                  </a:lnTo>
                  <a:lnTo>
                    <a:pt x="362" y="38"/>
                  </a:lnTo>
                  <a:lnTo>
                    <a:pt x="388" y="56"/>
                  </a:lnTo>
                  <a:lnTo>
                    <a:pt x="414" y="74"/>
                  </a:lnTo>
                  <a:lnTo>
                    <a:pt x="439" y="94"/>
                  </a:lnTo>
                  <a:lnTo>
                    <a:pt x="472" y="119"/>
                  </a:lnTo>
                  <a:lnTo>
                    <a:pt x="501" y="141"/>
                  </a:lnTo>
                  <a:lnTo>
                    <a:pt x="526" y="158"/>
                  </a:lnTo>
                  <a:lnTo>
                    <a:pt x="548" y="172"/>
                  </a:lnTo>
                  <a:lnTo>
                    <a:pt x="566" y="182"/>
                  </a:lnTo>
                  <a:lnTo>
                    <a:pt x="582" y="190"/>
                  </a:lnTo>
                  <a:lnTo>
                    <a:pt x="594" y="195"/>
                  </a:lnTo>
                  <a:lnTo>
                    <a:pt x="601" y="198"/>
                  </a:lnTo>
                  <a:lnTo>
                    <a:pt x="607" y="199"/>
                  </a:lnTo>
                  <a:lnTo>
                    <a:pt x="608" y="200"/>
                  </a:lnTo>
                  <a:lnTo>
                    <a:pt x="607" y="200"/>
                  </a:lnTo>
                  <a:lnTo>
                    <a:pt x="596" y="199"/>
                  </a:lnTo>
                  <a:lnTo>
                    <a:pt x="577" y="198"/>
                  </a:lnTo>
                  <a:lnTo>
                    <a:pt x="553" y="196"/>
                  </a:lnTo>
                  <a:lnTo>
                    <a:pt x="524" y="194"/>
                  </a:lnTo>
                  <a:lnTo>
                    <a:pt x="490" y="191"/>
                  </a:lnTo>
                  <a:lnTo>
                    <a:pt x="452" y="188"/>
                  </a:lnTo>
                  <a:lnTo>
                    <a:pt x="455" y="182"/>
                  </a:lnTo>
                  <a:lnTo>
                    <a:pt x="461" y="172"/>
                  </a:lnTo>
                  <a:lnTo>
                    <a:pt x="465" y="158"/>
                  </a:lnTo>
                  <a:lnTo>
                    <a:pt x="470" y="142"/>
                  </a:lnTo>
                  <a:lnTo>
                    <a:pt x="470" y="144"/>
                  </a:lnTo>
                  <a:lnTo>
                    <a:pt x="466" y="150"/>
                  </a:lnTo>
                  <a:lnTo>
                    <a:pt x="463" y="159"/>
                  </a:lnTo>
                  <a:lnTo>
                    <a:pt x="459" y="169"/>
                  </a:lnTo>
                  <a:lnTo>
                    <a:pt x="454" y="180"/>
                  </a:lnTo>
                  <a:lnTo>
                    <a:pt x="449" y="188"/>
                  </a:lnTo>
                  <a:lnTo>
                    <a:pt x="411" y="186"/>
                  </a:lnTo>
                  <a:lnTo>
                    <a:pt x="421" y="168"/>
                  </a:lnTo>
                  <a:lnTo>
                    <a:pt x="426" y="150"/>
                  </a:lnTo>
                  <a:lnTo>
                    <a:pt x="429" y="136"/>
                  </a:lnTo>
                  <a:lnTo>
                    <a:pt x="430" y="126"/>
                  </a:lnTo>
                  <a:lnTo>
                    <a:pt x="430" y="123"/>
                  </a:lnTo>
                  <a:lnTo>
                    <a:pt x="427" y="140"/>
                  </a:lnTo>
                  <a:lnTo>
                    <a:pt x="422" y="155"/>
                  </a:lnTo>
                  <a:lnTo>
                    <a:pt x="416" y="168"/>
                  </a:lnTo>
                  <a:lnTo>
                    <a:pt x="411" y="179"/>
                  </a:lnTo>
                  <a:lnTo>
                    <a:pt x="408" y="186"/>
                  </a:lnTo>
                  <a:lnTo>
                    <a:pt x="365" y="184"/>
                  </a:lnTo>
                  <a:lnTo>
                    <a:pt x="371" y="178"/>
                  </a:lnTo>
                  <a:lnTo>
                    <a:pt x="376" y="169"/>
                  </a:lnTo>
                  <a:lnTo>
                    <a:pt x="383" y="156"/>
                  </a:lnTo>
                  <a:lnTo>
                    <a:pt x="389" y="140"/>
                  </a:lnTo>
                  <a:lnTo>
                    <a:pt x="393" y="120"/>
                  </a:lnTo>
                  <a:lnTo>
                    <a:pt x="397" y="98"/>
                  </a:lnTo>
                  <a:lnTo>
                    <a:pt x="396" y="101"/>
                  </a:lnTo>
                  <a:lnTo>
                    <a:pt x="393" y="110"/>
                  </a:lnTo>
                  <a:lnTo>
                    <a:pt x="390" y="122"/>
                  </a:lnTo>
                  <a:lnTo>
                    <a:pt x="384" y="137"/>
                  </a:lnTo>
                  <a:lnTo>
                    <a:pt x="377" y="154"/>
                  </a:lnTo>
                  <a:lnTo>
                    <a:pt x="367" y="169"/>
                  </a:lnTo>
                  <a:lnTo>
                    <a:pt x="355" y="183"/>
                  </a:lnTo>
                  <a:lnTo>
                    <a:pt x="309" y="182"/>
                  </a:lnTo>
                  <a:lnTo>
                    <a:pt x="316" y="172"/>
                  </a:lnTo>
                  <a:lnTo>
                    <a:pt x="325" y="157"/>
                  </a:lnTo>
                  <a:lnTo>
                    <a:pt x="334" y="140"/>
                  </a:lnTo>
                  <a:lnTo>
                    <a:pt x="339" y="118"/>
                  </a:lnTo>
                  <a:lnTo>
                    <a:pt x="341" y="93"/>
                  </a:lnTo>
                  <a:lnTo>
                    <a:pt x="341" y="96"/>
                  </a:lnTo>
                  <a:lnTo>
                    <a:pt x="340" y="104"/>
                  </a:lnTo>
                  <a:lnTo>
                    <a:pt x="337" y="116"/>
                  </a:lnTo>
                  <a:lnTo>
                    <a:pt x="331" y="130"/>
                  </a:lnTo>
                  <a:lnTo>
                    <a:pt x="324" y="146"/>
                  </a:lnTo>
                  <a:lnTo>
                    <a:pt x="313" y="163"/>
                  </a:lnTo>
                  <a:lnTo>
                    <a:pt x="298" y="181"/>
                  </a:lnTo>
                  <a:lnTo>
                    <a:pt x="254" y="180"/>
                  </a:lnTo>
                  <a:lnTo>
                    <a:pt x="261" y="170"/>
                  </a:lnTo>
                  <a:lnTo>
                    <a:pt x="269" y="155"/>
                  </a:lnTo>
                  <a:lnTo>
                    <a:pt x="279" y="136"/>
                  </a:lnTo>
                  <a:lnTo>
                    <a:pt x="288" y="116"/>
                  </a:lnTo>
                  <a:lnTo>
                    <a:pt x="294" y="92"/>
                  </a:lnTo>
                  <a:lnTo>
                    <a:pt x="299" y="66"/>
                  </a:lnTo>
                  <a:lnTo>
                    <a:pt x="298" y="68"/>
                  </a:lnTo>
                  <a:lnTo>
                    <a:pt x="296" y="75"/>
                  </a:lnTo>
                  <a:lnTo>
                    <a:pt x="292" y="86"/>
                  </a:lnTo>
                  <a:lnTo>
                    <a:pt x="288" y="100"/>
                  </a:lnTo>
                  <a:lnTo>
                    <a:pt x="281" y="117"/>
                  </a:lnTo>
                  <a:lnTo>
                    <a:pt x="274" y="133"/>
                  </a:lnTo>
                  <a:lnTo>
                    <a:pt x="264" y="150"/>
                  </a:lnTo>
                  <a:lnTo>
                    <a:pt x="253" y="166"/>
                  </a:lnTo>
                  <a:lnTo>
                    <a:pt x="240" y="180"/>
                  </a:lnTo>
                  <a:lnTo>
                    <a:pt x="214" y="180"/>
                  </a:lnTo>
                  <a:lnTo>
                    <a:pt x="221" y="172"/>
                  </a:lnTo>
                  <a:lnTo>
                    <a:pt x="228" y="160"/>
                  </a:lnTo>
                  <a:lnTo>
                    <a:pt x="237" y="145"/>
                  </a:lnTo>
                  <a:lnTo>
                    <a:pt x="244" y="126"/>
                  </a:lnTo>
                  <a:lnTo>
                    <a:pt x="251" y="104"/>
                  </a:lnTo>
                  <a:lnTo>
                    <a:pt x="254" y="78"/>
                  </a:lnTo>
                  <a:lnTo>
                    <a:pt x="254" y="46"/>
                  </a:lnTo>
                  <a:lnTo>
                    <a:pt x="254" y="49"/>
                  </a:lnTo>
                  <a:lnTo>
                    <a:pt x="253" y="59"/>
                  </a:lnTo>
                  <a:lnTo>
                    <a:pt x="250" y="73"/>
                  </a:lnTo>
                  <a:lnTo>
                    <a:pt x="247" y="89"/>
                  </a:lnTo>
                  <a:lnTo>
                    <a:pt x="241" y="109"/>
                  </a:lnTo>
                  <a:lnTo>
                    <a:pt x="234" y="129"/>
                  </a:lnTo>
                  <a:lnTo>
                    <a:pt x="223" y="148"/>
                  </a:lnTo>
                  <a:lnTo>
                    <a:pt x="211" y="166"/>
                  </a:lnTo>
                  <a:lnTo>
                    <a:pt x="196" y="180"/>
                  </a:lnTo>
                  <a:lnTo>
                    <a:pt x="154" y="180"/>
                  </a:lnTo>
                  <a:lnTo>
                    <a:pt x="172" y="158"/>
                  </a:lnTo>
                  <a:lnTo>
                    <a:pt x="185" y="136"/>
                  </a:lnTo>
                  <a:lnTo>
                    <a:pt x="193" y="116"/>
                  </a:lnTo>
                  <a:lnTo>
                    <a:pt x="200" y="98"/>
                  </a:lnTo>
                  <a:lnTo>
                    <a:pt x="203" y="85"/>
                  </a:lnTo>
                  <a:lnTo>
                    <a:pt x="204" y="76"/>
                  </a:lnTo>
                  <a:lnTo>
                    <a:pt x="204" y="73"/>
                  </a:lnTo>
                  <a:lnTo>
                    <a:pt x="196" y="103"/>
                  </a:lnTo>
                  <a:lnTo>
                    <a:pt x="184" y="128"/>
                  </a:lnTo>
                  <a:lnTo>
                    <a:pt x="171" y="147"/>
                  </a:lnTo>
                  <a:lnTo>
                    <a:pt x="159" y="162"/>
                  </a:lnTo>
                  <a:lnTo>
                    <a:pt x="148" y="174"/>
                  </a:lnTo>
                  <a:lnTo>
                    <a:pt x="140" y="181"/>
                  </a:lnTo>
                  <a:lnTo>
                    <a:pt x="115" y="181"/>
                  </a:lnTo>
                  <a:lnTo>
                    <a:pt x="132" y="160"/>
                  </a:lnTo>
                  <a:lnTo>
                    <a:pt x="143" y="142"/>
                  </a:lnTo>
                  <a:lnTo>
                    <a:pt x="151" y="124"/>
                  </a:lnTo>
                  <a:lnTo>
                    <a:pt x="154" y="111"/>
                  </a:lnTo>
                  <a:lnTo>
                    <a:pt x="155" y="101"/>
                  </a:lnTo>
                  <a:lnTo>
                    <a:pt x="155" y="95"/>
                  </a:lnTo>
                  <a:lnTo>
                    <a:pt x="155" y="93"/>
                  </a:lnTo>
                  <a:lnTo>
                    <a:pt x="150" y="114"/>
                  </a:lnTo>
                  <a:lnTo>
                    <a:pt x="142" y="133"/>
                  </a:lnTo>
                  <a:lnTo>
                    <a:pt x="132" y="150"/>
                  </a:lnTo>
                  <a:lnTo>
                    <a:pt x="123" y="163"/>
                  </a:lnTo>
                  <a:lnTo>
                    <a:pt x="114" y="174"/>
                  </a:lnTo>
                  <a:lnTo>
                    <a:pt x="106" y="182"/>
                  </a:lnTo>
                  <a:lnTo>
                    <a:pt x="54" y="185"/>
                  </a:lnTo>
                  <a:lnTo>
                    <a:pt x="6" y="190"/>
                  </a:lnTo>
                  <a:lnTo>
                    <a:pt x="24" y="182"/>
                  </a:lnTo>
                  <a:lnTo>
                    <a:pt x="39" y="172"/>
                  </a:lnTo>
                  <a:lnTo>
                    <a:pt x="54" y="159"/>
                  </a:lnTo>
                  <a:lnTo>
                    <a:pt x="69" y="144"/>
                  </a:lnTo>
                  <a:lnTo>
                    <a:pt x="85" y="125"/>
                  </a:lnTo>
                  <a:lnTo>
                    <a:pt x="103" y="104"/>
                  </a:lnTo>
                  <a:lnTo>
                    <a:pt x="123" y="80"/>
                  </a:lnTo>
                  <a:lnTo>
                    <a:pt x="144" y="51"/>
                  </a:lnTo>
                  <a:lnTo>
                    <a:pt x="165" y="30"/>
                  </a:lnTo>
                  <a:lnTo>
                    <a:pt x="188" y="14"/>
                  </a:lnTo>
                  <a:lnTo>
                    <a:pt x="211" y="5"/>
                  </a:lnTo>
                  <a:lnTo>
                    <a:pt x="235" y="0"/>
                  </a:lnTo>
                  <a:close/>
                </a:path>
              </a:pathLst>
            </a:custGeom>
            <a:solidFill>
              <a:schemeClr val="accent1"/>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sp>
          <p:nvSpPr>
            <p:cNvPr id="45" name="Freeform 45"/>
            <p:cNvSpPr>
              <a:spLocks noEditPoints="1"/>
            </p:cNvSpPr>
            <p:nvPr/>
          </p:nvSpPr>
          <p:spPr bwMode="auto">
            <a:xfrm>
              <a:off x="5149850" y="2082800"/>
              <a:ext cx="919163" cy="1255712"/>
            </a:xfrm>
            <a:custGeom>
              <a:gdLst>
                <a:gd name="T0" fmla="*/ 85 w 579"/>
                <a:gd name="T1" fmla="*/ 89 h 791"/>
                <a:gd name="T2" fmla="*/ 112 w 579"/>
                <a:gd name="T3" fmla="*/ 189 h 791"/>
                <a:gd name="T4" fmla="*/ 107 w 579"/>
                <a:gd name="T5" fmla="*/ 195 h 791"/>
                <a:gd name="T6" fmla="*/ 134 w 579"/>
                <a:gd name="T7" fmla="*/ 244 h 791"/>
                <a:gd name="T8" fmla="*/ 103 w 579"/>
                <a:gd name="T9" fmla="*/ 258 h 791"/>
                <a:gd name="T10" fmla="*/ 214 w 579"/>
                <a:gd name="T11" fmla="*/ 295 h 791"/>
                <a:gd name="T12" fmla="*/ 82 w 579"/>
                <a:gd name="T13" fmla="*/ 331 h 791"/>
                <a:gd name="T14" fmla="*/ 157 w 579"/>
                <a:gd name="T15" fmla="*/ 309 h 791"/>
                <a:gd name="T16" fmla="*/ 223 w 579"/>
                <a:gd name="T17" fmla="*/ 369 h 791"/>
                <a:gd name="T18" fmla="*/ 127 w 579"/>
                <a:gd name="T19" fmla="*/ 400 h 791"/>
                <a:gd name="T20" fmla="*/ 238 w 579"/>
                <a:gd name="T21" fmla="*/ 380 h 791"/>
                <a:gd name="T22" fmla="*/ 207 w 579"/>
                <a:gd name="T23" fmla="*/ 447 h 791"/>
                <a:gd name="T24" fmla="*/ 134 w 579"/>
                <a:gd name="T25" fmla="*/ 474 h 791"/>
                <a:gd name="T26" fmla="*/ 259 w 579"/>
                <a:gd name="T27" fmla="*/ 452 h 791"/>
                <a:gd name="T28" fmla="*/ 283 w 579"/>
                <a:gd name="T29" fmla="*/ 505 h 791"/>
                <a:gd name="T30" fmla="*/ 133 w 579"/>
                <a:gd name="T31" fmla="*/ 569 h 791"/>
                <a:gd name="T32" fmla="*/ 227 w 579"/>
                <a:gd name="T33" fmla="*/ 531 h 791"/>
                <a:gd name="T34" fmla="*/ 374 w 579"/>
                <a:gd name="T35" fmla="*/ 583 h 791"/>
                <a:gd name="T36" fmla="*/ 218 w 579"/>
                <a:gd name="T37" fmla="*/ 603 h 791"/>
                <a:gd name="T38" fmla="*/ 301 w 579"/>
                <a:gd name="T39" fmla="*/ 592 h 791"/>
                <a:gd name="T40" fmla="*/ 377 w 579"/>
                <a:gd name="T41" fmla="*/ 644 h 791"/>
                <a:gd name="T42" fmla="*/ 269 w 579"/>
                <a:gd name="T43" fmla="*/ 654 h 791"/>
                <a:gd name="T44" fmla="*/ 341 w 579"/>
                <a:gd name="T45" fmla="*/ 648 h 791"/>
                <a:gd name="T46" fmla="*/ 460 w 579"/>
                <a:gd name="T47" fmla="*/ 781 h 791"/>
                <a:gd name="T48" fmla="*/ 301 w 579"/>
                <a:gd name="T49" fmla="*/ 730 h 791"/>
                <a:gd name="T50" fmla="*/ 88 w 579"/>
                <a:gd name="T51" fmla="*/ 668 h 791"/>
                <a:gd name="T52" fmla="*/ 3 w 579"/>
                <a:gd name="T53" fmla="*/ 505 h 791"/>
                <a:gd name="T54" fmla="*/ 22 w 579"/>
                <a:gd name="T55" fmla="*/ 248 h 791"/>
                <a:gd name="T56" fmla="*/ 34 w 579"/>
                <a:gd name="T57" fmla="*/ 82 h 791"/>
                <a:gd name="T58" fmla="*/ 29 w 579"/>
                <a:gd name="T59" fmla="*/ 12 h 791"/>
                <a:gd name="T60" fmla="*/ 55 w 579"/>
                <a:gd name="T61" fmla="*/ 23 h 791"/>
                <a:gd name="T62" fmla="*/ 238 w 579"/>
                <a:gd name="T63" fmla="*/ 120 h 791"/>
                <a:gd name="T64" fmla="*/ 456 w 579"/>
                <a:gd name="T65" fmla="*/ 223 h 791"/>
                <a:gd name="T66" fmla="*/ 573 w 579"/>
                <a:gd name="T67" fmla="*/ 363 h 791"/>
                <a:gd name="T68" fmla="*/ 530 w 579"/>
                <a:gd name="T69" fmla="*/ 574 h 791"/>
                <a:gd name="T70" fmla="*/ 485 w 579"/>
                <a:gd name="T71" fmla="*/ 747 h 791"/>
                <a:gd name="T72" fmla="*/ 435 w 579"/>
                <a:gd name="T73" fmla="*/ 602 h 791"/>
                <a:gd name="T74" fmla="*/ 495 w 579"/>
                <a:gd name="T75" fmla="*/ 510 h 791"/>
                <a:gd name="T76" fmla="*/ 428 w 579"/>
                <a:gd name="T77" fmla="*/ 595 h 791"/>
                <a:gd name="T78" fmla="*/ 426 w 579"/>
                <a:gd name="T79" fmla="*/ 515 h 791"/>
                <a:gd name="T80" fmla="*/ 472 w 579"/>
                <a:gd name="T81" fmla="*/ 445 h 791"/>
                <a:gd name="T82" fmla="*/ 389 w 579"/>
                <a:gd name="T83" fmla="*/ 573 h 791"/>
                <a:gd name="T84" fmla="*/ 413 w 579"/>
                <a:gd name="T85" fmla="*/ 415 h 791"/>
                <a:gd name="T86" fmla="*/ 486 w 579"/>
                <a:gd name="T87" fmla="*/ 346 h 791"/>
                <a:gd name="T88" fmla="*/ 375 w 579"/>
                <a:gd name="T89" fmla="*/ 438 h 791"/>
                <a:gd name="T90" fmla="*/ 332 w 579"/>
                <a:gd name="T91" fmla="*/ 440 h 791"/>
                <a:gd name="T92" fmla="*/ 404 w 579"/>
                <a:gd name="T93" fmla="*/ 330 h 791"/>
                <a:gd name="T94" fmla="*/ 381 w 579"/>
                <a:gd name="T95" fmla="*/ 345 h 791"/>
                <a:gd name="T96" fmla="*/ 282 w 579"/>
                <a:gd name="T97" fmla="*/ 388 h 791"/>
                <a:gd name="T98" fmla="*/ 348 w 579"/>
                <a:gd name="T99" fmla="*/ 280 h 791"/>
                <a:gd name="T100" fmla="*/ 307 w 579"/>
                <a:gd name="T101" fmla="*/ 314 h 791"/>
                <a:gd name="T102" fmla="*/ 242 w 579"/>
                <a:gd name="T103" fmla="*/ 297 h 791"/>
                <a:gd name="T104" fmla="*/ 303 w 579"/>
                <a:gd name="T105" fmla="*/ 212 h 791"/>
                <a:gd name="T106" fmla="*/ 252 w 579"/>
                <a:gd name="T107" fmla="*/ 259 h 791"/>
                <a:gd name="T108" fmla="*/ 207 w 579"/>
                <a:gd name="T109" fmla="*/ 231 h 791"/>
                <a:gd name="T110" fmla="*/ 250 w 579"/>
                <a:gd name="T111" fmla="*/ 180 h 791"/>
                <a:gd name="T112" fmla="*/ 162 w 579"/>
                <a:gd name="T113" fmla="*/ 198 h 791"/>
                <a:gd name="T114" fmla="*/ 204 w 579"/>
                <a:gd name="T115" fmla="*/ 138 h 791"/>
                <a:gd name="T116" fmla="*/ 158 w 579"/>
                <a:gd name="T117" fmla="*/ 194 h 791"/>
                <a:gd name="T118" fmla="*/ 45 w 579"/>
                <a:gd name="T119" fmla="*/ 26 h 79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9" h="791">
                  <a:moveTo>
                    <a:pt x="28" y="2"/>
                  </a:moveTo>
                  <a:lnTo>
                    <a:pt x="34" y="12"/>
                  </a:lnTo>
                  <a:lnTo>
                    <a:pt x="43" y="25"/>
                  </a:lnTo>
                  <a:lnTo>
                    <a:pt x="55" y="43"/>
                  </a:lnTo>
                  <a:lnTo>
                    <a:pt x="69" y="64"/>
                  </a:lnTo>
                  <a:lnTo>
                    <a:pt x="85" y="89"/>
                  </a:lnTo>
                  <a:lnTo>
                    <a:pt x="104" y="118"/>
                  </a:lnTo>
                  <a:lnTo>
                    <a:pt x="125" y="149"/>
                  </a:lnTo>
                  <a:lnTo>
                    <a:pt x="146" y="185"/>
                  </a:lnTo>
                  <a:lnTo>
                    <a:pt x="140" y="185"/>
                  </a:lnTo>
                  <a:lnTo>
                    <a:pt x="128" y="186"/>
                  </a:lnTo>
                  <a:lnTo>
                    <a:pt x="112" y="189"/>
                  </a:lnTo>
                  <a:lnTo>
                    <a:pt x="92" y="195"/>
                  </a:lnTo>
                  <a:lnTo>
                    <a:pt x="71" y="204"/>
                  </a:lnTo>
                  <a:lnTo>
                    <a:pt x="73" y="202"/>
                  </a:lnTo>
                  <a:lnTo>
                    <a:pt x="82" y="200"/>
                  </a:lnTo>
                  <a:lnTo>
                    <a:pt x="93" y="197"/>
                  </a:lnTo>
                  <a:lnTo>
                    <a:pt x="107" y="195"/>
                  </a:lnTo>
                  <a:lnTo>
                    <a:pt x="121" y="192"/>
                  </a:lnTo>
                  <a:lnTo>
                    <a:pt x="137" y="190"/>
                  </a:lnTo>
                  <a:lnTo>
                    <a:pt x="150" y="189"/>
                  </a:lnTo>
                  <a:lnTo>
                    <a:pt x="178" y="236"/>
                  </a:lnTo>
                  <a:lnTo>
                    <a:pt x="155" y="239"/>
                  </a:lnTo>
                  <a:lnTo>
                    <a:pt x="134" y="244"/>
                  </a:lnTo>
                  <a:lnTo>
                    <a:pt x="117" y="250"/>
                  </a:lnTo>
                  <a:lnTo>
                    <a:pt x="102" y="256"/>
                  </a:lnTo>
                  <a:lnTo>
                    <a:pt x="91" y="261"/>
                  </a:lnTo>
                  <a:lnTo>
                    <a:pt x="84" y="266"/>
                  </a:lnTo>
                  <a:lnTo>
                    <a:pt x="81" y="267"/>
                  </a:lnTo>
                  <a:lnTo>
                    <a:pt x="103" y="258"/>
                  </a:lnTo>
                  <a:lnTo>
                    <a:pt x="124" y="251"/>
                  </a:lnTo>
                  <a:lnTo>
                    <a:pt x="143" y="247"/>
                  </a:lnTo>
                  <a:lnTo>
                    <a:pt x="161" y="244"/>
                  </a:lnTo>
                  <a:lnTo>
                    <a:pt x="174" y="243"/>
                  </a:lnTo>
                  <a:lnTo>
                    <a:pt x="181" y="242"/>
                  </a:lnTo>
                  <a:lnTo>
                    <a:pt x="214" y="295"/>
                  </a:lnTo>
                  <a:lnTo>
                    <a:pt x="202" y="295"/>
                  </a:lnTo>
                  <a:lnTo>
                    <a:pt x="186" y="295"/>
                  </a:lnTo>
                  <a:lnTo>
                    <a:pt x="164" y="298"/>
                  </a:lnTo>
                  <a:lnTo>
                    <a:pt x="140" y="305"/>
                  </a:lnTo>
                  <a:lnTo>
                    <a:pt x="112" y="314"/>
                  </a:lnTo>
                  <a:lnTo>
                    <a:pt x="82" y="331"/>
                  </a:lnTo>
                  <a:lnTo>
                    <a:pt x="85" y="330"/>
                  </a:lnTo>
                  <a:lnTo>
                    <a:pt x="93" y="326"/>
                  </a:lnTo>
                  <a:lnTo>
                    <a:pt x="104" y="323"/>
                  </a:lnTo>
                  <a:lnTo>
                    <a:pt x="120" y="318"/>
                  </a:lnTo>
                  <a:lnTo>
                    <a:pt x="138" y="313"/>
                  </a:lnTo>
                  <a:lnTo>
                    <a:pt x="157" y="309"/>
                  </a:lnTo>
                  <a:lnTo>
                    <a:pt x="178" y="306"/>
                  </a:lnTo>
                  <a:lnTo>
                    <a:pt x="200" y="306"/>
                  </a:lnTo>
                  <a:lnTo>
                    <a:pt x="220" y="307"/>
                  </a:lnTo>
                  <a:lnTo>
                    <a:pt x="257" y="370"/>
                  </a:lnTo>
                  <a:lnTo>
                    <a:pt x="242" y="369"/>
                  </a:lnTo>
                  <a:lnTo>
                    <a:pt x="223" y="369"/>
                  </a:lnTo>
                  <a:lnTo>
                    <a:pt x="199" y="371"/>
                  </a:lnTo>
                  <a:lnTo>
                    <a:pt x="172" y="378"/>
                  </a:lnTo>
                  <a:lnTo>
                    <a:pt x="145" y="388"/>
                  </a:lnTo>
                  <a:lnTo>
                    <a:pt x="118" y="405"/>
                  </a:lnTo>
                  <a:lnTo>
                    <a:pt x="120" y="404"/>
                  </a:lnTo>
                  <a:lnTo>
                    <a:pt x="127" y="400"/>
                  </a:lnTo>
                  <a:lnTo>
                    <a:pt x="138" y="396"/>
                  </a:lnTo>
                  <a:lnTo>
                    <a:pt x="152" y="391"/>
                  </a:lnTo>
                  <a:lnTo>
                    <a:pt x="169" y="386"/>
                  </a:lnTo>
                  <a:lnTo>
                    <a:pt x="190" y="382"/>
                  </a:lnTo>
                  <a:lnTo>
                    <a:pt x="213" y="380"/>
                  </a:lnTo>
                  <a:lnTo>
                    <a:pt x="238" y="380"/>
                  </a:lnTo>
                  <a:lnTo>
                    <a:pt x="265" y="383"/>
                  </a:lnTo>
                  <a:lnTo>
                    <a:pt x="296" y="438"/>
                  </a:lnTo>
                  <a:lnTo>
                    <a:pt x="281" y="438"/>
                  </a:lnTo>
                  <a:lnTo>
                    <a:pt x="261" y="440"/>
                  </a:lnTo>
                  <a:lnTo>
                    <a:pt x="236" y="442"/>
                  </a:lnTo>
                  <a:lnTo>
                    <a:pt x="207" y="447"/>
                  </a:lnTo>
                  <a:lnTo>
                    <a:pt x="176" y="455"/>
                  </a:lnTo>
                  <a:lnTo>
                    <a:pt x="144" y="467"/>
                  </a:lnTo>
                  <a:lnTo>
                    <a:pt x="113" y="483"/>
                  </a:lnTo>
                  <a:lnTo>
                    <a:pt x="115" y="482"/>
                  </a:lnTo>
                  <a:lnTo>
                    <a:pt x="122" y="479"/>
                  </a:lnTo>
                  <a:lnTo>
                    <a:pt x="134" y="474"/>
                  </a:lnTo>
                  <a:lnTo>
                    <a:pt x="150" y="470"/>
                  </a:lnTo>
                  <a:lnTo>
                    <a:pt x="168" y="465"/>
                  </a:lnTo>
                  <a:lnTo>
                    <a:pt x="189" y="460"/>
                  </a:lnTo>
                  <a:lnTo>
                    <a:pt x="212" y="456"/>
                  </a:lnTo>
                  <a:lnTo>
                    <a:pt x="236" y="453"/>
                  </a:lnTo>
                  <a:lnTo>
                    <a:pt x="259" y="452"/>
                  </a:lnTo>
                  <a:lnTo>
                    <a:pt x="282" y="453"/>
                  </a:lnTo>
                  <a:lnTo>
                    <a:pt x="305" y="456"/>
                  </a:lnTo>
                  <a:lnTo>
                    <a:pt x="332" y="506"/>
                  </a:lnTo>
                  <a:lnTo>
                    <a:pt x="321" y="504"/>
                  </a:lnTo>
                  <a:lnTo>
                    <a:pt x="304" y="504"/>
                  </a:lnTo>
                  <a:lnTo>
                    <a:pt x="283" y="505"/>
                  </a:lnTo>
                  <a:lnTo>
                    <a:pt x="258" y="508"/>
                  </a:lnTo>
                  <a:lnTo>
                    <a:pt x="230" y="516"/>
                  </a:lnTo>
                  <a:lnTo>
                    <a:pt x="199" y="528"/>
                  </a:lnTo>
                  <a:lnTo>
                    <a:pt x="166" y="545"/>
                  </a:lnTo>
                  <a:lnTo>
                    <a:pt x="131" y="570"/>
                  </a:lnTo>
                  <a:lnTo>
                    <a:pt x="133" y="569"/>
                  </a:lnTo>
                  <a:lnTo>
                    <a:pt x="141" y="565"/>
                  </a:lnTo>
                  <a:lnTo>
                    <a:pt x="152" y="559"/>
                  </a:lnTo>
                  <a:lnTo>
                    <a:pt x="167" y="553"/>
                  </a:lnTo>
                  <a:lnTo>
                    <a:pt x="184" y="545"/>
                  </a:lnTo>
                  <a:lnTo>
                    <a:pt x="204" y="537"/>
                  </a:lnTo>
                  <a:lnTo>
                    <a:pt x="227" y="531"/>
                  </a:lnTo>
                  <a:lnTo>
                    <a:pt x="250" y="525"/>
                  </a:lnTo>
                  <a:lnTo>
                    <a:pt x="274" y="522"/>
                  </a:lnTo>
                  <a:lnTo>
                    <a:pt x="298" y="520"/>
                  </a:lnTo>
                  <a:lnTo>
                    <a:pt x="321" y="522"/>
                  </a:lnTo>
                  <a:lnTo>
                    <a:pt x="344" y="528"/>
                  </a:lnTo>
                  <a:lnTo>
                    <a:pt x="374" y="583"/>
                  </a:lnTo>
                  <a:lnTo>
                    <a:pt x="339" y="581"/>
                  </a:lnTo>
                  <a:lnTo>
                    <a:pt x="308" y="582"/>
                  </a:lnTo>
                  <a:lnTo>
                    <a:pt x="280" y="585"/>
                  </a:lnTo>
                  <a:lnTo>
                    <a:pt x="255" y="591"/>
                  </a:lnTo>
                  <a:lnTo>
                    <a:pt x="234" y="596"/>
                  </a:lnTo>
                  <a:lnTo>
                    <a:pt x="218" y="603"/>
                  </a:lnTo>
                  <a:lnTo>
                    <a:pt x="206" y="608"/>
                  </a:lnTo>
                  <a:lnTo>
                    <a:pt x="199" y="612"/>
                  </a:lnTo>
                  <a:lnTo>
                    <a:pt x="196" y="614"/>
                  </a:lnTo>
                  <a:lnTo>
                    <a:pt x="233" y="602"/>
                  </a:lnTo>
                  <a:lnTo>
                    <a:pt x="269" y="594"/>
                  </a:lnTo>
                  <a:lnTo>
                    <a:pt x="301" y="592"/>
                  </a:lnTo>
                  <a:lnTo>
                    <a:pt x="329" y="592"/>
                  </a:lnTo>
                  <a:lnTo>
                    <a:pt x="352" y="594"/>
                  </a:lnTo>
                  <a:lnTo>
                    <a:pt x="369" y="597"/>
                  </a:lnTo>
                  <a:lnTo>
                    <a:pt x="382" y="599"/>
                  </a:lnTo>
                  <a:lnTo>
                    <a:pt x="407" y="649"/>
                  </a:lnTo>
                  <a:lnTo>
                    <a:pt x="377" y="644"/>
                  </a:lnTo>
                  <a:lnTo>
                    <a:pt x="351" y="641"/>
                  </a:lnTo>
                  <a:lnTo>
                    <a:pt x="328" y="641"/>
                  </a:lnTo>
                  <a:lnTo>
                    <a:pt x="308" y="642"/>
                  </a:lnTo>
                  <a:lnTo>
                    <a:pt x="292" y="645"/>
                  </a:lnTo>
                  <a:lnTo>
                    <a:pt x="279" y="649"/>
                  </a:lnTo>
                  <a:lnTo>
                    <a:pt x="269" y="654"/>
                  </a:lnTo>
                  <a:lnTo>
                    <a:pt x="262" y="657"/>
                  </a:lnTo>
                  <a:lnTo>
                    <a:pt x="257" y="660"/>
                  </a:lnTo>
                  <a:lnTo>
                    <a:pt x="256" y="661"/>
                  </a:lnTo>
                  <a:lnTo>
                    <a:pt x="286" y="653"/>
                  </a:lnTo>
                  <a:lnTo>
                    <a:pt x="314" y="648"/>
                  </a:lnTo>
                  <a:lnTo>
                    <a:pt x="341" y="648"/>
                  </a:lnTo>
                  <a:lnTo>
                    <a:pt x="365" y="651"/>
                  </a:lnTo>
                  <a:lnTo>
                    <a:pt x="385" y="654"/>
                  </a:lnTo>
                  <a:lnTo>
                    <a:pt x="401" y="657"/>
                  </a:lnTo>
                  <a:lnTo>
                    <a:pt x="413" y="660"/>
                  </a:lnTo>
                  <a:lnTo>
                    <a:pt x="474" y="791"/>
                  </a:lnTo>
                  <a:lnTo>
                    <a:pt x="460" y="781"/>
                  </a:lnTo>
                  <a:lnTo>
                    <a:pt x="443" y="772"/>
                  </a:lnTo>
                  <a:lnTo>
                    <a:pt x="424" y="763"/>
                  </a:lnTo>
                  <a:lnTo>
                    <a:pt x="400" y="754"/>
                  </a:lnTo>
                  <a:lnTo>
                    <a:pt x="372" y="745"/>
                  </a:lnTo>
                  <a:lnTo>
                    <a:pt x="339" y="736"/>
                  </a:lnTo>
                  <a:lnTo>
                    <a:pt x="301" y="730"/>
                  </a:lnTo>
                  <a:lnTo>
                    <a:pt x="257" y="722"/>
                  </a:lnTo>
                  <a:lnTo>
                    <a:pt x="208" y="717"/>
                  </a:lnTo>
                  <a:lnTo>
                    <a:pt x="172" y="710"/>
                  </a:lnTo>
                  <a:lnTo>
                    <a:pt x="141" y="699"/>
                  </a:lnTo>
                  <a:lnTo>
                    <a:pt x="113" y="685"/>
                  </a:lnTo>
                  <a:lnTo>
                    <a:pt x="88" y="668"/>
                  </a:lnTo>
                  <a:lnTo>
                    <a:pt x="65" y="646"/>
                  </a:lnTo>
                  <a:lnTo>
                    <a:pt x="46" y="622"/>
                  </a:lnTo>
                  <a:lnTo>
                    <a:pt x="31" y="596"/>
                  </a:lnTo>
                  <a:lnTo>
                    <a:pt x="18" y="568"/>
                  </a:lnTo>
                  <a:lnTo>
                    <a:pt x="8" y="537"/>
                  </a:lnTo>
                  <a:lnTo>
                    <a:pt x="3" y="505"/>
                  </a:lnTo>
                  <a:lnTo>
                    <a:pt x="0" y="471"/>
                  </a:lnTo>
                  <a:lnTo>
                    <a:pt x="0" y="436"/>
                  </a:lnTo>
                  <a:lnTo>
                    <a:pt x="3" y="400"/>
                  </a:lnTo>
                  <a:lnTo>
                    <a:pt x="10" y="344"/>
                  </a:lnTo>
                  <a:lnTo>
                    <a:pt x="17" y="293"/>
                  </a:lnTo>
                  <a:lnTo>
                    <a:pt x="22" y="248"/>
                  </a:lnTo>
                  <a:lnTo>
                    <a:pt x="27" y="210"/>
                  </a:lnTo>
                  <a:lnTo>
                    <a:pt x="30" y="175"/>
                  </a:lnTo>
                  <a:lnTo>
                    <a:pt x="32" y="147"/>
                  </a:lnTo>
                  <a:lnTo>
                    <a:pt x="33" y="121"/>
                  </a:lnTo>
                  <a:lnTo>
                    <a:pt x="34" y="100"/>
                  </a:lnTo>
                  <a:lnTo>
                    <a:pt x="34" y="82"/>
                  </a:lnTo>
                  <a:lnTo>
                    <a:pt x="34" y="67"/>
                  </a:lnTo>
                  <a:lnTo>
                    <a:pt x="34" y="52"/>
                  </a:lnTo>
                  <a:lnTo>
                    <a:pt x="33" y="41"/>
                  </a:lnTo>
                  <a:lnTo>
                    <a:pt x="32" y="31"/>
                  </a:lnTo>
                  <a:lnTo>
                    <a:pt x="30" y="21"/>
                  </a:lnTo>
                  <a:lnTo>
                    <a:pt x="29" y="12"/>
                  </a:lnTo>
                  <a:lnTo>
                    <a:pt x="28" y="2"/>
                  </a:lnTo>
                  <a:close/>
                  <a:moveTo>
                    <a:pt x="28" y="0"/>
                  </a:moveTo>
                  <a:lnTo>
                    <a:pt x="29" y="2"/>
                  </a:lnTo>
                  <a:lnTo>
                    <a:pt x="34" y="7"/>
                  </a:lnTo>
                  <a:lnTo>
                    <a:pt x="42" y="13"/>
                  </a:lnTo>
                  <a:lnTo>
                    <a:pt x="55" y="23"/>
                  </a:lnTo>
                  <a:lnTo>
                    <a:pt x="71" y="34"/>
                  </a:lnTo>
                  <a:lnTo>
                    <a:pt x="93" y="48"/>
                  </a:lnTo>
                  <a:lnTo>
                    <a:pt x="120" y="63"/>
                  </a:lnTo>
                  <a:lnTo>
                    <a:pt x="153" y="81"/>
                  </a:lnTo>
                  <a:lnTo>
                    <a:pt x="192" y="99"/>
                  </a:lnTo>
                  <a:lnTo>
                    <a:pt x="238" y="120"/>
                  </a:lnTo>
                  <a:lnTo>
                    <a:pt x="291" y="140"/>
                  </a:lnTo>
                  <a:lnTo>
                    <a:pt x="327" y="155"/>
                  </a:lnTo>
                  <a:lnTo>
                    <a:pt x="361" y="170"/>
                  </a:lnTo>
                  <a:lnTo>
                    <a:pt x="394" y="186"/>
                  </a:lnTo>
                  <a:lnTo>
                    <a:pt x="427" y="205"/>
                  </a:lnTo>
                  <a:lnTo>
                    <a:pt x="456" y="223"/>
                  </a:lnTo>
                  <a:lnTo>
                    <a:pt x="484" y="243"/>
                  </a:lnTo>
                  <a:lnTo>
                    <a:pt x="509" y="264"/>
                  </a:lnTo>
                  <a:lnTo>
                    <a:pt x="530" y="286"/>
                  </a:lnTo>
                  <a:lnTo>
                    <a:pt x="549" y="311"/>
                  </a:lnTo>
                  <a:lnTo>
                    <a:pt x="563" y="336"/>
                  </a:lnTo>
                  <a:lnTo>
                    <a:pt x="573" y="363"/>
                  </a:lnTo>
                  <a:lnTo>
                    <a:pt x="578" y="393"/>
                  </a:lnTo>
                  <a:lnTo>
                    <a:pt x="579" y="423"/>
                  </a:lnTo>
                  <a:lnTo>
                    <a:pt x="574" y="456"/>
                  </a:lnTo>
                  <a:lnTo>
                    <a:pt x="563" y="491"/>
                  </a:lnTo>
                  <a:lnTo>
                    <a:pt x="546" y="535"/>
                  </a:lnTo>
                  <a:lnTo>
                    <a:pt x="530" y="574"/>
                  </a:lnTo>
                  <a:lnTo>
                    <a:pt x="516" y="610"/>
                  </a:lnTo>
                  <a:lnTo>
                    <a:pt x="505" y="642"/>
                  </a:lnTo>
                  <a:lnTo>
                    <a:pt x="495" y="670"/>
                  </a:lnTo>
                  <a:lnTo>
                    <a:pt x="489" y="697"/>
                  </a:lnTo>
                  <a:lnTo>
                    <a:pt x="485" y="722"/>
                  </a:lnTo>
                  <a:lnTo>
                    <a:pt x="485" y="747"/>
                  </a:lnTo>
                  <a:lnTo>
                    <a:pt x="487" y="772"/>
                  </a:lnTo>
                  <a:lnTo>
                    <a:pt x="468" y="729"/>
                  </a:lnTo>
                  <a:lnTo>
                    <a:pt x="447" y="683"/>
                  </a:lnTo>
                  <a:lnTo>
                    <a:pt x="423" y="636"/>
                  </a:lnTo>
                  <a:lnTo>
                    <a:pt x="427" y="621"/>
                  </a:lnTo>
                  <a:lnTo>
                    <a:pt x="435" y="602"/>
                  </a:lnTo>
                  <a:lnTo>
                    <a:pt x="444" y="579"/>
                  </a:lnTo>
                  <a:lnTo>
                    <a:pt x="460" y="555"/>
                  </a:lnTo>
                  <a:lnTo>
                    <a:pt x="478" y="531"/>
                  </a:lnTo>
                  <a:lnTo>
                    <a:pt x="502" y="507"/>
                  </a:lnTo>
                  <a:lnTo>
                    <a:pt x="500" y="508"/>
                  </a:lnTo>
                  <a:lnTo>
                    <a:pt x="495" y="510"/>
                  </a:lnTo>
                  <a:lnTo>
                    <a:pt x="487" y="516"/>
                  </a:lnTo>
                  <a:lnTo>
                    <a:pt x="477" y="523"/>
                  </a:lnTo>
                  <a:lnTo>
                    <a:pt x="465" y="535"/>
                  </a:lnTo>
                  <a:lnTo>
                    <a:pt x="453" y="550"/>
                  </a:lnTo>
                  <a:lnTo>
                    <a:pt x="440" y="570"/>
                  </a:lnTo>
                  <a:lnTo>
                    <a:pt x="428" y="595"/>
                  </a:lnTo>
                  <a:lnTo>
                    <a:pt x="417" y="626"/>
                  </a:lnTo>
                  <a:lnTo>
                    <a:pt x="400" y="592"/>
                  </a:lnTo>
                  <a:lnTo>
                    <a:pt x="402" y="580"/>
                  </a:lnTo>
                  <a:lnTo>
                    <a:pt x="406" y="562"/>
                  </a:lnTo>
                  <a:lnTo>
                    <a:pt x="415" y="540"/>
                  </a:lnTo>
                  <a:lnTo>
                    <a:pt x="426" y="515"/>
                  </a:lnTo>
                  <a:lnTo>
                    <a:pt x="442" y="487"/>
                  </a:lnTo>
                  <a:lnTo>
                    <a:pt x="464" y="458"/>
                  </a:lnTo>
                  <a:lnTo>
                    <a:pt x="491" y="430"/>
                  </a:lnTo>
                  <a:lnTo>
                    <a:pt x="489" y="431"/>
                  </a:lnTo>
                  <a:lnTo>
                    <a:pt x="482" y="436"/>
                  </a:lnTo>
                  <a:lnTo>
                    <a:pt x="472" y="445"/>
                  </a:lnTo>
                  <a:lnTo>
                    <a:pt x="460" y="457"/>
                  </a:lnTo>
                  <a:lnTo>
                    <a:pt x="445" y="472"/>
                  </a:lnTo>
                  <a:lnTo>
                    <a:pt x="430" y="492"/>
                  </a:lnTo>
                  <a:lnTo>
                    <a:pt x="416" y="515"/>
                  </a:lnTo>
                  <a:lnTo>
                    <a:pt x="402" y="542"/>
                  </a:lnTo>
                  <a:lnTo>
                    <a:pt x="389" y="573"/>
                  </a:lnTo>
                  <a:lnTo>
                    <a:pt x="360" y="520"/>
                  </a:lnTo>
                  <a:lnTo>
                    <a:pt x="364" y="497"/>
                  </a:lnTo>
                  <a:lnTo>
                    <a:pt x="373" y="474"/>
                  </a:lnTo>
                  <a:lnTo>
                    <a:pt x="385" y="454"/>
                  </a:lnTo>
                  <a:lnTo>
                    <a:pt x="398" y="433"/>
                  </a:lnTo>
                  <a:lnTo>
                    <a:pt x="413" y="415"/>
                  </a:lnTo>
                  <a:lnTo>
                    <a:pt x="428" y="397"/>
                  </a:lnTo>
                  <a:lnTo>
                    <a:pt x="443" y="382"/>
                  </a:lnTo>
                  <a:lnTo>
                    <a:pt x="457" y="370"/>
                  </a:lnTo>
                  <a:lnTo>
                    <a:pt x="469" y="359"/>
                  </a:lnTo>
                  <a:lnTo>
                    <a:pt x="479" y="351"/>
                  </a:lnTo>
                  <a:lnTo>
                    <a:pt x="486" y="346"/>
                  </a:lnTo>
                  <a:lnTo>
                    <a:pt x="489" y="345"/>
                  </a:lnTo>
                  <a:lnTo>
                    <a:pt x="456" y="362"/>
                  </a:lnTo>
                  <a:lnTo>
                    <a:pt x="430" y="381"/>
                  </a:lnTo>
                  <a:lnTo>
                    <a:pt x="407" y="400"/>
                  </a:lnTo>
                  <a:lnTo>
                    <a:pt x="390" y="419"/>
                  </a:lnTo>
                  <a:lnTo>
                    <a:pt x="375" y="438"/>
                  </a:lnTo>
                  <a:lnTo>
                    <a:pt x="364" y="456"/>
                  </a:lnTo>
                  <a:lnTo>
                    <a:pt x="355" y="472"/>
                  </a:lnTo>
                  <a:lnTo>
                    <a:pt x="350" y="485"/>
                  </a:lnTo>
                  <a:lnTo>
                    <a:pt x="345" y="496"/>
                  </a:lnTo>
                  <a:lnTo>
                    <a:pt x="326" y="462"/>
                  </a:lnTo>
                  <a:lnTo>
                    <a:pt x="332" y="440"/>
                  </a:lnTo>
                  <a:lnTo>
                    <a:pt x="342" y="419"/>
                  </a:lnTo>
                  <a:lnTo>
                    <a:pt x="353" y="397"/>
                  </a:lnTo>
                  <a:lnTo>
                    <a:pt x="366" y="378"/>
                  </a:lnTo>
                  <a:lnTo>
                    <a:pt x="379" y="360"/>
                  </a:lnTo>
                  <a:lnTo>
                    <a:pt x="392" y="344"/>
                  </a:lnTo>
                  <a:lnTo>
                    <a:pt x="404" y="330"/>
                  </a:lnTo>
                  <a:lnTo>
                    <a:pt x="415" y="318"/>
                  </a:lnTo>
                  <a:lnTo>
                    <a:pt x="424" y="309"/>
                  </a:lnTo>
                  <a:lnTo>
                    <a:pt x="429" y="304"/>
                  </a:lnTo>
                  <a:lnTo>
                    <a:pt x="431" y="301"/>
                  </a:lnTo>
                  <a:lnTo>
                    <a:pt x="405" y="322"/>
                  </a:lnTo>
                  <a:lnTo>
                    <a:pt x="381" y="345"/>
                  </a:lnTo>
                  <a:lnTo>
                    <a:pt x="362" y="368"/>
                  </a:lnTo>
                  <a:lnTo>
                    <a:pt x="345" y="391"/>
                  </a:lnTo>
                  <a:lnTo>
                    <a:pt x="332" y="411"/>
                  </a:lnTo>
                  <a:lnTo>
                    <a:pt x="323" y="430"/>
                  </a:lnTo>
                  <a:lnTo>
                    <a:pt x="316" y="444"/>
                  </a:lnTo>
                  <a:lnTo>
                    <a:pt x="282" y="388"/>
                  </a:lnTo>
                  <a:lnTo>
                    <a:pt x="291" y="363"/>
                  </a:lnTo>
                  <a:lnTo>
                    <a:pt x="301" y="341"/>
                  </a:lnTo>
                  <a:lnTo>
                    <a:pt x="313" y="321"/>
                  </a:lnTo>
                  <a:lnTo>
                    <a:pt x="325" y="305"/>
                  </a:lnTo>
                  <a:lnTo>
                    <a:pt x="337" y="291"/>
                  </a:lnTo>
                  <a:lnTo>
                    <a:pt x="348" y="280"/>
                  </a:lnTo>
                  <a:lnTo>
                    <a:pt x="356" y="272"/>
                  </a:lnTo>
                  <a:lnTo>
                    <a:pt x="362" y="268"/>
                  </a:lnTo>
                  <a:lnTo>
                    <a:pt x="364" y="267"/>
                  </a:lnTo>
                  <a:lnTo>
                    <a:pt x="341" y="281"/>
                  </a:lnTo>
                  <a:lnTo>
                    <a:pt x="323" y="297"/>
                  </a:lnTo>
                  <a:lnTo>
                    <a:pt x="307" y="314"/>
                  </a:lnTo>
                  <a:lnTo>
                    <a:pt x="294" y="332"/>
                  </a:lnTo>
                  <a:lnTo>
                    <a:pt x="286" y="348"/>
                  </a:lnTo>
                  <a:lnTo>
                    <a:pt x="278" y="363"/>
                  </a:lnTo>
                  <a:lnTo>
                    <a:pt x="274" y="374"/>
                  </a:lnTo>
                  <a:lnTo>
                    <a:pt x="236" y="314"/>
                  </a:lnTo>
                  <a:lnTo>
                    <a:pt x="242" y="297"/>
                  </a:lnTo>
                  <a:lnTo>
                    <a:pt x="251" y="280"/>
                  </a:lnTo>
                  <a:lnTo>
                    <a:pt x="261" y="263"/>
                  </a:lnTo>
                  <a:lnTo>
                    <a:pt x="271" y="248"/>
                  </a:lnTo>
                  <a:lnTo>
                    <a:pt x="282" y="234"/>
                  </a:lnTo>
                  <a:lnTo>
                    <a:pt x="293" y="222"/>
                  </a:lnTo>
                  <a:lnTo>
                    <a:pt x="303" y="212"/>
                  </a:lnTo>
                  <a:lnTo>
                    <a:pt x="310" y="206"/>
                  </a:lnTo>
                  <a:lnTo>
                    <a:pt x="315" y="200"/>
                  </a:lnTo>
                  <a:lnTo>
                    <a:pt x="317" y="199"/>
                  </a:lnTo>
                  <a:lnTo>
                    <a:pt x="290" y="219"/>
                  </a:lnTo>
                  <a:lnTo>
                    <a:pt x="268" y="239"/>
                  </a:lnTo>
                  <a:lnTo>
                    <a:pt x="252" y="259"/>
                  </a:lnTo>
                  <a:lnTo>
                    <a:pt x="241" y="277"/>
                  </a:lnTo>
                  <a:lnTo>
                    <a:pt x="232" y="292"/>
                  </a:lnTo>
                  <a:lnTo>
                    <a:pt x="228" y="303"/>
                  </a:lnTo>
                  <a:lnTo>
                    <a:pt x="194" y="250"/>
                  </a:lnTo>
                  <a:lnTo>
                    <a:pt x="200" y="242"/>
                  </a:lnTo>
                  <a:lnTo>
                    <a:pt x="207" y="231"/>
                  </a:lnTo>
                  <a:lnTo>
                    <a:pt x="217" y="217"/>
                  </a:lnTo>
                  <a:lnTo>
                    <a:pt x="229" y="202"/>
                  </a:lnTo>
                  <a:lnTo>
                    <a:pt x="243" y="187"/>
                  </a:lnTo>
                  <a:lnTo>
                    <a:pt x="258" y="173"/>
                  </a:lnTo>
                  <a:lnTo>
                    <a:pt x="256" y="174"/>
                  </a:lnTo>
                  <a:lnTo>
                    <a:pt x="250" y="180"/>
                  </a:lnTo>
                  <a:lnTo>
                    <a:pt x="241" y="186"/>
                  </a:lnTo>
                  <a:lnTo>
                    <a:pt x="229" y="197"/>
                  </a:lnTo>
                  <a:lnTo>
                    <a:pt x="217" y="210"/>
                  </a:lnTo>
                  <a:lnTo>
                    <a:pt x="204" y="226"/>
                  </a:lnTo>
                  <a:lnTo>
                    <a:pt x="192" y="245"/>
                  </a:lnTo>
                  <a:lnTo>
                    <a:pt x="162" y="198"/>
                  </a:lnTo>
                  <a:lnTo>
                    <a:pt x="167" y="187"/>
                  </a:lnTo>
                  <a:lnTo>
                    <a:pt x="175" y="175"/>
                  </a:lnTo>
                  <a:lnTo>
                    <a:pt x="183" y="163"/>
                  </a:lnTo>
                  <a:lnTo>
                    <a:pt x="192" y="152"/>
                  </a:lnTo>
                  <a:lnTo>
                    <a:pt x="199" y="144"/>
                  </a:lnTo>
                  <a:lnTo>
                    <a:pt x="204" y="138"/>
                  </a:lnTo>
                  <a:lnTo>
                    <a:pt x="205" y="136"/>
                  </a:lnTo>
                  <a:lnTo>
                    <a:pt x="191" y="150"/>
                  </a:lnTo>
                  <a:lnTo>
                    <a:pt x="179" y="164"/>
                  </a:lnTo>
                  <a:lnTo>
                    <a:pt x="169" y="176"/>
                  </a:lnTo>
                  <a:lnTo>
                    <a:pt x="163" y="186"/>
                  </a:lnTo>
                  <a:lnTo>
                    <a:pt x="158" y="194"/>
                  </a:lnTo>
                  <a:lnTo>
                    <a:pt x="134" y="158"/>
                  </a:lnTo>
                  <a:lnTo>
                    <a:pt x="113" y="125"/>
                  </a:lnTo>
                  <a:lnTo>
                    <a:pt x="92" y="95"/>
                  </a:lnTo>
                  <a:lnTo>
                    <a:pt x="73" y="69"/>
                  </a:lnTo>
                  <a:lnTo>
                    <a:pt x="58" y="46"/>
                  </a:lnTo>
                  <a:lnTo>
                    <a:pt x="45" y="26"/>
                  </a:lnTo>
                  <a:lnTo>
                    <a:pt x="34" y="12"/>
                  </a:lnTo>
                  <a:lnTo>
                    <a:pt x="28" y="2"/>
                  </a:lnTo>
                  <a:lnTo>
                    <a:pt x="28" y="0"/>
                  </a:lnTo>
                  <a:close/>
                </a:path>
              </a:pathLst>
            </a:custGeom>
            <a:solidFill>
              <a:schemeClr val="accent2"/>
            </a:solidFill>
            <a:ln w="25400" cap="flat" cmpd="sng" algn="ctr">
              <a:noFill/>
              <a:prstDash val="solid"/>
            </a:ln>
            <a:effectLst/>
          </p:spPr>
          <p:txBody>
            <a:bodyPr rot="0" spcFirstLastPara="0" vertOverflow="overflow" horzOverflow="overflow" vert="horz" wrap="square" lIns="91417" tIns="45708" rIns="91417" bIns="45708" numCol="1" spcCol="0" rtlCol="0" fromWordArt="0" anchor="ctr" anchorCtr="0" forceAA="0" compatLnSpc="1">
              <a:noAutofit/>
            </a:bodyPr>
            <a:lstStyle/>
            <a:p>
              <a:pPr algn="ctr">
                <a:lnSpc>
                  <a:spcPct val="130000"/>
                </a:lnSpc>
              </a:pPr>
              <a:endParaRPr lang="zh-CN" altLang="en-US" sz="1900" kern="0">
                <a:solidFill>
                  <a:sysClr val="window" lastClr="FFFFFF"/>
                </a:solidFill>
                <a:cs typeface="+mn-ea"/>
                <a:sym typeface="+mn-lt"/>
              </a:endParaRPr>
            </a:p>
          </p:txBody>
        </p:sp>
      </p:grpSp>
      <p:sp>
        <p:nvSpPr>
          <p:cNvPr id="46" name="Freeform 46"/>
          <p:cNvSpPr/>
          <p:nvPr/>
        </p:nvSpPr>
        <p:spPr bwMode="auto">
          <a:xfrm>
            <a:off x="4971627" y="3168604"/>
            <a:ext cx="2305944" cy="2990803"/>
          </a:xfrm>
          <a:custGeom>
            <a:gdLst>
              <a:gd name="T0" fmla="*/ 480 w 1532"/>
              <a:gd name="T1" fmla="*/ 71 h 1987"/>
              <a:gd name="T2" fmla="*/ 541 w 1532"/>
              <a:gd name="T3" fmla="*/ 73 h 1987"/>
              <a:gd name="T4" fmla="*/ 504 w 1532"/>
              <a:gd name="T5" fmla="*/ 119 h 1987"/>
              <a:gd name="T6" fmla="*/ 523 w 1532"/>
              <a:gd name="T7" fmla="*/ 313 h 1987"/>
              <a:gd name="T8" fmla="*/ 668 w 1532"/>
              <a:gd name="T9" fmla="*/ 543 h 1987"/>
              <a:gd name="T10" fmla="*/ 741 w 1532"/>
              <a:gd name="T11" fmla="*/ 554 h 1987"/>
              <a:gd name="T12" fmla="*/ 701 w 1532"/>
              <a:gd name="T13" fmla="*/ 358 h 1987"/>
              <a:gd name="T14" fmla="*/ 689 w 1532"/>
              <a:gd name="T15" fmla="*/ 323 h 1987"/>
              <a:gd name="T16" fmla="*/ 769 w 1532"/>
              <a:gd name="T17" fmla="*/ 375 h 1987"/>
              <a:gd name="T18" fmla="*/ 857 w 1532"/>
              <a:gd name="T19" fmla="*/ 321 h 1987"/>
              <a:gd name="T20" fmla="*/ 883 w 1532"/>
              <a:gd name="T21" fmla="*/ 165 h 1987"/>
              <a:gd name="T22" fmla="*/ 885 w 1532"/>
              <a:gd name="T23" fmla="*/ 247 h 1987"/>
              <a:gd name="T24" fmla="*/ 1005 w 1532"/>
              <a:gd name="T25" fmla="*/ 276 h 1987"/>
              <a:gd name="T26" fmla="*/ 1096 w 1532"/>
              <a:gd name="T27" fmla="*/ 188 h 1987"/>
              <a:gd name="T28" fmla="*/ 1178 w 1532"/>
              <a:gd name="T29" fmla="*/ 259 h 1987"/>
              <a:gd name="T30" fmla="*/ 1058 w 1532"/>
              <a:gd name="T31" fmla="*/ 287 h 1987"/>
              <a:gd name="T32" fmla="*/ 876 w 1532"/>
              <a:gd name="T33" fmla="*/ 378 h 1987"/>
              <a:gd name="T34" fmla="*/ 757 w 1532"/>
              <a:gd name="T35" fmla="*/ 827 h 1987"/>
              <a:gd name="T36" fmla="*/ 776 w 1532"/>
              <a:gd name="T37" fmla="*/ 1130 h 1987"/>
              <a:gd name="T38" fmla="*/ 882 w 1532"/>
              <a:gd name="T39" fmla="*/ 1217 h 1987"/>
              <a:gd name="T40" fmla="*/ 1030 w 1532"/>
              <a:gd name="T41" fmla="*/ 1016 h 1987"/>
              <a:gd name="T42" fmla="*/ 1077 w 1532"/>
              <a:gd name="T43" fmla="*/ 867 h 1987"/>
              <a:gd name="T44" fmla="*/ 1060 w 1532"/>
              <a:gd name="T45" fmla="*/ 729 h 1987"/>
              <a:gd name="T46" fmla="*/ 1089 w 1532"/>
              <a:gd name="T47" fmla="*/ 781 h 1987"/>
              <a:gd name="T48" fmla="*/ 1172 w 1532"/>
              <a:gd name="T49" fmla="*/ 788 h 1987"/>
              <a:gd name="T50" fmla="*/ 1096 w 1532"/>
              <a:gd name="T51" fmla="*/ 825 h 1987"/>
              <a:gd name="T52" fmla="*/ 1118 w 1532"/>
              <a:gd name="T53" fmla="*/ 927 h 1987"/>
              <a:gd name="T54" fmla="*/ 1297 w 1532"/>
              <a:gd name="T55" fmla="*/ 787 h 1987"/>
              <a:gd name="T56" fmla="*/ 1327 w 1532"/>
              <a:gd name="T57" fmla="*/ 696 h 1987"/>
              <a:gd name="T58" fmla="*/ 1324 w 1532"/>
              <a:gd name="T59" fmla="*/ 806 h 1987"/>
              <a:gd name="T60" fmla="*/ 1424 w 1532"/>
              <a:gd name="T61" fmla="*/ 760 h 1987"/>
              <a:gd name="T62" fmla="*/ 1464 w 1532"/>
              <a:gd name="T63" fmla="*/ 775 h 1987"/>
              <a:gd name="T64" fmla="*/ 1460 w 1532"/>
              <a:gd name="T65" fmla="*/ 797 h 1987"/>
              <a:gd name="T66" fmla="*/ 1292 w 1532"/>
              <a:gd name="T67" fmla="*/ 859 h 1987"/>
              <a:gd name="T68" fmla="*/ 1149 w 1532"/>
              <a:gd name="T69" fmla="*/ 972 h 1987"/>
              <a:gd name="T70" fmla="*/ 1003 w 1532"/>
              <a:gd name="T71" fmla="*/ 1154 h 1987"/>
              <a:gd name="T72" fmla="*/ 862 w 1532"/>
              <a:gd name="T73" fmla="*/ 1381 h 1987"/>
              <a:gd name="T74" fmla="*/ 882 w 1532"/>
              <a:gd name="T75" fmla="*/ 1668 h 1987"/>
              <a:gd name="T76" fmla="*/ 891 w 1532"/>
              <a:gd name="T77" fmla="*/ 1972 h 1987"/>
              <a:gd name="T78" fmla="*/ 652 w 1532"/>
              <a:gd name="T79" fmla="*/ 1867 h 1987"/>
              <a:gd name="T80" fmla="*/ 650 w 1532"/>
              <a:gd name="T81" fmla="*/ 1416 h 1987"/>
              <a:gd name="T82" fmla="*/ 516 w 1532"/>
              <a:gd name="T83" fmla="*/ 984 h 1987"/>
              <a:gd name="T84" fmla="*/ 196 w 1532"/>
              <a:gd name="T85" fmla="*/ 769 h 1987"/>
              <a:gd name="T86" fmla="*/ 0 w 1532"/>
              <a:gd name="T87" fmla="*/ 703 h 1987"/>
              <a:gd name="T88" fmla="*/ 90 w 1532"/>
              <a:gd name="T89" fmla="*/ 703 h 1987"/>
              <a:gd name="T90" fmla="*/ 112 w 1532"/>
              <a:gd name="T91" fmla="*/ 608 h 1987"/>
              <a:gd name="T92" fmla="*/ 227 w 1532"/>
              <a:gd name="T93" fmla="*/ 747 h 1987"/>
              <a:gd name="T94" fmla="*/ 347 w 1532"/>
              <a:gd name="T95" fmla="*/ 793 h 1987"/>
              <a:gd name="T96" fmla="*/ 345 w 1532"/>
              <a:gd name="T97" fmla="*/ 734 h 1987"/>
              <a:gd name="T98" fmla="*/ 240 w 1532"/>
              <a:gd name="T99" fmla="*/ 630 h 1987"/>
              <a:gd name="T100" fmla="*/ 335 w 1532"/>
              <a:gd name="T101" fmla="*/ 658 h 1987"/>
              <a:gd name="T102" fmla="*/ 383 w 1532"/>
              <a:gd name="T103" fmla="*/ 626 h 1987"/>
              <a:gd name="T104" fmla="*/ 400 w 1532"/>
              <a:gd name="T105" fmla="*/ 750 h 1987"/>
              <a:gd name="T106" fmla="*/ 566 w 1532"/>
              <a:gd name="T107" fmla="*/ 919 h 1987"/>
              <a:gd name="T108" fmla="*/ 656 w 1532"/>
              <a:gd name="T109" fmla="*/ 866 h 1987"/>
              <a:gd name="T110" fmla="*/ 678 w 1532"/>
              <a:gd name="T111" fmla="*/ 656 h 1987"/>
              <a:gd name="T112" fmla="*/ 565 w 1532"/>
              <a:gd name="T113" fmla="*/ 480 h 1987"/>
              <a:gd name="T114" fmla="*/ 427 w 1532"/>
              <a:gd name="T115" fmla="*/ 244 h 1987"/>
              <a:gd name="T116" fmla="*/ 218 w 1532"/>
              <a:gd name="T117" fmla="*/ 181 h 1987"/>
              <a:gd name="T118" fmla="*/ 331 w 1532"/>
              <a:gd name="T119" fmla="*/ 156 h 1987"/>
              <a:gd name="T120" fmla="*/ 451 w 1532"/>
              <a:gd name="T121" fmla="*/ 159 h 1987"/>
              <a:gd name="T122" fmla="*/ 432 w 1532"/>
              <a:gd name="T123" fmla="*/ 21 h 19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2" h="1987">
                <a:moveTo>
                  <a:pt x="421" y="0"/>
                </a:moveTo>
                <a:lnTo>
                  <a:pt x="423" y="2"/>
                </a:lnTo>
                <a:lnTo>
                  <a:pt x="428" y="8"/>
                </a:lnTo>
                <a:lnTo>
                  <a:pt x="435" y="15"/>
                </a:lnTo>
                <a:lnTo>
                  <a:pt x="444" y="26"/>
                </a:lnTo>
                <a:lnTo>
                  <a:pt x="454" y="37"/>
                </a:lnTo>
                <a:lnTo>
                  <a:pt x="464" y="49"/>
                </a:lnTo>
                <a:lnTo>
                  <a:pt x="472" y="60"/>
                </a:lnTo>
                <a:lnTo>
                  <a:pt x="480" y="71"/>
                </a:lnTo>
                <a:lnTo>
                  <a:pt x="485" y="79"/>
                </a:lnTo>
                <a:lnTo>
                  <a:pt x="489" y="86"/>
                </a:lnTo>
                <a:lnTo>
                  <a:pt x="492" y="89"/>
                </a:lnTo>
                <a:lnTo>
                  <a:pt x="498" y="90"/>
                </a:lnTo>
                <a:lnTo>
                  <a:pt x="506" y="88"/>
                </a:lnTo>
                <a:lnTo>
                  <a:pt x="516" y="86"/>
                </a:lnTo>
                <a:lnTo>
                  <a:pt x="525" y="82"/>
                </a:lnTo>
                <a:lnTo>
                  <a:pt x="534" y="77"/>
                </a:lnTo>
                <a:lnTo>
                  <a:pt x="541" y="73"/>
                </a:lnTo>
                <a:lnTo>
                  <a:pt x="546" y="71"/>
                </a:lnTo>
                <a:lnTo>
                  <a:pt x="549" y="70"/>
                </a:lnTo>
                <a:lnTo>
                  <a:pt x="552" y="72"/>
                </a:lnTo>
                <a:lnTo>
                  <a:pt x="550" y="74"/>
                </a:lnTo>
                <a:lnTo>
                  <a:pt x="544" y="77"/>
                </a:lnTo>
                <a:lnTo>
                  <a:pt x="537" y="85"/>
                </a:lnTo>
                <a:lnTo>
                  <a:pt x="527" y="94"/>
                </a:lnTo>
                <a:lnTo>
                  <a:pt x="515" y="105"/>
                </a:lnTo>
                <a:lnTo>
                  <a:pt x="504" y="119"/>
                </a:lnTo>
                <a:lnTo>
                  <a:pt x="493" y="135"/>
                </a:lnTo>
                <a:lnTo>
                  <a:pt x="483" y="153"/>
                </a:lnTo>
                <a:lnTo>
                  <a:pt x="478" y="170"/>
                </a:lnTo>
                <a:lnTo>
                  <a:pt x="478" y="189"/>
                </a:lnTo>
                <a:lnTo>
                  <a:pt x="481" y="211"/>
                </a:lnTo>
                <a:lnTo>
                  <a:pt x="488" y="235"/>
                </a:lnTo>
                <a:lnTo>
                  <a:pt x="497" y="260"/>
                </a:lnTo>
                <a:lnTo>
                  <a:pt x="509" y="286"/>
                </a:lnTo>
                <a:lnTo>
                  <a:pt x="523" y="313"/>
                </a:lnTo>
                <a:lnTo>
                  <a:pt x="539" y="342"/>
                </a:lnTo>
                <a:lnTo>
                  <a:pt x="555" y="370"/>
                </a:lnTo>
                <a:lnTo>
                  <a:pt x="572" y="398"/>
                </a:lnTo>
                <a:lnTo>
                  <a:pt x="588" y="424"/>
                </a:lnTo>
                <a:lnTo>
                  <a:pt x="604" y="449"/>
                </a:lnTo>
                <a:lnTo>
                  <a:pt x="620" y="475"/>
                </a:lnTo>
                <a:lnTo>
                  <a:pt x="637" y="499"/>
                </a:lnTo>
                <a:lnTo>
                  <a:pt x="653" y="522"/>
                </a:lnTo>
                <a:lnTo>
                  <a:pt x="668" y="543"/>
                </a:lnTo>
                <a:lnTo>
                  <a:pt x="681" y="561"/>
                </a:lnTo>
                <a:lnTo>
                  <a:pt x="693" y="575"/>
                </a:lnTo>
                <a:lnTo>
                  <a:pt x="704" y="587"/>
                </a:lnTo>
                <a:lnTo>
                  <a:pt x="712" y="595"/>
                </a:lnTo>
                <a:lnTo>
                  <a:pt x="718" y="597"/>
                </a:lnTo>
                <a:lnTo>
                  <a:pt x="724" y="595"/>
                </a:lnTo>
                <a:lnTo>
                  <a:pt x="729" y="586"/>
                </a:lnTo>
                <a:lnTo>
                  <a:pt x="736" y="572"/>
                </a:lnTo>
                <a:lnTo>
                  <a:pt x="741" y="554"/>
                </a:lnTo>
                <a:lnTo>
                  <a:pt x="745" y="533"/>
                </a:lnTo>
                <a:lnTo>
                  <a:pt x="749" y="509"/>
                </a:lnTo>
                <a:lnTo>
                  <a:pt x="750" y="485"/>
                </a:lnTo>
                <a:lnTo>
                  <a:pt x="750" y="460"/>
                </a:lnTo>
                <a:lnTo>
                  <a:pt x="748" y="436"/>
                </a:lnTo>
                <a:lnTo>
                  <a:pt x="741" y="411"/>
                </a:lnTo>
                <a:lnTo>
                  <a:pt x="731" y="389"/>
                </a:lnTo>
                <a:lnTo>
                  <a:pt x="717" y="372"/>
                </a:lnTo>
                <a:lnTo>
                  <a:pt x="701" y="358"/>
                </a:lnTo>
                <a:lnTo>
                  <a:pt x="681" y="347"/>
                </a:lnTo>
                <a:lnTo>
                  <a:pt x="658" y="340"/>
                </a:lnTo>
                <a:lnTo>
                  <a:pt x="633" y="337"/>
                </a:lnTo>
                <a:lnTo>
                  <a:pt x="606" y="338"/>
                </a:lnTo>
                <a:lnTo>
                  <a:pt x="606" y="334"/>
                </a:lnTo>
                <a:lnTo>
                  <a:pt x="676" y="322"/>
                </a:lnTo>
                <a:lnTo>
                  <a:pt x="681" y="237"/>
                </a:lnTo>
                <a:lnTo>
                  <a:pt x="684" y="237"/>
                </a:lnTo>
                <a:lnTo>
                  <a:pt x="689" y="323"/>
                </a:lnTo>
                <a:lnTo>
                  <a:pt x="691" y="324"/>
                </a:lnTo>
                <a:lnTo>
                  <a:pt x="698" y="327"/>
                </a:lnTo>
                <a:lnTo>
                  <a:pt x="706" y="333"/>
                </a:lnTo>
                <a:lnTo>
                  <a:pt x="717" y="339"/>
                </a:lnTo>
                <a:lnTo>
                  <a:pt x="729" y="346"/>
                </a:lnTo>
                <a:lnTo>
                  <a:pt x="741" y="353"/>
                </a:lnTo>
                <a:lnTo>
                  <a:pt x="752" y="361"/>
                </a:lnTo>
                <a:lnTo>
                  <a:pt x="762" y="369"/>
                </a:lnTo>
                <a:lnTo>
                  <a:pt x="769" y="375"/>
                </a:lnTo>
                <a:lnTo>
                  <a:pt x="777" y="380"/>
                </a:lnTo>
                <a:lnTo>
                  <a:pt x="787" y="381"/>
                </a:lnTo>
                <a:lnTo>
                  <a:pt x="799" y="377"/>
                </a:lnTo>
                <a:lnTo>
                  <a:pt x="812" y="373"/>
                </a:lnTo>
                <a:lnTo>
                  <a:pt x="825" y="365"/>
                </a:lnTo>
                <a:lnTo>
                  <a:pt x="837" y="356"/>
                </a:lnTo>
                <a:lnTo>
                  <a:pt x="847" y="345"/>
                </a:lnTo>
                <a:lnTo>
                  <a:pt x="853" y="333"/>
                </a:lnTo>
                <a:lnTo>
                  <a:pt x="857" y="321"/>
                </a:lnTo>
                <a:lnTo>
                  <a:pt x="858" y="307"/>
                </a:lnTo>
                <a:lnTo>
                  <a:pt x="861" y="289"/>
                </a:lnTo>
                <a:lnTo>
                  <a:pt x="864" y="269"/>
                </a:lnTo>
                <a:lnTo>
                  <a:pt x="868" y="248"/>
                </a:lnTo>
                <a:lnTo>
                  <a:pt x="872" y="226"/>
                </a:lnTo>
                <a:lnTo>
                  <a:pt x="876" y="207"/>
                </a:lnTo>
                <a:lnTo>
                  <a:pt x="879" y="188"/>
                </a:lnTo>
                <a:lnTo>
                  <a:pt x="882" y="174"/>
                </a:lnTo>
                <a:lnTo>
                  <a:pt x="883" y="165"/>
                </a:lnTo>
                <a:lnTo>
                  <a:pt x="885" y="162"/>
                </a:lnTo>
                <a:lnTo>
                  <a:pt x="886" y="163"/>
                </a:lnTo>
                <a:lnTo>
                  <a:pt x="886" y="166"/>
                </a:lnTo>
                <a:lnTo>
                  <a:pt x="885" y="174"/>
                </a:lnTo>
                <a:lnTo>
                  <a:pt x="883" y="185"/>
                </a:lnTo>
                <a:lnTo>
                  <a:pt x="882" y="199"/>
                </a:lnTo>
                <a:lnTo>
                  <a:pt x="882" y="214"/>
                </a:lnTo>
                <a:lnTo>
                  <a:pt x="882" y="231"/>
                </a:lnTo>
                <a:lnTo>
                  <a:pt x="885" y="247"/>
                </a:lnTo>
                <a:lnTo>
                  <a:pt x="887" y="261"/>
                </a:lnTo>
                <a:lnTo>
                  <a:pt x="892" y="273"/>
                </a:lnTo>
                <a:lnTo>
                  <a:pt x="899" y="282"/>
                </a:lnTo>
                <a:lnTo>
                  <a:pt x="909" y="285"/>
                </a:lnTo>
                <a:lnTo>
                  <a:pt x="922" y="286"/>
                </a:lnTo>
                <a:lnTo>
                  <a:pt x="940" y="286"/>
                </a:lnTo>
                <a:lnTo>
                  <a:pt x="961" y="284"/>
                </a:lnTo>
                <a:lnTo>
                  <a:pt x="982" y="281"/>
                </a:lnTo>
                <a:lnTo>
                  <a:pt x="1005" y="276"/>
                </a:lnTo>
                <a:lnTo>
                  <a:pt x="1027" y="271"/>
                </a:lnTo>
                <a:lnTo>
                  <a:pt x="1047" y="264"/>
                </a:lnTo>
                <a:lnTo>
                  <a:pt x="1063" y="257"/>
                </a:lnTo>
                <a:lnTo>
                  <a:pt x="1076" y="248"/>
                </a:lnTo>
                <a:lnTo>
                  <a:pt x="1084" y="237"/>
                </a:lnTo>
                <a:lnTo>
                  <a:pt x="1090" y="219"/>
                </a:lnTo>
                <a:lnTo>
                  <a:pt x="1093" y="203"/>
                </a:lnTo>
                <a:lnTo>
                  <a:pt x="1094" y="194"/>
                </a:lnTo>
                <a:lnTo>
                  <a:pt x="1096" y="188"/>
                </a:lnTo>
                <a:lnTo>
                  <a:pt x="1096" y="186"/>
                </a:lnTo>
                <a:lnTo>
                  <a:pt x="1099" y="187"/>
                </a:lnTo>
                <a:lnTo>
                  <a:pt x="1091" y="253"/>
                </a:lnTo>
                <a:lnTo>
                  <a:pt x="1094" y="252"/>
                </a:lnTo>
                <a:lnTo>
                  <a:pt x="1104" y="252"/>
                </a:lnTo>
                <a:lnTo>
                  <a:pt x="1118" y="253"/>
                </a:lnTo>
                <a:lnTo>
                  <a:pt x="1137" y="254"/>
                </a:lnTo>
                <a:lnTo>
                  <a:pt x="1156" y="256"/>
                </a:lnTo>
                <a:lnTo>
                  <a:pt x="1178" y="259"/>
                </a:lnTo>
                <a:lnTo>
                  <a:pt x="1199" y="264"/>
                </a:lnTo>
                <a:lnTo>
                  <a:pt x="1196" y="264"/>
                </a:lnTo>
                <a:lnTo>
                  <a:pt x="1187" y="264"/>
                </a:lnTo>
                <a:lnTo>
                  <a:pt x="1173" y="266"/>
                </a:lnTo>
                <a:lnTo>
                  <a:pt x="1153" y="269"/>
                </a:lnTo>
                <a:lnTo>
                  <a:pt x="1130" y="272"/>
                </a:lnTo>
                <a:lnTo>
                  <a:pt x="1104" y="276"/>
                </a:lnTo>
                <a:lnTo>
                  <a:pt x="1076" y="283"/>
                </a:lnTo>
                <a:lnTo>
                  <a:pt x="1058" y="287"/>
                </a:lnTo>
                <a:lnTo>
                  <a:pt x="1039" y="290"/>
                </a:lnTo>
                <a:lnTo>
                  <a:pt x="1018" y="294"/>
                </a:lnTo>
                <a:lnTo>
                  <a:pt x="998" y="298"/>
                </a:lnTo>
                <a:lnTo>
                  <a:pt x="977" y="303"/>
                </a:lnTo>
                <a:lnTo>
                  <a:pt x="956" y="311"/>
                </a:lnTo>
                <a:lnTo>
                  <a:pt x="936" y="322"/>
                </a:lnTo>
                <a:lnTo>
                  <a:pt x="915" y="336"/>
                </a:lnTo>
                <a:lnTo>
                  <a:pt x="895" y="355"/>
                </a:lnTo>
                <a:lnTo>
                  <a:pt x="876" y="378"/>
                </a:lnTo>
                <a:lnTo>
                  <a:pt x="858" y="407"/>
                </a:lnTo>
                <a:lnTo>
                  <a:pt x="842" y="443"/>
                </a:lnTo>
                <a:lnTo>
                  <a:pt x="823" y="496"/>
                </a:lnTo>
                <a:lnTo>
                  <a:pt x="805" y="550"/>
                </a:lnTo>
                <a:lnTo>
                  <a:pt x="791" y="607"/>
                </a:lnTo>
                <a:lnTo>
                  <a:pt x="779" y="665"/>
                </a:lnTo>
                <a:lnTo>
                  <a:pt x="769" y="720"/>
                </a:lnTo>
                <a:lnTo>
                  <a:pt x="763" y="774"/>
                </a:lnTo>
                <a:lnTo>
                  <a:pt x="757" y="827"/>
                </a:lnTo>
                <a:lnTo>
                  <a:pt x="755" y="874"/>
                </a:lnTo>
                <a:lnTo>
                  <a:pt x="754" y="919"/>
                </a:lnTo>
                <a:lnTo>
                  <a:pt x="755" y="946"/>
                </a:lnTo>
                <a:lnTo>
                  <a:pt x="756" y="977"/>
                </a:lnTo>
                <a:lnTo>
                  <a:pt x="758" y="1007"/>
                </a:lnTo>
                <a:lnTo>
                  <a:pt x="762" y="1039"/>
                </a:lnTo>
                <a:lnTo>
                  <a:pt x="765" y="1070"/>
                </a:lnTo>
                <a:lnTo>
                  <a:pt x="770" y="1102"/>
                </a:lnTo>
                <a:lnTo>
                  <a:pt x="776" y="1130"/>
                </a:lnTo>
                <a:lnTo>
                  <a:pt x="783" y="1157"/>
                </a:lnTo>
                <a:lnTo>
                  <a:pt x="791" y="1181"/>
                </a:lnTo>
                <a:lnTo>
                  <a:pt x="801" y="1202"/>
                </a:lnTo>
                <a:lnTo>
                  <a:pt x="812" y="1218"/>
                </a:lnTo>
                <a:lnTo>
                  <a:pt x="825" y="1229"/>
                </a:lnTo>
                <a:lnTo>
                  <a:pt x="838" y="1234"/>
                </a:lnTo>
                <a:lnTo>
                  <a:pt x="853" y="1233"/>
                </a:lnTo>
                <a:lnTo>
                  <a:pt x="867" y="1227"/>
                </a:lnTo>
                <a:lnTo>
                  <a:pt x="882" y="1217"/>
                </a:lnTo>
                <a:lnTo>
                  <a:pt x="899" y="1202"/>
                </a:lnTo>
                <a:lnTo>
                  <a:pt x="916" y="1184"/>
                </a:lnTo>
                <a:lnTo>
                  <a:pt x="932" y="1164"/>
                </a:lnTo>
                <a:lnTo>
                  <a:pt x="951" y="1141"/>
                </a:lnTo>
                <a:lnTo>
                  <a:pt x="967" y="1117"/>
                </a:lnTo>
                <a:lnTo>
                  <a:pt x="985" y="1092"/>
                </a:lnTo>
                <a:lnTo>
                  <a:pt x="1001" y="1066"/>
                </a:lnTo>
                <a:lnTo>
                  <a:pt x="1016" y="1041"/>
                </a:lnTo>
                <a:lnTo>
                  <a:pt x="1030" y="1016"/>
                </a:lnTo>
                <a:lnTo>
                  <a:pt x="1043" y="992"/>
                </a:lnTo>
                <a:lnTo>
                  <a:pt x="1054" y="971"/>
                </a:lnTo>
                <a:lnTo>
                  <a:pt x="1063" y="952"/>
                </a:lnTo>
                <a:lnTo>
                  <a:pt x="1071" y="935"/>
                </a:lnTo>
                <a:lnTo>
                  <a:pt x="1075" y="923"/>
                </a:lnTo>
                <a:lnTo>
                  <a:pt x="1076" y="916"/>
                </a:lnTo>
                <a:lnTo>
                  <a:pt x="1076" y="904"/>
                </a:lnTo>
                <a:lnTo>
                  <a:pt x="1076" y="886"/>
                </a:lnTo>
                <a:lnTo>
                  <a:pt x="1077" y="867"/>
                </a:lnTo>
                <a:lnTo>
                  <a:pt x="1077" y="845"/>
                </a:lnTo>
                <a:lnTo>
                  <a:pt x="1076" y="822"/>
                </a:lnTo>
                <a:lnTo>
                  <a:pt x="1075" y="798"/>
                </a:lnTo>
                <a:lnTo>
                  <a:pt x="1072" y="778"/>
                </a:lnTo>
                <a:lnTo>
                  <a:pt x="1068" y="758"/>
                </a:lnTo>
                <a:lnTo>
                  <a:pt x="1063" y="742"/>
                </a:lnTo>
                <a:lnTo>
                  <a:pt x="1056" y="731"/>
                </a:lnTo>
                <a:lnTo>
                  <a:pt x="1058" y="730"/>
                </a:lnTo>
                <a:lnTo>
                  <a:pt x="1060" y="729"/>
                </a:lnTo>
                <a:lnTo>
                  <a:pt x="1061" y="729"/>
                </a:lnTo>
                <a:lnTo>
                  <a:pt x="1062" y="729"/>
                </a:lnTo>
                <a:lnTo>
                  <a:pt x="1062" y="729"/>
                </a:lnTo>
                <a:lnTo>
                  <a:pt x="1063" y="731"/>
                </a:lnTo>
                <a:lnTo>
                  <a:pt x="1067" y="735"/>
                </a:lnTo>
                <a:lnTo>
                  <a:pt x="1073" y="744"/>
                </a:lnTo>
                <a:lnTo>
                  <a:pt x="1079" y="754"/>
                </a:lnTo>
                <a:lnTo>
                  <a:pt x="1085" y="767"/>
                </a:lnTo>
                <a:lnTo>
                  <a:pt x="1089" y="781"/>
                </a:lnTo>
                <a:lnTo>
                  <a:pt x="1092" y="796"/>
                </a:lnTo>
                <a:lnTo>
                  <a:pt x="1094" y="799"/>
                </a:lnTo>
                <a:lnTo>
                  <a:pt x="1099" y="802"/>
                </a:lnTo>
                <a:lnTo>
                  <a:pt x="1106" y="803"/>
                </a:lnTo>
                <a:lnTo>
                  <a:pt x="1117" y="802"/>
                </a:lnTo>
                <a:lnTo>
                  <a:pt x="1131" y="798"/>
                </a:lnTo>
                <a:lnTo>
                  <a:pt x="1149" y="793"/>
                </a:lnTo>
                <a:lnTo>
                  <a:pt x="1171" y="785"/>
                </a:lnTo>
                <a:lnTo>
                  <a:pt x="1172" y="788"/>
                </a:lnTo>
                <a:lnTo>
                  <a:pt x="1170" y="790"/>
                </a:lnTo>
                <a:lnTo>
                  <a:pt x="1162" y="793"/>
                </a:lnTo>
                <a:lnTo>
                  <a:pt x="1152" y="797"/>
                </a:lnTo>
                <a:lnTo>
                  <a:pt x="1140" y="802"/>
                </a:lnTo>
                <a:lnTo>
                  <a:pt x="1126" y="806"/>
                </a:lnTo>
                <a:lnTo>
                  <a:pt x="1111" y="810"/>
                </a:lnTo>
                <a:lnTo>
                  <a:pt x="1096" y="811"/>
                </a:lnTo>
                <a:lnTo>
                  <a:pt x="1096" y="816"/>
                </a:lnTo>
                <a:lnTo>
                  <a:pt x="1096" y="825"/>
                </a:lnTo>
                <a:lnTo>
                  <a:pt x="1096" y="840"/>
                </a:lnTo>
                <a:lnTo>
                  <a:pt x="1096" y="856"/>
                </a:lnTo>
                <a:lnTo>
                  <a:pt x="1096" y="872"/>
                </a:lnTo>
                <a:lnTo>
                  <a:pt x="1096" y="887"/>
                </a:lnTo>
                <a:lnTo>
                  <a:pt x="1096" y="899"/>
                </a:lnTo>
                <a:lnTo>
                  <a:pt x="1097" y="908"/>
                </a:lnTo>
                <a:lnTo>
                  <a:pt x="1101" y="916"/>
                </a:lnTo>
                <a:lnTo>
                  <a:pt x="1108" y="922"/>
                </a:lnTo>
                <a:lnTo>
                  <a:pt x="1118" y="927"/>
                </a:lnTo>
                <a:lnTo>
                  <a:pt x="1131" y="929"/>
                </a:lnTo>
                <a:lnTo>
                  <a:pt x="1147" y="927"/>
                </a:lnTo>
                <a:lnTo>
                  <a:pt x="1164" y="919"/>
                </a:lnTo>
                <a:lnTo>
                  <a:pt x="1184" y="907"/>
                </a:lnTo>
                <a:lnTo>
                  <a:pt x="1216" y="883"/>
                </a:lnTo>
                <a:lnTo>
                  <a:pt x="1245" y="860"/>
                </a:lnTo>
                <a:lnTo>
                  <a:pt x="1267" y="836"/>
                </a:lnTo>
                <a:lnTo>
                  <a:pt x="1286" y="812"/>
                </a:lnTo>
                <a:lnTo>
                  <a:pt x="1297" y="787"/>
                </a:lnTo>
                <a:lnTo>
                  <a:pt x="1302" y="770"/>
                </a:lnTo>
                <a:lnTo>
                  <a:pt x="1308" y="752"/>
                </a:lnTo>
                <a:lnTo>
                  <a:pt x="1313" y="734"/>
                </a:lnTo>
                <a:lnTo>
                  <a:pt x="1317" y="718"/>
                </a:lnTo>
                <a:lnTo>
                  <a:pt x="1322" y="706"/>
                </a:lnTo>
                <a:lnTo>
                  <a:pt x="1324" y="697"/>
                </a:lnTo>
                <a:lnTo>
                  <a:pt x="1325" y="694"/>
                </a:lnTo>
                <a:lnTo>
                  <a:pt x="1327" y="693"/>
                </a:lnTo>
                <a:lnTo>
                  <a:pt x="1327" y="696"/>
                </a:lnTo>
                <a:lnTo>
                  <a:pt x="1327" y="706"/>
                </a:lnTo>
                <a:lnTo>
                  <a:pt x="1327" y="719"/>
                </a:lnTo>
                <a:lnTo>
                  <a:pt x="1326" y="735"/>
                </a:lnTo>
                <a:lnTo>
                  <a:pt x="1324" y="754"/>
                </a:lnTo>
                <a:lnTo>
                  <a:pt x="1322" y="772"/>
                </a:lnTo>
                <a:lnTo>
                  <a:pt x="1317" y="792"/>
                </a:lnTo>
                <a:lnTo>
                  <a:pt x="1312" y="808"/>
                </a:lnTo>
                <a:lnTo>
                  <a:pt x="1315" y="808"/>
                </a:lnTo>
                <a:lnTo>
                  <a:pt x="1324" y="806"/>
                </a:lnTo>
                <a:lnTo>
                  <a:pt x="1337" y="804"/>
                </a:lnTo>
                <a:lnTo>
                  <a:pt x="1352" y="800"/>
                </a:lnTo>
                <a:lnTo>
                  <a:pt x="1367" y="796"/>
                </a:lnTo>
                <a:lnTo>
                  <a:pt x="1383" y="793"/>
                </a:lnTo>
                <a:lnTo>
                  <a:pt x="1395" y="788"/>
                </a:lnTo>
                <a:lnTo>
                  <a:pt x="1403" y="784"/>
                </a:lnTo>
                <a:lnTo>
                  <a:pt x="1410" y="779"/>
                </a:lnTo>
                <a:lnTo>
                  <a:pt x="1418" y="770"/>
                </a:lnTo>
                <a:lnTo>
                  <a:pt x="1424" y="760"/>
                </a:lnTo>
                <a:lnTo>
                  <a:pt x="1431" y="749"/>
                </a:lnTo>
                <a:lnTo>
                  <a:pt x="1435" y="741"/>
                </a:lnTo>
                <a:lnTo>
                  <a:pt x="1438" y="735"/>
                </a:lnTo>
                <a:lnTo>
                  <a:pt x="1439" y="733"/>
                </a:lnTo>
                <a:lnTo>
                  <a:pt x="1441" y="733"/>
                </a:lnTo>
                <a:lnTo>
                  <a:pt x="1435" y="777"/>
                </a:lnTo>
                <a:lnTo>
                  <a:pt x="1439" y="777"/>
                </a:lnTo>
                <a:lnTo>
                  <a:pt x="1449" y="775"/>
                </a:lnTo>
                <a:lnTo>
                  <a:pt x="1464" y="775"/>
                </a:lnTo>
                <a:lnTo>
                  <a:pt x="1484" y="777"/>
                </a:lnTo>
                <a:lnTo>
                  <a:pt x="1507" y="779"/>
                </a:lnTo>
                <a:lnTo>
                  <a:pt x="1532" y="783"/>
                </a:lnTo>
                <a:lnTo>
                  <a:pt x="1531" y="784"/>
                </a:lnTo>
                <a:lnTo>
                  <a:pt x="1527" y="784"/>
                </a:lnTo>
                <a:lnTo>
                  <a:pt x="1518" y="785"/>
                </a:lnTo>
                <a:lnTo>
                  <a:pt x="1502" y="787"/>
                </a:lnTo>
                <a:lnTo>
                  <a:pt x="1483" y="792"/>
                </a:lnTo>
                <a:lnTo>
                  <a:pt x="1460" y="797"/>
                </a:lnTo>
                <a:lnTo>
                  <a:pt x="1435" y="804"/>
                </a:lnTo>
                <a:lnTo>
                  <a:pt x="1408" y="811"/>
                </a:lnTo>
                <a:lnTo>
                  <a:pt x="1388" y="818"/>
                </a:lnTo>
                <a:lnTo>
                  <a:pt x="1372" y="823"/>
                </a:lnTo>
                <a:lnTo>
                  <a:pt x="1356" y="828"/>
                </a:lnTo>
                <a:lnTo>
                  <a:pt x="1340" y="833"/>
                </a:lnTo>
                <a:lnTo>
                  <a:pt x="1324" y="840"/>
                </a:lnTo>
                <a:lnTo>
                  <a:pt x="1309" y="848"/>
                </a:lnTo>
                <a:lnTo>
                  <a:pt x="1292" y="859"/>
                </a:lnTo>
                <a:lnTo>
                  <a:pt x="1274" y="872"/>
                </a:lnTo>
                <a:lnTo>
                  <a:pt x="1254" y="890"/>
                </a:lnTo>
                <a:lnTo>
                  <a:pt x="1233" y="911"/>
                </a:lnTo>
                <a:lnTo>
                  <a:pt x="1217" y="926"/>
                </a:lnTo>
                <a:lnTo>
                  <a:pt x="1202" y="939"/>
                </a:lnTo>
                <a:lnTo>
                  <a:pt x="1188" y="948"/>
                </a:lnTo>
                <a:lnTo>
                  <a:pt x="1175" y="957"/>
                </a:lnTo>
                <a:lnTo>
                  <a:pt x="1162" y="965"/>
                </a:lnTo>
                <a:lnTo>
                  <a:pt x="1149" y="972"/>
                </a:lnTo>
                <a:lnTo>
                  <a:pt x="1136" y="981"/>
                </a:lnTo>
                <a:lnTo>
                  <a:pt x="1123" y="991"/>
                </a:lnTo>
                <a:lnTo>
                  <a:pt x="1109" y="1002"/>
                </a:lnTo>
                <a:lnTo>
                  <a:pt x="1094" y="1017"/>
                </a:lnTo>
                <a:lnTo>
                  <a:pt x="1079" y="1034"/>
                </a:lnTo>
                <a:lnTo>
                  <a:pt x="1063" y="1056"/>
                </a:lnTo>
                <a:lnTo>
                  <a:pt x="1046" y="1082"/>
                </a:lnTo>
                <a:lnTo>
                  <a:pt x="1027" y="1115"/>
                </a:lnTo>
                <a:lnTo>
                  <a:pt x="1003" y="1154"/>
                </a:lnTo>
                <a:lnTo>
                  <a:pt x="981" y="1188"/>
                </a:lnTo>
                <a:lnTo>
                  <a:pt x="960" y="1218"/>
                </a:lnTo>
                <a:lnTo>
                  <a:pt x="939" y="1245"/>
                </a:lnTo>
                <a:lnTo>
                  <a:pt x="919" y="1270"/>
                </a:lnTo>
                <a:lnTo>
                  <a:pt x="903" y="1293"/>
                </a:lnTo>
                <a:lnTo>
                  <a:pt x="888" y="1315"/>
                </a:lnTo>
                <a:lnTo>
                  <a:pt x="876" y="1337"/>
                </a:lnTo>
                <a:lnTo>
                  <a:pt x="867" y="1358"/>
                </a:lnTo>
                <a:lnTo>
                  <a:pt x="862" y="1381"/>
                </a:lnTo>
                <a:lnTo>
                  <a:pt x="861" y="1406"/>
                </a:lnTo>
                <a:lnTo>
                  <a:pt x="864" y="1432"/>
                </a:lnTo>
                <a:lnTo>
                  <a:pt x="867" y="1454"/>
                </a:lnTo>
                <a:lnTo>
                  <a:pt x="870" y="1481"/>
                </a:lnTo>
                <a:lnTo>
                  <a:pt x="873" y="1513"/>
                </a:lnTo>
                <a:lnTo>
                  <a:pt x="876" y="1549"/>
                </a:lnTo>
                <a:lnTo>
                  <a:pt x="878" y="1587"/>
                </a:lnTo>
                <a:lnTo>
                  <a:pt x="880" y="1627"/>
                </a:lnTo>
                <a:lnTo>
                  <a:pt x="882" y="1668"/>
                </a:lnTo>
                <a:lnTo>
                  <a:pt x="883" y="1711"/>
                </a:lnTo>
                <a:lnTo>
                  <a:pt x="886" y="1752"/>
                </a:lnTo>
                <a:lnTo>
                  <a:pt x="887" y="1793"/>
                </a:lnTo>
                <a:lnTo>
                  <a:pt x="888" y="1833"/>
                </a:lnTo>
                <a:lnTo>
                  <a:pt x="889" y="1868"/>
                </a:lnTo>
                <a:lnTo>
                  <a:pt x="890" y="1901"/>
                </a:lnTo>
                <a:lnTo>
                  <a:pt x="890" y="1930"/>
                </a:lnTo>
                <a:lnTo>
                  <a:pt x="891" y="1954"/>
                </a:lnTo>
                <a:lnTo>
                  <a:pt x="891" y="1972"/>
                </a:lnTo>
                <a:lnTo>
                  <a:pt x="891" y="1984"/>
                </a:lnTo>
                <a:lnTo>
                  <a:pt x="891" y="1987"/>
                </a:lnTo>
                <a:lnTo>
                  <a:pt x="641" y="1987"/>
                </a:lnTo>
                <a:lnTo>
                  <a:pt x="641" y="1984"/>
                </a:lnTo>
                <a:lnTo>
                  <a:pt x="642" y="1973"/>
                </a:lnTo>
                <a:lnTo>
                  <a:pt x="644" y="1954"/>
                </a:lnTo>
                <a:lnTo>
                  <a:pt x="646" y="1932"/>
                </a:lnTo>
                <a:lnTo>
                  <a:pt x="649" y="1901"/>
                </a:lnTo>
                <a:lnTo>
                  <a:pt x="652" y="1867"/>
                </a:lnTo>
                <a:lnTo>
                  <a:pt x="654" y="1828"/>
                </a:lnTo>
                <a:lnTo>
                  <a:pt x="656" y="1785"/>
                </a:lnTo>
                <a:lnTo>
                  <a:pt x="658" y="1738"/>
                </a:lnTo>
                <a:lnTo>
                  <a:pt x="659" y="1689"/>
                </a:lnTo>
                <a:lnTo>
                  <a:pt x="659" y="1637"/>
                </a:lnTo>
                <a:lnTo>
                  <a:pt x="658" y="1584"/>
                </a:lnTo>
                <a:lnTo>
                  <a:pt x="657" y="1528"/>
                </a:lnTo>
                <a:lnTo>
                  <a:pt x="654" y="1471"/>
                </a:lnTo>
                <a:lnTo>
                  <a:pt x="650" y="1416"/>
                </a:lnTo>
                <a:lnTo>
                  <a:pt x="644" y="1359"/>
                </a:lnTo>
                <a:lnTo>
                  <a:pt x="636" y="1304"/>
                </a:lnTo>
                <a:lnTo>
                  <a:pt x="626" y="1251"/>
                </a:lnTo>
                <a:lnTo>
                  <a:pt x="614" y="1199"/>
                </a:lnTo>
                <a:lnTo>
                  <a:pt x="600" y="1148"/>
                </a:lnTo>
                <a:lnTo>
                  <a:pt x="583" y="1102"/>
                </a:lnTo>
                <a:lnTo>
                  <a:pt x="564" y="1058"/>
                </a:lnTo>
                <a:lnTo>
                  <a:pt x="541" y="1019"/>
                </a:lnTo>
                <a:lnTo>
                  <a:pt x="516" y="984"/>
                </a:lnTo>
                <a:lnTo>
                  <a:pt x="488" y="952"/>
                </a:lnTo>
                <a:lnTo>
                  <a:pt x="455" y="922"/>
                </a:lnTo>
                <a:lnTo>
                  <a:pt x="421" y="894"/>
                </a:lnTo>
                <a:lnTo>
                  <a:pt x="385" y="868"/>
                </a:lnTo>
                <a:lnTo>
                  <a:pt x="347" y="845"/>
                </a:lnTo>
                <a:lnTo>
                  <a:pt x="309" y="822"/>
                </a:lnTo>
                <a:lnTo>
                  <a:pt x="271" y="803"/>
                </a:lnTo>
                <a:lnTo>
                  <a:pt x="233" y="785"/>
                </a:lnTo>
                <a:lnTo>
                  <a:pt x="196" y="769"/>
                </a:lnTo>
                <a:lnTo>
                  <a:pt x="161" y="755"/>
                </a:lnTo>
                <a:lnTo>
                  <a:pt x="128" y="742"/>
                </a:lnTo>
                <a:lnTo>
                  <a:pt x="97" y="731"/>
                </a:lnTo>
                <a:lnTo>
                  <a:pt x="70" y="722"/>
                </a:lnTo>
                <a:lnTo>
                  <a:pt x="46" y="715"/>
                </a:lnTo>
                <a:lnTo>
                  <a:pt x="26" y="709"/>
                </a:lnTo>
                <a:lnTo>
                  <a:pt x="12" y="706"/>
                </a:lnTo>
                <a:lnTo>
                  <a:pt x="4" y="703"/>
                </a:lnTo>
                <a:lnTo>
                  <a:pt x="0" y="703"/>
                </a:lnTo>
                <a:lnTo>
                  <a:pt x="0" y="699"/>
                </a:lnTo>
                <a:lnTo>
                  <a:pt x="4" y="699"/>
                </a:lnTo>
                <a:lnTo>
                  <a:pt x="13" y="700"/>
                </a:lnTo>
                <a:lnTo>
                  <a:pt x="29" y="700"/>
                </a:lnTo>
                <a:lnTo>
                  <a:pt x="46" y="700"/>
                </a:lnTo>
                <a:lnTo>
                  <a:pt x="66" y="701"/>
                </a:lnTo>
                <a:lnTo>
                  <a:pt x="84" y="703"/>
                </a:lnTo>
                <a:lnTo>
                  <a:pt x="85" y="703"/>
                </a:lnTo>
                <a:lnTo>
                  <a:pt x="90" y="703"/>
                </a:lnTo>
                <a:lnTo>
                  <a:pt x="94" y="699"/>
                </a:lnTo>
                <a:lnTo>
                  <a:pt x="99" y="693"/>
                </a:lnTo>
                <a:lnTo>
                  <a:pt x="105" y="682"/>
                </a:lnTo>
                <a:lnTo>
                  <a:pt x="108" y="668"/>
                </a:lnTo>
                <a:lnTo>
                  <a:pt x="110" y="651"/>
                </a:lnTo>
                <a:lnTo>
                  <a:pt x="111" y="636"/>
                </a:lnTo>
                <a:lnTo>
                  <a:pt x="111" y="622"/>
                </a:lnTo>
                <a:lnTo>
                  <a:pt x="112" y="612"/>
                </a:lnTo>
                <a:lnTo>
                  <a:pt x="112" y="608"/>
                </a:lnTo>
                <a:lnTo>
                  <a:pt x="115" y="609"/>
                </a:lnTo>
                <a:lnTo>
                  <a:pt x="120" y="710"/>
                </a:lnTo>
                <a:lnTo>
                  <a:pt x="122" y="711"/>
                </a:lnTo>
                <a:lnTo>
                  <a:pt x="131" y="715"/>
                </a:lnTo>
                <a:lnTo>
                  <a:pt x="145" y="719"/>
                </a:lnTo>
                <a:lnTo>
                  <a:pt x="161" y="724"/>
                </a:lnTo>
                <a:lnTo>
                  <a:pt x="182" y="731"/>
                </a:lnTo>
                <a:lnTo>
                  <a:pt x="204" y="738"/>
                </a:lnTo>
                <a:lnTo>
                  <a:pt x="227" y="747"/>
                </a:lnTo>
                <a:lnTo>
                  <a:pt x="251" y="756"/>
                </a:lnTo>
                <a:lnTo>
                  <a:pt x="272" y="763"/>
                </a:lnTo>
                <a:lnTo>
                  <a:pt x="294" y="772"/>
                </a:lnTo>
                <a:lnTo>
                  <a:pt x="313" y="780"/>
                </a:lnTo>
                <a:lnTo>
                  <a:pt x="328" y="786"/>
                </a:lnTo>
                <a:lnTo>
                  <a:pt x="330" y="787"/>
                </a:lnTo>
                <a:lnTo>
                  <a:pt x="334" y="788"/>
                </a:lnTo>
                <a:lnTo>
                  <a:pt x="340" y="791"/>
                </a:lnTo>
                <a:lnTo>
                  <a:pt x="347" y="793"/>
                </a:lnTo>
                <a:lnTo>
                  <a:pt x="355" y="794"/>
                </a:lnTo>
                <a:lnTo>
                  <a:pt x="363" y="794"/>
                </a:lnTo>
                <a:lnTo>
                  <a:pt x="368" y="792"/>
                </a:lnTo>
                <a:lnTo>
                  <a:pt x="371" y="787"/>
                </a:lnTo>
                <a:lnTo>
                  <a:pt x="372" y="781"/>
                </a:lnTo>
                <a:lnTo>
                  <a:pt x="370" y="774"/>
                </a:lnTo>
                <a:lnTo>
                  <a:pt x="365" y="765"/>
                </a:lnTo>
                <a:lnTo>
                  <a:pt x="356" y="750"/>
                </a:lnTo>
                <a:lnTo>
                  <a:pt x="345" y="734"/>
                </a:lnTo>
                <a:lnTo>
                  <a:pt x="331" y="717"/>
                </a:lnTo>
                <a:lnTo>
                  <a:pt x="314" y="697"/>
                </a:lnTo>
                <a:lnTo>
                  <a:pt x="295" y="679"/>
                </a:lnTo>
                <a:lnTo>
                  <a:pt x="274" y="660"/>
                </a:lnTo>
                <a:lnTo>
                  <a:pt x="253" y="643"/>
                </a:lnTo>
                <a:lnTo>
                  <a:pt x="230" y="628"/>
                </a:lnTo>
                <a:lnTo>
                  <a:pt x="230" y="625"/>
                </a:lnTo>
                <a:lnTo>
                  <a:pt x="232" y="626"/>
                </a:lnTo>
                <a:lnTo>
                  <a:pt x="240" y="630"/>
                </a:lnTo>
                <a:lnTo>
                  <a:pt x="251" y="634"/>
                </a:lnTo>
                <a:lnTo>
                  <a:pt x="264" y="641"/>
                </a:lnTo>
                <a:lnTo>
                  <a:pt x="278" y="646"/>
                </a:lnTo>
                <a:lnTo>
                  <a:pt x="291" y="653"/>
                </a:lnTo>
                <a:lnTo>
                  <a:pt x="304" y="658"/>
                </a:lnTo>
                <a:lnTo>
                  <a:pt x="315" y="662"/>
                </a:lnTo>
                <a:lnTo>
                  <a:pt x="321" y="663"/>
                </a:lnTo>
                <a:lnTo>
                  <a:pt x="329" y="661"/>
                </a:lnTo>
                <a:lnTo>
                  <a:pt x="335" y="658"/>
                </a:lnTo>
                <a:lnTo>
                  <a:pt x="341" y="654"/>
                </a:lnTo>
                <a:lnTo>
                  <a:pt x="345" y="650"/>
                </a:lnTo>
                <a:lnTo>
                  <a:pt x="346" y="649"/>
                </a:lnTo>
                <a:lnTo>
                  <a:pt x="407" y="593"/>
                </a:lnTo>
                <a:lnTo>
                  <a:pt x="406" y="598"/>
                </a:lnTo>
                <a:lnTo>
                  <a:pt x="404" y="600"/>
                </a:lnTo>
                <a:lnTo>
                  <a:pt x="400" y="607"/>
                </a:lnTo>
                <a:lnTo>
                  <a:pt x="392" y="616"/>
                </a:lnTo>
                <a:lnTo>
                  <a:pt x="383" y="626"/>
                </a:lnTo>
                <a:lnTo>
                  <a:pt x="376" y="639"/>
                </a:lnTo>
                <a:lnTo>
                  <a:pt x="368" y="654"/>
                </a:lnTo>
                <a:lnTo>
                  <a:pt x="363" y="667"/>
                </a:lnTo>
                <a:lnTo>
                  <a:pt x="360" y="680"/>
                </a:lnTo>
                <a:lnTo>
                  <a:pt x="363" y="692"/>
                </a:lnTo>
                <a:lnTo>
                  <a:pt x="367" y="701"/>
                </a:lnTo>
                <a:lnTo>
                  <a:pt x="376" y="715"/>
                </a:lnTo>
                <a:lnTo>
                  <a:pt x="386" y="731"/>
                </a:lnTo>
                <a:lnTo>
                  <a:pt x="400" y="750"/>
                </a:lnTo>
                <a:lnTo>
                  <a:pt x="415" y="772"/>
                </a:lnTo>
                <a:lnTo>
                  <a:pt x="432" y="794"/>
                </a:lnTo>
                <a:lnTo>
                  <a:pt x="451" y="817"/>
                </a:lnTo>
                <a:lnTo>
                  <a:pt x="469" y="839"/>
                </a:lnTo>
                <a:lnTo>
                  <a:pt x="490" y="859"/>
                </a:lnTo>
                <a:lnTo>
                  <a:pt x="509" y="879"/>
                </a:lnTo>
                <a:lnTo>
                  <a:pt x="529" y="896"/>
                </a:lnTo>
                <a:lnTo>
                  <a:pt x="549" y="909"/>
                </a:lnTo>
                <a:lnTo>
                  <a:pt x="566" y="919"/>
                </a:lnTo>
                <a:lnTo>
                  <a:pt x="585" y="926"/>
                </a:lnTo>
                <a:lnTo>
                  <a:pt x="601" y="928"/>
                </a:lnTo>
                <a:lnTo>
                  <a:pt x="614" y="928"/>
                </a:lnTo>
                <a:lnTo>
                  <a:pt x="625" y="923"/>
                </a:lnTo>
                <a:lnTo>
                  <a:pt x="633" y="917"/>
                </a:lnTo>
                <a:lnTo>
                  <a:pt x="640" y="907"/>
                </a:lnTo>
                <a:lnTo>
                  <a:pt x="646" y="895"/>
                </a:lnTo>
                <a:lnTo>
                  <a:pt x="651" y="881"/>
                </a:lnTo>
                <a:lnTo>
                  <a:pt x="656" y="866"/>
                </a:lnTo>
                <a:lnTo>
                  <a:pt x="661" y="849"/>
                </a:lnTo>
                <a:lnTo>
                  <a:pt x="666" y="832"/>
                </a:lnTo>
                <a:lnTo>
                  <a:pt x="672" y="807"/>
                </a:lnTo>
                <a:lnTo>
                  <a:pt x="677" y="780"/>
                </a:lnTo>
                <a:lnTo>
                  <a:pt x="680" y="752"/>
                </a:lnTo>
                <a:lnTo>
                  <a:pt x="682" y="724"/>
                </a:lnTo>
                <a:lnTo>
                  <a:pt x="682" y="698"/>
                </a:lnTo>
                <a:lnTo>
                  <a:pt x="681" y="675"/>
                </a:lnTo>
                <a:lnTo>
                  <a:pt x="678" y="656"/>
                </a:lnTo>
                <a:lnTo>
                  <a:pt x="672" y="642"/>
                </a:lnTo>
                <a:lnTo>
                  <a:pt x="667" y="633"/>
                </a:lnTo>
                <a:lnTo>
                  <a:pt x="658" y="621"/>
                </a:lnTo>
                <a:lnTo>
                  <a:pt x="647" y="604"/>
                </a:lnTo>
                <a:lnTo>
                  <a:pt x="633" y="583"/>
                </a:lnTo>
                <a:lnTo>
                  <a:pt x="618" y="560"/>
                </a:lnTo>
                <a:lnTo>
                  <a:pt x="602" y="535"/>
                </a:lnTo>
                <a:lnTo>
                  <a:pt x="583" y="508"/>
                </a:lnTo>
                <a:lnTo>
                  <a:pt x="565" y="480"/>
                </a:lnTo>
                <a:lnTo>
                  <a:pt x="546" y="450"/>
                </a:lnTo>
                <a:lnTo>
                  <a:pt x="528" y="421"/>
                </a:lnTo>
                <a:lnTo>
                  <a:pt x="509" y="392"/>
                </a:lnTo>
                <a:lnTo>
                  <a:pt x="493" y="362"/>
                </a:lnTo>
                <a:lnTo>
                  <a:pt x="478" y="335"/>
                </a:lnTo>
                <a:lnTo>
                  <a:pt x="465" y="310"/>
                </a:lnTo>
                <a:lnTo>
                  <a:pt x="455" y="286"/>
                </a:lnTo>
                <a:lnTo>
                  <a:pt x="442" y="263"/>
                </a:lnTo>
                <a:lnTo>
                  <a:pt x="427" y="244"/>
                </a:lnTo>
                <a:lnTo>
                  <a:pt x="408" y="227"/>
                </a:lnTo>
                <a:lnTo>
                  <a:pt x="389" y="213"/>
                </a:lnTo>
                <a:lnTo>
                  <a:pt x="366" y="202"/>
                </a:lnTo>
                <a:lnTo>
                  <a:pt x="342" y="195"/>
                </a:lnTo>
                <a:lnTo>
                  <a:pt x="318" y="188"/>
                </a:lnTo>
                <a:lnTo>
                  <a:pt x="292" y="184"/>
                </a:lnTo>
                <a:lnTo>
                  <a:pt x="267" y="182"/>
                </a:lnTo>
                <a:lnTo>
                  <a:pt x="242" y="181"/>
                </a:lnTo>
                <a:lnTo>
                  <a:pt x="218" y="181"/>
                </a:lnTo>
                <a:lnTo>
                  <a:pt x="315" y="164"/>
                </a:lnTo>
                <a:lnTo>
                  <a:pt x="321" y="97"/>
                </a:lnTo>
                <a:lnTo>
                  <a:pt x="323" y="97"/>
                </a:lnTo>
                <a:lnTo>
                  <a:pt x="323" y="100"/>
                </a:lnTo>
                <a:lnTo>
                  <a:pt x="323" y="108"/>
                </a:lnTo>
                <a:lnTo>
                  <a:pt x="323" y="119"/>
                </a:lnTo>
                <a:lnTo>
                  <a:pt x="324" y="132"/>
                </a:lnTo>
                <a:lnTo>
                  <a:pt x="327" y="145"/>
                </a:lnTo>
                <a:lnTo>
                  <a:pt x="331" y="156"/>
                </a:lnTo>
                <a:lnTo>
                  <a:pt x="338" y="164"/>
                </a:lnTo>
                <a:lnTo>
                  <a:pt x="351" y="173"/>
                </a:lnTo>
                <a:lnTo>
                  <a:pt x="366" y="181"/>
                </a:lnTo>
                <a:lnTo>
                  <a:pt x="383" y="186"/>
                </a:lnTo>
                <a:lnTo>
                  <a:pt x="401" y="188"/>
                </a:lnTo>
                <a:lnTo>
                  <a:pt x="416" y="187"/>
                </a:lnTo>
                <a:lnTo>
                  <a:pt x="428" y="183"/>
                </a:lnTo>
                <a:lnTo>
                  <a:pt x="440" y="173"/>
                </a:lnTo>
                <a:lnTo>
                  <a:pt x="451" y="159"/>
                </a:lnTo>
                <a:lnTo>
                  <a:pt x="458" y="144"/>
                </a:lnTo>
                <a:lnTo>
                  <a:pt x="464" y="126"/>
                </a:lnTo>
                <a:lnTo>
                  <a:pt x="464" y="109"/>
                </a:lnTo>
                <a:lnTo>
                  <a:pt x="462" y="96"/>
                </a:lnTo>
                <a:lnTo>
                  <a:pt x="457" y="82"/>
                </a:lnTo>
                <a:lnTo>
                  <a:pt x="451" y="65"/>
                </a:lnTo>
                <a:lnTo>
                  <a:pt x="444" y="49"/>
                </a:lnTo>
                <a:lnTo>
                  <a:pt x="438" y="34"/>
                </a:lnTo>
                <a:lnTo>
                  <a:pt x="432" y="21"/>
                </a:lnTo>
                <a:lnTo>
                  <a:pt x="427" y="10"/>
                </a:lnTo>
                <a:lnTo>
                  <a:pt x="423" y="2"/>
                </a:lnTo>
                <a:lnTo>
                  <a:pt x="421" y="0"/>
                </a:lnTo>
                <a:close/>
              </a:path>
            </a:pathLst>
          </a:custGeom>
          <a:solidFill>
            <a:schemeClr val="bg1">
              <a:lumMod val="65000"/>
            </a:schemeClr>
          </a:solidFill>
          <a:ln w="0">
            <a:noFill/>
            <a:prstDash val="solid"/>
            <a:round/>
          </a:ln>
        </p:spPr>
        <p:txBody>
          <a:bodyPr vert="horz" wrap="square" lIns="86699" tIns="43349" rIns="86699" bIns="43349" numCol="1" anchor="t" anchorCtr="0" compatLnSpc="1"/>
          <a:lstStyle/>
          <a:p>
            <a:endParaRPr lang="zh-CN" altLang="en-US" sz="1705">
              <a:cs typeface="+mn-ea"/>
              <a:sym typeface="+mn-lt"/>
            </a:endParaRPr>
          </a:p>
        </p:txBody>
      </p:sp>
      <p:sp>
        <p:nvSpPr>
          <p:cNvPr id="49" name="TextBox 23"/>
          <p:cNvSpPr txBox="1"/>
          <p:nvPr/>
        </p:nvSpPr>
        <p:spPr>
          <a:xfrm>
            <a:off x="977539" y="2470231"/>
            <a:ext cx="2331716" cy="946156"/>
          </a:xfrm>
          <a:prstGeom prst="rect">
            <a:avLst/>
          </a:prstGeom>
          <a:noFill/>
        </p:spPr>
        <p:txBody>
          <a:bodyPr wrap="square" rtlCol="0">
            <a:spAutoFit/>
          </a:bodyPr>
          <a:lstStyle/>
          <a:p>
            <a:pPr algn="r">
              <a:lnSpc>
                <a:spcPct val="13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50" name="TextBox 24"/>
          <p:cNvSpPr txBox="1"/>
          <p:nvPr/>
        </p:nvSpPr>
        <p:spPr>
          <a:xfrm>
            <a:off x="1459918" y="1974993"/>
            <a:ext cx="1935145" cy="502189"/>
          </a:xfrm>
          <a:prstGeom prst="rect">
            <a:avLst/>
          </a:prstGeom>
          <a:noFill/>
        </p:spPr>
        <p:txBody>
          <a:bodyPr wrap="none" rtlCol="0">
            <a:spAutoFit/>
          </a:bodyPr>
          <a:lstStyle/>
          <a:p>
            <a:pPr>
              <a:lnSpc>
                <a:spcPct val="130000"/>
              </a:lnSpc>
            </a:pPr>
            <a:r>
              <a:rPr lang="zh-CN" altLang="en-US" sz="2275">
                <a:cs typeface="+mn-ea"/>
                <a:sym typeface="+mn-lt"/>
              </a:rPr>
              <a:t>添加标题文字</a:t>
            </a:r>
            <a:endParaRPr lang="id-ID" altLang="zh-CN" sz="2275">
              <a:cs typeface="+mn-ea"/>
              <a:sym typeface="+mn-lt"/>
            </a:endParaRPr>
          </a:p>
        </p:txBody>
      </p:sp>
      <p:sp>
        <p:nvSpPr>
          <p:cNvPr id="52" name="TextBox 23"/>
          <p:cNvSpPr txBox="1"/>
          <p:nvPr/>
        </p:nvSpPr>
        <p:spPr>
          <a:xfrm>
            <a:off x="977539" y="3797805"/>
            <a:ext cx="2331716" cy="946156"/>
          </a:xfrm>
          <a:prstGeom prst="rect">
            <a:avLst/>
          </a:prstGeom>
          <a:noFill/>
        </p:spPr>
        <p:txBody>
          <a:bodyPr wrap="square" rtlCol="0">
            <a:spAutoFit/>
          </a:bodyPr>
          <a:lstStyle/>
          <a:p>
            <a:pPr algn="r">
              <a:lnSpc>
                <a:spcPct val="13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53" name="TextBox 24"/>
          <p:cNvSpPr txBox="1"/>
          <p:nvPr/>
        </p:nvSpPr>
        <p:spPr>
          <a:xfrm>
            <a:off x="1459918" y="3302566"/>
            <a:ext cx="1935145" cy="502189"/>
          </a:xfrm>
          <a:prstGeom prst="rect">
            <a:avLst/>
          </a:prstGeom>
          <a:noFill/>
        </p:spPr>
        <p:txBody>
          <a:bodyPr wrap="none" rtlCol="0">
            <a:spAutoFit/>
          </a:bodyPr>
          <a:lstStyle/>
          <a:p>
            <a:pPr>
              <a:lnSpc>
                <a:spcPct val="130000"/>
              </a:lnSpc>
            </a:pPr>
            <a:r>
              <a:rPr lang="zh-CN" altLang="en-US" sz="2275">
                <a:cs typeface="+mn-ea"/>
                <a:sym typeface="+mn-lt"/>
              </a:rPr>
              <a:t>添加标题文字</a:t>
            </a:r>
            <a:endParaRPr lang="id-ID" altLang="zh-CN" sz="2275">
              <a:cs typeface="+mn-ea"/>
              <a:sym typeface="+mn-lt"/>
            </a:endParaRPr>
          </a:p>
        </p:txBody>
      </p:sp>
      <p:sp>
        <p:nvSpPr>
          <p:cNvPr id="54" name="TextBox 23"/>
          <p:cNvSpPr txBox="1"/>
          <p:nvPr/>
        </p:nvSpPr>
        <p:spPr>
          <a:xfrm>
            <a:off x="977539" y="5098285"/>
            <a:ext cx="2331716" cy="946156"/>
          </a:xfrm>
          <a:prstGeom prst="rect">
            <a:avLst/>
          </a:prstGeom>
          <a:noFill/>
        </p:spPr>
        <p:txBody>
          <a:bodyPr wrap="square" rtlCol="0">
            <a:spAutoFit/>
          </a:bodyPr>
          <a:lstStyle/>
          <a:p>
            <a:pPr algn="r">
              <a:lnSpc>
                <a:spcPct val="13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55" name="TextBox 24"/>
          <p:cNvSpPr txBox="1"/>
          <p:nvPr/>
        </p:nvSpPr>
        <p:spPr>
          <a:xfrm>
            <a:off x="1459918" y="4603046"/>
            <a:ext cx="1935145" cy="502189"/>
          </a:xfrm>
          <a:prstGeom prst="rect">
            <a:avLst/>
          </a:prstGeom>
          <a:noFill/>
        </p:spPr>
        <p:txBody>
          <a:bodyPr wrap="none" rtlCol="0">
            <a:spAutoFit/>
          </a:bodyPr>
          <a:lstStyle/>
          <a:p>
            <a:pPr>
              <a:lnSpc>
                <a:spcPct val="130000"/>
              </a:lnSpc>
            </a:pPr>
            <a:r>
              <a:rPr lang="zh-CN" altLang="en-US" sz="2275">
                <a:cs typeface="+mn-ea"/>
                <a:sym typeface="+mn-lt"/>
              </a:rPr>
              <a:t>添加标题文字</a:t>
            </a:r>
            <a:endParaRPr lang="id-ID" altLang="zh-CN" sz="2275">
              <a:cs typeface="+mn-ea"/>
              <a:sym typeface="+mn-lt"/>
            </a:endParaRPr>
          </a:p>
        </p:txBody>
      </p:sp>
      <p:sp>
        <p:nvSpPr>
          <p:cNvPr id="56" name="TextBox 23"/>
          <p:cNvSpPr txBox="1"/>
          <p:nvPr/>
        </p:nvSpPr>
        <p:spPr>
          <a:xfrm>
            <a:off x="8879762" y="2470231"/>
            <a:ext cx="2331716" cy="946156"/>
          </a:xfrm>
          <a:prstGeom prst="rect">
            <a:avLst/>
          </a:prstGeom>
          <a:noFill/>
        </p:spPr>
        <p:txBody>
          <a:bodyPr wrap="square" rtlCol="0">
            <a:spAutoFit/>
          </a:bodyPr>
          <a:lstStyle/>
          <a:p>
            <a:pPr>
              <a:lnSpc>
                <a:spcPct val="13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57" name="TextBox 24"/>
          <p:cNvSpPr txBox="1"/>
          <p:nvPr/>
        </p:nvSpPr>
        <p:spPr>
          <a:xfrm>
            <a:off x="8879762" y="1974993"/>
            <a:ext cx="1935145" cy="502189"/>
          </a:xfrm>
          <a:prstGeom prst="rect">
            <a:avLst/>
          </a:prstGeom>
          <a:noFill/>
        </p:spPr>
        <p:txBody>
          <a:bodyPr wrap="none" rtlCol="0">
            <a:spAutoFit/>
          </a:bodyPr>
          <a:lstStyle/>
          <a:p>
            <a:pPr>
              <a:lnSpc>
                <a:spcPct val="130000"/>
              </a:lnSpc>
            </a:pPr>
            <a:r>
              <a:rPr lang="zh-CN" altLang="en-US" sz="2275">
                <a:cs typeface="+mn-ea"/>
                <a:sym typeface="+mn-lt"/>
              </a:rPr>
              <a:t>添加标题文字</a:t>
            </a:r>
            <a:endParaRPr lang="id-ID" altLang="zh-CN" sz="2275">
              <a:cs typeface="+mn-ea"/>
              <a:sym typeface="+mn-lt"/>
            </a:endParaRPr>
          </a:p>
        </p:txBody>
      </p:sp>
      <p:sp>
        <p:nvSpPr>
          <p:cNvPr id="58" name="TextBox 23"/>
          <p:cNvSpPr txBox="1"/>
          <p:nvPr/>
        </p:nvSpPr>
        <p:spPr>
          <a:xfrm>
            <a:off x="8879762" y="3797805"/>
            <a:ext cx="2331716" cy="946156"/>
          </a:xfrm>
          <a:prstGeom prst="rect">
            <a:avLst/>
          </a:prstGeom>
          <a:noFill/>
        </p:spPr>
        <p:txBody>
          <a:bodyPr wrap="square" rtlCol="0">
            <a:spAutoFit/>
          </a:bodyPr>
          <a:lstStyle/>
          <a:p>
            <a:pPr>
              <a:lnSpc>
                <a:spcPct val="13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59" name="TextBox 24"/>
          <p:cNvSpPr txBox="1"/>
          <p:nvPr/>
        </p:nvSpPr>
        <p:spPr>
          <a:xfrm>
            <a:off x="8879762" y="3302566"/>
            <a:ext cx="1935145" cy="502189"/>
          </a:xfrm>
          <a:prstGeom prst="rect">
            <a:avLst/>
          </a:prstGeom>
          <a:noFill/>
        </p:spPr>
        <p:txBody>
          <a:bodyPr wrap="none" rtlCol="0">
            <a:spAutoFit/>
          </a:bodyPr>
          <a:lstStyle/>
          <a:p>
            <a:pPr>
              <a:lnSpc>
                <a:spcPct val="130000"/>
              </a:lnSpc>
            </a:pPr>
            <a:r>
              <a:rPr lang="zh-CN" altLang="en-US" sz="2275">
                <a:cs typeface="+mn-ea"/>
                <a:sym typeface="+mn-lt"/>
              </a:rPr>
              <a:t>添加标题文字</a:t>
            </a:r>
            <a:endParaRPr lang="id-ID" altLang="zh-CN" sz="2275">
              <a:cs typeface="+mn-ea"/>
              <a:sym typeface="+mn-lt"/>
            </a:endParaRPr>
          </a:p>
        </p:txBody>
      </p:sp>
      <p:sp>
        <p:nvSpPr>
          <p:cNvPr id="60" name="TextBox 23"/>
          <p:cNvSpPr txBox="1"/>
          <p:nvPr/>
        </p:nvSpPr>
        <p:spPr>
          <a:xfrm>
            <a:off x="8879762" y="5098285"/>
            <a:ext cx="2331716" cy="946156"/>
          </a:xfrm>
          <a:prstGeom prst="rect">
            <a:avLst/>
          </a:prstGeom>
          <a:noFill/>
        </p:spPr>
        <p:txBody>
          <a:bodyPr wrap="square" rtlCol="0">
            <a:spAutoFit/>
          </a:bodyPr>
          <a:lstStyle/>
          <a:p>
            <a:pPr>
              <a:lnSpc>
                <a:spcPct val="130000"/>
              </a:lnSpc>
            </a:pPr>
            <a:r>
              <a:rPr lang="zh-CN" altLang="en-US" sz="1065">
                <a:solidFill>
                  <a:schemeClr val="tx1">
                    <a:lumMod val="65000"/>
                    <a:lumOff val="35000"/>
                  </a:schemeClr>
                </a:solidFill>
                <a:cs typeface="+mn-ea"/>
                <a:sym typeface="+mn-lt"/>
              </a:rPr>
              <a:t>标题数字等都可以通过点击和重新输入进行更改，顶部“开始”面板中可以对字体、字号、颜色、行距等进行修改。</a:t>
            </a:r>
            <a:endParaRPr lang="en-GB" altLang="zh-CN" sz="1065">
              <a:solidFill>
                <a:schemeClr val="tx1">
                  <a:lumMod val="65000"/>
                  <a:lumOff val="35000"/>
                </a:schemeClr>
              </a:solidFill>
              <a:cs typeface="+mn-ea"/>
              <a:sym typeface="+mn-lt"/>
            </a:endParaRPr>
          </a:p>
        </p:txBody>
      </p:sp>
      <p:sp>
        <p:nvSpPr>
          <p:cNvPr id="61" name="TextBox 24"/>
          <p:cNvSpPr txBox="1"/>
          <p:nvPr/>
        </p:nvSpPr>
        <p:spPr>
          <a:xfrm>
            <a:off x="8879762" y="4603046"/>
            <a:ext cx="1935145" cy="502189"/>
          </a:xfrm>
          <a:prstGeom prst="rect">
            <a:avLst/>
          </a:prstGeom>
          <a:noFill/>
        </p:spPr>
        <p:txBody>
          <a:bodyPr wrap="none" rtlCol="0">
            <a:spAutoFit/>
          </a:bodyPr>
          <a:lstStyle/>
          <a:p>
            <a:pPr>
              <a:lnSpc>
                <a:spcPct val="130000"/>
              </a:lnSpc>
            </a:pPr>
            <a:r>
              <a:rPr lang="zh-CN" altLang="en-US" sz="2275">
                <a:cs typeface="+mn-ea"/>
                <a:sym typeface="+mn-lt"/>
              </a:rPr>
              <a:t>添加标题文字</a:t>
            </a:r>
            <a:endParaRPr lang="id-ID" altLang="zh-CN" sz="2275">
              <a:cs typeface="+mn-ea"/>
              <a:sym typeface="+mn-lt"/>
            </a:endParaRPr>
          </a:p>
        </p:txBody>
      </p:sp>
    </p:spTree>
  </p:cSld>
  <p:clrMapOvr>
    <a:masterClrMapping/>
  </p:clrMapOvr>
  <mc:AlternateContent>
    <mc:Choice xmlns:p14="http://schemas.microsoft.com/office/powerpoint/2010/main" Requires="p14">
      <p:transition spd="slow" advClick="0" advTm="3000" p14:dur="15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3" presetClass="entr" presetSubtype="16"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p:cTn id="13" dur="500" fill="hold"/>
                                        <p:tgtEl>
                                          <p:spTgt spid="51"/>
                                        </p:tgtEl>
                                        <p:attrNameLst>
                                          <p:attrName>ppt_w</p:attrName>
                                        </p:attrNameLst>
                                      </p:cBhvr>
                                      <p:tavLst>
                                        <p:tav tm="0">
                                          <p:val>
                                            <p:fltVal val="0"/>
                                          </p:val>
                                        </p:tav>
                                        <p:tav tm="100000">
                                          <p:val>
                                            <p:strVal val="#ppt_w"/>
                                          </p:val>
                                        </p:tav>
                                      </p:tavLst>
                                    </p:anim>
                                    <p:anim calcmode="lin" valueType="num">
                                      <p:cBhvr>
                                        <p:cTn id="14" dur="500" fill="hold"/>
                                        <p:tgtEl>
                                          <p:spTgt spid="51"/>
                                        </p:tgtEl>
                                        <p:attrNameLst>
                                          <p:attrName>ppt_h</p:attrName>
                                        </p:attrNameLst>
                                      </p:cBhvr>
                                      <p:tavLst>
                                        <p:tav tm="0">
                                          <p:val>
                                            <p:fltVal val="0"/>
                                          </p:val>
                                        </p:tav>
                                        <p:tav tm="100000">
                                          <p:val>
                                            <p:strVal val="#ppt_h"/>
                                          </p:val>
                                        </p:tav>
                                      </p:tavLst>
                                    </p:anim>
                                    <p:animEffect transition="in" filter="fade">
                                      <p:cBhvr>
                                        <p:cTn id="15" dur="500"/>
                                        <p:tgtEl>
                                          <p:spTgt spid="51"/>
                                        </p:tgtEl>
                                      </p:cBhvr>
                                    </p:animEffect>
                                  </p:childTnLst>
                                </p:cTn>
                              </p:par>
                            </p:childTnLst>
                          </p:cTn>
                        </p:par>
                        <p:par>
                          <p:cTn id="16" fill="hold" nodeType="afterGroup">
                            <p:stCondLst>
                              <p:cond delay="1500"/>
                            </p:stCondLst>
                            <p:childTnLst>
                              <p:par>
                                <p:cTn id="17" presetID="22" presetClass="entr" presetSubtype="2"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right)">
                                      <p:cBhvr>
                                        <p:cTn id="19" dur="500"/>
                                        <p:tgtEl>
                                          <p:spTgt spid="2"/>
                                        </p:tgtEl>
                                      </p:cBhvr>
                                    </p:animEffect>
                                  </p:childTnLst>
                                </p:cTn>
                              </p:par>
                            </p:childTnLst>
                          </p:cTn>
                        </p:par>
                        <p:par>
                          <p:cTn id="20" fill="hold" nodeType="afterGroup">
                            <p:stCondLst>
                              <p:cond delay="2000"/>
                            </p:stCondLst>
                            <p:childTnLst>
                              <p:par>
                                <p:cTn id="21" presetID="12" presetClass="entr" presetSubtype="4" fill="hold" grpId="0"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p:tgtEl>
                                          <p:spTgt spid="49"/>
                                        </p:tgtEl>
                                        <p:attrNameLst>
                                          <p:attrName>ppt_y</p:attrName>
                                        </p:attrNameLst>
                                      </p:cBhvr>
                                      <p:tavLst>
                                        <p:tav tm="0">
                                          <p:val>
                                            <p:strVal val="#ppt_y+#ppt_h*1.125000"/>
                                          </p:val>
                                        </p:tav>
                                        <p:tav tm="100000">
                                          <p:val>
                                            <p:strVal val="#ppt_y"/>
                                          </p:val>
                                        </p:tav>
                                      </p:tavLst>
                                    </p:anim>
                                    <p:animEffect transition="in" filter="wipe(up)">
                                      <p:cBhvr>
                                        <p:cTn id="24" dur="500"/>
                                        <p:tgtEl>
                                          <p:spTgt spid="49"/>
                                        </p:tgtEl>
                                      </p:cBhvr>
                                    </p:animEffect>
                                  </p:childTnLst>
                                </p:cTn>
                              </p:par>
                              <p:par>
                                <p:cTn id="25" presetID="12" presetClass="entr" presetSubtype="1" fill="hold" grpId="0" nodeType="withEffect">
                                  <p:stCondLst>
                                    <p:cond delay="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p:tgtEl>
                                          <p:spTgt spid="50"/>
                                        </p:tgtEl>
                                        <p:attrNameLst>
                                          <p:attrName>ppt_y</p:attrName>
                                        </p:attrNameLst>
                                      </p:cBhvr>
                                      <p:tavLst>
                                        <p:tav tm="0">
                                          <p:val>
                                            <p:strVal val="#ppt_y-#ppt_h*1.125000"/>
                                          </p:val>
                                        </p:tav>
                                        <p:tav tm="100000">
                                          <p:val>
                                            <p:strVal val="#ppt_y"/>
                                          </p:val>
                                        </p:tav>
                                      </p:tavLst>
                                    </p:anim>
                                    <p:animEffect transition="in" filter="wipe(down)">
                                      <p:cBhvr>
                                        <p:cTn id="28" dur="500"/>
                                        <p:tgtEl>
                                          <p:spTgt spid="50"/>
                                        </p:tgtEl>
                                      </p:cBhvr>
                                    </p:animEffect>
                                  </p:childTnLst>
                                </p:cTn>
                              </p:par>
                            </p:childTnLst>
                          </p:cTn>
                        </p:par>
                        <p:par>
                          <p:cTn id="29" fill="hold" nodeType="afterGroup">
                            <p:stCondLst>
                              <p:cond delay="2500"/>
                            </p:stCondLst>
                            <p:childTnLst>
                              <p:par>
                                <p:cTn id="30" presetID="22" presetClass="entr" presetSubtype="8"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nodeType="afterGroup">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56"/>
                                        </p:tgtEl>
                                        <p:attrNameLst>
                                          <p:attrName>style.visibility</p:attrName>
                                        </p:attrNameLst>
                                      </p:cBhvr>
                                      <p:to>
                                        <p:strVal val="visible"/>
                                      </p:to>
                                    </p:set>
                                    <p:anim calcmode="lin" valueType="num">
                                      <p:cBhvr additive="base">
                                        <p:cTn id="36" dur="500"/>
                                        <p:tgtEl>
                                          <p:spTgt spid="56"/>
                                        </p:tgtEl>
                                        <p:attrNameLst>
                                          <p:attrName>ppt_y</p:attrName>
                                        </p:attrNameLst>
                                      </p:cBhvr>
                                      <p:tavLst>
                                        <p:tav tm="0">
                                          <p:val>
                                            <p:strVal val="#ppt_y+#ppt_h*1.125000"/>
                                          </p:val>
                                        </p:tav>
                                        <p:tav tm="100000">
                                          <p:val>
                                            <p:strVal val="#ppt_y"/>
                                          </p:val>
                                        </p:tav>
                                      </p:tavLst>
                                    </p:anim>
                                    <p:animEffect transition="in" filter="wipe(up)">
                                      <p:cBhvr>
                                        <p:cTn id="37" dur="500"/>
                                        <p:tgtEl>
                                          <p:spTgt spid="56"/>
                                        </p:tgtEl>
                                      </p:cBhvr>
                                    </p:animEffect>
                                  </p:childTnLst>
                                </p:cTn>
                              </p:par>
                              <p:par>
                                <p:cTn id="38" presetID="12" presetClass="entr" presetSubtype="1"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 calcmode="lin" valueType="num">
                                      <p:cBhvr additive="base">
                                        <p:cTn id="40" dur="500"/>
                                        <p:tgtEl>
                                          <p:spTgt spid="57"/>
                                        </p:tgtEl>
                                        <p:attrNameLst>
                                          <p:attrName>ppt_y</p:attrName>
                                        </p:attrNameLst>
                                      </p:cBhvr>
                                      <p:tavLst>
                                        <p:tav tm="0">
                                          <p:val>
                                            <p:strVal val="#ppt_y-#ppt_h*1.125000"/>
                                          </p:val>
                                        </p:tav>
                                        <p:tav tm="100000">
                                          <p:val>
                                            <p:strVal val="#ppt_y"/>
                                          </p:val>
                                        </p:tav>
                                      </p:tavLst>
                                    </p:anim>
                                    <p:animEffect transition="in" filter="wipe(down)">
                                      <p:cBhvr>
                                        <p:cTn id="41" dur="500"/>
                                        <p:tgtEl>
                                          <p:spTgt spid="57"/>
                                        </p:tgtEl>
                                      </p:cBhvr>
                                    </p:animEffect>
                                  </p:childTnLst>
                                </p:cTn>
                              </p:par>
                            </p:childTnLst>
                          </p:cTn>
                        </p:par>
                        <p:par>
                          <p:cTn id="42" fill="hold" nodeType="afterGroup">
                            <p:stCondLst>
                              <p:cond delay="3500"/>
                            </p:stCondLst>
                            <p:childTnLst>
                              <p:par>
                                <p:cTn id="43" presetID="22" presetClass="entr" presetSubtype="2" fill="hold" nodeType="after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wipe(right)">
                                      <p:cBhvr>
                                        <p:cTn id="45" dur="500"/>
                                        <p:tgtEl>
                                          <p:spTgt spid="3"/>
                                        </p:tgtEl>
                                      </p:cBhvr>
                                    </p:animEffect>
                                  </p:childTnLst>
                                </p:cTn>
                              </p:par>
                            </p:childTnLst>
                          </p:cTn>
                        </p:par>
                        <p:par>
                          <p:cTn id="46" fill="hold" nodeType="afterGroup">
                            <p:stCondLst>
                              <p:cond delay="4000"/>
                            </p:stCondLst>
                            <p:childTnLst>
                              <p:par>
                                <p:cTn id="47" presetID="12" presetClass="entr" presetSubtype="4"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additive="base">
                                        <p:cTn id="49" dur="500"/>
                                        <p:tgtEl>
                                          <p:spTgt spid="52"/>
                                        </p:tgtEl>
                                        <p:attrNameLst>
                                          <p:attrName>ppt_y</p:attrName>
                                        </p:attrNameLst>
                                      </p:cBhvr>
                                      <p:tavLst>
                                        <p:tav tm="0">
                                          <p:val>
                                            <p:strVal val="#ppt_y+#ppt_h*1.125000"/>
                                          </p:val>
                                        </p:tav>
                                        <p:tav tm="100000">
                                          <p:val>
                                            <p:strVal val="#ppt_y"/>
                                          </p:val>
                                        </p:tav>
                                      </p:tavLst>
                                    </p:anim>
                                    <p:animEffect transition="in" filter="wipe(up)">
                                      <p:cBhvr>
                                        <p:cTn id="50" dur="500"/>
                                        <p:tgtEl>
                                          <p:spTgt spid="52"/>
                                        </p:tgtEl>
                                      </p:cBhvr>
                                    </p:animEffect>
                                  </p:childTnLst>
                                </p:cTn>
                              </p:par>
                              <p:par>
                                <p:cTn id="51" presetID="12" presetClass="entr" presetSubtype="1" fill="hold" grpId="0" nodeType="withEffect">
                                  <p:stCondLst>
                                    <p:cond delay="0"/>
                                  </p:stCondLst>
                                  <p:childTnLst>
                                    <p:set>
                                      <p:cBhvr>
                                        <p:cTn id="52" dur="1" fill="hold">
                                          <p:stCondLst>
                                            <p:cond delay="0"/>
                                          </p:stCondLst>
                                        </p:cTn>
                                        <p:tgtEl>
                                          <p:spTgt spid="53"/>
                                        </p:tgtEl>
                                        <p:attrNameLst>
                                          <p:attrName>style.visibility</p:attrName>
                                        </p:attrNameLst>
                                      </p:cBhvr>
                                      <p:to>
                                        <p:strVal val="visible"/>
                                      </p:to>
                                    </p:set>
                                    <p:anim calcmode="lin" valueType="num">
                                      <p:cBhvr additive="base">
                                        <p:cTn id="53" dur="500"/>
                                        <p:tgtEl>
                                          <p:spTgt spid="53"/>
                                        </p:tgtEl>
                                        <p:attrNameLst>
                                          <p:attrName>ppt_y</p:attrName>
                                        </p:attrNameLst>
                                      </p:cBhvr>
                                      <p:tavLst>
                                        <p:tav tm="0">
                                          <p:val>
                                            <p:strVal val="#ppt_y-#ppt_h*1.125000"/>
                                          </p:val>
                                        </p:tav>
                                        <p:tav tm="100000">
                                          <p:val>
                                            <p:strVal val="#ppt_y"/>
                                          </p:val>
                                        </p:tav>
                                      </p:tavLst>
                                    </p:anim>
                                    <p:animEffect transition="in" filter="wipe(down)">
                                      <p:cBhvr>
                                        <p:cTn id="54" dur="500"/>
                                        <p:tgtEl>
                                          <p:spTgt spid="53"/>
                                        </p:tgtEl>
                                      </p:cBhvr>
                                    </p:animEffect>
                                  </p:childTnLst>
                                </p:cTn>
                              </p:par>
                            </p:childTnLst>
                          </p:cTn>
                        </p:par>
                        <p:par>
                          <p:cTn id="55" fill="hold" nodeType="afterGroup">
                            <p:stCondLst>
                              <p:cond delay="4500"/>
                            </p:stCondLst>
                            <p:childTnLst>
                              <p:par>
                                <p:cTn id="56" presetID="22" presetClass="entr" presetSubtype="8" fill="hold" nodeType="afterEffect">
                                  <p:stCondLst>
                                    <p:cond delay="0"/>
                                  </p:stCondLst>
                                  <p:childTnLst>
                                    <p:set>
                                      <p:cBhvr>
                                        <p:cTn id="57" dur="1" fill="hold">
                                          <p:stCondLst>
                                            <p:cond delay="0"/>
                                          </p:stCondLst>
                                        </p:cTn>
                                        <p:tgtEl>
                                          <p:spTgt spid="47"/>
                                        </p:tgtEl>
                                        <p:attrNameLst>
                                          <p:attrName>style.visibility</p:attrName>
                                        </p:attrNameLst>
                                      </p:cBhvr>
                                      <p:to>
                                        <p:strVal val="visible"/>
                                      </p:to>
                                    </p:set>
                                    <p:animEffect transition="in" filter="wipe(left)">
                                      <p:cBhvr>
                                        <p:cTn id="58" dur="500"/>
                                        <p:tgtEl>
                                          <p:spTgt spid="47"/>
                                        </p:tgtEl>
                                      </p:cBhvr>
                                    </p:animEffect>
                                  </p:childTnLst>
                                </p:cTn>
                              </p:par>
                            </p:childTnLst>
                          </p:cTn>
                        </p:par>
                        <p:par>
                          <p:cTn id="59" fill="hold" nodeType="afterGroup">
                            <p:stCondLst>
                              <p:cond delay="5000"/>
                            </p:stCondLst>
                            <p:childTnLst>
                              <p:par>
                                <p:cTn id="60" presetID="12" presetClass="entr" presetSubtype="4" fill="hold" grpId="0" nodeType="after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500"/>
                                        <p:tgtEl>
                                          <p:spTgt spid="58"/>
                                        </p:tgtEl>
                                        <p:attrNameLst>
                                          <p:attrName>ppt_y</p:attrName>
                                        </p:attrNameLst>
                                      </p:cBhvr>
                                      <p:tavLst>
                                        <p:tav tm="0">
                                          <p:val>
                                            <p:strVal val="#ppt_y+#ppt_h*1.125000"/>
                                          </p:val>
                                        </p:tav>
                                        <p:tav tm="100000">
                                          <p:val>
                                            <p:strVal val="#ppt_y"/>
                                          </p:val>
                                        </p:tav>
                                      </p:tavLst>
                                    </p:anim>
                                    <p:animEffect transition="in" filter="wipe(up)">
                                      <p:cBhvr>
                                        <p:cTn id="63" dur="500"/>
                                        <p:tgtEl>
                                          <p:spTgt spid="58"/>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 calcmode="lin" valueType="num">
                                      <p:cBhvr additive="base">
                                        <p:cTn id="66" dur="500"/>
                                        <p:tgtEl>
                                          <p:spTgt spid="59"/>
                                        </p:tgtEl>
                                        <p:attrNameLst>
                                          <p:attrName>ppt_y</p:attrName>
                                        </p:attrNameLst>
                                      </p:cBhvr>
                                      <p:tavLst>
                                        <p:tav tm="0">
                                          <p:val>
                                            <p:strVal val="#ppt_y-#ppt_h*1.125000"/>
                                          </p:val>
                                        </p:tav>
                                        <p:tav tm="100000">
                                          <p:val>
                                            <p:strVal val="#ppt_y"/>
                                          </p:val>
                                        </p:tav>
                                      </p:tavLst>
                                    </p:anim>
                                    <p:animEffect transition="in" filter="wipe(down)">
                                      <p:cBhvr>
                                        <p:cTn id="67" dur="500"/>
                                        <p:tgtEl>
                                          <p:spTgt spid="59"/>
                                        </p:tgtEl>
                                      </p:cBhvr>
                                    </p:animEffect>
                                  </p:childTnLst>
                                </p:cTn>
                              </p:par>
                            </p:childTnLst>
                          </p:cTn>
                        </p:par>
                        <p:par>
                          <p:cTn id="68" fill="hold" nodeType="afterGroup">
                            <p:stCondLst>
                              <p:cond delay="5500"/>
                            </p:stCondLst>
                            <p:childTnLst>
                              <p:par>
                                <p:cTn id="69" presetID="22" presetClass="entr" presetSubtype="2" fill="hold" nodeType="afterEffect">
                                  <p:stCondLst>
                                    <p:cond delay="0"/>
                                  </p:stCondLst>
                                  <p:childTnLst>
                                    <p:set>
                                      <p:cBhvr>
                                        <p:cTn id="70" dur="1" fill="hold">
                                          <p:stCondLst>
                                            <p:cond delay="0"/>
                                          </p:stCondLst>
                                        </p:cTn>
                                        <p:tgtEl>
                                          <p:spTgt spid="4"/>
                                        </p:tgtEl>
                                        <p:attrNameLst>
                                          <p:attrName>style.visibility</p:attrName>
                                        </p:attrNameLst>
                                      </p:cBhvr>
                                      <p:to>
                                        <p:strVal val="visible"/>
                                      </p:to>
                                    </p:set>
                                    <p:animEffect transition="in" filter="wipe(right)">
                                      <p:cBhvr>
                                        <p:cTn id="71" dur="500"/>
                                        <p:tgtEl>
                                          <p:spTgt spid="4"/>
                                        </p:tgtEl>
                                      </p:cBhvr>
                                    </p:animEffect>
                                  </p:childTnLst>
                                </p:cTn>
                              </p:par>
                            </p:childTnLst>
                          </p:cTn>
                        </p:par>
                        <p:par>
                          <p:cTn id="72" fill="hold" nodeType="afterGroup">
                            <p:stCondLst>
                              <p:cond delay="6000"/>
                            </p:stCondLst>
                            <p:childTnLst>
                              <p:par>
                                <p:cTn id="73" presetID="12" presetClass="entr" presetSubtype="4"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p:tgtEl>
                                          <p:spTgt spid="54"/>
                                        </p:tgtEl>
                                        <p:attrNameLst>
                                          <p:attrName>ppt_y</p:attrName>
                                        </p:attrNameLst>
                                      </p:cBhvr>
                                      <p:tavLst>
                                        <p:tav tm="0">
                                          <p:val>
                                            <p:strVal val="#ppt_y+#ppt_h*1.125000"/>
                                          </p:val>
                                        </p:tav>
                                        <p:tav tm="100000">
                                          <p:val>
                                            <p:strVal val="#ppt_y"/>
                                          </p:val>
                                        </p:tav>
                                      </p:tavLst>
                                    </p:anim>
                                    <p:animEffect transition="in" filter="wipe(up)">
                                      <p:cBhvr>
                                        <p:cTn id="76" dur="500"/>
                                        <p:tgtEl>
                                          <p:spTgt spid="54"/>
                                        </p:tgtEl>
                                      </p:cBhvr>
                                    </p:animEffect>
                                  </p:childTnLst>
                                </p:cTn>
                              </p:par>
                              <p:par>
                                <p:cTn id="77" presetID="12" presetClass="entr" presetSubtype="1"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p:tgtEl>
                                          <p:spTgt spid="55"/>
                                        </p:tgtEl>
                                        <p:attrNameLst>
                                          <p:attrName>ppt_y</p:attrName>
                                        </p:attrNameLst>
                                      </p:cBhvr>
                                      <p:tavLst>
                                        <p:tav tm="0">
                                          <p:val>
                                            <p:strVal val="#ppt_y-#ppt_h*1.125000"/>
                                          </p:val>
                                        </p:tav>
                                        <p:tav tm="100000">
                                          <p:val>
                                            <p:strVal val="#ppt_y"/>
                                          </p:val>
                                        </p:tav>
                                      </p:tavLst>
                                    </p:anim>
                                    <p:animEffect transition="in" filter="wipe(down)">
                                      <p:cBhvr>
                                        <p:cTn id="80" dur="500"/>
                                        <p:tgtEl>
                                          <p:spTgt spid="55"/>
                                        </p:tgtEl>
                                      </p:cBhvr>
                                    </p:animEffect>
                                  </p:childTnLst>
                                </p:cTn>
                              </p:par>
                            </p:childTnLst>
                          </p:cTn>
                        </p:par>
                        <p:par>
                          <p:cTn id="81" fill="hold" nodeType="afterGroup">
                            <p:stCondLst>
                              <p:cond delay="6500"/>
                            </p:stCondLst>
                            <p:childTnLst>
                              <p:par>
                                <p:cTn id="82" presetID="22" presetClass="entr" presetSubtype="8" fill="hold" nodeType="afterEffect">
                                  <p:stCondLst>
                                    <p:cond delay="0"/>
                                  </p:stCondLst>
                                  <p:childTnLst>
                                    <p:set>
                                      <p:cBhvr>
                                        <p:cTn id="83" dur="1" fill="hold">
                                          <p:stCondLst>
                                            <p:cond delay="0"/>
                                          </p:stCondLst>
                                        </p:cTn>
                                        <p:tgtEl>
                                          <p:spTgt spid="48"/>
                                        </p:tgtEl>
                                        <p:attrNameLst>
                                          <p:attrName>style.visibility</p:attrName>
                                        </p:attrNameLst>
                                      </p:cBhvr>
                                      <p:to>
                                        <p:strVal val="visible"/>
                                      </p:to>
                                    </p:set>
                                    <p:animEffect transition="in" filter="wipe(left)">
                                      <p:cBhvr>
                                        <p:cTn id="84" dur="500"/>
                                        <p:tgtEl>
                                          <p:spTgt spid="48"/>
                                        </p:tgtEl>
                                      </p:cBhvr>
                                    </p:animEffect>
                                  </p:childTnLst>
                                </p:cTn>
                              </p:par>
                            </p:childTnLst>
                          </p:cTn>
                        </p:par>
                        <p:par>
                          <p:cTn id="85" fill="hold" nodeType="afterGroup">
                            <p:stCondLst>
                              <p:cond delay="7000"/>
                            </p:stCondLst>
                            <p:childTnLst>
                              <p:par>
                                <p:cTn id="86" presetID="12" presetClass="entr" presetSubtype="4" fill="hold" grpId="0" nodeType="afterEffect">
                                  <p:stCondLst>
                                    <p:cond delay="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p:tgtEl>
                                          <p:spTgt spid="60"/>
                                        </p:tgtEl>
                                        <p:attrNameLst>
                                          <p:attrName>ppt_y</p:attrName>
                                        </p:attrNameLst>
                                      </p:cBhvr>
                                      <p:tavLst>
                                        <p:tav tm="0">
                                          <p:val>
                                            <p:strVal val="#ppt_y+#ppt_h*1.125000"/>
                                          </p:val>
                                        </p:tav>
                                        <p:tav tm="100000">
                                          <p:val>
                                            <p:strVal val="#ppt_y"/>
                                          </p:val>
                                        </p:tav>
                                      </p:tavLst>
                                    </p:anim>
                                    <p:animEffect transition="in" filter="wipe(up)">
                                      <p:cBhvr>
                                        <p:cTn id="89" dur="500"/>
                                        <p:tgtEl>
                                          <p:spTgt spid="60"/>
                                        </p:tgtEl>
                                      </p:cBhvr>
                                    </p:animEffect>
                                  </p:childTnLst>
                                </p:cTn>
                              </p:par>
                              <p:par>
                                <p:cTn id="90" presetID="12" presetClass="entr" presetSubtype="1" fill="hold" grpId="0" nodeType="withEffect">
                                  <p:stCondLst>
                                    <p:cond delay="0"/>
                                  </p:stCondLst>
                                  <p:childTnLst>
                                    <p:set>
                                      <p:cBhvr>
                                        <p:cTn id="91" dur="1" fill="hold">
                                          <p:stCondLst>
                                            <p:cond delay="0"/>
                                          </p:stCondLst>
                                        </p:cTn>
                                        <p:tgtEl>
                                          <p:spTgt spid="61"/>
                                        </p:tgtEl>
                                        <p:attrNameLst>
                                          <p:attrName>style.visibility</p:attrName>
                                        </p:attrNameLst>
                                      </p:cBhvr>
                                      <p:to>
                                        <p:strVal val="visible"/>
                                      </p:to>
                                    </p:set>
                                    <p:anim calcmode="lin" valueType="num">
                                      <p:cBhvr additive="base">
                                        <p:cTn id="92" dur="500"/>
                                        <p:tgtEl>
                                          <p:spTgt spid="61"/>
                                        </p:tgtEl>
                                        <p:attrNameLst>
                                          <p:attrName>ppt_y</p:attrName>
                                        </p:attrNameLst>
                                      </p:cBhvr>
                                      <p:tavLst>
                                        <p:tav tm="0">
                                          <p:val>
                                            <p:strVal val="#ppt_y-#ppt_h*1.125000"/>
                                          </p:val>
                                        </p:tav>
                                        <p:tav tm="100000">
                                          <p:val>
                                            <p:strVal val="#ppt_y"/>
                                          </p:val>
                                        </p:tav>
                                      </p:tavLst>
                                    </p:anim>
                                    <p:animEffect transition="in" filter="wipe(down)">
                                      <p:cBhvr>
                                        <p:cTn id="9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9" grpId="0"/>
      <p:bldP spid="50" grpId="0"/>
      <p:bldP spid="52" grpId="0"/>
      <p:bldP spid="53" grpId="0"/>
      <p:bldP spid="54" grpId="0"/>
      <p:bldP spid="55" grpId="0"/>
      <p:bldP spid="56" grpId="0"/>
      <p:bldP spid="57" grpId="0"/>
      <p:bldP spid="58" grpId="0"/>
      <p:bldP spid="59" grpId="0"/>
      <p:bldP spid="60" grpId="0"/>
      <p:bldP spid="61" grpId="0"/>
    </p:bldLst>
  </p:timing>
</p:sld>
</file>

<file path=ppt/tags/tag1.xml><?xml version="1.0" encoding="utf-8"?>
<p:tagLst xmlns:p="http://schemas.openxmlformats.org/presentationml/2006/main">
  <p:tag name="AS_NET" val="4.0.30319.42000"/>
  <p:tag name="AS_OS" val="Microsoft Windows NT 6.2.9200.0"/>
  <p:tag name="AS_RELEASE_DATE" val="2023.09.14"/>
  <p:tag name="AS_TITLE" val="Aspose.Slides for .NET 4.0 Client Profile"/>
  <p:tag name="AS_VERSION" val="23.9"/>
</p:tagLst>
</file>

<file path=ppt/theme/theme1.xml><?xml version="1.0" encoding="utf-8"?>
<a:theme xmlns:r="http://schemas.openxmlformats.org/officeDocument/2006/relationships" xmlns:a="http://schemas.openxmlformats.org/drawingml/2006/main" name="Office 主题">
  <a:themeElements>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fontScheme name="axztaaoo">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自定义设计方案">
  <a:themeElements>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fontScheme name="axztaaoo">
      <a:majorFont>
        <a:latin typeface="Arial"/>
        <a:ea typeface="微软雅黑"/>
        <a:cs typeface="Arial"/>
      </a:majorFont>
      <a:minorFont>
        <a:latin typeface="Arial"/>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0.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1.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2.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3.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4.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5.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6.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7.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8.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19.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0.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1.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2.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3.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4.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25.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3.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4.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5.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6.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7.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8.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ppt/theme/themeOverride9.xml><?xml version="1.0" encoding="utf-8"?>
<a:themeOverride xmlns:r="http://schemas.openxmlformats.org/officeDocument/2006/relationships" xmlns:a="http://schemas.openxmlformats.org/drawingml/2006/main">
  <a:clrScheme name="Office">
    <a:dk1>
      <a:srgbClr val="000000"/>
    </a:dk1>
    <a:lt1>
      <a:srgbClr val="FFFFFF"/>
    </a:lt1>
    <a:dk2>
      <a:srgbClr val="778495"/>
    </a:dk2>
    <a:lt2>
      <a:srgbClr val="F0F0F0"/>
    </a:lt2>
    <a:accent1>
      <a:srgbClr val="B80106"/>
    </a:accent1>
    <a:accent2>
      <a:srgbClr val="F65050"/>
    </a:accent2>
    <a:accent3>
      <a:srgbClr val="FC7C7C"/>
    </a:accent3>
    <a:accent4>
      <a:srgbClr val="FE6666"/>
    </a:accent4>
    <a:accent5>
      <a:srgbClr val="EE2222"/>
    </a:accent5>
    <a:accent6>
      <a:srgbClr val="D22828"/>
    </a:accent6>
    <a:hlink>
      <a:srgbClr val="B80106"/>
    </a:hlink>
    <a:folHlink>
      <a:srgbClr val="BFBFBF"/>
    </a:folHlink>
  </a:clrScheme>
</a:themeOverride>
</file>

<file path=docProps/app.xml><?xml version="1.0" encoding="utf-8"?>
<Properties xmlns:vt="http://schemas.openxmlformats.org/officeDocument/2006/docPropsVTypes" xmlns="http://schemas.openxmlformats.org/officeDocument/2006/extended-properties">
  <Company/>
  <PresentationFormat>宽屏</PresentationFormat>
  <Paragraphs>222</Paragraphs>
  <Slides>25</Slides>
  <Notes>0</Notes>
  <TotalTime>0</TotalTime>
  <HiddenSlides>0</HiddenSlides>
  <MMClips>0</MMClips>
  <ScaleCrop>0</ScaleCrop>
  <HeadingPairs>
    <vt:vector baseType="variant" size="6">
      <vt:variant>
        <vt:lpstr>Fonts used</vt:lpstr>
      </vt:variant>
      <vt:variant>
        <vt:i4>8</vt:i4>
      </vt:variant>
      <vt:variant>
        <vt:lpstr>Theme</vt:lpstr>
      </vt:variant>
      <vt:variant>
        <vt:i4>1</vt:i4>
      </vt:variant>
      <vt:variant>
        <vt:lpstr>Slide Titles</vt:lpstr>
      </vt:variant>
      <vt:variant>
        <vt:i4>25</vt:i4>
      </vt:variant>
    </vt:vector>
  </HeadingPairs>
  <TitlesOfParts>
    <vt:vector baseType="lpstr" size="34">
      <vt:lpstr>Arial</vt:lpstr>
      <vt:lpstr>微软雅黑</vt:lpstr>
      <vt:lpstr>等线 Light</vt:lpstr>
      <vt:lpstr>等线</vt:lpstr>
      <vt:lpstr>Calibri Light</vt:lpstr>
      <vt:lpstr>Calibri</vt:lpstr>
      <vt:lpstr>宋体</vt:lpstr>
      <vt:lpstr>Agency FB</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cp:lastModifiedBy>Administrator</cp:lastModifiedBy>
  <cp:revision>2</cp:revision>
  <dcterms:created xsi:type="dcterms:W3CDTF">2018-10-08T13:57:21Z</dcterms:created>
  <dcterms:modified xsi:type="dcterms:W3CDTF">2023-10-15T17:40:53Z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2052-10.1.0.7566</vt:lpwstr>
  </property>
</Properties>
</file>