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4" r:id="rId6"/>
    <p:sldId id="265" r:id="rId7"/>
    <p:sldId id="266" r:id="rId8"/>
    <p:sldId id="261" r:id="rId9"/>
    <p:sldId id="267" r:id="rId10"/>
    <p:sldId id="268" r:id="rId11"/>
    <p:sldId id="262" r:id="rId12"/>
    <p:sldId id="269" r:id="rId13"/>
    <p:sldId id="263" r:id="rId14"/>
    <p:sldId id="270" r:id="rId15"/>
    <p:sldId id="257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2D9"/>
    <a:srgbClr val="F2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F45DB1B-EE71-4D58-8018-A881E7D6D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D653667-C597-409C-88F4-ADF3057F97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0D113A0-0531-40B0-B3EC-E739731CF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55B2831-3F72-414E-ABDF-F942E9DBA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885EA75-6978-45B0-9035-95E9ADB34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565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D78FF5-2924-4D63-A92C-3CBF0230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48FDE3A-1AA4-49AD-BFE3-96E27B6726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75F1ED3-E922-4C85-8873-3906784F0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A6862F0-6D9E-4D22-8AE6-8875B26BE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FC62DB4-7902-4F04-9BA9-57D036451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26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00057FD9-0164-4F4B-8C19-BD9EB990CF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C8EF04D-8117-4E4E-A10F-10BA92B22C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FE21A55-A2B6-4514-BAC7-922542CC6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693C1E4-555C-44FA-B557-3FD80F65E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03EBDF1-3AD6-482A-A89A-2957BDE6D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32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E734816-67E7-4886-82E7-4B2487E34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2058593-AFDB-4E95-97CA-7279D6478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CA785B7-9618-4EE1-890F-DF4D3497E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FC1DAE4-015F-4F94-98A6-C58979296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9E7FBDC-10C1-4425-A75A-25894581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97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C61EF3B-7E7B-412A-93FC-90C38B40C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A1CB090-B818-4598-8E05-E99E150CD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92A446-1DCD-4580-9DF7-10B87A477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E2A5A3B-BA5F-4E8D-8732-B45A43C47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EB9DAD4-6729-4C81-9F6F-884DA3B2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8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BE2BBF-07F7-4943-A063-2CD9D8D60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68474D5-CE9F-4F46-BA90-3AE5126790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FEE6481-CF41-44FD-87A4-DC76A466B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FA88270-5B60-4775-B1B5-B3648D63A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0539B23-7F7F-46B9-B727-96686764B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CAF3706-7369-453A-8876-4A8D87362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569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BB0335D-2F04-47CA-891A-F5276E104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29CA3DD-F298-4DBA-8882-A7ED80E59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EEB5D9B-F197-4847-924E-6EF913D95E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D510D7F1-C139-4642-A2CA-5B1701427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E2B08FE-9930-4A73-9DBA-790B0EEC57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C70460C-8C8E-4658-9ED2-72291524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79962370-FCCF-4244-85A1-EC026FD2D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039332E-36B7-465B-AB62-1C1791CA0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12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8F41735-1695-426B-83D2-2F91AE6E1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35DBF61-A9DD-4A6E-9FCF-D8DCFFCA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015DDF8-2244-4643-A314-B333E3ADA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EF3EC64-F25B-4BD8-B7FF-F859A68A7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28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8688B25-E9B5-47EA-8202-ACED76F58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49D3F3A-2297-4AFC-B197-175BC0D2B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12C46291-7938-4B25-AFE9-B167F4D36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455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E72AC2C-8986-445F-AF7F-B50A548B0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A30DAFB-D2B0-4D08-AD5A-E9B84177D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C262DD2-57C4-4E8F-AF44-CA1643CEA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242C663-2D57-4478-BEA8-75B069601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76AA495-43F8-41EB-BF84-64E80CFC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2C05829-2853-4D14-85F0-269E4F5E0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58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61F6C09-4301-4541-983C-5F05A79AC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E3488AF4-D860-4D31-A682-FF47ADA3B1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AA37DF4-84A6-44CA-8484-5DB52947C5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8E3148B-1B52-432B-924B-8104F1599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FEBBBFE-EDA8-48E3-B127-4686504EE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391936E-58DF-4427-A473-C6A4FAF67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455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FB9D435-6A07-4BD5-9EA7-C41A3A11B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7C5B9CB-8E38-484D-901D-7EDDD8433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3F07CFC-5A6E-4042-AC98-9412DDBFCD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8FAA7-32E4-4C77-9592-CB489C0328C9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326C82A-004A-4C77-B12B-073946B4FB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C64BD2D-6323-4005-84E0-4C92A29CD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9D0AC-92E0-4ABD-8E5B-4C8BE164BD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05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4499032-D28A-459B-93FA-A7D17D5E01B1}"/>
              </a:ext>
            </a:extLst>
          </p:cNvPr>
          <p:cNvSpPr/>
          <p:nvPr/>
        </p:nvSpPr>
        <p:spPr>
          <a:xfrm>
            <a:off x="0" y="2003155"/>
            <a:ext cx="12191999" cy="2851689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1340E41-CFDD-43BE-B36B-2684B0D63C74}"/>
              </a:ext>
            </a:extLst>
          </p:cNvPr>
          <p:cNvSpPr txBox="1"/>
          <p:nvPr/>
        </p:nvSpPr>
        <p:spPr>
          <a:xfrm>
            <a:off x="4883426" y="2598002"/>
            <a:ext cx="1212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简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675CA18-DA39-40DE-BE08-B248FF0ED78B}"/>
              </a:ext>
            </a:extLst>
          </p:cNvPr>
          <p:cNvSpPr txBox="1"/>
          <p:nvPr/>
        </p:nvSpPr>
        <p:spPr>
          <a:xfrm>
            <a:off x="6096000" y="2598003"/>
            <a:ext cx="1550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致。</a:t>
            </a:r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xmlns="" id="{3F69E0F6-DF1A-4C31-980E-C86E1D46ED16}"/>
              </a:ext>
            </a:extLst>
          </p:cNvPr>
          <p:cNvSpPr txBox="1"/>
          <p:nvPr/>
        </p:nvSpPr>
        <p:spPr>
          <a:xfrm>
            <a:off x="3002643" y="3920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pic>
        <p:nvPicPr>
          <p:cNvPr id="2" name="简约">
            <a:hlinkClick r:id="" action="ppaction://media"/>
            <a:extLst>
              <a:ext uri="{FF2B5EF4-FFF2-40B4-BE49-F238E27FC236}">
                <a16:creationId xmlns:a16="http://schemas.microsoft.com/office/drawing/2014/main" xmlns="" id="{DFC1CFD6-C443-4CD5-97ED-A0391ACC23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838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2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4E03BC-8873-4398-9BF7-68A0E52031CB}"/>
              </a:ext>
            </a:extLst>
          </p:cNvPr>
          <p:cNvSpPr/>
          <p:nvPr/>
        </p:nvSpPr>
        <p:spPr>
          <a:xfrm>
            <a:off x="0" y="0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B4F54E9-D79E-468B-856E-41D1A6EE2E60}"/>
              </a:ext>
            </a:extLst>
          </p:cNvPr>
          <p:cNvSpPr/>
          <p:nvPr/>
        </p:nvSpPr>
        <p:spPr>
          <a:xfrm>
            <a:off x="1" y="6644897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B94E0E4-F409-4701-8322-FBE9770E7773}"/>
              </a:ext>
            </a:extLst>
          </p:cNvPr>
          <p:cNvSpPr txBox="1"/>
          <p:nvPr/>
        </p:nvSpPr>
        <p:spPr>
          <a:xfrm>
            <a:off x="2335677" y="1189845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0 1</a:t>
            </a:r>
            <a:endParaRPr lang="zh-CN" altLang="en-US" sz="54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4E0E3FD-51C7-406D-9A27-F4CECC1D4E31}"/>
              </a:ext>
            </a:extLst>
          </p:cNvPr>
          <p:cNvSpPr/>
          <p:nvPr/>
        </p:nvSpPr>
        <p:spPr>
          <a:xfrm>
            <a:off x="3694068" y="1348871"/>
            <a:ext cx="6337828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446BBA8-6562-4628-BDA4-DF287E36C918}"/>
              </a:ext>
            </a:extLst>
          </p:cNvPr>
          <p:cNvSpPr txBox="1"/>
          <p:nvPr/>
        </p:nvSpPr>
        <p:spPr>
          <a:xfrm>
            <a:off x="2335677" y="2341641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0 2</a:t>
            </a:r>
            <a:endParaRPr lang="zh-CN" altLang="en-US" sz="5400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7CCF115-7015-471A-AF87-BC666EC3E0B7}"/>
              </a:ext>
            </a:extLst>
          </p:cNvPr>
          <p:cNvSpPr/>
          <p:nvPr/>
        </p:nvSpPr>
        <p:spPr>
          <a:xfrm>
            <a:off x="3694068" y="2500667"/>
            <a:ext cx="6337828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484952E-55DF-4F47-9737-534695BCAB43}"/>
              </a:ext>
            </a:extLst>
          </p:cNvPr>
          <p:cNvSpPr txBox="1"/>
          <p:nvPr/>
        </p:nvSpPr>
        <p:spPr>
          <a:xfrm>
            <a:off x="2335677" y="3493437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0 3</a:t>
            </a:r>
            <a:endParaRPr lang="zh-CN" altLang="en-US" sz="5400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5464DE9-3FB2-4A16-B56C-27C864B8AA28}"/>
              </a:ext>
            </a:extLst>
          </p:cNvPr>
          <p:cNvSpPr/>
          <p:nvPr/>
        </p:nvSpPr>
        <p:spPr>
          <a:xfrm>
            <a:off x="3694068" y="3652463"/>
            <a:ext cx="6337828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7E05D82-FBD8-4F9C-A39B-9BCEA0EE2CE7}"/>
              </a:ext>
            </a:extLst>
          </p:cNvPr>
          <p:cNvSpPr txBox="1"/>
          <p:nvPr/>
        </p:nvSpPr>
        <p:spPr>
          <a:xfrm>
            <a:off x="2335677" y="4645233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0 4</a:t>
            </a:r>
            <a:endParaRPr lang="zh-CN" altLang="en-US" sz="54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C2279A0-94E3-469C-998B-B93E4895F801}"/>
              </a:ext>
            </a:extLst>
          </p:cNvPr>
          <p:cNvSpPr/>
          <p:nvPr/>
        </p:nvSpPr>
        <p:spPr>
          <a:xfrm>
            <a:off x="3694068" y="4804259"/>
            <a:ext cx="6337828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5663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4499032-D28A-459B-93FA-A7D17D5E01B1}"/>
              </a:ext>
            </a:extLst>
          </p:cNvPr>
          <p:cNvSpPr/>
          <p:nvPr/>
        </p:nvSpPr>
        <p:spPr>
          <a:xfrm>
            <a:off x="0" y="2003155"/>
            <a:ext cx="12191999" cy="2851689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1340E41-CFDD-43BE-B36B-2684B0D63C74}"/>
              </a:ext>
            </a:extLst>
          </p:cNvPr>
          <p:cNvSpPr txBox="1"/>
          <p:nvPr/>
        </p:nvSpPr>
        <p:spPr>
          <a:xfrm>
            <a:off x="4883426" y="2598002"/>
            <a:ext cx="1212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0</a:t>
            </a:r>
            <a:endParaRPr lang="zh-CN" altLang="en-US" sz="4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675CA18-DA39-40DE-BE08-B248FF0ED78B}"/>
              </a:ext>
            </a:extLst>
          </p:cNvPr>
          <p:cNvSpPr txBox="1"/>
          <p:nvPr/>
        </p:nvSpPr>
        <p:spPr>
          <a:xfrm>
            <a:off x="6096000" y="2598003"/>
            <a:ext cx="1550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xmlns="" id="{3F69E0F6-DF1A-4C31-980E-C86E1D46ED16}"/>
              </a:ext>
            </a:extLst>
          </p:cNvPr>
          <p:cNvSpPr txBox="1"/>
          <p:nvPr/>
        </p:nvSpPr>
        <p:spPr>
          <a:xfrm>
            <a:off x="3002643" y="3920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5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4E03BC-8873-4398-9BF7-68A0E52031CB}"/>
              </a:ext>
            </a:extLst>
          </p:cNvPr>
          <p:cNvSpPr/>
          <p:nvPr/>
        </p:nvSpPr>
        <p:spPr>
          <a:xfrm>
            <a:off x="0" y="0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B4F54E9-D79E-468B-856E-41D1A6EE2E60}"/>
              </a:ext>
            </a:extLst>
          </p:cNvPr>
          <p:cNvSpPr/>
          <p:nvPr/>
        </p:nvSpPr>
        <p:spPr>
          <a:xfrm>
            <a:off x="1" y="6644897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1">
            <a:extLst>
              <a:ext uri="{FF2B5EF4-FFF2-40B4-BE49-F238E27FC236}">
                <a16:creationId xmlns:a16="http://schemas.microsoft.com/office/drawing/2014/main" xmlns="" id="{732C8E67-5A9A-458A-A421-55A47E9D652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92960" y="2020439"/>
            <a:ext cx="2222501" cy="3659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6339" y="0"/>
                </a:lnTo>
                <a:cubicBezTo>
                  <a:pt x="16419" y="922"/>
                  <a:pt x="15886" y="1859"/>
                  <a:pt x="14727" y="2563"/>
                </a:cubicBezTo>
                <a:cubicBezTo>
                  <a:pt x="12557" y="3880"/>
                  <a:pt x="9041" y="3880"/>
                  <a:pt x="6871" y="2563"/>
                </a:cubicBezTo>
                <a:cubicBezTo>
                  <a:pt x="5712" y="1859"/>
                  <a:pt x="5179" y="922"/>
                  <a:pt x="5259" y="0"/>
                </a:cubicBezTo>
                <a:lnTo>
                  <a:pt x="0" y="0"/>
                </a:lnTo>
                <a:close/>
              </a:path>
            </a:pathLst>
          </a:custGeom>
          <a:ln w="12700">
            <a:solidFill>
              <a:srgbClr val="D6D4D1"/>
            </a:solidFill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7" name="1">
            <a:extLst>
              <a:ext uri="{FF2B5EF4-FFF2-40B4-BE49-F238E27FC236}">
                <a16:creationId xmlns:a16="http://schemas.microsoft.com/office/drawing/2014/main" xmlns="" id="{C6EDB917-6E58-4327-9DC4-C64A604E0F6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713648" y="1558411"/>
            <a:ext cx="981125" cy="981125"/>
          </a:xfrm>
          <a:prstGeom prst="ellipse">
            <a:avLst/>
          </a:prstGeom>
          <a:solidFill>
            <a:srgbClr val="E9E2D9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1">
            <a:extLst>
              <a:ext uri="{FF2B5EF4-FFF2-40B4-BE49-F238E27FC236}">
                <a16:creationId xmlns:a16="http://schemas.microsoft.com/office/drawing/2014/main" xmlns="" id="{A8E69007-9702-492D-B26C-96EBBA22B83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676704" y="2020439"/>
            <a:ext cx="2222501" cy="3659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6339" y="0"/>
                </a:lnTo>
                <a:cubicBezTo>
                  <a:pt x="16419" y="922"/>
                  <a:pt x="15886" y="1859"/>
                  <a:pt x="14727" y="2563"/>
                </a:cubicBezTo>
                <a:cubicBezTo>
                  <a:pt x="12557" y="3880"/>
                  <a:pt x="9041" y="3880"/>
                  <a:pt x="6871" y="2563"/>
                </a:cubicBezTo>
                <a:cubicBezTo>
                  <a:pt x="5712" y="1859"/>
                  <a:pt x="5179" y="922"/>
                  <a:pt x="5259" y="0"/>
                </a:cubicBezTo>
                <a:lnTo>
                  <a:pt x="0" y="0"/>
                </a:lnTo>
                <a:close/>
              </a:path>
            </a:pathLst>
          </a:custGeom>
          <a:ln w="12700">
            <a:solidFill>
              <a:srgbClr val="D6D4D1"/>
            </a:solidFill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xmlns="" id="{B04E7D5E-0EA9-4E4D-BFA0-26EBBA631F0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297392" y="1558411"/>
            <a:ext cx="981126" cy="981125"/>
          </a:xfrm>
          <a:prstGeom prst="ellipse">
            <a:avLst/>
          </a:prstGeom>
          <a:solidFill>
            <a:srgbClr val="E9E2D9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0" name="1">
            <a:extLst>
              <a:ext uri="{FF2B5EF4-FFF2-40B4-BE49-F238E27FC236}">
                <a16:creationId xmlns:a16="http://schemas.microsoft.com/office/drawing/2014/main" xmlns="" id="{37801D34-4618-4D8C-A678-631D76DE100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260449" y="2020439"/>
            <a:ext cx="2222501" cy="3659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6339" y="0"/>
                </a:lnTo>
                <a:cubicBezTo>
                  <a:pt x="16419" y="922"/>
                  <a:pt x="15886" y="1859"/>
                  <a:pt x="14727" y="2563"/>
                </a:cubicBezTo>
                <a:cubicBezTo>
                  <a:pt x="12557" y="3880"/>
                  <a:pt x="9041" y="3880"/>
                  <a:pt x="6871" y="2563"/>
                </a:cubicBezTo>
                <a:cubicBezTo>
                  <a:pt x="5712" y="1859"/>
                  <a:pt x="5179" y="922"/>
                  <a:pt x="5259" y="0"/>
                </a:cubicBezTo>
                <a:lnTo>
                  <a:pt x="0" y="0"/>
                </a:lnTo>
                <a:close/>
              </a:path>
            </a:pathLst>
          </a:custGeom>
          <a:ln w="12700">
            <a:solidFill>
              <a:srgbClr val="D6D4D1"/>
            </a:solidFill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1" name="1">
            <a:extLst>
              <a:ext uri="{FF2B5EF4-FFF2-40B4-BE49-F238E27FC236}">
                <a16:creationId xmlns:a16="http://schemas.microsoft.com/office/drawing/2014/main" xmlns="" id="{7B672DAD-6E65-42E7-B52E-4C70BEF55B9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881137" y="1558411"/>
            <a:ext cx="981125" cy="981125"/>
          </a:xfrm>
          <a:prstGeom prst="ellipse">
            <a:avLst/>
          </a:prstGeom>
          <a:solidFill>
            <a:srgbClr val="E9E2D9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2" name="1">
            <a:extLst>
              <a:ext uri="{FF2B5EF4-FFF2-40B4-BE49-F238E27FC236}">
                <a16:creationId xmlns:a16="http://schemas.microsoft.com/office/drawing/2014/main" xmlns="" id="{80A8AD81-A07A-4702-A61B-96D8FD78C8B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844193" y="2020439"/>
            <a:ext cx="2222501" cy="3659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6339" y="0"/>
                </a:lnTo>
                <a:cubicBezTo>
                  <a:pt x="16419" y="922"/>
                  <a:pt x="15886" y="1859"/>
                  <a:pt x="14727" y="2563"/>
                </a:cubicBezTo>
                <a:cubicBezTo>
                  <a:pt x="12557" y="3880"/>
                  <a:pt x="9041" y="3880"/>
                  <a:pt x="6871" y="2563"/>
                </a:cubicBezTo>
                <a:cubicBezTo>
                  <a:pt x="5712" y="1859"/>
                  <a:pt x="5179" y="922"/>
                  <a:pt x="5259" y="0"/>
                </a:cubicBezTo>
                <a:lnTo>
                  <a:pt x="0" y="0"/>
                </a:lnTo>
                <a:close/>
              </a:path>
            </a:pathLst>
          </a:custGeom>
          <a:ln w="12700">
            <a:solidFill>
              <a:srgbClr val="D6D4D1"/>
            </a:solidFill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3" name="1">
            <a:extLst>
              <a:ext uri="{FF2B5EF4-FFF2-40B4-BE49-F238E27FC236}">
                <a16:creationId xmlns:a16="http://schemas.microsoft.com/office/drawing/2014/main" xmlns="" id="{B15928FA-3247-45D7-AF17-26DB3B92339E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9464880" y="1558411"/>
            <a:ext cx="981126" cy="981125"/>
          </a:xfrm>
          <a:prstGeom prst="ellipse">
            <a:avLst/>
          </a:prstGeom>
          <a:solidFill>
            <a:srgbClr val="E9E2D9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4" name="1">
            <a:extLst>
              <a:ext uri="{FF2B5EF4-FFF2-40B4-BE49-F238E27FC236}">
                <a16:creationId xmlns:a16="http://schemas.microsoft.com/office/drawing/2014/main" xmlns="" id="{0D3F2125-26D3-4E82-AB83-75E9D89DBE6E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225927" y="1926447"/>
            <a:ext cx="291544" cy="245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996"/>
                </a:moveTo>
                <a:lnTo>
                  <a:pt x="21600" y="9294"/>
                </a:lnTo>
                <a:cubicBezTo>
                  <a:pt x="21600" y="9888"/>
                  <a:pt x="21102" y="10482"/>
                  <a:pt x="20604" y="10482"/>
                </a:cubicBezTo>
                <a:cubicBezTo>
                  <a:pt x="19607" y="10482"/>
                  <a:pt x="19607" y="10482"/>
                  <a:pt x="19607" y="10482"/>
                </a:cubicBezTo>
                <a:cubicBezTo>
                  <a:pt x="17579" y="20709"/>
                  <a:pt x="17579" y="20709"/>
                  <a:pt x="17579" y="20709"/>
                </a:cubicBezTo>
                <a:cubicBezTo>
                  <a:pt x="17330" y="21303"/>
                  <a:pt x="17081" y="21600"/>
                  <a:pt x="16583" y="21600"/>
                </a:cubicBezTo>
                <a:cubicBezTo>
                  <a:pt x="16333" y="21600"/>
                  <a:pt x="16333" y="21600"/>
                  <a:pt x="16333" y="21600"/>
                </a:cubicBezTo>
                <a:cubicBezTo>
                  <a:pt x="16084" y="21600"/>
                  <a:pt x="16084" y="21600"/>
                  <a:pt x="16084" y="21600"/>
                </a:cubicBezTo>
                <a:cubicBezTo>
                  <a:pt x="5017" y="21600"/>
                  <a:pt x="5017" y="21600"/>
                  <a:pt x="5017" y="21600"/>
                </a:cubicBezTo>
                <a:cubicBezTo>
                  <a:pt x="4519" y="21600"/>
                  <a:pt x="4270" y="21303"/>
                  <a:pt x="4021" y="20709"/>
                </a:cubicBezTo>
                <a:cubicBezTo>
                  <a:pt x="1993" y="10482"/>
                  <a:pt x="1993" y="10482"/>
                  <a:pt x="1993" y="10482"/>
                </a:cubicBezTo>
                <a:cubicBezTo>
                  <a:pt x="996" y="10482"/>
                  <a:pt x="996" y="10482"/>
                  <a:pt x="996" y="10482"/>
                </a:cubicBezTo>
                <a:cubicBezTo>
                  <a:pt x="498" y="10482"/>
                  <a:pt x="0" y="9888"/>
                  <a:pt x="0" y="9294"/>
                </a:cubicBezTo>
                <a:cubicBezTo>
                  <a:pt x="0" y="8402"/>
                  <a:pt x="498" y="8105"/>
                  <a:pt x="996" y="8105"/>
                </a:cubicBezTo>
                <a:cubicBezTo>
                  <a:pt x="5017" y="8105"/>
                  <a:pt x="5017" y="8105"/>
                  <a:pt x="5017" y="8105"/>
                </a:cubicBezTo>
                <a:cubicBezTo>
                  <a:pt x="8291" y="8105"/>
                  <a:pt x="8291" y="8105"/>
                  <a:pt x="8291" y="8105"/>
                </a:cubicBezTo>
                <a:cubicBezTo>
                  <a:pt x="12561" y="8105"/>
                  <a:pt x="12561" y="8105"/>
                  <a:pt x="12561" y="8105"/>
                </a:cubicBezTo>
                <a:cubicBezTo>
                  <a:pt x="15088" y="8105"/>
                  <a:pt x="15088" y="8105"/>
                  <a:pt x="15088" y="8105"/>
                </a:cubicBezTo>
                <a:cubicBezTo>
                  <a:pt x="16583" y="8105"/>
                  <a:pt x="16583" y="8105"/>
                  <a:pt x="16583" y="8105"/>
                </a:cubicBezTo>
                <a:cubicBezTo>
                  <a:pt x="20604" y="8105"/>
                  <a:pt x="20604" y="8105"/>
                  <a:pt x="20604" y="8105"/>
                </a:cubicBezTo>
                <a:cubicBezTo>
                  <a:pt x="21102" y="8105"/>
                  <a:pt x="21351" y="8402"/>
                  <a:pt x="21600" y="8996"/>
                </a:cubicBezTo>
                <a:close/>
                <a:moveTo>
                  <a:pt x="7793" y="11712"/>
                </a:moveTo>
                <a:cubicBezTo>
                  <a:pt x="7793" y="10779"/>
                  <a:pt x="7295" y="10482"/>
                  <a:pt x="6761" y="10482"/>
                </a:cubicBezTo>
                <a:cubicBezTo>
                  <a:pt x="6263" y="10482"/>
                  <a:pt x="5765" y="10779"/>
                  <a:pt x="5765" y="11712"/>
                </a:cubicBezTo>
                <a:cubicBezTo>
                  <a:pt x="5765" y="17993"/>
                  <a:pt x="5765" y="17993"/>
                  <a:pt x="5765" y="17993"/>
                </a:cubicBezTo>
                <a:cubicBezTo>
                  <a:pt x="5765" y="18587"/>
                  <a:pt x="6263" y="19181"/>
                  <a:pt x="6761" y="19181"/>
                </a:cubicBezTo>
                <a:cubicBezTo>
                  <a:pt x="7295" y="19181"/>
                  <a:pt x="7793" y="18587"/>
                  <a:pt x="7793" y="17993"/>
                </a:cubicBezTo>
                <a:lnTo>
                  <a:pt x="7793" y="11712"/>
                </a:lnTo>
                <a:close/>
                <a:moveTo>
                  <a:pt x="11814" y="11712"/>
                </a:moveTo>
                <a:cubicBezTo>
                  <a:pt x="11814" y="10779"/>
                  <a:pt x="11316" y="10482"/>
                  <a:pt x="10818" y="10482"/>
                </a:cubicBezTo>
                <a:cubicBezTo>
                  <a:pt x="10320" y="10482"/>
                  <a:pt x="9786" y="10779"/>
                  <a:pt x="9786" y="11712"/>
                </a:cubicBezTo>
                <a:cubicBezTo>
                  <a:pt x="9786" y="17993"/>
                  <a:pt x="9786" y="17993"/>
                  <a:pt x="9786" y="17993"/>
                </a:cubicBezTo>
                <a:cubicBezTo>
                  <a:pt x="9786" y="18587"/>
                  <a:pt x="10320" y="19181"/>
                  <a:pt x="10818" y="19181"/>
                </a:cubicBezTo>
                <a:cubicBezTo>
                  <a:pt x="11316" y="19181"/>
                  <a:pt x="11814" y="18587"/>
                  <a:pt x="11814" y="17993"/>
                </a:cubicBezTo>
                <a:lnTo>
                  <a:pt x="11814" y="11712"/>
                </a:lnTo>
                <a:close/>
                <a:moveTo>
                  <a:pt x="15835" y="11712"/>
                </a:moveTo>
                <a:cubicBezTo>
                  <a:pt x="15835" y="10779"/>
                  <a:pt x="15337" y="10482"/>
                  <a:pt x="14839" y="10482"/>
                </a:cubicBezTo>
                <a:cubicBezTo>
                  <a:pt x="14341" y="10482"/>
                  <a:pt x="13807" y="10779"/>
                  <a:pt x="13807" y="11712"/>
                </a:cubicBezTo>
                <a:cubicBezTo>
                  <a:pt x="13807" y="17993"/>
                  <a:pt x="13807" y="17993"/>
                  <a:pt x="13807" y="17993"/>
                </a:cubicBezTo>
                <a:cubicBezTo>
                  <a:pt x="13807" y="18587"/>
                  <a:pt x="14341" y="19181"/>
                  <a:pt x="14839" y="19181"/>
                </a:cubicBezTo>
                <a:cubicBezTo>
                  <a:pt x="15337" y="19181"/>
                  <a:pt x="15835" y="18587"/>
                  <a:pt x="15835" y="17993"/>
                </a:cubicBezTo>
                <a:lnTo>
                  <a:pt x="15835" y="11712"/>
                </a:lnTo>
                <a:close/>
                <a:moveTo>
                  <a:pt x="12063" y="1782"/>
                </a:moveTo>
                <a:cubicBezTo>
                  <a:pt x="11814" y="1485"/>
                  <a:pt x="11814" y="1485"/>
                  <a:pt x="11814" y="1188"/>
                </a:cubicBezTo>
                <a:cubicBezTo>
                  <a:pt x="11814" y="594"/>
                  <a:pt x="12312" y="0"/>
                  <a:pt x="12811" y="0"/>
                </a:cubicBezTo>
                <a:cubicBezTo>
                  <a:pt x="13309" y="0"/>
                  <a:pt x="13558" y="297"/>
                  <a:pt x="13807" y="594"/>
                </a:cubicBezTo>
                <a:cubicBezTo>
                  <a:pt x="16333" y="6917"/>
                  <a:pt x="16333" y="6917"/>
                  <a:pt x="16333" y="6917"/>
                </a:cubicBezTo>
                <a:cubicBezTo>
                  <a:pt x="14056" y="6917"/>
                  <a:pt x="14056" y="6917"/>
                  <a:pt x="14056" y="6917"/>
                </a:cubicBezTo>
                <a:lnTo>
                  <a:pt x="12063" y="1782"/>
                </a:lnTo>
                <a:close/>
                <a:moveTo>
                  <a:pt x="9537" y="1782"/>
                </a:moveTo>
                <a:cubicBezTo>
                  <a:pt x="7544" y="6917"/>
                  <a:pt x="7544" y="6917"/>
                  <a:pt x="7544" y="6917"/>
                </a:cubicBezTo>
                <a:cubicBezTo>
                  <a:pt x="5267" y="6917"/>
                  <a:pt x="5267" y="6917"/>
                  <a:pt x="5267" y="6917"/>
                </a:cubicBezTo>
                <a:cubicBezTo>
                  <a:pt x="7793" y="594"/>
                  <a:pt x="7793" y="594"/>
                  <a:pt x="7793" y="594"/>
                </a:cubicBezTo>
                <a:cubicBezTo>
                  <a:pt x="8042" y="297"/>
                  <a:pt x="8291" y="0"/>
                  <a:pt x="8789" y="0"/>
                </a:cubicBezTo>
                <a:cubicBezTo>
                  <a:pt x="9288" y="0"/>
                  <a:pt x="9786" y="594"/>
                  <a:pt x="9786" y="1188"/>
                </a:cubicBezTo>
                <a:cubicBezTo>
                  <a:pt x="9786" y="1485"/>
                  <a:pt x="9786" y="1485"/>
                  <a:pt x="9537" y="17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5" name="1">
            <a:extLst>
              <a:ext uri="{FF2B5EF4-FFF2-40B4-BE49-F238E27FC236}">
                <a16:creationId xmlns:a16="http://schemas.microsoft.com/office/drawing/2014/main" xmlns="" id="{CC9986E5-F2AD-457E-AB09-73A02790E5A8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642182" y="1920096"/>
            <a:ext cx="291545" cy="25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88" y="9654"/>
                </a:moveTo>
                <a:cubicBezTo>
                  <a:pt x="14814" y="9654"/>
                  <a:pt x="12825" y="7683"/>
                  <a:pt x="12825" y="4827"/>
                </a:cubicBezTo>
                <a:cubicBezTo>
                  <a:pt x="12825" y="1971"/>
                  <a:pt x="14814" y="0"/>
                  <a:pt x="17088" y="0"/>
                </a:cubicBezTo>
                <a:cubicBezTo>
                  <a:pt x="19575" y="0"/>
                  <a:pt x="21600" y="1971"/>
                  <a:pt x="21600" y="4827"/>
                </a:cubicBezTo>
                <a:cubicBezTo>
                  <a:pt x="21600" y="7683"/>
                  <a:pt x="19575" y="9654"/>
                  <a:pt x="17088" y="9654"/>
                </a:cubicBezTo>
                <a:close/>
                <a:moveTo>
                  <a:pt x="19078" y="3660"/>
                </a:moveTo>
                <a:cubicBezTo>
                  <a:pt x="18083" y="3660"/>
                  <a:pt x="18083" y="3660"/>
                  <a:pt x="18083" y="3660"/>
                </a:cubicBezTo>
                <a:cubicBezTo>
                  <a:pt x="18083" y="2534"/>
                  <a:pt x="18083" y="2534"/>
                  <a:pt x="18083" y="2534"/>
                </a:cubicBezTo>
                <a:cubicBezTo>
                  <a:pt x="18083" y="1971"/>
                  <a:pt x="17834" y="1408"/>
                  <a:pt x="17088" y="1408"/>
                </a:cubicBezTo>
                <a:cubicBezTo>
                  <a:pt x="16591" y="1408"/>
                  <a:pt x="16058" y="1971"/>
                  <a:pt x="16058" y="2534"/>
                </a:cubicBezTo>
                <a:cubicBezTo>
                  <a:pt x="16058" y="3660"/>
                  <a:pt x="16058" y="3660"/>
                  <a:pt x="16058" y="3660"/>
                </a:cubicBezTo>
                <a:cubicBezTo>
                  <a:pt x="15063" y="3660"/>
                  <a:pt x="15063" y="3660"/>
                  <a:pt x="15063" y="3660"/>
                </a:cubicBezTo>
                <a:cubicBezTo>
                  <a:pt x="14566" y="3660"/>
                  <a:pt x="14068" y="4264"/>
                  <a:pt x="14068" y="4827"/>
                </a:cubicBezTo>
                <a:cubicBezTo>
                  <a:pt x="14068" y="5390"/>
                  <a:pt x="14566" y="5953"/>
                  <a:pt x="15063" y="5953"/>
                </a:cubicBezTo>
                <a:cubicBezTo>
                  <a:pt x="16058" y="5953"/>
                  <a:pt x="16058" y="5953"/>
                  <a:pt x="16058" y="5953"/>
                </a:cubicBezTo>
                <a:cubicBezTo>
                  <a:pt x="16058" y="7079"/>
                  <a:pt x="16058" y="7079"/>
                  <a:pt x="16058" y="7079"/>
                </a:cubicBezTo>
                <a:cubicBezTo>
                  <a:pt x="16058" y="7683"/>
                  <a:pt x="16591" y="8246"/>
                  <a:pt x="17088" y="8246"/>
                </a:cubicBezTo>
                <a:cubicBezTo>
                  <a:pt x="17834" y="8246"/>
                  <a:pt x="18083" y="7683"/>
                  <a:pt x="18083" y="7079"/>
                </a:cubicBezTo>
                <a:cubicBezTo>
                  <a:pt x="18083" y="5953"/>
                  <a:pt x="18083" y="5953"/>
                  <a:pt x="18083" y="5953"/>
                </a:cubicBezTo>
                <a:cubicBezTo>
                  <a:pt x="19078" y="5953"/>
                  <a:pt x="19078" y="5953"/>
                  <a:pt x="19078" y="5953"/>
                </a:cubicBezTo>
                <a:cubicBezTo>
                  <a:pt x="19824" y="5953"/>
                  <a:pt x="20072" y="5390"/>
                  <a:pt x="20072" y="4827"/>
                </a:cubicBezTo>
                <a:cubicBezTo>
                  <a:pt x="20072" y="4264"/>
                  <a:pt x="19824" y="3660"/>
                  <a:pt x="19078" y="3660"/>
                </a:cubicBezTo>
                <a:close/>
                <a:moveTo>
                  <a:pt x="8278" y="13073"/>
                </a:moveTo>
                <a:cubicBezTo>
                  <a:pt x="16839" y="12509"/>
                  <a:pt x="16839" y="12509"/>
                  <a:pt x="16839" y="12509"/>
                </a:cubicBezTo>
                <a:cubicBezTo>
                  <a:pt x="17586" y="10780"/>
                  <a:pt x="17586" y="10780"/>
                  <a:pt x="17586" y="10780"/>
                </a:cubicBezTo>
                <a:cubicBezTo>
                  <a:pt x="18332" y="10780"/>
                  <a:pt x="19326" y="10498"/>
                  <a:pt x="20072" y="9935"/>
                </a:cubicBezTo>
                <a:cubicBezTo>
                  <a:pt x="18332" y="13917"/>
                  <a:pt x="18332" y="13917"/>
                  <a:pt x="18332" y="13917"/>
                </a:cubicBezTo>
                <a:cubicBezTo>
                  <a:pt x="18332" y="14480"/>
                  <a:pt x="17834" y="14762"/>
                  <a:pt x="17586" y="14762"/>
                </a:cubicBezTo>
                <a:cubicBezTo>
                  <a:pt x="8775" y="15325"/>
                  <a:pt x="8775" y="15325"/>
                  <a:pt x="8775" y="15325"/>
                </a:cubicBezTo>
                <a:cubicBezTo>
                  <a:pt x="9308" y="17055"/>
                  <a:pt x="9308" y="17055"/>
                  <a:pt x="9308" y="17055"/>
                </a:cubicBezTo>
                <a:cubicBezTo>
                  <a:pt x="18829" y="17055"/>
                  <a:pt x="18829" y="17055"/>
                  <a:pt x="18829" y="17055"/>
                </a:cubicBezTo>
                <a:cubicBezTo>
                  <a:pt x="19824" y="17055"/>
                  <a:pt x="20854" y="17899"/>
                  <a:pt x="20854" y="19307"/>
                </a:cubicBezTo>
                <a:cubicBezTo>
                  <a:pt x="20854" y="20474"/>
                  <a:pt x="19824" y="21600"/>
                  <a:pt x="18829" y="21600"/>
                </a:cubicBezTo>
                <a:cubicBezTo>
                  <a:pt x="17834" y="21600"/>
                  <a:pt x="16839" y="20474"/>
                  <a:pt x="16839" y="19307"/>
                </a:cubicBezTo>
                <a:cubicBezTo>
                  <a:pt x="7532" y="19307"/>
                  <a:pt x="7532" y="19307"/>
                  <a:pt x="7532" y="19307"/>
                </a:cubicBezTo>
                <a:cubicBezTo>
                  <a:pt x="7532" y="20474"/>
                  <a:pt x="6537" y="21600"/>
                  <a:pt x="5542" y="21600"/>
                </a:cubicBezTo>
                <a:cubicBezTo>
                  <a:pt x="4263" y="21600"/>
                  <a:pt x="3517" y="20474"/>
                  <a:pt x="3517" y="19307"/>
                </a:cubicBezTo>
                <a:cubicBezTo>
                  <a:pt x="3517" y="17899"/>
                  <a:pt x="4263" y="17055"/>
                  <a:pt x="5542" y="17055"/>
                </a:cubicBezTo>
                <a:cubicBezTo>
                  <a:pt x="7283" y="17055"/>
                  <a:pt x="7283" y="17055"/>
                  <a:pt x="7283" y="17055"/>
                </a:cubicBezTo>
                <a:cubicBezTo>
                  <a:pt x="3268" y="4545"/>
                  <a:pt x="3268" y="4545"/>
                  <a:pt x="3268" y="4545"/>
                </a:cubicBezTo>
                <a:cubicBezTo>
                  <a:pt x="995" y="4545"/>
                  <a:pt x="995" y="4545"/>
                  <a:pt x="995" y="4545"/>
                </a:cubicBezTo>
                <a:cubicBezTo>
                  <a:pt x="497" y="4545"/>
                  <a:pt x="0" y="3942"/>
                  <a:pt x="0" y="3379"/>
                </a:cubicBezTo>
                <a:cubicBezTo>
                  <a:pt x="0" y="2534"/>
                  <a:pt x="497" y="2253"/>
                  <a:pt x="995" y="2253"/>
                </a:cubicBezTo>
                <a:cubicBezTo>
                  <a:pt x="4014" y="2253"/>
                  <a:pt x="4014" y="2253"/>
                  <a:pt x="4014" y="2253"/>
                </a:cubicBezTo>
                <a:cubicBezTo>
                  <a:pt x="4512" y="2253"/>
                  <a:pt x="5009" y="2534"/>
                  <a:pt x="5009" y="2816"/>
                </a:cubicBezTo>
                <a:cubicBezTo>
                  <a:pt x="5542" y="4827"/>
                  <a:pt x="5542" y="4827"/>
                  <a:pt x="5542" y="4827"/>
                </a:cubicBezTo>
                <a:cubicBezTo>
                  <a:pt x="11795" y="4827"/>
                  <a:pt x="11795" y="4827"/>
                  <a:pt x="11795" y="4827"/>
                </a:cubicBezTo>
                <a:cubicBezTo>
                  <a:pt x="11795" y="5672"/>
                  <a:pt x="12043" y="6516"/>
                  <a:pt x="12292" y="7079"/>
                </a:cubicBezTo>
                <a:cubicBezTo>
                  <a:pt x="6288" y="7079"/>
                  <a:pt x="6288" y="7079"/>
                  <a:pt x="6288" y="7079"/>
                </a:cubicBezTo>
                <a:lnTo>
                  <a:pt x="8278" y="13073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6" name="1">
            <a:extLst>
              <a:ext uri="{FF2B5EF4-FFF2-40B4-BE49-F238E27FC236}">
                <a16:creationId xmlns:a16="http://schemas.microsoft.com/office/drawing/2014/main" xmlns="" id="{36C36E28-A72F-4088-8E30-7E44D9C21C0B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2058438" y="1926447"/>
            <a:ext cx="291545" cy="245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2376"/>
                </a:moveTo>
                <a:cubicBezTo>
                  <a:pt x="995" y="2376"/>
                  <a:pt x="995" y="2376"/>
                  <a:pt x="995" y="2376"/>
                </a:cubicBezTo>
                <a:cubicBezTo>
                  <a:pt x="497" y="2376"/>
                  <a:pt x="0" y="1782"/>
                  <a:pt x="0" y="1188"/>
                </a:cubicBezTo>
                <a:cubicBezTo>
                  <a:pt x="0" y="297"/>
                  <a:pt x="497" y="0"/>
                  <a:pt x="995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297"/>
                  <a:pt x="21600" y="1188"/>
                </a:cubicBezTo>
                <a:cubicBezTo>
                  <a:pt x="21600" y="1782"/>
                  <a:pt x="21103" y="2376"/>
                  <a:pt x="20605" y="2376"/>
                </a:cubicBezTo>
                <a:close/>
                <a:moveTo>
                  <a:pt x="995" y="6281"/>
                </a:moveTo>
                <a:cubicBezTo>
                  <a:pt x="6786" y="6281"/>
                  <a:pt x="6786" y="6281"/>
                  <a:pt x="6786" y="6281"/>
                </a:cubicBezTo>
                <a:cubicBezTo>
                  <a:pt x="11049" y="6281"/>
                  <a:pt x="11049" y="6281"/>
                  <a:pt x="11049" y="6281"/>
                </a:cubicBezTo>
                <a:cubicBezTo>
                  <a:pt x="12043" y="6281"/>
                  <a:pt x="12043" y="6281"/>
                  <a:pt x="12043" y="6281"/>
                </a:cubicBezTo>
                <a:cubicBezTo>
                  <a:pt x="16591" y="6281"/>
                  <a:pt x="16591" y="6281"/>
                  <a:pt x="16591" y="6281"/>
                </a:cubicBezTo>
                <a:cubicBezTo>
                  <a:pt x="17088" y="6281"/>
                  <a:pt x="17586" y="6875"/>
                  <a:pt x="17586" y="7469"/>
                </a:cubicBezTo>
                <a:cubicBezTo>
                  <a:pt x="17586" y="8105"/>
                  <a:pt x="17088" y="8699"/>
                  <a:pt x="16591" y="8699"/>
                </a:cubicBezTo>
                <a:cubicBezTo>
                  <a:pt x="14566" y="8699"/>
                  <a:pt x="14566" y="8699"/>
                  <a:pt x="14566" y="8699"/>
                </a:cubicBezTo>
                <a:cubicBezTo>
                  <a:pt x="6786" y="8699"/>
                  <a:pt x="6786" y="8699"/>
                  <a:pt x="6786" y="8699"/>
                </a:cubicBezTo>
                <a:cubicBezTo>
                  <a:pt x="995" y="8699"/>
                  <a:pt x="995" y="8699"/>
                  <a:pt x="995" y="8699"/>
                </a:cubicBezTo>
                <a:cubicBezTo>
                  <a:pt x="497" y="8699"/>
                  <a:pt x="0" y="8105"/>
                  <a:pt x="0" y="7469"/>
                </a:cubicBezTo>
                <a:cubicBezTo>
                  <a:pt x="0" y="6875"/>
                  <a:pt x="497" y="6281"/>
                  <a:pt x="995" y="6281"/>
                </a:cubicBezTo>
                <a:close/>
                <a:moveTo>
                  <a:pt x="995" y="12604"/>
                </a:moveTo>
                <a:cubicBezTo>
                  <a:pt x="20605" y="12604"/>
                  <a:pt x="20605" y="12604"/>
                  <a:pt x="20605" y="12604"/>
                </a:cubicBezTo>
                <a:cubicBezTo>
                  <a:pt x="21103" y="12604"/>
                  <a:pt x="21600" y="13198"/>
                  <a:pt x="21600" y="13792"/>
                </a:cubicBezTo>
                <a:cubicBezTo>
                  <a:pt x="21600" y="14683"/>
                  <a:pt x="21103" y="14980"/>
                  <a:pt x="20605" y="14980"/>
                </a:cubicBezTo>
                <a:cubicBezTo>
                  <a:pt x="995" y="14980"/>
                  <a:pt x="995" y="14980"/>
                  <a:pt x="995" y="14980"/>
                </a:cubicBezTo>
                <a:cubicBezTo>
                  <a:pt x="497" y="14980"/>
                  <a:pt x="0" y="14683"/>
                  <a:pt x="0" y="13792"/>
                </a:cubicBezTo>
                <a:cubicBezTo>
                  <a:pt x="0" y="13198"/>
                  <a:pt x="497" y="12604"/>
                  <a:pt x="995" y="12604"/>
                </a:cubicBezTo>
                <a:close/>
                <a:moveTo>
                  <a:pt x="995" y="19181"/>
                </a:moveTo>
                <a:cubicBezTo>
                  <a:pt x="6786" y="19181"/>
                  <a:pt x="6786" y="19181"/>
                  <a:pt x="6786" y="19181"/>
                </a:cubicBezTo>
                <a:cubicBezTo>
                  <a:pt x="11049" y="19181"/>
                  <a:pt x="11049" y="19181"/>
                  <a:pt x="11049" y="19181"/>
                </a:cubicBezTo>
                <a:cubicBezTo>
                  <a:pt x="14566" y="19181"/>
                  <a:pt x="14566" y="19181"/>
                  <a:pt x="14566" y="19181"/>
                </a:cubicBezTo>
                <a:cubicBezTo>
                  <a:pt x="15063" y="19181"/>
                  <a:pt x="15561" y="19478"/>
                  <a:pt x="15561" y="20369"/>
                </a:cubicBezTo>
                <a:cubicBezTo>
                  <a:pt x="15561" y="20963"/>
                  <a:pt x="15063" y="21600"/>
                  <a:pt x="14566" y="21600"/>
                </a:cubicBezTo>
                <a:cubicBezTo>
                  <a:pt x="11049" y="21600"/>
                  <a:pt x="11049" y="21600"/>
                  <a:pt x="11049" y="21600"/>
                </a:cubicBezTo>
                <a:cubicBezTo>
                  <a:pt x="995" y="21600"/>
                  <a:pt x="995" y="21600"/>
                  <a:pt x="995" y="21600"/>
                </a:cubicBezTo>
                <a:cubicBezTo>
                  <a:pt x="497" y="21600"/>
                  <a:pt x="0" y="20963"/>
                  <a:pt x="0" y="20369"/>
                </a:cubicBezTo>
                <a:cubicBezTo>
                  <a:pt x="0" y="19478"/>
                  <a:pt x="497" y="19181"/>
                  <a:pt x="995" y="1918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7" name="1">
            <a:extLst>
              <a:ext uri="{FF2B5EF4-FFF2-40B4-BE49-F238E27FC236}">
                <a16:creationId xmlns:a16="http://schemas.microsoft.com/office/drawing/2014/main" xmlns="" id="{F8C4583A-8B57-4E75-A223-9C3963017626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9809671" y="1903163"/>
            <a:ext cx="291546" cy="29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9" y="21600"/>
                </a:moveTo>
                <a:cubicBezTo>
                  <a:pt x="2771" y="21600"/>
                  <a:pt x="2771" y="21600"/>
                  <a:pt x="2771" y="21600"/>
                </a:cubicBezTo>
                <a:cubicBezTo>
                  <a:pt x="1279" y="21600"/>
                  <a:pt x="0" y="20321"/>
                  <a:pt x="0" y="18829"/>
                </a:cubicBezTo>
                <a:cubicBezTo>
                  <a:pt x="0" y="2771"/>
                  <a:pt x="0" y="2771"/>
                  <a:pt x="0" y="2771"/>
                </a:cubicBezTo>
                <a:cubicBezTo>
                  <a:pt x="0" y="1243"/>
                  <a:pt x="1279" y="0"/>
                  <a:pt x="2771" y="0"/>
                </a:cubicBezTo>
                <a:cubicBezTo>
                  <a:pt x="18829" y="0"/>
                  <a:pt x="18829" y="0"/>
                  <a:pt x="18829" y="0"/>
                </a:cubicBezTo>
                <a:cubicBezTo>
                  <a:pt x="20357" y="0"/>
                  <a:pt x="21600" y="1243"/>
                  <a:pt x="21600" y="2771"/>
                </a:cubicBezTo>
                <a:cubicBezTo>
                  <a:pt x="21600" y="18829"/>
                  <a:pt x="21600" y="18829"/>
                  <a:pt x="21600" y="18829"/>
                </a:cubicBezTo>
                <a:cubicBezTo>
                  <a:pt x="21600" y="20321"/>
                  <a:pt x="20357" y="21600"/>
                  <a:pt x="18829" y="21600"/>
                </a:cubicBezTo>
                <a:close/>
                <a:moveTo>
                  <a:pt x="10800" y="6537"/>
                </a:moveTo>
                <a:cubicBezTo>
                  <a:pt x="9024" y="6537"/>
                  <a:pt x="7780" y="7532"/>
                  <a:pt x="7034" y="9024"/>
                </a:cubicBezTo>
                <a:cubicBezTo>
                  <a:pt x="7034" y="9272"/>
                  <a:pt x="7034" y="9272"/>
                  <a:pt x="6786" y="9272"/>
                </a:cubicBezTo>
                <a:lnTo>
                  <a:pt x="6786" y="9805"/>
                </a:lnTo>
                <a:cubicBezTo>
                  <a:pt x="6786" y="9805"/>
                  <a:pt x="6786" y="9805"/>
                  <a:pt x="6786" y="10054"/>
                </a:cubicBezTo>
                <a:cubicBezTo>
                  <a:pt x="6786" y="10054"/>
                  <a:pt x="6786" y="10054"/>
                  <a:pt x="6786" y="10303"/>
                </a:cubicBezTo>
                <a:cubicBezTo>
                  <a:pt x="6786" y="10551"/>
                  <a:pt x="6537" y="10551"/>
                  <a:pt x="6537" y="10800"/>
                </a:cubicBezTo>
                <a:cubicBezTo>
                  <a:pt x="6537" y="13038"/>
                  <a:pt x="8526" y="15063"/>
                  <a:pt x="10800" y="15063"/>
                </a:cubicBezTo>
                <a:cubicBezTo>
                  <a:pt x="13074" y="15063"/>
                  <a:pt x="15063" y="13038"/>
                  <a:pt x="15063" y="10800"/>
                </a:cubicBezTo>
                <a:cubicBezTo>
                  <a:pt x="15063" y="10551"/>
                  <a:pt x="14814" y="10551"/>
                  <a:pt x="14814" y="10303"/>
                </a:cubicBezTo>
                <a:cubicBezTo>
                  <a:pt x="14814" y="10054"/>
                  <a:pt x="14814" y="10054"/>
                  <a:pt x="14814" y="10054"/>
                </a:cubicBezTo>
                <a:cubicBezTo>
                  <a:pt x="14814" y="9805"/>
                  <a:pt x="14814" y="9805"/>
                  <a:pt x="14814" y="9805"/>
                </a:cubicBezTo>
                <a:lnTo>
                  <a:pt x="14814" y="9272"/>
                </a:lnTo>
                <a:cubicBezTo>
                  <a:pt x="14566" y="9272"/>
                  <a:pt x="14566" y="9272"/>
                  <a:pt x="14566" y="9024"/>
                </a:cubicBezTo>
                <a:cubicBezTo>
                  <a:pt x="13820" y="7532"/>
                  <a:pt x="12576" y="6537"/>
                  <a:pt x="10800" y="6537"/>
                </a:cubicBezTo>
                <a:close/>
                <a:moveTo>
                  <a:pt x="19078" y="3517"/>
                </a:moveTo>
                <a:cubicBezTo>
                  <a:pt x="19078" y="3020"/>
                  <a:pt x="18580" y="2522"/>
                  <a:pt x="18083" y="2522"/>
                </a:cubicBezTo>
                <a:cubicBezTo>
                  <a:pt x="15809" y="2522"/>
                  <a:pt x="15809" y="2522"/>
                  <a:pt x="15809" y="2522"/>
                </a:cubicBezTo>
                <a:cubicBezTo>
                  <a:pt x="15312" y="2522"/>
                  <a:pt x="14814" y="3020"/>
                  <a:pt x="14814" y="3517"/>
                </a:cubicBezTo>
                <a:cubicBezTo>
                  <a:pt x="14814" y="5755"/>
                  <a:pt x="14814" y="5755"/>
                  <a:pt x="14814" y="5755"/>
                </a:cubicBezTo>
                <a:cubicBezTo>
                  <a:pt x="14814" y="6288"/>
                  <a:pt x="15312" y="6786"/>
                  <a:pt x="15809" y="6786"/>
                </a:cubicBezTo>
                <a:cubicBezTo>
                  <a:pt x="18083" y="6786"/>
                  <a:pt x="18083" y="6786"/>
                  <a:pt x="18083" y="6786"/>
                </a:cubicBezTo>
                <a:cubicBezTo>
                  <a:pt x="18580" y="6786"/>
                  <a:pt x="19078" y="6288"/>
                  <a:pt x="19078" y="5755"/>
                </a:cubicBezTo>
                <a:lnTo>
                  <a:pt x="19078" y="3517"/>
                </a:lnTo>
                <a:close/>
                <a:moveTo>
                  <a:pt x="19078" y="9024"/>
                </a:moveTo>
                <a:cubicBezTo>
                  <a:pt x="17088" y="9024"/>
                  <a:pt x="17088" y="9024"/>
                  <a:pt x="17088" y="9024"/>
                </a:cubicBezTo>
                <a:cubicBezTo>
                  <a:pt x="17337" y="9557"/>
                  <a:pt x="17337" y="10303"/>
                  <a:pt x="17337" y="10800"/>
                </a:cubicBezTo>
                <a:cubicBezTo>
                  <a:pt x="17337" y="14317"/>
                  <a:pt x="14317" y="17337"/>
                  <a:pt x="10800" y="17337"/>
                </a:cubicBezTo>
                <a:cubicBezTo>
                  <a:pt x="7283" y="17337"/>
                  <a:pt x="4263" y="14317"/>
                  <a:pt x="4263" y="10800"/>
                </a:cubicBezTo>
                <a:cubicBezTo>
                  <a:pt x="4263" y="10303"/>
                  <a:pt x="4263" y="9557"/>
                  <a:pt x="4512" y="9024"/>
                </a:cubicBezTo>
                <a:cubicBezTo>
                  <a:pt x="2522" y="9024"/>
                  <a:pt x="2522" y="9024"/>
                  <a:pt x="2522" y="9024"/>
                </a:cubicBezTo>
                <a:cubicBezTo>
                  <a:pt x="2522" y="18083"/>
                  <a:pt x="2522" y="18083"/>
                  <a:pt x="2522" y="18083"/>
                </a:cubicBezTo>
                <a:cubicBezTo>
                  <a:pt x="2522" y="18580"/>
                  <a:pt x="3020" y="19078"/>
                  <a:pt x="3517" y="19078"/>
                </a:cubicBezTo>
                <a:cubicBezTo>
                  <a:pt x="18083" y="19078"/>
                  <a:pt x="18083" y="19078"/>
                  <a:pt x="18083" y="19078"/>
                </a:cubicBezTo>
                <a:cubicBezTo>
                  <a:pt x="18580" y="19078"/>
                  <a:pt x="19078" y="18580"/>
                  <a:pt x="19078" y="18083"/>
                </a:cubicBezTo>
                <a:lnTo>
                  <a:pt x="19078" y="9024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8" name="1">
            <a:extLst>
              <a:ext uri="{FF2B5EF4-FFF2-40B4-BE49-F238E27FC236}">
                <a16:creationId xmlns:a16="http://schemas.microsoft.com/office/drawing/2014/main" xmlns="" id="{DBCB1850-F0F1-4D7E-A314-CD95B0331107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1433447" y="3135923"/>
            <a:ext cx="1590179" cy="37157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4000">
                <a:solidFill>
                  <a:srgbClr val="A6AAA9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此处输入标题</a:t>
            </a:r>
            <a:endParaRPr lang="es-ES_tradnl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9" name="1">
            <a:extLst>
              <a:ext uri="{FF2B5EF4-FFF2-40B4-BE49-F238E27FC236}">
                <a16:creationId xmlns:a16="http://schemas.microsoft.com/office/drawing/2014/main" xmlns="" id="{AC2E0D99-051D-43C1-A39F-371BE09C5C8F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1333137" y="4206395"/>
            <a:ext cx="1728116" cy="987514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0" name="1">
            <a:extLst>
              <a:ext uri="{FF2B5EF4-FFF2-40B4-BE49-F238E27FC236}">
                <a16:creationId xmlns:a16="http://schemas.microsoft.com/office/drawing/2014/main" xmlns="" id="{E27E905E-BA68-47B9-BD5F-CE59ECF890A1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1784573" y="3801700"/>
            <a:ext cx="910200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1" name="1">
            <a:extLst>
              <a:ext uri="{FF2B5EF4-FFF2-40B4-BE49-F238E27FC236}">
                <a16:creationId xmlns:a16="http://schemas.microsoft.com/office/drawing/2014/main" xmlns="" id="{782ACA7C-63EF-4B00-8C5E-5B2CE6E7AD9C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4017191" y="3135924"/>
            <a:ext cx="1590179" cy="37157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4000">
                <a:solidFill>
                  <a:srgbClr val="A6AAA9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此处输入标题</a:t>
            </a:r>
            <a:endParaRPr lang="es-ES_tradnl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2" name="1">
            <a:extLst>
              <a:ext uri="{FF2B5EF4-FFF2-40B4-BE49-F238E27FC236}">
                <a16:creationId xmlns:a16="http://schemas.microsoft.com/office/drawing/2014/main" xmlns="" id="{C2E0AB7F-2170-4AFA-BE38-DC45432982F8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3916881" y="4206396"/>
            <a:ext cx="1728117" cy="987514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3" name="1">
            <a:extLst>
              <a:ext uri="{FF2B5EF4-FFF2-40B4-BE49-F238E27FC236}">
                <a16:creationId xmlns:a16="http://schemas.microsoft.com/office/drawing/2014/main" xmlns="" id="{136C567B-63C8-4A8F-B5A9-3E93488690FC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4368317" y="3801700"/>
            <a:ext cx="910200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4" name="1">
            <a:extLst>
              <a:ext uri="{FF2B5EF4-FFF2-40B4-BE49-F238E27FC236}">
                <a16:creationId xmlns:a16="http://schemas.microsoft.com/office/drawing/2014/main" xmlns="" id="{B7E2C486-53F5-4229-A693-D46CEF5D0818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6634986" y="3135924"/>
            <a:ext cx="1590179" cy="37157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4000">
                <a:solidFill>
                  <a:srgbClr val="A6AAA9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此处输入标题</a:t>
            </a:r>
            <a:endParaRPr lang="es-ES_tradnl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" name="1">
            <a:extLst>
              <a:ext uri="{FF2B5EF4-FFF2-40B4-BE49-F238E27FC236}">
                <a16:creationId xmlns:a16="http://schemas.microsoft.com/office/drawing/2014/main" xmlns="" id="{29D2D8F1-BC48-469A-8FC6-960DA4CF09B5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6534676" y="4206396"/>
            <a:ext cx="1728117" cy="987514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6" name="1">
            <a:extLst>
              <a:ext uri="{FF2B5EF4-FFF2-40B4-BE49-F238E27FC236}">
                <a16:creationId xmlns:a16="http://schemas.microsoft.com/office/drawing/2014/main" xmlns="" id="{70C85568-42C3-44D3-962C-E597D586B9B7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6986112" y="3801700"/>
            <a:ext cx="817280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7" name="1">
            <a:extLst>
              <a:ext uri="{FF2B5EF4-FFF2-40B4-BE49-F238E27FC236}">
                <a16:creationId xmlns:a16="http://schemas.microsoft.com/office/drawing/2014/main" xmlns="" id="{76CC81A0-FD26-45C1-8A4D-DABD424E7F25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9184681" y="3135924"/>
            <a:ext cx="1590179" cy="37157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>
              <a:defRPr sz="4000">
                <a:solidFill>
                  <a:srgbClr val="A6AAA9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此处输入标题</a:t>
            </a:r>
            <a:endParaRPr lang="es-ES_tradnl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8" name="1">
            <a:extLst>
              <a:ext uri="{FF2B5EF4-FFF2-40B4-BE49-F238E27FC236}">
                <a16:creationId xmlns:a16="http://schemas.microsoft.com/office/drawing/2014/main" xmlns="" id="{EEB5D288-6D36-43FC-98E0-E7221D159DB1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9084371" y="4206396"/>
            <a:ext cx="1728116" cy="987514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/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9" name="1">
            <a:extLst>
              <a:ext uri="{FF2B5EF4-FFF2-40B4-BE49-F238E27FC236}">
                <a16:creationId xmlns:a16="http://schemas.microsoft.com/office/drawing/2014/main" xmlns="" id="{5C938A54-03C4-46B6-9CFF-42A8354CE9EF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9553074" y="3801700"/>
            <a:ext cx="822008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790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1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5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5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5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5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5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5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5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15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5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15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15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15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15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4499032-D28A-459B-93FA-A7D17D5E01B1}"/>
              </a:ext>
            </a:extLst>
          </p:cNvPr>
          <p:cNvSpPr/>
          <p:nvPr/>
        </p:nvSpPr>
        <p:spPr>
          <a:xfrm>
            <a:off x="0" y="2003155"/>
            <a:ext cx="12191999" cy="2851689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1340E41-CFDD-43BE-B36B-2684B0D63C74}"/>
              </a:ext>
            </a:extLst>
          </p:cNvPr>
          <p:cNvSpPr txBox="1"/>
          <p:nvPr/>
        </p:nvSpPr>
        <p:spPr>
          <a:xfrm>
            <a:off x="4883426" y="2598002"/>
            <a:ext cx="1212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0</a:t>
            </a:r>
            <a:endParaRPr lang="zh-CN" altLang="en-US" sz="4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675CA18-DA39-40DE-BE08-B248FF0ED78B}"/>
              </a:ext>
            </a:extLst>
          </p:cNvPr>
          <p:cNvSpPr txBox="1"/>
          <p:nvPr/>
        </p:nvSpPr>
        <p:spPr>
          <a:xfrm>
            <a:off x="6096000" y="2598003"/>
            <a:ext cx="1550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xmlns="" id="{3F69E0F6-DF1A-4C31-980E-C86E1D46ED16}"/>
              </a:ext>
            </a:extLst>
          </p:cNvPr>
          <p:cNvSpPr txBox="1"/>
          <p:nvPr/>
        </p:nvSpPr>
        <p:spPr>
          <a:xfrm>
            <a:off x="3002643" y="3920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0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4E03BC-8873-4398-9BF7-68A0E52031CB}"/>
              </a:ext>
            </a:extLst>
          </p:cNvPr>
          <p:cNvSpPr/>
          <p:nvPr/>
        </p:nvSpPr>
        <p:spPr>
          <a:xfrm>
            <a:off x="0" y="0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B4F54E9-D79E-468B-856E-41D1A6EE2E60}"/>
              </a:ext>
            </a:extLst>
          </p:cNvPr>
          <p:cNvSpPr/>
          <p:nvPr/>
        </p:nvSpPr>
        <p:spPr>
          <a:xfrm>
            <a:off x="1" y="6644897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Group 38">
            <a:extLst>
              <a:ext uri="{FF2B5EF4-FFF2-40B4-BE49-F238E27FC236}">
                <a16:creationId xmlns:a16="http://schemas.microsoft.com/office/drawing/2014/main" xmlns="" id="{3ADF4EE8-9DEA-4C3D-B4AA-2ACF3B6702B7}"/>
              </a:ext>
            </a:extLst>
          </p:cNvPr>
          <p:cNvGrpSpPr/>
          <p:nvPr/>
        </p:nvGrpSpPr>
        <p:grpSpPr>
          <a:xfrm>
            <a:off x="1107298" y="1800665"/>
            <a:ext cx="3423745" cy="3422807"/>
            <a:chOff x="3685337" y="1492870"/>
            <a:chExt cx="4820556" cy="4819236"/>
          </a:xfrm>
        </p:grpSpPr>
        <p:sp>
          <p:nvSpPr>
            <p:cNvPr id="7" name="Freeform 39">
              <a:extLst>
                <a:ext uri="{FF2B5EF4-FFF2-40B4-BE49-F238E27FC236}">
                  <a16:creationId xmlns:a16="http://schemas.microsoft.com/office/drawing/2014/main" xmlns="" id="{E944E0C5-C936-4B31-AAD4-8995BD3BFA47}"/>
                </a:ext>
              </a:extLst>
            </p:cNvPr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64884" tIns="1030563" rIns="593276" bIns="2298531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5200" kern="1200"/>
            </a:p>
          </p:txBody>
        </p:sp>
        <p:sp>
          <p:nvSpPr>
            <p:cNvPr id="8" name="Freeform 40">
              <a:extLst>
                <a:ext uri="{FF2B5EF4-FFF2-40B4-BE49-F238E27FC236}">
                  <a16:creationId xmlns:a16="http://schemas.microsoft.com/office/drawing/2014/main" xmlns="" id="{13AA27F8-9CE9-42A6-973A-0B2987911D44}"/>
                </a:ext>
              </a:extLst>
            </p:cNvPr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66284" tIns="3035723" rIns="1112096" bIns="488951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  <p:sp>
          <p:nvSpPr>
            <p:cNvPr id="9" name="Freeform 41">
              <a:extLst>
                <a:ext uri="{FF2B5EF4-FFF2-40B4-BE49-F238E27FC236}">
                  <a16:creationId xmlns:a16="http://schemas.microsoft.com/office/drawing/2014/main" xmlns="" id="{E206B59F-8106-4317-ADFD-348D635648F3}"/>
                </a:ext>
              </a:extLst>
            </p:cNvPr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93277" tIns="1030563" rIns="2464883" bIns="2298531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5200" kern="1200" dirty="0"/>
            </a:p>
          </p:txBody>
        </p:sp>
        <p:sp>
          <p:nvSpPr>
            <p:cNvPr id="10" name="Circular Arrow 42">
              <a:extLst>
                <a:ext uri="{FF2B5EF4-FFF2-40B4-BE49-F238E27FC236}">
                  <a16:creationId xmlns:a16="http://schemas.microsoft.com/office/drawing/2014/main" xmlns="" id="{7BDD4A22-E53C-40F2-8626-2061C2CF219B}"/>
                </a:ext>
              </a:extLst>
            </p:cNvPr>
            <p:cNvSpPr/>
            <p:nvPr/>
          </p:nvSpPr>
          <p:spPr>
            <a:xfrm>
              <a:off x="3855693" y="1492870"/>
              <a:ext cx="4650200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rgbClr val="EDE3D8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Circular Arrow 43">
              <a:extLst>
                <a:ext uri="{FF2B5EF4-FFF2-40B4-BE49-F238E27FC236}">
                  <a16:creationId xmlns:a16="http://schemas.microsoft.com/office/drawing/2014/main" xmlns="" id="{C30CB29C-FAC9-4280-ACCA-B4BAABFB3EE1}"/>
                </a:ext>
              </a:extLst>
            </p:cNvPr>
            <p:cNvSpPr/>
            <p:nvPr/>
          </p:nvSpPr>
          <p:spPr>
            <a:xfrm>
              <a:off x="3770899" y="1661904"/>
              <a:ext cx="4650200" cy="4650202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rgbClr val="EDE3D8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ircular Arrow 44">
              <a:extLst>
                <a:ext uri="{FF2B5EF4-FFF2-40B4-BE49-F238E27FC236}">
                  <a16:creationId xmlns:a16="http://schemas.microsoft.com/office/drawing/2014/main" xmlns="" id="{3FF93CD0-D1FF-4AFA-B4EB-E4382A419AE8}"/>
                </a:ext>
              </a:extLst>
            </p:cNvPr>
            <p:cNvSpPr/>
            <p:nvPr/>
          </p:nvSpPr>
          <p:spPr>
            <a:xfrm>
              <a:off x="3685337" y="1514384"/>
              <a:ext cx="4650200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rgbClr val="EDE3D8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914D2AD-38E7-4141-A439-62196EC51B27}"/>
              </a:ext>
            </a:extLst>
          </p:cNvPr>
          <p:cNvSpPr txBox="1"/>
          <p:nvPr/>
        </p:nvSpPr>
        <p:spPr>
          <a:xfrm>
            <a:off x="4652036" y="2565598"/>
            <a:ext cx="5716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zh-CN" altLang="en-US" sz="14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3F383CE-2137-40CC-9216-6D19B2353BE2}"/>
              </a:ext>
            </a:extLst>
          </p:cNvPr>
          <p:cNvSpPr txBox="1"/>
          <p:nvPr/>
        </p:nvSpPr>
        <p:spPr>
          <a:xfrm>
            <a:off x="4647036" y="1981784"/>
            <a:ext cx="4783132" cy="583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点击添加标题</a:t>
            </a:r>
            <a:endParaRPr lang="zh-CN" altLang="en-US" sz="2400" b="1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1887F3E-7455-4DD7-8C8A-7506F7DBCF41}"/>
              </a:ext>
            </a:extLst>
          </p:cNvPr>
          <p:cNvSpPr txBox="1"/>
          <p:nvPr/>
        </p:nvSpPr>
        <p:spPr>
          <a:xfrm>
            <a:off x="4669358" y="4198103"/>
            <a:ext cx="5716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zh-CN" altLang="en-US" sz="14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502636F-7D29-4204-A807-71D9063A62B9}"/>
              </a:ext>
            </a:extLst>
          </p:cNvPr>
          <p:cNvSpPr txBox="1"/>
          <p:nvPr/>
        </p:nvSpPr>
        <p:spPr>
          <a:xfrm>
            <a:off x="4664358" y="3614289"/>
            <a:ext cx="4783132" cy="583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点击添加标题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87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4499032-D28A-459B-93FA-A7D17D5E01B1}"/>
              </a:ext>
            </a:extLst>
          </p:cNvPr>
          <p:cNvSpPr/>
          <p:nvPr/>
        </p:nvSpPr>
        <p:spPr>
          <a:xfrm>
            <a:off x="0" y="2003155"/>
            <a:ext cx="12191999" cy="2851689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1340E41-CFDD-43BE-B36B-2684B0D63C74}"/>
              </a:ext>
            </a:extLst>
          </p:cNvPr>
          <p:cNvSpPr txBox="1"/>
          <p:nvPr/>
        </p:nvSpPr>
        <p:spPr>
          <a:xfrm>
            <a:off x="4883426" y="2598002"/>
            <a:ext cx="1212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675CA18-DA39-40DE-BE08-B248FF0ED78B}"/>
              </a:ext>
            </a:extLst>
          </p:cNvPr>
          <p:cNvSpPr txBox="1"/>
          <p:nvPr/>
        </p:nvSpPr>
        <p:spPr>
          <a:xfrm>
            <a:off x="6096000" y="2598003"/>
            <a:ext cx="1550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谢。</a:t>
            </a:r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xmlns="" id="{3F69E0F6-DF1A-4C31-980E-C86E1D46ED16}"/>
              </a:ext>
            </a:extLst>
          </p:cNvPr>
          <p:cNvSpPr txBox="1"/>
          <p:nvPr/>
        </p:nvSpPr>
        <p:spPr>
          <a:xfrm>
            <a:off x="3002643" y="3920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51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81F5EF5-3BA1-40BE-BF6C-B53AA8AD717E}"/>
              </a:ext>
            </a:extLst>
          </p:cNvPr>
          <p:cNvSpPr/>
          <p:nvPr/>
        </p:nvSpPr>
        <p:spPr>
          <a:xfrm>
            <a:off x="0" y="0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CF24BDF-409D-4961-8DB2-5D77AFE4C53B}"/>
              </a:ext>
            </a:extLst>
          </p:cNvPr>
          <p:cNvSpPr/>
          <p:nvPr/>
        </p:nvSpPr>
        <p:spPr>
          <a:xfrm>
            <a:off x="1" y="6644897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9AAE12-7C36-4686-800D-21C7F3C17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342" y="1871512"/>
            <a:ext cx="3877985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dirty="0">
              <a:latin typeface="+mn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BD22914-00A2-43B2-9700-C8CBD994C10A}"/>
              </a:ext>
            </a:extLst>
          </p:cNvPr>
          <p:cNvSpPr txBox="1"/>
          <p:nvPr/>
        </p:nvSpPr>
        <p:spPr>
          <a:xfrm>
            <a:off x="4568524" y="2030373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01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5F41AD5-A669-42F6-A20E-2AF7CE980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2587" y="1846575"/>
            <a:ext cx="3877985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dirty="0">
              <a:latin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CD98381-B9EE-47A1-884A-91E4F2248427}"/>
              </a:ext>
            </a:extLst>
          </p:cNvPr>
          <p:cNvSpPr txBox="1"/>
          <p:nvPr/>
        </p:nvSpPr>
        <p:spPr>
          <a:xfrm>
            <a:off x="9544769" y="2005436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02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F01472F-BD98-4258-BE83-B3FC0C9BB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27" y="3763764"/>
            <a:ext cx="3877985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dirty="0">
              <a:latin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AE732F2-B273-4982-9827-34838C1DA201}"/>
              </a:ext>
            </a:extLst>
          </p:cNvPr>
          <p:cNvSpPr txBox="1"/>
          <p:nvPr/>
        </p:nvSpPr>
        <p:spPr>
          <a:xfrm>
            <a:off x="4544509" y="3922625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03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5EEA824-35B0-439B-8103-089380C34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8572" y="3738827"/>
            <a:ext cx="3877985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dirty="0">
              <a:latin typeface="+mn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1759FFE-FB81-4A4F-9C46-D8867F6A1414}"/>
              </a:ext>
            </a:extLst>
          </p:cNvPr>
          <p:cNvSpPr txBox="1"/>
          <p:nvPr/>
        </p:nvSpPr>
        <p:spPr>
          <a:xfrm>
            <a:off x="9520754" y="3897688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04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24F9D41-7DD7-48D8-B221-AFA60698D384}"/>
              </a:ext>
            </a:extLst>
          </p:cNvPr>
          <p:cNvSpPr txBox="1"/>
          <p:nvPr/>
        </p:nvSpPr>
        <p:spPr>
          <a:xfrm>
            <a:off x="10628832" y="2154420"/>
            <a:ext cx="8750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latin typeface="新蒂文徵明體" panose="03000409000000000000" pitchFamily="65" charset="-120"/>
                <a:ea typeface="新蒂文徵明體" panose="03000409000000000000" pitchFamily="65" charset="-120"/>
              </a:rPr>
              <a:t>目錄</a:t>
            </a:r>
          </a:p>
        </p:txBody>
      </p:sp>
    </p:spTree>
    <p:extLst>
      <p:ext uri="{BB962C8B-B14F-4D97-AF65-F5344CB8AC3E}">
        <p14:creationId xmlns:p14="http://schemas.microsoft.com/office/powerpoint/2010/main" val="217225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4499032-D28A-459B-93FA-A7D17D5E01B1}"/>
              </a:ext>
            </a:extLst>
          </p:cNvPr>
          <p:cNvSpPr/>
          <p:nvPr/>
        </p:nvSpPr>
        <p:spPr>
          <a:xfrm>
            <a:off x="0" y="2003155"/>
            <a:ext cx="12191999" cy="2851689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1340E41-CFDD-43BE-B36B-2684B0D63C74}"/>
              </a:ext>
            </a:extLst>
          </p:cNvPr>
          <p:cNvSpPr txBox="1"/>
          <p:nvPr/>
        </p:nvSpPr>
        <p:spPr>
          <a:xfrm>
            <a:off x="4883426" y="2598002"/>
            <a:ext cx="1212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0</a:t>
            </a:r>
            <a:endParaRPr lang="zh-CN" altLang="en-US" sz="4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675CA18-DA39-40DE-BE08-B248FF0ED78B}"/>
              </a:ext>
            </a:extLst>
          </p:cNvPr>
          <p:cNvSpPr txBox="1"/>
          <p:nvPr/>
        </p:nvSpPr>
        <p:spPr>
          <a:xfrm>
            <a:off x="6096000" y="2598003"/>
            <a:ext cx="1550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xmlns="" id="{3F69E0F6-DF1A-4C31-980E-C86E1D46ED16}"/>
              </a:ext>
            </a:extLst>
          </p:cNvPr>
          <p:cNvSpPr txBox="1"/>
          <p:nvPr/>
        </p:nvSpPr>
        <p:spPr>
          <a:xfrm>
            <a:off x="3002643" y="3920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91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4E03BC-8873-4398-9BF7-68A0E52031CB}"/>
              </a:ext>
            </a:extLst>
          </p:cNvPr>
          <p:cNvSpPr/>
          <p:nvPr/>
        </p:nvSpPr>
        <p:spPr>
          <a:xfrm>
            <a:off x="0" y="0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B4F54E9-D79E-468B-856E-41D1A6EE2E60}"/>
              </a:ext>
            </a:extLst>
          </p:cNvPr>
          <p:cNvSpPr/>
          <p:nvPr/>
        </p:nvSpPr>
        <p:spPr>
          <a:xfrm>
            <a:off x="1" y="6644897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7">
            <a:extLst>
              <a:ext uri="{FF2B5EF4-FFF2-40B4-BE49-F238E27FC236}">
                <a16:creationId xmlns:a16="http://schemas.microsoft.com/office/drawing/2014/main" xmlns="" id="{6304AEB8-95CB-4518-B611-966053F11C2B}"/>
              </a:ext>
            </a:extLst>
          </p:cNvPr>
          <p:cNvSpPr txBox="1"/>
          <p:nvPr/>
        </p:nvSpPr>
        <p:spPr>
          <a:xfrm>
            <a:off x="603016" y="1704159"/>
            <a:ext cx="338650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 HERE</a:t>
            </a:r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xmlns="" id="{95AD358D-AB0C-4C72-992F-E6A163F87913}"/>
              </a:ext>
            </a:extLst>
          </p:cNvPr>
          <p:cNvSpPr txBox="1"/>
          <p:nvPr/>
        </p:nvSpPr>
        <p:spPr>
          <a:xfrm>
            <a:off x="727679" y="2311599"/>
            <a:ext cx="3261841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xmlns="" id="{81BA2B74-B379-4D26-9810-C18166ECC34D}"/>
              </a:ext>
            </a:extLst>
          </p:cNvPr>
          <p:cNvSpPr txBox="1"/>
          <p:nvPr/>
        </p:nvSpPr>
        <p:spPr>
          <a:xfrm>
            <a:off x="4532285" y="1704159"/>
            <a:ext cx="338650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 HERE</a:t>
            </a:r>
          </a:p>
        </p:txBody>
      </p:sp>
      <p:sp>
        <p:nvSpPr>
          <p:cNvPr id="9" name="TextBox 23">
            <a:extLst>
              <a:ext uri="{FF2B5EF4-FFF2-40B4-BE49-F238E27FC236}">
                <a16:creationId xmlns:a16="http://schemas.microsoft.com/office/drawing/2014/main" xmlns="" id="{919E812F-CCB0-4B94-96D9-794E3A3DBB66}"/>
              </a:ext>
            </a:extLst>
          </p:cNvPr>
          <p:cNvSpPr txBox="1"/>
          <p:nvPr/>
        </p:nvSpPr>
        <p:spPr>
          <a:xfrm>
            <a:off x="4656948" y="2311599"/>
            <a:ext cx="3261841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xmlns="" id="{3E184DA9-D639-471F-AE66-E4AAF987ACE6}"/>
              </a:ext>
            </a:extLst>
          </p:cNvPr>
          <p:cNvSpPr txBox="1"/>
          <p:nvPr/>
        </p:nvSpPr>
        <p:spPr>
          <a:xfrm>
            <a:off x="8282651" y="1704159"/>
            <a:ext cx="338650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 HERE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xmlns="" id="{3015A5DE-D8C3-4023-9A13-ED356FDBCB3A}"/>
              </a:ext>
            </a:extLst>
          </p:cNvPr>
          <p:cNvSpPr txBox="1"/>
          <p:nvPr/>
        </p:nvSpPr>
        <p:spPr>
          <a:xfrm>
            <a:off x="8407314" y="2311599"/>
            <a:ext cx="3261841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77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4E03BC-8873-4398-9BF7-68A0E52031CB}"/>
              </a:ext>
            </a:extLst>
          </p:cNvPr>
          <p:cNvSpPr/>
          <p:nvPr/>
        </p:nvSpPr>
        <p:spPr>
          <a:xfrm>
            <a:off x="0" y="0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B4F54E9-D79E-468B-856E-41D1A6EE2E60}"/>
              </a:ext>
            </a:extLst>
          </p:cNvPr>
          <p:cNvSpPr/>
          <p:nvPr/>
        </p:nvSpPr>
        <p:spPr>
          <a:xfrm>
            <a:off x="1" y="6644897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0F50D7E-3681-44B2-870E-57CA084C362F}"/>
              </a:ext>
            </a:extLst>
          </p:cNvPr>
          <p:cNvGrpSpPr/>
          <p:nvPr/>
        </p:nvGrpSpPr>
        <p:grpSpPr>
          <a:xfrm>
            <a:off x="4148869" y="1781175"/>
            <a:ext cx="1798320" cy="2369185"/>
            <a:chOff x="6638" y="3469"/>
            <a:chExt cx="2832" cy="3731"/>
          </a:xfrm>
          <a:solidFill>
            <a:srgbClr val="E9E2D9"/>
          </a:solidFill>
        </p:grpSpPr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xmlns="" id="{8A263B2E-512D-40E9-A95C-F47B56139E8D}"/>
                </a:ext>
              </a:extLst>
            </p:cNvPr>
            <p:cNvSpPr/>
            <p:nvPr/>
          </p:nvSpPr>
          <p:spPr bwMode="auto">
            <a:xfrm>
              <a:off x="6638" y="3469"/>
              <a:ext cx="2832" cy="3731"/>
            </a:xfrm>
            <a:custGeom>
              <a:avLst/>
              <a:gdLst>
                <a:gd name="T0" fmla="*/ 2147483647 w 588"/>
                <a:gd name="T1" fmla="*/ 2147483647 h 775"/>
                <a:gd name="T2" fmla="*/ 2147483647 w 588"/>
                <a:gd name="T3" fmla="*/ 2147483647 h 775"/>
                <a:gd name="T4" fmla="*/ 0 w 588"/>
                <a:gd name="T5" fmla="*/ 2147483647 h 775"/>
                <a:gd name="T6" fmla="*/ 0 w 588"/>
                <a:gd name="T7" fmla="*/ 2147483647 h 775"/>
                <a:gd name="T8" fmla="*/ 0 w 588"/>
                <a:gd name="T9" fmla="*/ 2147483647 h 775"/>
                <a:gd name="T10" fmla="*/ 2147483647 w 588"/>
                <a:gd name="T11" fmla="*/ 0 h 775"/>
                <a:gd name="T12" fmla="*/ 2147483647 w 588"/>
                <a:gd name="T13" fmla="*/ 2147483647 h 775"/>
                <a:gd name="T14" fmla="*/ 2147483647 w 588"/>
                <a:gd name="T15" fmla="*/ 2147483647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775"/>
                  </a:moveTo>
                  <a:cubicBezTo>
                    <a:pt x="235" y="775"/>
                    <a:pt x="235" y="775"/>
                    <a:pt x="235" y="775"/>
                  </a:cubicBezTo>
                  <a:cubicBezTo>
                    <a:pt x="107" y="775"/>
                    <a:pt x="2" y="672"/>
                    <a:pt x="0" y="543"/>
                  </a:cubicBezTo>
                  <a:cubicBezTo>
                    <a:pt x="0" y="542"/>
                    <a:pt x="0" y="541"/>
                    <a:pt x="0" y="539"/>
                  </a:cubicBezTo>
                  <a:cubicBezTo>
                    <a:pt x="0" y="538"/>
                    <a:pt x="0" y="537"/>
                    <a:pt x="0" y="536"/>
                  </a:cubicBezTo>
                  <a:cubicBezTo>
                    <a:pt x="1" y="297"/>
                    <a:pt x="146" y="91"/>
                    <a:pt x="353" y="0"/>
                  </a:cubicBezTo>
                  <a:cubicBezTo>
                    <a:pt x="353" y="539"/>
                    <a:pt x="353" y="539"/>
                    <a:pt x="353" y="539"/>
                  </a:cubicBezTo>
                  <a:cubicBezTo>
                    <a:pt x="353" y="670"/>
                    <a:pt x="458" y="775"/>
                    <a:pt x="588" y="775"/>
                  </a:cubicBezTo>
                  <a:close/>
                </a:path>
              </a:pathLst>
            </a:custGeom>
            <a:grpFill/>
            <a:ln w="10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矩形 56">
              <a:extLst>
                <a:ext uri="{FF2B5EF4-FFF2-40B4-BE49-F238E27FC236}">
                  <a16:creationId xmlns:a16="http://schemas.microsoft.com/office/drawing/2014/main" xmlns="" id="{8487ED2F-8350-4A95-B8DD-972F7DDD8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4" y="5044"/>
              <a:ext cx="861" cy="8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6B32146-8EBE-4E79-82C7-DBEB0C56BD0D}"/>
              </a:ext>
            </a:extLst>
          </p:cNvPr>
          <p:cNvGrpSpPr/>
          <p:nvPr/>
        </p:nvGrpSpPr>
        <p:grpSpPr>
          <a:xfrm>
            <a:off x="5228369" y="1630680"/>
            <a:ext cx="2366010" cy="1798320"/>
            <a:chOff x="8338" y="3232"/>
            <a:chExt cx="3726" cy="2832"/>
          </a:xfrm>
          <a:solidFill>
            <a:srgbClr val="E9E2D9"/>
          </a:solidFill>
        </p:grpSpPr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xmlns="" id="{A898A008-9421-4B90-BFD1-873B20308B4E}"/>
                </a:ext>
              </a:extLst>
            </p:cNvPr>
            <p:cNvSpPr/>
            <p:nvPr/>
          </p:nvSpPr>
          <p:spPr bwMode="auto">
            <a:xfrm>
              <a:off x="8338" y="3232"/>
              <a:ext cx="3726" cy="2832"/>
            </a:xfrm>
            <a:custGeom>
              <a:avLst/>
              <a:gdLst>
                <a:gd name="T0" fmla="*/ 2147483647 w 774"/>
                <a:gd name="T1" fmla="*/ 2147483647 h 588"/>
                <a:gd name="T2" fmla="*/ 2147483647 w 774"/>
                <a:gd name="T3" fmla="*/ 2147483647 h 588"/>
                <a:gd name="T4" fmla="*/ 0 w 774"/>
                <a:gd name="T5" fmla="*/ 2147483647 h 588"/>
                <a:gd name="T6" fmla="*/ 0 w 774"/>
                <a:gd name="T7" fmla="*/ 2147483647 h 588"/>
                <a:gd name="T8" fmla="*/ 0 w 774"/>
                <a:gd name="T9" fmla="*/ 2147483647 h 588"/>
                <a:gd name="T10" fmla="*/ 0 w 774"/>
                <a:gd name="T11" fmla="*/ 2147483647 h 588"/>
                <a:gd name="T12" fmla="*/ 0 w 774"/>
                <a:gd name="T13" fmla="*/ 2147483647 h 588"/>
                <a:gd name="T14" fmla="*/ 2147483647 w 774"/>
                <a:gd name="T15" fmla="*/ 0 h 588"/>
                <a:gd name="T16" fmla="*/ 2147483647 w 774"/>
                <a:gd name="T17" fmla="*/ 0 h 588"/>
                <a:gd name="T18" fmla="*/ 2147483647 w 774"/>
                <a:gd name="T19" fmla="*/ 0 h 588"/>
                <a:gd name="T20" fmla="*/ 2147483647 w 774"/>
                <a:gd name="T21" fmla="*/ 2147483647 h 588"/>
                <a:gd name="T22" fmla="*/ 2147483647 w 774"/>
                <a:gd name="T23" fmla="*/ 2147483647 h 5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74" h="588">
                  <a:moveTo>
                    <a:pt x="774" y="353"/>
                  </a:moveTo>
                  <a:cubicBezTo>
                    <a:pt x="235" y="353"/>
                    <a:pt x="235" y="353"/>
                    <a:pt x="235" y="353"/>
                  </a:cubicBezTo>
                  <a:cubicBezTo>
                    <a:pt x="108" y="353"/>
                    <a:pt x="5" y="453"/>
                    <a:pt x="0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1"/>
                    <a:pt x="0" y="583"/>
                    <a:pt x="0" y="585"/>
                  </a:cubicBezTo>
                  <a:cubicBezTo>
                    <a:pt x="0" y="586"/>
                    <a:pt x="0" y="587"/>
                    <a:pt x="0" y="58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107"/>
                    <a:pt x="103" y="2"/>
                    <a:pt x="231" y="0"/>
                  </a:cubicBezTo>
                  <a:cubicBezTo>
                    <a:pt x="233" y="0"/>
                    <a:pt x="234" y="0"/>
                    <a:pt x="235" y="0"/>
                  </a:cubicBezTo>
                  <a:cubicBezTo>
                    <a:pt x="236" y="0"/>
                    <a:pt x="237" y="0"/>
                    <a:pt x="238" y="0"/>
                  </a:cubicBezTo>
                  <a:cubicBezTo>
                    <a:pt x="475" y="1"/>
                    <a:pt x="679" y="143"/>
                    <a:pt x="771" y="345"/>
                  </a:cubicBezTo>
                  <a:cubicBezTo>
                    <a:pt x="772" y="348"/>
                    <a:pt x="773" y="350"/>
                    <a:pt x="774" y="35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矩形 57">
              <a:extLst>
                <a:ext uri="{FF2B5EF4-FFF2-40B4-BE49-F238E27FC236}">
                  <a16:creationId xmlns:a16="http://schemas.microsoft.com/office/drawing/2014/main" xmlns="" id="{1EBEA883-23B4-48D1-9297-556652BE3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7" y="3705"/>
              <a:ext cx="861" cy="8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DE06E19B-5ECB-448E-9471-D597A3515F2B}"/>
              </a:ext>
            </a:extLst>
          </p:cNvPr>
          <p:cNvGrpSpPr/>
          <p:nvPr/>
        </p:nvGrpSpPr>
        <p:grpSpPr>
          <a:xfrm>
            <a:off x="5946554" y="2710180"/>
            <a:ext cx="1798320" cy="2369185"/>
            <a:chOff x="9469" y="4932"/>
            <a:chExt cx="2832" cy="3731"/>
          </a:xfrm>
          <a:solidFill>
            <a:srgbClr val="E9E2D9"/>
          </a:solidFill>
        </p:grpSpPr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="" id="{F62E2459-5D62-4251-A014-636F315AE143}"/>
                </a:ext>
              </a:extLst>
            </p:cNvPr>
            <p:cNvSpPr/>
            <p:nvPr/>
          </p:nvSpPr>
          <p:spPr bwMode="auto">
            <a:xfrm>
              <a:off x="9469" y="4932"/>
              <a:ext cx="2832" cy="3731"/>
            </a:xfrm>
            <a:custGeom>
              <a:avLst/>
              <a:gdLst>
                <a:gd name="T0" fmla="*/ 2147483647 w 588"/>
                <a:gd name="T1" fmla="*/ 2147483647 h 775"/>
                <a:gd name="T2" fmla="*/ 2147483647 w 588"/>
                <a:gd name="T3" fmla="*/ 2147483647 h 775"/>
                <a:gd name="T4" fmla="*/ 2147483647 w 588"/>
                <a:gd name="T5" fmla="*/ 2147483647 h 775"/>
                <a:gd name="T6" fmla="*/ 2147483647 w 588"/>
                <a:gd name="T7" fmla="*/ 2147483647 h 775"/>
                <a:gd name="T8" fmla="*/ 0 w 588"/>
                <a:gd name="T9" fmla="*/ 0 h 775"/>
                <a:gd name="T10" fmla="*/ 2147483647 w 588"/>
                <a:gd name="T11" fmla="*/ 0 h 775"/>
                <a:gd name="T12" fmla="*/ 2147483647 w 588"/>
                <a:gd name="T13" fmla="*/ 2147483647 h 775"/>
                <a:gd name="T14" fmla="*/ 2147483647 w 588"/>
                <a:gd name="T15" fmla="*/ 2147483647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235"/>
                  </a:moveTo>
                  <a:cubicBezTo>
                    <a:pt x="588" y="237"/>
                    <a:pt x="588" y="238"/>
                    <a:pt x="588" y="239"/>
                  </a:cubicBezTo>
                  <a:cubicBezTo>
                    <a:pt x="587" y="478"/>
                    <a:pt x="442" y="684"/>
                    <a:pt x="236" y="775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36" y="105"/>
                    <a:pt x="130" y="0"/>
                    <a:pt x="0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482" y="0"/>
                    <a:pt x="586" y="103"/>
                    <a:pt x="588" y="232"/>
                  </a:cubicBezTo>
                  <a:cubicBezTo>
                    <a:pt x="588" y="233"/>
                    <a:pt x="588" y="234"/>
                    <a:pt x="588" y="235"/>
                  </a:cubicBezTo>
                  <a:close/>
                </a:path>
              </a:pathLst>
            </a:custGeom>
            <a:grpFill/>
            <a:ln w="10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矩形 58">
              <a:extLst>
                <a:ext uri="{FF2B5EF4-FFF2-40B4-BE49-F238E27FC236}">
                  <a16:creationId xmlns:a16="http://schemas.microsoft.com/office/drawing/2014/main" xmlns="" id="{0F04B365-8F09-4C3C-BE68-0F31109F9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0" y="6001"/>
              <a:ext cx="861" cy="8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F6D7B130-F2CF-4695-ACAF-E9547B76F735}"/>
              </a:ext>
            </a:extLst>
          </p:cNvPr>
          <p:cNvGrpSpPr/>
          <p:nvPr/>
        </p:nvGrpSpPr>
        <p:grpSpPr>
          <a:xfrm>
            <a:off x="4298729" y="3429000"/>
            <a:ext cx="2369185" cy="1800860"/>
            <a:chOff x="6874" y="6064"/>
            <a:chExt cx="3731" cy="2836"/>
          </a:xfrm>
          <a:solidFill>
            <a:srgbClr val="E9E2D9"/>
          </a:soli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8D19CE68-0B2F-4604-958C-FA48788ADA64}"/>
                </a:ext>
              </a:extLst>
            </p:cNvPr>
            <p:cNvSpPr/>
            <p:nvPr/>
          </p:nvSpPr>
          <p:spPr bwMode="auto">
            <a:xfrm>
              <a:off x="6874" y="6064"/>
              <a:ext cx="3731" cy="2836"/>
            </a:xfrm>
            <a:custGeom>
              <a:avLst/>
              <a:gdLst>
                <a:gd name="T0" fmla="*/ 2147483647 w 775"/>
                <a:gd name="T1" fmla="*/ 0 h 589"/>
                <a:gd name="T2" fmla="*/ 2147483647 w 775"/>
                <a:gd name="T3" fmla="*/ 2147483647 h 589"/>
                <a:gd name="T4" fmla="*/ 2147483647 w 775"/>
                <a:gd name="T5" fmla="*/ 2147483647 h 589"/>
                <a:gd name="T6" fmla="*/ 2147483647 w 775"/>
                <a:gd name="T7" fmla="*/ 2147483647 h 589"/>
                <a:gd name="T8" fmla="*/ 2147483647 w 775"/>
                <a:gd name="T9" fmla="*/ 2147483647 h 589"/>
                <a:gd name="T10" fmla="*/ 0 w 775"/>
                <a:gd name="T11" fmla="*/ 2147483647 h 589"/>
                <a:gd name="T12" fmla="*/ 2147483647 w 775"/>
                <a:gd name="T13" fmla="*/ 2147483647 h 589"/>
                <a:gd name="T14" fmla="*/ 2147483647 w 775"/>
                <a:gd name="T15" fmla="*/ 0 h 5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75" h="589">
                  <a:moveTo>
                    <a:pt x="775" y="0"/>
                  </a:moveTo>
                  <a:cubicBezTo>
                    <a:pt x="775" y="353"/>
                    <a:pt x="775" y="353"/>
                    <a:pt x="775" y="353"/>
                  </a:cubicBezTo>
                  <a:cubicBezTo>
                    <a:pt x="775" y="482"/>
                    <a:pt x="671" y="587"/>
                    <a:pt x="543" y="589"/>
                  </a:cubicBezTo>
                  <a:cubicBezTo>
                    <a:pt x="542" y="589"/>
                    <a:pt x="540" y="589"/>
                    <a:pt x="539" y="589"/>
                  </a:cubicBezTo>
                  <a:cubicBezTo>
                    <a:pt x="538" y="589"/>
                    <a:pt x="537" y="589"/>
                    <a:pt x="536" y="589"/>
                  </a:cubicBezTo>
                  <a:cubicBezTo>
                    <a:pt x="296" y="587"/>
                    <a:pt x="90" y="443"/>
                    <a:pt x="0" y="236"/>
                  </a:cubicBezTo>
                  <a:cubicBezTo>
                    <a:pt x="539" y="236"/>
                    <a:pt x="539" y="236"/>
                    <a:pt x="539" y="236"/>
                  </a:cubicBezTo>
                  <a:cubicBezTo>
                    <a:pt x="669" y="236"/>
                    <a:pt x="775" y="131"/>
                    <a:pt x="775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矩形 59">
              <a:extLst>
                <a:ext uri="{FF2B5EF4-FFF2-40B4-BE49-F238E27FC236}">
                  <a16:creationId xmlns:a16="http://schemas.microsoft.com/office/drawing/2014/main" xmlns="" id="{36B0C03F-B3FC-4318-AD29-7FC3AEFE3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3" y="7556"/>
              <a:ext cx="861" cy="8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7D82C8E4-0192-49B0-8C72-FB3857B20CDD}"/>
              </a:ext>
            </a:extLst>
          </p:cNvPr>
          <p:cNvSpPr txBox="1"/>
          <p:nvPr/>
        </p:nvSpPr>
        <p:spPr>
          <a:xfrm>
            <a:off x="1788556" y="1635895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91">
            <a:extLst>
              <a:ext uri="{FF2B5EF4-FFF2-40B4-BE49-F238E27FC236}">
                <a16:creationId xmlns:a16="http://schemas.microsoft.com/office/drawing/2014/main" xmlns="" id="{0DEBDFE9-FA8A-4FA5-BCD8-1716634B0686}"/>
              </a:ext>
            </a:extLst>
          </p:cNvPr>
          <p:cNvSpPr txBox="1"/>
          <p:nvPr/>
        </p:nvSpPr>
        <p:spPr>
          <a:xfrm>
            <a:off x="1118649" y="1974850"/>
            <a:ext cx="2838450" cy="7877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262626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" name="TextBox 104">
            <a:extLst>
              <a:ext uri="{FF2B5EF4-FFF2-40B4-BE49-F238E27FC236}">
                <a16:creationId xmlns:a16="http://schemas.microsoft.com/office/drawing/2014/main" xmlns="" id="{CA67B5C8-391B-4D0C-A1AC-8C5EABF1C217}"/>
              </a:ext>
            </a:extLst>
          </p:cNvPr>
          <p:cNvSpPr txBox="1"/>
          <p:nvPr/>
        </p:nvSpPr>
        <p:spPr>
          <a:xfrm>
            <a:off x="7820439" y="1974850"/>
            <a:ext cx="2947035" cy="7877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262626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7C3AE70D-C15B-4E1F-B73D-472C30385D79}"/>
              </a:ext>
            </a:extLst>
          </p:cNvPr>
          <p:cNvSpPr txBox="1"/>
          <p:nvPr/>
        </p:nvSpPr>
        <p:spPr>
          <a:xfrm>
            <a:off x="7745050" y="1630390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050A80D4-67FC-4FB5-888F-983C1BCF2F5C}"/>
              </a:ext>
            </a:extLst>
          </p:cNvPr>
          <p:cNvSpPr txBox="1"/>
          <p:nvPr/>
        </p:nvSpPr>
        <p:spPr>
          <a:xfrm>
            <a:off x="1788556" y="3911150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91">
            <a:extLst>
              <a:ext uri="{FF2B5EF4-FFF2-40B4-BE49-F238E27FC236}">
                <a16:creationId xmlns:a16="http://schemas.microsoft.com/office/drawing/2014/main" xmlns="" id="{EF6B95EA-CFB9-4713-9FFF-C0FFF6614C41}"/>
              </a:ext>
            </a:extLst>
          </p:cNvPr>
          <p:cNvSpPr txBox="1"/>
          <p:nvPr/>
        </p:nvSpPr>
        <p:spPr>
          <a:xfrm>
            <a:off x="1118649" y="4244975"/>
            <a:ext cx="2838450" cy="7877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262626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" name="TextBox 104">
            <a:extLst>
              <a:ext uri="{FF2B5EF4-FFF2-40B4-BE49-F238E27FC236}">
                <a16:creationId xmlns:a16="http://schemas.microsoft.com/office/drawing/2014/main" xmlns="" id="{F463D8C5-FD61-48B4-9A5F-78F08EB701B1}"/>
              </a:ext>
            </a:extLst>
          </p:cNvPr>
          <p:cNvSpPr txBox="1"/>
          <p:nvPr/>
        </p:nvSpPr>
        <p:spPr>
          <a:xfrm>
            <a:off x="7790594" y="4250055"/>
            <a:ext cx="2976880" cy="7877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262626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xmlns="" id="{1854FFF7-700D-4F6D-840F-00C196626D18}"/>
              </a:ext>
            </a:extLst>
          </p:cNvPr>
          <p:cNvSpPr txBox="1"/>
          <p:nvPr/>
        </p:nvSpPr>
        <p:spPr>
          <a:xfrm>
            <a:off x="7745050" y="3910725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003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4E03BC-8873-4398-9BF7-68A0E52031CB}"/>
              </a:ext>
            </a:extLst>
          </p:cNvPr>
          <p:cNvSpPr/>
          <p:nvPr/>
        </p:nvSpPr>
        <p:spPr>
          <a:xfrm>
            <a:off x="0" y="0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B4F54E9-D79E-468B-856E-41D1A6EE2E60}"/>
              </a:ext>
            </a:extLst>
          </p:cNvPr>
          <p:cNvSpPr/>
          <p:nvPr/>
        </p:nvSpPr>
        <p:spPr>
          <a:xfrm>
            <a:off x="1" y="6644897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14595F8-A31B-47AD-AC90-3BAAA3BEB50E}"/>
              </a:ext>
            </a:extLst>
          </p:cNvPr>
          <p:cNvSpPr txBox="1"/>
          <p:nvPr/>
        </p:nvSpPr>
        <p:spPr>
          <a:xfrm>
            <a:off x="1127852" y="2340337"/>
            <a:ext cx="3357564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 HERE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C2EBA44-EC0B-423F-BAF2-5A3162331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852" y="2827656"/>
            <a:ext cx="3357564" cy="18846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2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8C2B3DC-A7B5-4D57-9A06-50D31DEBBCA2}"/>
              </a:ext>
            </a:extLst>
          </p:cNvPr>
          <p:cNvSpPr/>
          <p:nvPr/>
        </p:nvSpPr>
        <p:spPr>
          <a:xfrm>
            <a:off x="5697029" y="1485901"/>
            <a:ext cx="857250" cy="857250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C573B9A-D79E-4881-8989-716810476205}"/>
              </a:ext>
            </a:extLst>
          </p:cNvPr>
          <p:cNvSpPr txBox="1"/>
          <p:nvPr/>
        </p:nvSpPr>
        <p:spPr>
          <a:xfrm>
            <a:off x="6610550" y="2218848"/>
            <a:ext cx="4428921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200" dirty="0"/>
          </a:p>
        </p:txBody>
      </p:sp>
      <p:sp>
        <p:nvSpPr>
          <p:cNvPr id="10" name="文本框 22">
            <a:extLst>
              <a:ext uri="{FF2B5EF4-FFF2-40B4-BE49-F238E27FC236}">
                <a16:creationId xmlns:a16="http://schemas.microsoft.com/office/drawing/2014/main" xmlns="" id="{3870F052-B5ED-4C2F-B65F-C5D648074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0551" y="1621542"/>
            <a:ext cx="276739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TITTLE HERE</a:t>
            </a:r>
            <a:endParaRPr lang="zh-CN" altLang="en-US" sz="24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CF723B6-3CC6-4DD1-8936-30801CB24BF0}"/>
              </a:ext>
            </a:extLst>
          </p:cNvPr>
          <p:cNvSpPr/>
          <p:nvPr/>
        </p:nvSpPr>
        <p:spPr>
          <a:xfrm>
            <a:off x="5697029" y="3679204"/>
            <a:ext cx="857250" cy="857250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02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92B4FC0-5265-4EBD-925C-2E75B7EBA6B7}"/>
              </a:ext>
            </a:extLst>
          </p:cNvPr>
          <p:cNvSpPr txBox="1"/>
          <p:nvPr/>
        </p:nvSpPr>
        <p:spPr>
          <a:xfrm>
            <a:off x="6610550" y="4412151"/>
            <a:ext cx="4428921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200" dirty="0"/>
          </a:p>
        </p:txBody>
      </p:sp>
      <p:sp>
        <p:nvSpPr>
          <p:cNvPr id="13" name="文本框 22">
            <a:extLst>
              <a:ext uri="{FF2B5EF4-FFF2-40B4-BE49-F238E27FC236}">
                <a16:creationId xmlns:a16="http://schemas.microsoft.com/office/drawing/2014/main" xmlns="" id="{AE655420-9A66-4DD6-8FD5-D6F6E6373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0551" y="3814845"/>
            <a:ext cx="276739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TITTLE HERE</a:t>
            </a:r>
            <a:endParaRPr lang="zh-CN" altLang="en-US" sz="24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68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1" grpId="0" animBg="1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4E03BC-8873-4398-9BF7-68A0E52031CB}"/>
              </a:ext>
            </a:extLst>
          </p:cNvPr>
          <p:cNvSpPr/>
          <p:nvPr/>
        </p:nvSpPr>
        <p:spPr>
          <a:xfrm>
            <a:off x="0" y="0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B4F54E9-D79E-468B-856E-41D1A6EE2E60}"/>
              </a:ext>
            </a:extLst>
          </p:cNvPr>
          <p:cNvSpPr/>
          <p:nvPr/>
        </p:nvSpPr>
        <p:spPr>
          <a:xfrm>
            <a:off x="1" y="6644897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7ADCA6D-EC94-4B92-9066-525F3DDB7FC8}"/>
              </a:ext>
            </a:extLst>
          </p:cNvPr>
          <p:cNvGrpSpPr/>
          <p:nvPr/>
        </p:nvGrpSpPr>
        <p:grpSpPr>
          <a:xfrm>
            <a:off x="1597948" y="459268"/>
            <a:ext cx="9470658" cy="4056461"/>
            <a:chOff x="1077443" y="1021976"/>
            <a:chExt cx="7328651" cy="3138999"/>
          </a:xfrm>
        </p:grpSpPr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D6C8273E-E693-4EEA-B1FE-8F9A9A1BD537}"/>
                </a:ext>
              </a:extLst>
            </p:cNvPr>
            <p:cNvSpPr/>
            <p:nvPr/>
          </p:nvSpPr>
          <p:spPr>
            <a:xfrm>
              <a:off x="1237788" y="3318459"/>
              <a:ext cx="1187118" cy="769449"/>
            </a:xfrm>
            <a:prstGeom prst="triangle">
              <a:avLst/>
            </a:prstGeom>
            <a:solidFill>
              <a:srgbClr val="E9E2D9"/>
            </a:solidFill>
            <a:ln>
              <a:noFill/>
            </a:ln>
            <a:effectLst>
              <a:outerShdw blurRad="76200" dist="25400" dir="5400000" algn="t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15B19B3B-747C-425F-AE68-E6B505E3E6D5}"/>
                </a:ext>
              </a:extLst>
            </p:cNvPr>
            <p:cNvSpPr/>
            <p:nvPr/>
          </p:nvSpPr>
          <p:spPr>
            <a:xfrm>
              <a:off x="2238891" y="2689413"/>
              <a:ext cx="2157619" cy="1398494"/>
            </a:xfrm>
            <a:prstGeom prst="triangle">
              <a:avLst/>
            </a:prstGeom>
            <a:solidFill>
              <a:srgbClr val="E9E2D9"/>
            </a:solidFill>
            <a:ln>
              <a:noFill/>
            </a:ln>
            <a:effectLst>
              <a:outerShdw blurRad="76200" dist="25400" dir="5400000" algn="t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96447EF8-C573-4A76-BC52-E164D08BFC7F}"/>
                </a:ext>
              </a:extLst>
            </p:cNvPr>
            <p:cNvSpPr/>
            <p:nvPr/>
          </p:nvSpPr>
          <p:spPr>
            <a:xfrm>
              <a:off x="4396510" y="3216537"/>
              <a:ext cx="1681563" cy="871370"/>
            </a:xfrm>
            <a:prstGeom prst="triangle">
              <a:avLst/>
            </a:prstGeom>
            <a:solidFill>
              <a:srgbClr val="E9E2D9"/>
            </a:solidFill>
            <a:ln>
              <a:noFill/>
            </a:ln>
            <a:effectLst>
              <a:outerShdw blurRad="76200" dist="25400" dir="5400000" algn="t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xmlns="" id="{B36D1C97-63B8-4288-AA00-661FD7F74511}"/>
                </a:ext>
              </a:extLst>
            </p:cNvPr>
            <p:cNvSpPr/>
            <p:nvPr/>
          </p:nvSpPr>
          <p:spPr>
            <a:xfrm>
              <a:off x="5873675" y="1904106"/>
              <a:ext cx="2455546" cy="2183803"/>
            </a:xfrm>
            <a:prstGeom prst="triangle">
              <a:avLst/>
            </a:prstGeom>
            <a:solidFill>
              <a:srgbClr val="E9E2D9"/>
            </a:solidFill>
            <a:ln>
              <a:noFill/>
            </a:ln>
            <a:effectLst>
              <a:outerShdw blurRad="76200" dist="25400" dir="5400000" algn="t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1" name="淘宝网Chenying0907出品 52">
              <a:extLst>
                <a:ext uri="{FF2B5EF4-FFF2-40B4-BE49-F238E27FC236}">
                  <a16:creationId xmlns:a16="http://schemas.microsoft.com/office/drawing/2014/main" xmlns="" id="{1D8D436E-8AF2-48EB-BE01-61660826393F}"/>
                </a:ext>
              </a:extLst>
            </p:cNvPr>
            <p:cNvGrpSpPr/>
            <p:nvPr/>
          </p:nvGrpSpPr>
          <p:grpSpPr>
            <a:xfrm>
              <a:off x="1861073" y="2204706"/>
              <a:ext cx="266394" cy="603040"/>
              <a:chOff x="1861073" y="1617929"/>
              <a:chExt cx="266394" cy="1189817"/>
            </a:xfrm>
          </p:grpSpPr>
          <p:cxnSp>
            <p:nvCxnSpPr>
              <p:cNvPr id="26" name="淘宝网Chenying0907出品 37">
                <a:extLst>
                  <a:ext uri="{FF2B5EF4-FFF2-40B4-BE49-F238E27FC236}">
                    <a16:creationId xmlns:a16="http://schemas.microsoft.com/office/drawing/2014/main" xmlns="" id="{9E6E183A-68F4-475B-A187-A419AB4BFD00}"/>
                  </a:ext>
                </a:extLst>
              </p:cNvPr>
              <p:cNvCxnSpPr/>
              <p:nvPr/>
            </p:nvCxnSpPr>
            <p:spPr>
              <a:xfrm>
                <a:off x="1861073" y="1785769"/>
                <a:ext cx="0" cy="1021977"/>
              </a:xfrm>
              <a:prstGeom prst="line">
                <a:avLst/>
              </a:prstGeom>
              <a:ln w="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等腰三角形 26">
                <a:extLst>
                  <a:ext uri="{FF2B5EF4-FFF2-40B4-BE49-F238E27FC236}">
                    <a16:creationId xmlns:a16="http://schemas.microsoft.com/office/drawing/2014/main" xmlns="" id="{DFF774AD-F7F9-46B3-B633-0858F47F8201}"/>
                  </a:ext>
                </a:extLst>
              </p:cNvPr>
              <p:cNvSpPr/>
              <p:nvPr/>
            </p:nvSpPr>
            <p:spPr>
              <a:xfrm rot="5400000">
                <a:off x="1826431" y="1652571"/>
                <a:ext cx="335677" cy="266394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76200" dist="25400" dir="5400000" algn="t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淘宝网Chenying0907出品 51">
              <a:extLst>
                <a:ext uri="{FF2B5EF4-FFF2-40B4-BE49-F238E27FC236}">
                  <a16:creationId xmlns:a16="http://schemas.microsoft.com/office/drawing/2014/main" xmlns="" id="{B26AD09B-1202-4D6D-8398-B9B77EBE124B}"/>
                </a:ext>
              </a:extLst>
            </p:cNvPr>
            <p:cNvGrpSpPr/>
            <p:nvPr/>
          </p:nvGrpSpPr>
          <p:grpSpPr>
            <a:xfrm>
              <a:off x="3324113" y="1775006"/>
              <a:ext cx="266394" cy="640087"/>
              <a:chOff x="3324113" y="1152180"/>
              <a:chExt cx="266394" cy="1262912"/>
            </a:xfrm>
          </p:grpSpPr>
          <p:cxnSp>
            <p:nvCxnSpPr>
              <p:cNvPr id="24" name="淘宝网Chenying0907出品 38">
                <a:extLst>
                  <a:ext uri="{FF2B5EF4-FFF2-40B4-BE49-F238E27FC236}">
                    <a16:creationId xmlns:a16="http://schemas.microsoft.com/office/drawing/2014/main" xmlns="" id="{262A9F78-B655-430F-826B-6305A35FB422}"/>
                  </a:ext>
                </a:extLst>
              </p:cNvPr>
              <p:cNvCxnSpPr/>
              <p:nvPr/>
            </p:nvCxnSpPr>
            <p:spPr>
              <a:xfrm>
                <a:off x="3324113" y="1393115"/>
                <a:ext cx="0" cy="1021977"/>
              </a:xfrm>
              <a:prstGeom prst="line">
                <a:avLst/>
              </a:prstGeom>
              <a:ln w="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等腰三角形 24">
                <a:extLst>
                  <a:ext uri="{FF2B5EF4-FFF2-40B4-BE49-F238E27FC236}">
                    <a16:creationId xmlns:a16="http://schemas.microsoft.com/office/drawing/2014/main" xmlns="" id="{65B832A3-E5B6-4F82-B6CE-D31F38FDF72E}"/>
                  </a:ext>
                </a:extLst>
              </p:cNvPr>
              <p:cNvSpPr/>
              <p:nvPr/>
            </p:nvSpPr>
            <p:spPr>
              <a:xfrm rot="5400000">
                <a:off x="3289471" y="1186822"/>
                <a:ext cx="335677" cy="266394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76200" dist="25400" dir="5400000" algn="t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淘宝网Chenying0907出品 50">
              <a:extLst>
                <a:ext uri="{FF2B5EF4-FFF2-40B4-BE49-F238E27FC236}">
                  <a16:creationId xmlns:a16="http://schemas.microsoft.com/office/drawing/2014/main" xmlns="" id="{EA0BAA2F-F644-4ACC-88A6-E478CAF7EED1}"/>
                </a:ext>
              </a:extLst>
            </p:cNvPr>
            <p:cNvGrpSpPr/>
            <p:nvPr/>
          </p:nvGrpSpPr>
          <p:grpSpPr>
            <a:xfrm>
              <a:off x="5237290" y="2341341"/>
              <a:ext cx="266394" cy="583401"/>
              <a:chOff x="5237290" y="1773671"/>
              <a:chExt cx="266394" cy="1151070"/>
            </a:xfrm>
          </p:grpSpPr>
          <p:cxnSp>
            <p:nvCxnSpPr>
              <p:cNvPr id="22" name="淘宝网Chenying0907出品 39">
                <a:extLst>
                  <a:ext uri="{FF2B5EF4-FFF2-40B4-BE49-F238E27FC236}">
                    <a16:creationId xmlns:a16="http://schemas.microsoft.com/office/drawing/2014/main" xmlns="" id="{0FFD0160-C701-421F-A9B5-1AC9692E7482}"/>
                  </a:ext>
                </a:extLst>
              </p:cNvPr>
              <p:cNvCxnSpPr/>
              <p:nvPr/>
            </p:nvCxnSpPr>
            <p:spPr>
              <a:xfrm>
                <a:off x="5238974" y="1902764"/>
                <a:ext cx="0" cy="1021977"/>
              </a:xfrm>
              <a:prstGeom prst="line">
                <a:avLst/>
              </a:prstGeom>
              <a:ln w="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等腰三角形 22">
                <a:extLst>
                  <a:ext uri="{FF2B5EF4-FFF2-40B4-BE49-F238E27FC236}">
                    <a16:creationId xmlns:a16="http://schemas.microsoft.com/office/drawing/2014/main" xmlns="" id="{4BEDE116-EA9B-48DF-B2FC-B2683669B1C4}"/>
                  </a:ext>
                </a:extLst>
              </p:cNvPr>
              <p:cNvSpPr/>
              <p:nvPr/>
            </p:nvSpPr>
            <p:spPr>
              <a:xfrm rot="5400000">
                <a:off x="5202648" y="1808313"/>
                <a:ext cx="335677" cy="266394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76200" dist="25400" dir="5400000" algn="t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淘宝网Chenying0907出品 49">
              <a:extLst>
                <a:ext uri="{FF2B5EF4-FFF2-40B4-BE49-F238E27FC236}">
                  <a16:creationId xmlns:a16="http://schemas.microsoft.com/office/drawing/2014/main" xmlns="" id="{0CDF18B0-1296-4965-A9CC-C449F11C3FFB}"/>
                </a:ext>
              </a:extLst>
            </p:cNvPr>
            <p:cNvGrpSpPr/>
            <p:nvPr/>
          </p:nvGrpSpPr>
          <p:grpSpPr>
            <a:xfrm>
              <a:off x="7067774" y="1021976"/>
              <a:ext cx="266394" cy="628228"/>
              <a:chOff x="7067774" y="443159"/>
              <a:chExt cx="266394" cy="1207045"/>
            </a:xfrm>
          </p:grpSpPr>
          <p:cxnSp>
            <p:nvCxnSpPr>
              <p:cNvPr id="20" name="淘宝网Chenying0907出品 40">
                <a:extLst>
                  <a:ext uri="{FF2B5EF4-FFF2-40B4-BE49-F238E27FC236}">
                    <a16:creationId xmlns:a16="http://schemas.microsoft.com/office/drawing/2014/main" xmlns="" id="{1E8D7D95-9459-4E96-9EA4-E8732124F637}"/>
                  </a:ext>
                </a:extLst>
              </p:cNvPr>
              <p:cNvCxnSpPr/>
              <p:nvPr/>
            </p:nvCxnSpPr>
            <p:spPr>
              <a:xfrm>
                <a:off x="7067774" y="628227"/>
                <a:ext cx="0" cy="1021977"/>
              </a:xfrm>
              <a:prstGeom prst="line">
                <a:avLst/>
              </a:prstGeom>
              <a:ln w="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xmlns="" id="{CBCD1BC6-8F3E-4590-A317-0650D7119166}"/>
                  </a:ext>
                </a:extLst>
              </p:cNvPr>
              <p:cNvSpPr/>
              <p:nvPr/>
            </p:nvSpPr>
            <p:spPr>
              <a:xfrm rot="5400000">
                <a:off x="7033132" y="477801"/>
                <a:ext cx="335677" cy="266394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76200" dist="25400" dir="5400000" algn="t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淘宝网Chenying0907出品 45">
              <a:extLst>
                <a:ext uri="{FF2B5EF4-FFF2-40B4-BE49-F238E27FC236}">
                  <a16:creationId xmlns:a16="http://schemas.microsoft.com/office/drawing/2014/main" xmlns="" id="{54604A60-F5B5-4C08-B51B-67019C4615D2}"/>
                </a:ext>
              </a:extLst>
            </p:cNvPr>
            <p:cNvSpPr/>
            <p:nvPr/>
          </p:nvSpPr>
          <p:spPr>
            <a:xfrm>
              <a:off x="1335828" y="2929705"/>
              <a:ext cx="9910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TEXT</a:t>
              </a:r>
              <a:endParaRPr lang="zh-CN" altLang="en-US" sz="1200" b="1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淘宝网Chenying0907出品 46">
              <a:extLst>
                <a:ext uri="{FF2B5EF4-FFF2-40B4-BE49-F238E27FC236}">
                  <a16:creationId xmlns:a16="http://schemas.microsoft.com/office/drawing/2014/main" xmlns="" id="{23B41F3C-89C2-41B9-B670-9F7924395482}"/>
                </a:ext>
              </a:extLst>
            </p:cNvPr>
            <p:cNvSpPr/>
            <p:nvPr/>
          </p:nvSpPr>
          <p:spPr>
            <a:xfrm>
              <a:off x="2842722" y="2413755"/>
              <a:ext cx="9910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TEXT</a:t>
              </a:r>
              <a:endParaRPr lang="zh-CN" altLang="en-US" sz="1200" b="1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淘宝网Chenying0907出品 47">
              <a:extLst>
                <a:ext uri="{FF2B5EF4-FFF2-40B4-BE49-F238E27FC236}">
                  <a16:creationId xmlns:a16="http://schemas.microsoft.com/office/drawing/2014/main" xmlns="" id="{93974D89-B179-4453-8318-2A9A0F4C742D}"/>
                </a:ext>
              </a:extLst>
            </p:cNvPr>
            <p:cNvSpPr/>
            <p:nvPr/>
          </p:nvSpPr>
          <p:spPr>
            <a:xfrm>
              <a:off x="4741770" y="2970463"/>
              <a:ext cx="9910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TEXT</a:t>
              </a:r>
              <a:endParaRPr lang="zh-CN" altLang="en-US" sz="1200" b="1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淘宝网Chenying0907出品 48">
              <a:extLst>
                <a:ext uri="{FF2B5EF4-FFF2-40B4-BE49-F238E27FC236}">
                  <a16:creationId xmlns:a16="http://schemas.microsoft.com/office/drawing/2014/main" xmlns="" id="{687B5251-70A3-478C-AFE6-8BD3333AE5CB}"/>
                </a:ext>
              </a:extLst>
            </p:cNvPr>
            <p:cNvSpPr/>
            <p:nvPr/>
          </p:nvSpPr>
          <p:spPr>
            <a:xfrm>
              <a:off x="6572254" y="1676610"/>
              <a:ext cx="9910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b="1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TEXT</a:t>
              </a:r>
              <a:endParaRPr lang="zh-CN" altLang="en-US" sz="1200" b="1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" name="淘宝网Chenying0907出品 30">
              <a:extLst>
                <a:ext uri="{FF2B5EF4-FFF2-40B4-BE49-F238E27FC236}">
                  <a16:creationId xmlns:a16="http://schemas.microsoft.com/office/drawing/2014/main" xmlns="" id="{AD9D2312-4AD1-4907-BB26-79D5D277AE27}"/>
                </a:ext>
              </a:extLst>
            </p:cNvPr>
            <p:cNvSpPr/>
            <p:nvPr/>
          </p:nvSpPr>
          <p:spPr>
            <a:xfrm>
              <a:off x="1077443" y="4096776"/>
              <a:ext cx="7328651" cy="64199"/>
            </a:xfrm>
            <a:prstGeom prst="rect">
              <a:avLst/>
            </a:prstGeom>
            <a:solidFill>
              <a:schemeClr val="accent1">
                <a:lumMod val="75000"/>
                <a:alpha val="34000"/>
              </a:schemeClr>
            </a:solidFill>
            <a:ln>
              <a:noFill/>
            </a:ln>
            <a:effectLst>
              <a:outerShdw blurRad="76200" dist="25400" dir="5400000" algn="t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534B3C18-726F-4032-B1DD-C3199900D5CD}"/>
              </a:ext>
            </a:extLst>
          </p:cNvPr>
          <p:cNvSpPr txBox="1"/>
          <p:nvPr/>
        </p:nvSpPr>
        <p:spPr>
          <a:xfrm>
            <a:off x="1287493" y="5436791"/>
            <a:ext cx="9617014" cy="61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200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F00F0EFE-CAB4-4CA3-948E-D2AF721CB8B2}"/>
              </a:ext>
            </a:extLst>
          </p:cNvPr>
          <p:cNvSpPr txBox="1"/>
          <p:nvPr/>
        </p:nvSpPr>
        <p:spPr>
          <a:xfrm>
            <a:off x="1282493" y="4852977"/>
            <a:ext cx="4783132" cy="501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点击添加标题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95721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4499032-D28A-459B-93FA-A7D17D5E01B1}"/>
              </a:ext>
            </a:extLst>
          </p:cNvPr>
          <p:cNvSpPr/>
          <p:nvPr/>
        </p:nvSpPr>
        <p:spPr>
          <a:xfrm>
            <a:off x="0" y="2003155"/>
            <a:ext cx="12191999" cy="2851689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1340E41-CFDD-43BE-B36B-2684B0D63C74}"/>
              </a:ext>
            </a:extLst>
          </p:cNvPr>
          <p:cNvSpPr txBox="1"/>
          <p:nvPr/>
        </p:nvSpPr>
        <p:spPr>
          <a:xfrm>
            <a:off x="4883426" y="2598002"/>
            <a:ext cx="1212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0</a:t>
            </a:r>
            <a:endParaRPr lang="zh-CN" altLang="en-US" sz="4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675CA18-DA39-40DE-BE08-B248FF0ED78B}"/>
              </a:ext>
            </a:extLst>
          </p:cNvPr>
          <p:cNvSpPr txBox="1"/>
          <p:nvPr/>
        </p:nvSpPr>
        <p:spPr>
          <a:xfrm>
            <a:off x="6096000" y="2598003"/>
            <a:ext cx="1550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48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xmlns="" id="{3F69E0F6-DF1A-4C31-980E-C86E1D46ED16}"/>
              </a:ext>
            </a:extLst>
          </p:cNvPr>
          <p:cNvSpPr txBox="1"/>
          <p:nvPr/>
        </p:nvSpPr>
        <p:spPr>
          <a:xfrm>
            <a:off x="3002643" y="3920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31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4E03BC-8873-4398-9BF7-68A0E52031CB}"/>
              </a:ext>
            </a:extLst>
          </p:cNvPr>
          <p:cNvSpPr/>
          <p:nvPr/>
        </p:nvSpPr>
        <p:spPr>
          <a:xfrm>
            <a:off x="0" y="0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B4F54E9-D79E-468B-856E-41D1A6EE2E60}"/>
              </a:ext>
            </a:extLst>
          </p:cNvPr>
          <p:cNvSpPr/>
          <p:nvPr/>
        </p:nvSpPr>
        <p:spPr>
          <a:xfrm>
            <a:off x="1" y="6644897"/>
            <a:ext cx="12191999" cy="213103"/>
          </a:xfrm>
          <a:prstGeom prst="rect">
            <a:avLst/>
          </a:prstGeom>
          <a:solidFill>
            <a:srgbClr val="E9E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xmlns="" id="{F2A46946-C9E5-46B9-A0FB-4C69242070B0}"/>
              </a:ext>
            </a:extLst>
          </p:cNvPr>
          <p:cNvSpPr txBox="1"/>
          <p:nvPr/>
        </p:nvSpPr>
        <p:spPr>
          <a:xfrm>
            <a:off x="801384" y="2193476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1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  <a:cs typeface="Open Sans Extrabold" panose="020B0906030804020204" pitchFamily="34" charset="0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xmlns="" id="{162BA4C4-4A9C-45A8-8531-D93B9542AD97}"/>
              </a:ext>
            </a:extLst>
          </p:cNvPr>
          <p:cNvSpPr txBox="1"/>
          <p:nvPr/>
        </p:nvSpPr>
        <p:spPr>
          <a:xfrm>
            <a:off x="1785561" y="2167119"/>
            <a:ext cx="3678458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xmlns="" id="{D0754967-2D01-4EC6-BE22-C03CCFF1AEAF}"/>
              </a:ext>
            </a:extLst>
          </p:cNvPr>
          <p:cNvSpPr txBox="1"/>
          <p:nvPr/>
        </p:nvSpPr>
        <p:spPr>
          <a:xfrm>
            <a:off x="801384" y="3896462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2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  <a:cs typeface="Open Sans Extrabold" panose="020B0906030804020204" pitchFamily="34" charset="0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4BAB79DD-7FF1-4FC6-8A22-067345B297AF}"/>
              </a:ext>
            </a:extLst>
          </p:cNvPr>
          <p:cNvSpPr txBox="1"/>
          <p:nvPr/>
        </p:nvSpPr>
        <p:spPr>
          <a:xfrm>
            <a:off x="1785561" y="3870105"/>
            <a:ext cx="3678458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xmlns="" id="{D75E6BD7-4F5D-414B-B0FF-0B628AB1AEA9}"/>
              </a:ext>
            </a:extLst>
          </p:cNvPr>
          <p:cNvSpPr txBox="1"/>
          <p:nvPr/>
        </p:nvSpPr>
        <p:spPr>
          <a:xfrm>
            <a:off x="6224634" y="2193476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3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xmlns="" id="{17B3ED86-A9CD-4106-A751-01AD2F68D40D}"/>
              </a:ext>
            </a:extLst>
          </p:cNvPr>
          <p:cNvSpPr txBox="1"/>
          <p:nvPr/>
        </p:nvSpPr>
        <p:spPr>
          <a:xfrm>
            <a:off x="7208811" y="2167119"/>
            <a:ext cx="3678458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xmlns="" id="{FDB01109-8DC5-4C69-8BBC-3645F4084FD3}"/>
              </a:ext>
            </a:extLst>
          </p:cNvPr>
          <p:cNvSpPr txBox="1"/>
          <p:nvPr/>
        </p:nvSpPr>
        <p:spPr>
          <a:xfrm>
            <a:off x="6224634" y="3896462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latin typeface="楷体" panose="02010609060101010101" pitchFamily="49" charset="-122"/>
                <a:ea typeface="楷体" panose="02010609060101010101" pitchFamily="49" charset="-122"/>
                <a:cs typeface="Open Sans Extrabold" panose="020B0906030804020204" pitchFamily="34" charset="0"/>
              </a:rPr>
              <a:t>4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xmlns="" id="{6428D0F8-5823-46E5-A579-FBBE22BDC038}"/>
              </a:ext>
            </a:extLst>
          </p:cNvPr>
          <p:cNvSpPr txBox="1"/>
          <p:nvPr/>
        </p:nvSpPr>
        <p:spPr>
          <a:xfrm>
            <a:off x="7208811" y="3870104"/>
            <a:ext cx="3678458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00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1591</Words>
  <Application>Microsoft Office PowerPoint</Application>
  <PresentationFormat>宽屏</PresentationFormat>
  <Paragraphs>87</Paragraphs>
  <Slides>15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Castellar</vt:lpstr>
      <vt:lpstr>Lato Light</vt:lpstr>
      <vt:lpstr>Open Sans Extrabold</vt:lpstr>
      <vt:lpstr>Open Sans Semibold</vt:lpstr>
      <vt:lpstr>Playfair Display SC</vt:lpstr>
      <vt:lpstr>等线</vt:lpstr>
      <vt:lpstr>等线 Light</vt:lpstr>
      <vt:lpstr>方正清刻本悦宋简体</vt:lpstr>
      <vt:lpstr>华文中宋</vt:lpstr>
      <vt:lpstr>楷体</vt:lpstr>
      <vt:lpstr>宋体</vt:lpstr>
      <vt:lpstr>微软雅黑</vt:lpstr>
      <vt:lpstr>微软雅黑 Light</vt:lpstr>
      <vt:lpstr>新蒂文徵明體</vt:lpstr>
      <vt:lpstr>Arial</vt:lpstr>
      <vt:lpstr>Ebrima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7</cp:revision>
  <dcterms:created xsi:type="dcterms:W3CDTF">2019-04-16T02:27:11Z</dcterms:created>
  <dcterms:modified xsi:type="dcterms:W3CDTF">2022-04-06T01:39:18Z</dcterms:modified>
</cp:coreProperties>
</file>