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xlsx" ContentType="application/vnd.openxmlformats-officedocument.spreadsheetml.sheet"/>
  <Default Extension="png" ContentType="image/png"/>
  <Default Extension="wdp" ContentType="image/vnd.ms-photo"/>
  <Default Extension="svg" ContentType="image/svg"/>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p:sldMasterIdLst>
    <p:sldMasterId id="2147483648" r:id="rId1"/>
    <p:sldMasterId id="2147483654" r:id="rId2"/>
  </p:sldMasterIdLst>
  <p:sldIdLst>
    <p:sldId id="285" r:id="rId3"/>
    <p:sldId id="286" r:id="rId4"/>
    <p:sldId id="287" r:id="rId5"/>
    <p:sldId id="316" r:id="rId6"/>
    <p:sldId id="317" r:id="rId7"/>
    <p:sldId id="318" r:id="rId8"/>
    <p:sldId id="314" r:id="rId9"/>
    <p:sldId id="319" r:id="rId10"/>
    <p:sldId id="320" r:id="rId11"/>
    <p:sldId id="321" r:id="rId12"/>
    <p:sldId id="315" r:id="rId13"/>
    <p:sldId id="322" r:id="rId14"/>
    <p:sldId id="323" r:id="rId15"/>
    <p:sldId id="313" r:id="rId16"/>
    <p:sldId id="298" r:id="rId17"/>
  </p:sldIdLst>
  <p:sldSz cx="12192000" cy="6858000"/>
  <p:notesSz cx="6858000" cy="9144000"/>
  <p:custDataLst>
    <p:tags r:id="rId1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模板设计" id="{AAEBA7D0-9160-4F01-9151-EB312F3511D0}">
          <p14:sldIdLst>
            <p14:sldId id="285"/>
            <p14:sldId id="286"/>
            <p14:sldId id="287"/>
            <p14:sldId id="316"/>
            <p14:sldId id="317"/>
            <p14:sldId id="318"/>
            <p14:sldId id="314"/>
            <p14:sldId id="319"/>
            <p14:sldId id="320"/>
            <p14:sldId id="321"/>
            <p14:sldId id="315"/>
            <p14:sldId id="322"/>
            <p14:sldId id="323"/>
            <p14:sldId id="313"/>
            <p14:sldId id="298"/>
          </p14:sldIdLst>
        </p14:section>
        <p14:section name="标注页" id="{4F6F5A76-2E03-48C5-B877-8BAC8FA13C20}">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sldAll/>
    <p:extLs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68" autoAdjust="0"/>
    <p:restoredTop sz="94660"/>
  </p:normalViewPr>
  <p:slideViewPr>
    <p:cSldViewPr snapToGrid="0" showGuides="1">
      <p:cViewPr>
        <p:scale>
          <a:sx n="75" d="100"/>
          <a:sy n="75" d="100"/>
        </p:scale>
        <p:origin x="1266" y="624"/>
      </p:cViewPr>
      <p:guideLst>
        <p:guide orient="horz" pos="2160"/>
        <p:guide pos="3840"/>
      </p:guideLst>
    </p:cSldViewPr>
  </p:slideViewPr>
  <p:notesTextViewPr>
    <p:cViewPr>
      <p:scale>
        <a:sx n="1" d="1"/>
        <a:sy n="1" d="1"/>
      </p:scale>
      <p:origin x="0" y="0"/>
    </p:cViewPr>
  </p:notesTextViewPr>
  <p:notesViewPr>
    <p:cSldViewPr>
      <p:cViewPr>
        <p:scale>
          <a:sx n="1" d="100"/>
          <a:sy n="1" d="100"/>
        </p:scale>
        <p:origin x="0" y="0"/>
      </p:cViewPr>
      <p:guideLst/>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tags" Target="tags/tag1.xml" /><Relationship Id="rId19" Type="http://schemas.openxmlformats.org/officeDocument/2006/relationships/presProps" Target="presProps.xml" /><Relationship Id="rId2" Type="http://schemas.openxmlformats.org/officeDocument/2006/relationships/slideMaster" Target="slideMasters/slideMaster2.xml" /><Relationship Id="rId20" Type="http://schemas.openxmlformats.org/officeDocument/2006/relationships/viewProps" Target="viewProps.xml" /><Relationship Id="rId21" Type="http://schemas.openxmlformats.org/officeDocument/2006/relationships/theme" Target="theme/theme1.xml" /><Relationship Id="rId22" Type="http://schemas.openxmlformats.org/officeDocument/2006/relationships/tableStyles" Target="tableStyles.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s>
</file>

<file path=ppt/charts/_rels/chart1.xml.rels>&#65279;<?xml version="1.0" encoding="utf-8" standalone="yes"?><Relationships xmlns="http://schemas.openxmlformats.org/package/2006/relationships"><Relationship Id="rId1" Type="http://schemas.openxmlformats.org/officeDocument/2006/relationships/package" Target="../embeddings/Microsoft_Excel_Worksheet1.xlsx" /></Relationships>
</file>

<file path=ppt/charts/chart1.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barChart>
        <c:barDir val="col"/>
        <c:grouping val="clustered"/>
        <c:varyColors val="0"/>
        <c:ser>
          <c:idx val="0"/>
          <c:order val="0"/>
          <c:tx>
            <c:strRef>
              <c:f>Sheet1!$B$1</c:f>
              <c:strCache>
                <c:ptCount val="1"/>
                <c:pt idx="0">
                  <c:v>系列 1</c:v>
                </c:pt>
              </c:strCache>
            </c:strRef>
          </c:tx>
          <c:spPr>
            <a:solidFill>
              <a:srgbClr val="0D8CFE"/>
            </a:solidFill>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A5A5A5"/>
            </a:solidFill>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系列 3</c:v>
                </c:pt>
              </c:strCache>
            </c:strRef>
          </c:tx>
          <c:spPr>
            <a:solidFill>
              <a:srgbClr val="FEB834"/>
            </a:solidFill>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showLeaderLines val="0"/>
        </c:dLbls>
        <c:gapWidth val="100"/>
        <c:overlap/>
        <c:axId val="120744960"/>
        <c:axId val="120849536"/>
      </c:barChart>
      <c:catAx>
        <c:axId val="120744960"/>
        <c:scaling>
          <c:orientation/>
        </c:scaling>
        <c:delete val="0"/>
        <c:axPos val="b"/>
        <c:numFmt formatCode="General" sourceLinked="0"/>
        <c:majorTickMark val="out"/>
        <c:minorTickMark val="none"/>
        <c:txPr>
          <a:bodyPr rot="-60000000" spcFirstLastPara="0" vertOverflow="ellipsis" vert="horz" wrap="square" anchor="ctr" anchorCtr="1"/>
          <a:p>
            <a:pPr>
              <a:defRPr lang="zh-CN" sz="1100" b="0" i="0" u="none" strike="noStrike" kern="1200" baseline="0" smtId="4294967295">
                <a:solidFill>
                  <a:schemeClr val="tx1"/>
                </a:solidFill>
                <a:latin typeface="+mn-lt"/>
                <a:ea typeface="+mn-ea"/>
                <a:cs typeface="+mn-cs"/>
                <a:sym typeface="+mn-lt"/>
              </a:defRPr>
            </a:pPr>
            <a:endParaRPr lang="zh-CN" sz="1100" b="0" i="0" u="none" strike="noStrike" kern="1200" baseline="0" smtId="4294967295">
              <a:solidFill>
                <a:schemeClr val="tx1"/>
              </a:solidFill>
              <a:latin typeface="+mn-lt"/>
              <a:ea typeface="+mn-ea"/>
              <a:cs typeface="+mn-cs"/>
              <a:sym typeface="+mn-lt"/>
            </a:endParaRPr>
          </a:p>
        </c:txPr>
        <c:crossAx val="120849536"/>
        <c:crosses val="autoZero"/>
        <c:auto val="0"/>
        <c:lblAlgn val="ctr"/>
        <c:lblOffset/>
        <c:noMultiLvlLbl val="0"/>
      </c:catAx>
      <c:valAx>
        <c:axId val="120849536"/>
        <c:scaling>
          <c:orientation/>
        </c:scaling>
        <c:delete val="0"/>
        <c:axPos val="l"/>
        <c:numFmt formatCode="General" sourceLinked="1"/>
        <c:majorTickMark val="out"/>
        <c:minorTickMark val="none"/>
        <c:txPr>
          <a:bodyPr rot="-60000000" spcFirstLastPara="0" vertOverflow="ellipsis" vert="horz" wrap="square" anchor="ctr" anchorCtr="1"/>
          <a:p>
            <a:pPr>
              <a:defRPr lang="zh-CN" sz="1100" b="0" i="0" u="none" strike="noStrike" kern="1200" baseline="0" smtId="4294967295">
                <a:solidFill>
                  <a:schemeClr val="tx1"/>
                </a:solidFill>
                <a:latin typeface="+mn-lt"/>
                <a:ea typeface="+mn-ea"/>
                <a:cs typeface="+mn-cs"/>
                <a:sym typeface="+mn-lt"/>
              </a:defRPr>
            </a:pPr>
            <a:endParaRPr lang="zh-CN" sz="1100" b="0" i="0" u="none" strike="noStrike" kern="1200" baseline="0" smtId="4294967295">
              <a:solidFill>
                <a:schemeClr val="tx1"/>
              </a:solidFill>
              <a:latin typeface="+mn-lt"/>
              <a:ea typeface="+mn-ea"/>
              <a:cs typeface="+mn-cs"/>
              <a:sym typeface="+mn-lt"/>
            </a:endParaRPr>
          </a:p>
        </c:txPr>
        <c:crossAx val="120744960"/>
        <c:crosses val="autoZero"/>
        <c:crossBetween val="between"/>
      </c:valAx>
    </c:plotArea>
    <c:plotVisOnly val="1"/>
    <c:dispBlanksAs val="gap"/>
    <c:showDLblsOverMax val="0"/>
  </c:chart>
  <c:txPr>
    <a:bodyPr/>
    <a:p>
      <a:pPr>
        <a:defRPr lang="zh-CN" sz="1100" smtId="4294967295">
          <a:latin typeface="+mn-lt"/>
          <a:sym typeface="+mn-lt"/>
        </a:defRPr>
      </a:pPr>
      <a:endParaRPr lang="zh-CN" sz="1100" smtId="4294967295">
        <a:latin typeface="+mn-lt"/>
        <a:sym typeface="+mn-lt"/>
      </a:endParaRPr>
    </a:p>
  </c:txPr>
  <c:externalData r:id="rId1">
    <c:autoUpdate val="0"/>
  </c:externalData>
</c:chartSpace>
</file>

<file path=ppt/slideLayouts/_rels/slideLayout1.xml.rels>&#65279;<?xml version="1.0" encoding="utf-8" standalone="yes"?><Relationships xmlns="http://schemas.openxmlformats.org/package/2006/relationships"><Relationship Id="rId1" Type="http://schemas.openxmlformats.org/officeDocument/2006/relationships/image" Target="../media/image1.jpeg" /><Relationship Id="rId2" Type="http://schemas.openxmlformats.org/officeDocument/2006/relationships/image" Target="../media/image2.png" /><Relationship Id="rId3" Type="http://schemas.openxmlformats.org/officeDocument/2006/relationships/hyperlink" Target="http://office.msn.com.cn/" TargetMode="External" /><Relationship Id="rId4"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image" Target="../media/image13.png" /><Relationship Id="rId2" Type="http://schemas.microsoft.com/office/2007/relationships/hdphoto" Target="../media/image14.wdp" /><Relationship Id="rId3" Type="http://schemas.openxmlformats.org/officeDocument/2006/relationships/hyperlink" Target="http://www.officeplus.cn/Template/Home.shtml" TargetMode="External" /><Relationship Id="rId4" Type="http://schemas.openxmlformats.org/officeDocument/2006/relationships/image" Target="../media/image16.jpeg" /><Relationship Id="rId5" Type="http://schemas.openxmlformats.org/officeDocument/2006/relationships/image" Target="../media/image17.jpeg" /><Relationship Id="rId6" Type="http://schemas.openxmlformats.org/officeDocument/2006/relationships/image" Target="../media/image18.jpeg" /><Relationship Id="rId7" Type="http://schemas.openxmlformats.org/officeDocument/2006/relationships/slideMaster" Target="../slideMasters/slideMaster2.xml" /></Relationships>
</file>

<file path=ppt/slideLayouts/_rels/slideLayout2.xml.rels>&#65279;<?xml version="1.0" encoding="utf-8" standalone="yes"?><Relationships xmlns="http://schemas.openxmlformats.org/package/2006/relationships"><Relationship Id="rId1" Type="http://schemas.openxmlformats.org/officeDocument/2006/relationships/image" Target="../media/image1.jpeg" /><Relationship Id="rId2" Type="http://schemas.openxmlformats.org/officeDocument/2006/relationships/image" Target="../media/image2.png" /><Relationship Id="rId3" Type="http://schemas.openxmlformats.org/officeDocument/2006/relationships/hyperlink" Target="http://office.msn.com.cn/" TargetMode="External" /><Relationship Id="rId4" Type="http://schemas.openxmlformats.org/officeDocument/2006/relationships/image" Target="../media/image3.png" /><Relationship Id="rId5"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image" Target="../media/image4.jpeg" /><Relationship Id="rId2" Type="http://schemas.openxmlformats.org/officeDocument/2006/relationships/image" Target="../media/image2.png" /><Relationship Id="rId3" Type="http://schemas.openxmlformats.org/officeDocument/2006/relationships/hyperlink" Target="http://office.msn.com.cn/" TargetMode="External" /><Relationship Id="rId4"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image" Target="../media/image3.png" /><Relationship Id="rId2" Type="http://schemas.openxmlformats.org/officeDocument/2006/relationships/hyperlink" Target="http://office.msn.com.cn/" TargetMode="External" /><Relationship Id="rId3" Type="http://schemas.openxmlformats.org/officeDocument/2006/relationships/image" Target="../media/image5.png" /><Relationship Id="rId4" Type="http://schemas.openxmlformats.org/officeDocument/2006/relationships/image" Target="../media/image6.svg" /><Relationship Id="rId5"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image" Target="../media/image2.png" /><Relationship Id="rId2" Type="http://schemas.openxmlformats.org/officeDocument/2006/relationships/hyperlink" Target="http://office.msn.com.cn/" TargetMode="External" /><Relationship Id="rId3" Type="http://schemas.openxmlformats.org/officeDocument/2006/relationships/image" Target="../media/image1.jpeg" /><Relationship Id="rId4"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7.xml.rels>&#65279;<?xml version="1.0" encoding="utf-8" standalone="yes"?><Relationships xmlns="http://schemas.openxmlformats.org/package/2006/relationships"><Relationship Id="rId1" Type="http://schemas.openxmlformats.org/officeDocument/2006/relationships/image" Target="../media/image7.png" /><Relationship Id="rId2" Type="http://schemas.openxmlformats.org/officeDocument/2006/relationships/image" Target="../media/image8.png" /><Relationship Id="rId3" Type="http://schemas.openxmlformats.org/officeDocument/2006/relationships/image" Target="../media/image9.png" /><Relationship Id="rId4" Type="http://schemas.openxmlformats.org/officeDocument/2006/relationships/slideMaster" Target="../slideMasters/slideMaster2.xml" /></Relationships>
</file>

<file path=ppt/slideLayouts/_rels/slideLayout8.xml.rels>&#65279;<?xml version="1.0" encoding="utf-8" standalone="yes"?><Relationships xmlns="http://schemas.openxmlformats.org/package/2006/relationships"><Relationship Id="rId1" Type="http://schemas.openxmlformats.org/officeDocument/2006/relationships/image" Target="../media/image10.png" /><Relationship Id="rId2" Type="http://schemas.openxmlformats.org/officeDocument/2006/relationships/image" Target="../media/image11.png" /><Relationship Id="rId3" Type="http://schemas.openxmlformats.org/officeDocument/2006/relationships/image" Target="../media/image9.png" /><Relationship Id="rId4" Type="http://schemas.openxmlformats.org/officeDocument/2006/relationships/slideMaster" Target="../slideMasters/slideMaster2.xml" /></Relationships>
</file>

<file path=ppt/slideLayouts/_rels/slideLayout9.xml.rels>&#65279;<?xml version="1.0" encoding="utf-8" standalone="yes"?><Relationships xmlns="http://schemas.openxmlformats.org/package/2006/relationships"><Relationship Id="rId1" Type="http://schemas.openxmlformats.org/officeDocument/2006/relationships/image" Target="../media/image12.jpeg" /><Relationship Id="rId2" Type="http://schemas.openxmlformats.org/officeDocument/2006/relationships/image" Target="../media/image13.png" /><Relationship Id="rId3" Type="http://schemas.microsoft.com/office/2007/relationships/hdphoto" Target="../media/image14.wdp" /><Relationship Id="rId4" Type="http://schemas.openxmlformats.org/officeDocument/2006/relationships/hyperlink" Target="http://www.officeplus.cn/Template/Home.shtml" TargetMode="External" /><Relationship Id="rId5" Type="http://schemas.openxmlformats.org/officeDocument/2006/relationships/image" Target="../media/image15.jpeg" /><Relationship Id="rId6" Type="http://schemas.openxmlformats.org/officeDocument/2006/relationships/slideMaster" Target="../slideMasters/slideMaster2.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xfrm>
      </p:grpSpPr>
      <p:pic>
        <p:nvPicPr>
          <p:cNvPr id="3" name="图片 2"/>
          <p:cNvPicPr>
            <a:picLocks noChangeAspect="1"/>
          </p:cNvPicPr>
          <p:nvPr userDrawn="1"/>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Rectangle 2"/>
          <p:cNvSpPr/>
          <p:nvPr userDrawn="1"/>
        </p:nvSpPr>
        <p:spPr>
          <a:xfrm>
            <a:off x="0" y="1524000"/>
            <a:ext cx="12192000" cy="3810000"/>
          </a:xfrm>
          <a:prstGeom prst="rect">
            <a:avLst/>
          </a:prstGeom>
          <a:solidFill>
            <a:srgbClr val="0D8CF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EEF2F9"/>
              </a:solidFill>
              <a:effectLst/>
              <a:uLnTx/>
              <a:uFillTx/>
              <a:latin typeface="思源黑体 CN Light"/>
              <a:ea typeface="思源黑体 CN Regular"/>
              <a:cs typeface="+mn-cs"/>
            </a:endParaRPr>
          </a:p>
        </p:txBody>
      </p:sp>
      <p:pic>
        <p:nvPicPr>
          <p:cNvPr id="7" name="OfficePLUS-1">
            <a:hlinkClick r:id="rId3"/>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32400" y="1892210"/>
            <a:ext cx="1828800" cy="243840"/>
          </a:xfrm>
          <a:prstGeom prst="rect">
            <a:avLst/>
          </a:prstGeom>
        </p:spPr>
      </p:pic>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par>
                                <p:cTn id="10" presetID="63" presetClass="path" presetSubtype="0" fill="hold" grpId="1" nodeType="withEffect">
                                  <p:stCondLst>
                                    <p:cond delay="0"/>
                                  </p:stCondLst>
                                  <p:childTnLst>
                                    <p:animMotion origin="layout" path="M -0.5 0.34977 L 0 0" pathEditMode="relative" rAng="0" ptsTypes="AA">
                                      <p:cBhvr>
                                        <p:cTn id="11" dur="1000" fill="hold"/>
                                        <p:tgtEl>
                                          <p:spTgt spid="6"/>
                                        </p:tgtEl>
                                        <p:attrNameLst>
                                          <p:attrName>ppt_x</p:attrName>
                                          <p:attrName>ppt_y</p:attrName>
                                        </p:attrNameLst>
                                      </p:cBhvr>
                                      <p:rCtr x="25000" y="-17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微软黑科技">
    <p:spTree>
      <p:nvGrpSpPr>
        <p:cNvPr id="1" name=""/>
        <p:cNvGrpSpPr/>
        <p:nvPr/>
      </p:nvGrpSpPr>
      <p:grpSpPr>
        <a:xfrm>
          <a:off x="0" y="0"/>
          <a:ext cx="0" cy="0"/>
        </a:xfrm>
      </p:grpSpPr>
      <p:cxnSp>
        <p:nvCxnSpPr>
          <p:cNvPr id="4" name="直接连接符 3"/>
          <p:cNvCxnSpPr/>
          <p:nvPr userDrawn="1"/>
        </p:nvCxnSpPr>
        <p:spPr>
          <a:xfrm>
            <a:off x="0" y="657288"/>
            <a:ext cx="12192000" cy="0"/>
          </a:xfrm>
          <a:prstGeom prst="line">
            <a:avLst/>
          </a:prstGeom>
          <a:ln>
            <a:solidFill>
              <a:srgbClr val="E73A1C"/>
            </a:solidFill>
          </a:ln>
        </p:spPr>
        <p:style>
          <a:lnRef idx="1">
            <a:schemeClr val="accent1"/>
          </a:lnRef>
          <a:fillRef idx="0">
            <a:schemeClr val="accent1"/>
          </a:fillRef>
          <a:effectRef idx="0">
            <a:schemeClr val="accent1"/>
          </a:effectRef>
          <a:fontRef idx="minor">
            <a:schemeClr val="tx1"/>
          </a:fontRef>
        </p:style>
      </p:cxnSp>
      <p:sp>
        <p:nvSpPr>
          <p:cNvPr id="6" name="矩形 5"/>
          <p:cNvSpPr/>
          <p:nvPr userDrawn="1"/>
        </p:nvSpPr>
        <p:spPr>
          <a:xfrm>
            <a:off x="0" y="3091547"/>
            <a:ext cx="12192000" cy="3766453"/>
          </a:xfrm>
          <a:prstGeom prst="rect">
            <a:avLst/>
          </a:prstGeom>
          <a:solidFill>
            <a:srgbClr val="E73A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a:latin typeface="微软雅黑" panose="020b0503020204020204" charset="-122"/>
              <a:ea typeface="微软雅黑"/>
            </a:endParaRPr>
          </a:p>
        </p:txBody>
      </p:sp>
      <p:sp>
        <p:nvSpPr>
          <p:cNvPr id="8" name="矩形: 圆角 7"/>
          <p:cNvSpPr/>
          <p:nvPr userDrawn="1"/>
        </p:nvSpPr>
        <p:spPr>
          <a:xfrm>
            <a:off x="621395" y="1362836"/>
            <a:ext cx="3462340" cy="3462340"/>
          </a:xfrm>
          <a:prstGeom prst="roundRect">
            <a:avLst>
              <a:gd name="adj" fmla="val 5598"/>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a:latin typeface="微软雅黑" panose="020b0503020204020204" charset="-122"/>
              <a:ea typeface="微软雅黑"/>
            </a:endParaRPr>
          </a:p>
        </p:txBody>
      </p:sp>
      <p:sp>
        <p:nvSpPr>
          <p:cNvPr id="9" name="矩形: 圆角 8"/>
          <p:cNvSpPr/>
          <p:nvPr userDrawn="1"/>
        </p:nvSpPr>
        <p:spPr>
          <a:xfrm>
            <a:off x="4374467" y="1362836"/>
            <a:ext cx="3462340" cy="3462340"/>
          </a:xfrm>
          <a:prstGeom prst="roundRect">
            <a:avLst>
              <a:gd name="adj" fmla="val 5598"/>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a:latin typeface="微软雅黑" panose="020b0503020204020204" charset="-122"/>
              <a:ea typeface="微软雅黑"/>
            </a:endParaRPr>
          </a:p>
        </p:txBody>
      </p:sp>
      <p:sp>
        <p:nvSpPr>
          <p:cNvPr id="10" name="文本框 9"/>
          <p:cNvSpPr txBox="1"/>
          <p:nvPr userDrawn="1"/>
        </p:nvSpPr>
        <p:spPr>
          <a:xfrm>
            <a:off x="1656327" y="286129"/>
            <a:ext cx="8879354" cy="670120"/>
          </a:xfrm>
          <a:prstGeom prst="rect">
            <a:avLst/>
          </a:prstGeom>
          <a:solidFill>
            <a:schemeClr val="bg1"/>
          </a:solidFill>
        </p:spPr>
        <p:txBody>
          <a:bodyPr wrap="none" rtlCol="0">
            <a:spAutoFit/>
          </a:bodyPr>
          <a:lstStyle/>
          <a:p>
            <a:pPr algn="ctr">
              <a:lnSpc>
                <a:spcPct val="130000"/>
              </a:lnSpc>
              <a:spcBef>
                <a:spcPts val="600"/>
              </a:spcBef>
            </a:pPr>
            <a:r>
              <a:rPr lang="zh-CN" altLang="en-US" sz="3200" b="1" kern="0">
                <a:latin typeface="微软雅黑" panose="020b0503020204020204" charset="-122"/>
                <a:ea typeface="微软雅黑"/>
                <a:cs typeface="+mn-ea"/>
                <a:sym typeface="+mn-lt"/>
              </a:rPr>
              <a:t> 微信扫描小程序码，使用微软移动办公黑科技 </a:t>
            </a:r>
            <a:endParaRPr lang="en-US" sz="3200" b="1" kern="0">
              <a:latin typeface="微软雅黑" panose="020b0503020204020204" charset="-122"/>
              <a:ea typeface="微软雅黑"/>
              <a:cs typeface="+mn-ea"/>
              <a:sym typeface="+mn-lt"/>
            </a:endParaRPr>
          </a:p>
        </p:txBody>
      </p:sp>
      <p:cxnSp>
        <p:nvCxnSpPr>
          <p:cNvPr id="11" name="直接连接符 10"/>
          <p:cNvCxnSpPr/>
          <p:nvPr userDrawn="1"/>
        </p:nvCxnSpPr>
        <p:spPr>
          <a:xfrm flipH="1">
            <a:off x="1523089" y="369629"/>
            <a:ext cx="266460" cy="622048"/>
          </a:xfrm>
          <a:prstGeom prst="line">
            <a:avLst/>
          </a:prstGeom>
          <a:ln>
            <a:solidFill>
              <a:srgbClr val="E73A1C"/>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flipH="1">
            <a:off x="10402443" y="369629"/>
            <a:ext cx="266460" cy="622048"/>
          </a:xfrm>
          <a:prstGeom prst="line">
            <a:avLst/>
          </a:prstGeom>
          <a:ln>
            <a:solidFill>
              <a:srgbClr val="E73A1C"/>
            </a:solidFill>
          </a:ln>
        </p:spPr>
        <p:style>
          <a:lnRef idx="1">
            <a:schemeClr val="accent1"/>
          </a:lnRef>
          <a:fillRef idx="0">
            <a:schemeClr val="accent1"/>
          </a:fillRef>
          <a:effectRef idx="0">
            <a:schemeClr val="accent1"/>
          </a:effectRef>
          <a:fontRef idx="minor">
            <a:schemeClr val="tx1"/>
          </a:fontRef>
        </p:style>
      </p:cxnSp>
      <p:sp>
        <p:nvSpPr>
          <p:cNvPr id="13" name="矩形: 圆角 12"/>
          <p:cNvSpPr/>
          <p:nvPr userDrawn="1"/>
        </p:nvSpPr>
        <p:spPr>
          <a:xfrm>
            <a:off x="8159751" y="1362836"/>
            <a:ext cx="3462340" cy="3462340"/>
          </a:xfrm>
          <a:prstGeom prst="roundRect">
            <a:avLst>
              <a:gd name="adj" fmla="val 5598"/>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a:latin typeface="微软雅黑" panose="020b0503020204020204" charset="-122"/>
              <a:ea typeface="微软雅黑"/>
            </a:endParaRPr>
          </a:p>
        </p:txBody>
      </p:sp>
      <p:sp>
        <p:nvSpPr>
          <p:cNvPr id="17" name="文本框 16"/>
          <p:cNvSpPr txBox="1"/>
          <p:nvPr userDrawn="1"/>
        </p:nvSpPr>
        <p:spPr>
          <a:xfrm>
            <a:off x="987447" y="5138740"/>
            <a:ext cx="2730235" cy="907428"/>
          </a:xfrm>
          <a:prstGeom prst="rect">
            <a:avLst/>
          </a:prstGeom>
          <a:noFill/>
        </p:spPr>
        <p:txBody>
          <a:bodyPr wrap="none" rtlCol="0">
            <a:spAutoFit/>
          </a:bodyPr>
          <a:lstStyle/>
          <a:p>
            <a:pPr algn="ctr">
              <a:lnSpc>
                <a:spcPct val="140000"/>
              </a:lnSpc>
            </a:pPr>
            <a:r>
              <a:rPr lang="zh-CN" altLang="en-US" sz="2000" kern="0">
                <a:solidFill>
                  <a:schemeClr val="bg1">
                    <a:alpha val="77000"/>
                  </a:schemeClr>
                </a:solidFill>
                <a:effectLst>
                  <a:outerShdw blurRad="38100" dist="38100" dir="2700000" algn="tl">
                    <a:srgbClr val="000000">
                      <a:alpha val="43137"/>
                    </a:srgbClr>
                  </a:outerShdw>
                </a:effectLst>
                <a:latin typeface="微软雅黑" panose="020b0503020204020204" charset="-122"/>
                <a:ea typeface="微软雅黑"/>
                <a:cs typeface="+mn-ea"/>
                <a:sym typeface="+mn-lt"/>
              </a:rPr>
              <a:t>在微信访问</a:t>
            </a:r>
            <a:r>
              <a:rPr lang="en-US" altLang="zh-CN" sz="2000" kern="0">
                <a:solidFill>
                  <a:schemeClr val="bg1">
                    <a:alpha val="77000"/>
                  </a:schemeClr>
                </a:solidFill>
                <a:effectLst>
                  <a:outerShdw blurRad="38100" dist="38100" dir="2700000" algn="tl">
                    <a:srgbClr val="000000">
                      <a:alpha val="43137"/>
                    </a:srgbClr>
                  </a:outerShdw>
                </a:effectLst>
                <a:latin typeface="微软雅黑" panose="020b0503020204020204" charset="-122"/>
                <a:ea typeface="微软雅黑"/>
                <a:cs typeface="+mn-ea"/>
                <a:sym typeface="+mn-lt"/>
              </a:rPr>
              <a:t>OneDrive</a:t>
            </a:r>
            <a:endParaRPr lang="en-US" altLang="zh-CN" sz="2000" kern="0">
              <a:solidFill>
                <a:schemeClr val="bg1">
                  <a:alpha val="77000"/>
                </a:schemeClr>
              </a:solidFill>
              <a:effectLst>
                <a:outerShdw blurRad="38100" dist="38100" dir="2700000" algn="tl">
                  <a:srgbClr val="000000">
                    <a:alpha val="43137"/>
                  </a:srgbClr>
                </a:outerShdw>
              </a:effectLst>
              <a:latin typeface="微软雅黑" panose="020b0503020204020204" charset="-122"/>
              <a:ea typeface="微软雅黑"/>
              <a:cs typeface="+mn-ea"/>
              <a:sym typeface="+mn-lt"/>
            </a:endParaRPr>
          </a:p>
          <a:p>
            <a:pPr algn="ctr">
              <a:lnSpc>
                <a:spcPct val="140000"/>
              </a:lnSpc>
            </a:pPr>
            <a:r>
              <a:rPr lang="zh-CN" altLang="en-US" sz="2000" b="1" kern="0">
                <a:solidFill>
                  <a:schemeClr val="bg1"/>
                </a:solidFill>
                <a:effectLst>
                  <a:outerShdw blurRad="38100" dist="38100" dir="2700000" algn="tl">
                    <a:srgbClr val="000000">
                      <a:alpha val="43137"/>
                    </a:srgbClr>
                  </a:outerShdw>
                </a:effectLst>
                <a:latin typeface="微软雅黑" panose="020b0503020204020204" charset="-122"/>
                <a:ea typeface="微软雅黑"/>
                <a:cs typeface="+mn-ea"/>
                <a:sym typeface="+mn-lt"/>
              </a:rPr>
              <a:t> 「 微软</a:t>
            </a:r>
            <a:r>
              <a:rPr lang="en-US" altLang="zh-CN" sz="2000" b="1" kern="0">
                <a:solidFill>
                  <a:schemeClr val="bg1"/>
                </a:solidFill>
                <a:effectLst>
                  <a:outerShdw blurRad="38100" dist="38100" dir="2700000" algn="tl">
                    <a:srgbClr val="000000">
                      <a:alpha val="43137"/>
                    </a:srgbClr>
                  </a:outerShdw>
                </a:effectLst>
                <a:latin typeface="微软雅黑" panose="020b0503020204020204" charset="-122"/>
                <a:ea typeface="微软雅黑"/>
                <a:cs typeface="+mn-ea"/>
                <a:sym typeface="+mn-lt"/>
              </a:rPr>
              <a:t>Office</a:t>
            </a:r>
            <a:r>
              <a:rPr lang="zh-CN" altLang="en-US" sz="2000" b="1" kern="0">
                <a:solidFill>
                  <a:schemeClr val="bg1"/>
                </a:solidFill>
                <a:effectLst>
                  <a:outerShdw blurRad="38100" dist="38100" dir="2700000" algn="tl">
                    <a:srgbClr val="000000">
                      <a:alpha val="43137"/>
                    </a:srgbClr>
                  </a:outerShdw>
                </a:effectLst>
                <a:latin typeface="微软雅黑" panose="020b0503020204020204" charset="-122"/>
                <a:ea typeface="微软雅黑"/>
                <a:cs typeface="+mn-ea"/>
                <a:sym typeface="+mn-lt"/>
              </a:rPr>
              <a:t>文档 」</a:t>
            </a:r>
            <a:endParaRPr lang="en-US" sz="2000" b="1" kern="0">
              <a:solidFill>
                <a:schemeClr val="bg1"/>
              </a:solidFill>
              <a:effectLst>
                <a:outerShdw blurRad="38100" dist="38100" dir="2700000" algn="tl">
                  <a:srgbClr val="000000">
                    <a:alpha val="43137"/>
                  </a:srgbClr>
                </a:outerShdw>
              </a:effectLst>
              <a:latin typeface="微软雅黑" panose="020b0503020204020204" charset="-122"/>
              <a:ea typeface="微软雅黑"/>
              <a:cs typeface="+mn-ea"/>
              <a:sym typeface="+mn-lt"/>
            </a:endParaRPr>
          </a:p>
        </p:txBody>
      </p:sp>
      <p:sp>
        <p:nvSpPr>
          <p:cNvPr id="18" name="文本框 17"/>
          <p:cNvSpPr txBox="1"/>
          <p:nvPr userDrawn="1"/>
        </p:nvSpPr>
        <p:spPr>
          <a:xfrm>
            <a:off x="4862328" y="5138740"/>
            <a:ext cx="2467342" cy="907428"/>
          </a:xfrm>
          <a:prstGeom prst="rect">
            <a:avLst/>
          </a:prstGeom>
          <a:noFill/>
        </p:spPr>
        <p:txBody>
          <a:bodyPr wrap="none" rtlCol="0">
            <a:spAutoFit/>
          </a:bodyPr>
          <a:lstStyle/>
          <a:p>
            <a:pPr algn="ctr">
              <a:lnSpc>
                <a:spcPct val="140000"/>
              </a:lnSpc>
            </a:pPr>
            <a:r>
              <a:rPr lang="zh-CN" altLang="en-US" sz="2000" kern="0">
                <a:solidFill>
                  <a:schemeClr val="bg1">
                    <a:alpha val="77000"/>
                  </a:schemeClr>
                </a:solidFill>
                <a:effectLst>
                  <a:outerShdw blurRad="38100" dist="38100" dir="2700000" algn="tl">
                    <a:srgbClr val="000000">
                      <a:alpha val="43137"/>
                    </a:srgbClr>
                  </a:outerShdw>
                </a:effectLst>
                <a:latin typeface="微软雅黑" panose="020b0503020204020204" charset="-122"/>
                <a:ea typeface="微软雅黑"/>
                <a:cs typeface="+mn-ea"/>
                <a:sym typeface="+mn-lt"/>
              </a:rPr>
              <a:t>让你的文档会说话</a:t>
            </a:r>
            <a:endParaRPr lang="en-US" altLang="zh-CN" sz="2000" kern="0">
              <a:solidFill>
                <a:schemeClr val="bg1">
                  <a:alpha val="77000"/>
                </a:schemeClr>
              </a:solidFill>
              <a:effectLst>
                <a:outerShdw blurRad="38100" dist="38100" dir="2700000" algn="tl">
                  <a:srgbClr val="000000">
                    <a:alpha val="43137"/>
                  </a:srgbClr>
                </a:outerShdw>
              </a:effectLst>
              <a:latin typeface="微软雅黑" panose="020b0503020204020204" charset="-122"/>
              <a:ea typeface="微软雅黑"/>
              <a:cs typeface="+mn-ea"/>
              <a:sym typeface="+mn-lt"/>
            </a:endParaRPr>
          </a:p>
          <a:p>
            <a:pPr algn="ctr">
              <a:lnSpc>
                <a:spcPct val="140000"/>
              </a:lnSpc>
            </a:pPr>
            <a:r>
              <a:rPr lang="zh-CN" altLang="en-US" sz="2000" b="1" kern="0">
                <a:solidFill>
                  <a:schemeClr val="bg1"/>
                </a:solidFill>
                <a:effectLst>
                  <a:outerShdw blurRad="38100" dist="38100" dir="2700000" algn="tl">
                    <a:srgbClr val="000000">
                      <a:alpha val="43137"/>
                    </a:srgbClr>
                  </a:outerShdw>
                </a:effectLst>
                <a:latin typeface="微软雅黑" panose="020b0503020204020204" charset="-122"/>
                <a:ea typeface="微软雅黑"/>
                <a:cs typeface="+mn-ea"/>
                <a:sym typeface="+mn-lt"/>
              </a:rPr>
              <a:t> 「 微软听听文档 」</a:t>
            </a:r>
            <a:endParaRPr lang="zh-CN" altLang="en-US" sz="2000" b="1" kern="0">
              <a:solidFill>
                <a:schemeClr val="bg1"/>
              </a:solidFill>
              <a:effectLst>
                <a:outerShdw blurRad="38100" dist="38100" dir="2700000" algn="tl">
                  <a:srgbClr val="000000">
                    <a:alpha val="43137"/>
                  </a:srgbClr>
                </a:outerShdw>
              </a:effectLst>
              <a:latin typeface="微软雅黑" panose="020b0503020204020204" charset="-122"/>
              <a:ea typeface="微软雅黑"/>
              <a:cs typeface="+mn-ea"/>
              <a:sym typeface="+mn-lt"/>
            </a:endParaRPr>
          </a:p>
        </p:txBody>
      </p:sp>
      <p:sp>
        <p:nvSpPr>
          <p:cNvPr id="19" name="文本框 18"/>
          <p:cNvSpPr txBox="1"/>
          <p:nvPr userDrawn="1"/>
        </p:nvSpPr>
        <p:spPr>
          <a:xfrm>
            <a:off x="8644425" y="5138740"/>
            <a:ext cx="2492990" cy="907428"/>
          </a:xfrm>
          <a:prstGeom prst="rect">
            <a:avLst/>
          </a:prstGeom>
          <a:noFill/>
        </p:spPr>
        <p:txBody>
          <a:bodyPr wrap="none" rtlCol="0">
            <a:spAutoFit/>
          </a:bodyPr>
          <a:lstStyle/>
          <a:p>
            <a:pPr algn="ctr">
              <a:lnSpc>
                <a:spcPct val="140000"/>
              </a:lnSpc>
            </a:pPr>
            <a:r>
              <a:rPr lang="zh-CN" altLang="en-US" sz="2000" kern="0">
                <a:solidFill>
                  <a:schemeClr val="bg1">
                    <a:alpha val="77000"/>
                  </a:schemeClr>
                </a:solidFill>
                <a:effectLst>
                  <a:outerShdw blurRad="38100" dist="38100" dir="2700000" algn="tl">
                    <a:srgbClr val="000000">
                      <a:alpha val="43137"/>
                    </a:srgbClr>
                  </a:outerShdw>
                </a:effectLst>
                <a:latin typeface="微软雅黑" panose="020b0503020204020204" charset="-122"/>
                <a:ea typeface="微软雅黑"/>
                <a:cs typeface="+mn-ea"/>
                <a:sym typeface="+mn-lt"/>
              </a:rPr>
              <a:t>你的文档创作小助手</a:t>
            </a:r>
            <a:endParaRPr lang="en-US" altLang="zh-CN" sz="2000" kern="0">
              <a:solidFill>
                <a:schemeClr val="bg1">
                  <a:alpha val="77000"/>
                </a:schemeClr>
              </a:solidFill>
              <a:effectLst>
                <a:outerShdw blurRad="38100" dist="38100" dir="2700000" algn="tl">
                  <a:srgbClr val="000000">
                    <a:alpha val="43137"/>
                  </a:srgbClr>
                </a:outerShdw>
              </a:effectLst>
              <a:latin typeface="微软雅黑" panose="020b0503020204020204" charset="-122"/>
              <a:ea typeface="微软雅黑"/>
              <a:cs typeface="+mn-ea"/>
              <a:sym typeface="+mn-lt"/>
            </a:endParaRPr>
          </a:p>
          <a:p>
            <a:pPr algn="ctr">
              <a:lnSpc>
                <a:spcPct val="140000"/>
              </a:lnSpc>
            </a:pPr>
            <a:r>
              <a:rPr lang="zh-CN" altLang="en-US" sz="2000" b="1" kern="0">
                <a:solidFill>
                  <a:schemeClr val="bg1"/>
                </a:solidFill>
                <a:effectLst>
                  <a:outerShdw blurRad="38100" dist="38100" dir="2700000" algn="tl">
                    <a:srgbClr val="000000">
                      <a:alpha val="43137"/>
                    </a:srgbClr>
                  </a:outerShdw>
                </a:effectLst>
                <a:latin typeface="微软雅黑" panose="020b0503020204020204" charset="-122"/>
                <a:ea typeface="微软雅黑"/>
                <a:cs typeface="+mn-ea"/>
                <a:sym typeface="+mn-lt"/>
              </a:rPr>
              <a:t> 「 微软</a:t>
            </a:r>
            <a:r>
              <a:rPr lang="en-US" altLang="zh-CN" sz="2000" b="1" kern="0">
                <a:solidFill>
                  <a:schemeClr val="bg1"/>
                </a:solidFill>
                <a:effectLst>
                  <a:outerShdw blurRad="38100" dist="38100" dir="2700000" algn="tl">
                    <a:srgbClr val="000000">
                      <a:alpha val="43137"/>
                    </a:srgbClr>
                  </a:outerShdw>
                </a:effectLst>
                <a:latin typeface="微软雅黑" panose="020b0503020204020204" charset="-122"/>
                <a:ea typeface="微软雅黑"/>
                <a:cs typeface="+mn-ea"/>
                <a:sym typeface="+mn-lt"/>
              </a:rPr>
              <a:t>AI</a:t>
            </a:r>
            <a:r>
              <a:rPr lang="zh-CN" altLang="en-US" sz="2000" b="1" kern="0">
                <a:solidFill>
                  <a:schemeClr val="bg1"/>
                </a:solidFill>
                <a:effectLst>
                  <a:outerShdw blurRad="38100" dist="38100" dir="2700000" algn="tl">
                    <a:srgbClr val="000000">
                      <a:alpha val="43137"/>
                    </a:srgbClr>
                  </a:outerShdw>
                </a:effectLst>
                <a:latin typeface="微软雅黑" panose="020b0503020204020204" charset="-122"/>
                <a:ea typeface="微软雅黑"/>
                <a:cs typeface="+mn-ea"/>
                <a:sym typeface="+mn-lt"/>
              </a:rPr>
              <a:t>识图 」</a:t>
            </a:r>
            <a:endParaRPr lang="zh-CN" altLang="en-US" sz="2000" b="1" kern="0">
              <a:solidFill>
                <a:schemeClr val="bg1"/>
              </a:solidFill>
              <a:effectLst>
                <a:outerShdw blurRad="38100" dist="38100" dir="2700000" algn="tl">
                  <a:srgbClr val="000000">
                    <a:alpha val="43137"/>
                  </a:srgbClr>
                </a:outerShdw>
              </a:effectLst>
              <a:latin typeface="微软雅黑" panose="020b0503020204020204" charset="-122"/>
              <a:ea typeface="微软雅黑"/>
              <a:cs typeface="+mn-ea"/>
              <a:sym typeface="+mn-lt"/>
            </a:endParaRPr>
          </a:p>
        </p:txBody>
      </p:sp>
      <p:cxnSp>
        <p:nvCxnSpPr>
          <p:cNvPr id="20" name="直接连接符 19"/>
          <p:cNvCxnSpPr/>
          <p:nvPr userDrawn="1"/>
        </p:nvCxnSpPr>
        <p:spPr>
          <a:xfrm flipH="1">
            <a:off x="4198035" y="5330650"/>
            <a:ext cx="0" cy="653143"/>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nvCxnSpPr>
        <p:spPr>
          <a:xfrm flipH="1">
            <a:off x="7976215" y="5330650"/>
            <a:ext cx="0" cy="653143"/>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pic>
        <p:nvPicPr>
          <p:cNvPr id="22" name="图片 21">
            <a:hlinkClick r:id="rId3"/>
          </p:cNvPr>
          <p:cNvPicPr>
            <a:picLocks noChangeAspect="1"/>
          </p:cNvPicPr>
          <p:nvPr userDrawn="1"/>
        </p:nvPicPr>
        <p:blipFill>
          <a:blip r:embed="rId1">
            <a:extLst>
              <a:ext uri="{BEBA8EAE-BF5A-486C-A8C5-ECC9F3942E4B}">
                <a14:imgProps xmlns:a14="http://schemas.microsoft.com/office/drawing/2010/main">
                  <a14:imgLayer r:embed="rId2">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5239657" y="6345797"/>
            <a:ext cx="1712686" cy="226074"/>
          </a:xfrm>
          <a:prstGeom prst="rect">
            <a:avLst/>
          </a:prstGeom>
        </p:spPr>
      </p:pic>
      <p:pic>
        <p:nvPicPr>
          <p:cNvPr id="3" name="图片 2"/>
          <p:cNvPicPr>
            <a:picLocks noChangeAspect="1"/>
          </p:cNvPicPr>
          <p:nvPr userDrawn="1"/>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28716" y="1726788"/>
            <a:ext cx="2743200" cy="2743200"/>
          </a:xfrm>
          <a:prstGeom prst="rect">
            <a:avLst/>
          </a:prstGeom>
        </p:spPr>
      </p:pic>
      <p:pic>
        <p:nvPicPr>
          <p:cNvPr id="7" name="图片 6"/>
          <p:cNvPicPr>
            <a:picLocks noChangeAspect="1"/>
          </p:cNvPicPr>
          <p:nvPr userDrawn="1"/>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74482" y="1726788"/>
            <a:ext cx="2743200" cy="2743200"/>
          </a:xfrm>
          <a:prstGeom prst="rect">
            <a:avLst/>
          </a:prstGeom>
        </p:spPr>
      </p:pic>
      <p:pic>
        <p:nvPicPr>
          <p:cNvPr id="24" name="图片 23"/>
          <p:cNvPicPr>
            <a:picLocks noChangeAspect="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519320" y="1726788"/>
            <a:ext cx="2743200" cy="2743200"/>
          </a:xfrm>
          <a:prstGeom prst="rect">
            <a:avLst/>
          </a:prstGeom>
        </p:spPr>
      </p:pic>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xfrm>
      </p:grpSpPr>
      <p:pic>
        <p:nvPicPr>
          <p:cNvPr id="2" name="图片 1"/>
          <p:cNvPicPr>
            <a:picLocks noChangeAspect="1"/>
          </p:cNvPicPr>
          <p:nvPr userDrawn="1"/>
        </p:nvPicPr>
        <p:blipFill>
          <a:blip r:embed="rId1">
            <a:extLst>
              <a:ext uri="{28A0092B-C50C-407E-A947-70E740481C1C}">
                <a14:useLocalDpi xmlns:a14="http://schemas.microsoft.com/office/drawing/2010/main" val="0"/>
              </a:ext>
            </a:extLst>
          </a:blip>
          <a:srcRect l="4480" r="45521"/>
          <a:stretch>
            <a:fillRect/>
          </a:stretch>
        </p:blipFill>
        <p:spPr>
          <a:xfrm>
            <a:off x="0" y="0"/>
            <a:ext cx="6096000" cy="6858000"/>
          </a:xfrm>
          <a:prstGeom prst="rect">
            <a:avLst/>
          </a:prstGeom>
        </p:spPr>
      </p:pic>
      <p:pic>
        <p:nvPicPr>
          <p:cNvPr id="8" name="OfficePLUS-1">
            <a:hlinkClick r:id="rId3"/>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83799" y="317410"/>
            <a:ext cx="1828800" cy="243840"/>
          </a:xfrm>
          <a:prstGeom prst="rect">
            <a:avLst/>
          </a:prstGeom>
        </p:spPr>
      </p:pic>
      <p:sp>
        <p:nvSpPr>
          <p:cNvPr id="5" name="Rectangle 2"/>
          <p:cNvSpPr/>
          <p:nvPr userDrawn="1"/>
        </p:nvSpPr>
        <p:spPr>
          <a:xfrm>
            <a:off x="0" y="2235200"/>
            <a:ext cx="6096000" cy="2387600"/>
          </a:xfrm>
          <a:prstGeom prst="homePlate">
            <a:avLst>
              <a:gd name="adj" fmla="val 54118"/>
            </a:avLst>
          </a:prstGeom>
          <a:solidFill>
            <a:srgbClr val="0D8CF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EEF2F9"/>
              </a:solidFill>
              <a:effectLst/>
              <a:uLnTx/>
              <a:uFillTx/>
              <a:latin typeface="思源黑体 CN Light"/>
              <a:ea typeface="思源黑体 CN Regular"/>
              <a:cs typeface="+mn-cs"/>
            </a:endParaRPr>
          </a:p>
        </p:txBody>
      </p:sp>
      <p:pic>
        <p:nvPicPr>
          <p:cNvPr id="4" name="图片 3">
            <a:hlinkClick r:id="rId3"/>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028238" y="333375"/>
            <a:ext cx="1828800" cy="243840"/>
          </a:xfrm>
          <a:prstGeom prst="rect">
            <a:avLst/>
          </a:prstGeom>
        </p:spPr>
      </p:pic>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par>
                                <p:cTn id="10" presetID="63" presetClass="path" presetSubtype="0" fill="hold" grpId="1" nodeType="withEffect">
                                  <p:stCondLst>
                                    <p:cond delay="0"/>
                                  </p:stCondLst>
                                  <p:childTnLst>
                                    <p:animMotion origin="layout" path="M -0.5 0.34977 L 0 0" pathEditMode="relative" rAng="0" ptsTypes="AA">
                                      <p:cBhvr>
                                        <p:cTn id="11" dur="1000" fill="hold"/>
                                        <p:tgtEl>
                                          <p:spTgt spid="5"/>
                                        </p:tgtEl>
                                        <p:attrNameLst>
                                          <p:attrName>ppt_x</p:attrName>
                                          <p:attrName>ppt_y</p:attrName>
                                        </p:attrNameLst>
                                      </p:cBhvr>
                                      <p:rCtr x="25000" y="-17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节标题">
    <p:bg>
      <p:bgPr>
        <a:solidFill>
          <a:schemeClr val="bg1"/>
        </a:solidFill>
        <a:effectLst/>
      </p:bgPr>
    </p:bg>
    <p:spTree>
      <p:nvGrpSpPr>
        <p:cNvPr id="1" name=""/>
        <p:cNvGrpSpPr/>
        <p:nvPr/>
      </p:nvGrpSpPr>
      <p:grpSpPr>
        <a:xfrm>
          <a:off x="0" y="0"/>
          <a:ext cx="0" cy="0"/>
        </a:xfrm>
      </p:grpSpPr>
      <p:pic>
        <p:nvPicPr>
          <p:cNvPr id="3" name="图片 2"/>
          <p:cNvPicPr>
            <a:picLocks noChangeAspect="1"/>
          </p:cNvPicPr>
          <p:nvPr userDrawn="1"/>
        </p:nvPicPr>
        <p:blipFill>
          <a:blip r:embed="rId1">
            <a:extLst>
              <a:ext uri="{28A0092B-C50C-407E-A947-70E740481C1C}">
                <a14:useLocalDpi xmlns:a14="http://schemas.microsoft.com/office/drawing/2010/main" val="0"/>
              </a:ext>
            </a:extLst>
          </a:blip>
          <a:srcRect t="50000"/>
          <a:stretch>
            <a:fillRect/>
          </a:stretch>
        </p:blipFill>
        <p:spPr>
          <a:xfrm>
            <a:off x="0" y="0"/>
            <a:ext cx="12192000" cy="4064000"/>
          </a:xfrm>
          <a:prstGeom prst="rect">
            <a:avLst/>
          </a:prstGeom>
        </p:spPr>
      </p:pic>
      <p:sp>
        <p:nvSpPr>
          <p:cNvPr id="6" name="矩形 5"/>
          <p:cNvSpPr/>
          <p:nvPr userDrawn="1"/>
        </p:nvSpPr>
        <p:spPr>
          <a:xfrm>
            <a:off x="1277258" y="3004457"/>
            <a:ext cx="2177142" cy="2917372"/>
          </a:xfrm>
          <a:prstGeom prst="rect">
            <a:avLst/>
          </a:prstGeom>
          <a:noFill/>
          <a:ln w="136525">
            <a:solidFill>
              <a:srgbClr val="0D8C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Light"/>
              <a:ea typeface="微软雅黑"/>
              <a:cs typeface="+mn-cs"/>
            </a:endParaRPr>
          </a:p>
        </p:txBody>
      </p:sp>
      <p:sp>
        <p:nvSpPr>
          <p:cNvPr id="11" name="矩形 10"/>
          <p:cNvSpPr/>
          <p:nvPr userDrawn="1"/>
        </p:nvSpPr>
        <p:spPr>
          <a:xfrm>
            <a:off x="1705431" y="3443515"/>
            <a:ext cx="2177142" cy="2917372"/>
          </a:xfrm>
          <a:prstGeom prst="rect">
            <a:avLst/>
          </a:prstGeom>
          <a:noFill/>
          <a:ln w="136525">
            <a:solidFill>
              <a:srgbClr val="0D8C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Light"/>
              <a:ea typeface="微软雅黑"/>
              <a:cs typeface="+mn-cs"/>
            </a:endParaRPr>
          </a:p>
        </p:txBody>
      </p:sp>
      <p:pic>
        <p:nvPicPr>
          <p:cNvPr id="5" name="OfficePLUS-1">
            <a:hlinkClick r:id="rId3"/>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83799" y="317410"/>
            <a:ext cx="1828800" cy="243840"/>
          </a:xfrm>
          <a:prstGeom prst="rect">
            <a:avLst/>
          </a:prstGeom>
        </p:spPr>
      </p:pic>
      <p:cxnSp>
        <p:nvCxnSpPr>
          <p:cNvPr id="8" name="直接连接符 7"/>
          <p:cNvCxnSpPr/>
          <p:nvPr userDrawn="1"/>
        </p:nvCxnSpPr>
        <p:spPr>
          <a:xfrm>
            <a:off x="0" y="3981677"/>
            <a:ext cx="12192000" cy="0"/>
          </a:xfrm>
          <a:prstGeom prst="line">
            <a:avLst/>
          </a:prstGeom>
          <a:ln w="152400">
            <a:solidFill>
              <a:srgbClr val="0D8CFE"/>
            </a:solidFill>
          </a:ln>
        </p:spPr>
        <p:style>
          <a:lnRef idx="1">
            <a:schemeClr val="accent1"/>
          </a:lnRef>
          <a:fillRef idx="0">
            <a:schemeClr val="accent1"/>
          </a:fillRef>
          <a:effectRef idx="0">
            <a:schemeClr val="accent1"/>
          </a:effectRef>
          <a:fontRef idx="minor">
            <a:schemeClr val="tx1"/>
          </a:fontRef>
        </p:style>
      </p:cxnSp>
      <p:sp>
        <p:nvSpPr>
          <p:cNvPr id="4" name="十字形 3"/>
          <p:cNvSpPr/>
          <p:nvPr userDrawn="1"/>
        </p:nvSpPr>
        <p:spPr>
          <a:xfrm>
            <a:off x="11622314" y="6324600"/>
            <a:ext cx="395514" cy="395514"/>
          </a:xfrm>
          <a:prstGeom prst="plus">
            <a:avLst>
              <a:gd name="adj" fmla="val 40349"/>
            </a:avLst>
          </a:prstGeom>
          <a:solidFill>
            <a:srgbClr val="0D8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自定义版式">
    <p:spTree>
      <p:nvGrpSpPr>
        <p:cNvPr id="1" name=""/>
        <p:cNvGrpSpPr/>
        <p:nvPr/>
      </p:nvGrpSpPr>
      <p:grpSpPr>
        <a:xfrm>
          <a:off x="0" y="0"/>
          <a:ext cx="0" cy="0"/>
        </a:xfrm>
      </p:grpSpPr>
      <p:pic>
        <p:nvPicPr>
          <p:cNvPr id="4" name="图片 3">
            <a:hlinkClick r:id="rId2"/>
          </p:cNvPr>
          <p:cNvPicPr>
            <a:picLocks noChangeAspect="1"/>
          </p:cNvPicPr>
          <p:nvPr userDrawn="1"/>
        </p:nvPicPr>
        <p:blipFill>
          <a:blip r:embed="rId1">
            <a:extLst>
              <a:ext uri="{28A0092B-C50C-407E-A947-70E740481C1C}">
                <a14:useLocalDpi xmlns:a14="http://schemas.microsoft.com/office/drawing/2010/main" val="0"/>
              </a:ext>
            </a:extLst>
          </a:blip>
          <a:stretch>
            <a:fillRect/>
          </a:stretch>
        </p:blipFill>
        <p:spPr>
          <a:xfrm>
            <a:off x="10028238" y="333375"/>
            <a:ext cx="1828800" cy="243840"/>
          </a:xfrm>
          <a:prstGeom prst="rect">
            <a:avLst/>
          </a:prstGeom>
        </p:spPr>
      </p:pic>
      <p:pic>
        <p:nvPicPr>
          <p:cNvPr id="11" name="图形 10"/>
          <p:cNvPicPr>
            <a:picLocks noChangeAspect="1"/>
          </p:cNvPicPr>
          <p:nvPr userDrawn="1"/>
        </p:nvPicPr>
        <p:blipFill>
          <a:blip r:embed="rId3">
            <a:extLst>
              <a:ext uri="{96DAC541-7B7A-43D3-8B79-37D633B846F1}">
                <asvg:svgBlip xmlns:asvg="http://schemas.microsoft.com/office/drawing/2016/SVG/main" r:embed="rId4"/>
              </a:ext>
              <a:ext uri="{28A0092B-C50C-407E-A947-70E740481C1C}">
                <a14:useLocalDpi xmlns:a14="http://schemas.microsoft.com/office/drawing/2010/main" val="0"/>
              </a:ext>
            </a:extLst>
          </a:blip>
          <a:stretch>
            <a:fillRect/>
          </a:stretch>
        </p:blipFill>
        <p:spPr>
          <a:xfrm>
            <a:off x="275770" y="311150"/>
            <a:ext cx="493487" cy="493487"/>
          </a:xfrm>
          <a:prstGeom prst="rect">
            <a:avLst/>
          </a:prstGeom>
        </p:spPr>
      </p:pic>
      <p:sp>
        <p:nvSpPr>
          <p:cNvPr id="12" name="十字形 11"/>
          <p:cNvSpPr/>
          <p:nvPr userDrawn="1"/>
        </p:nvSpPr>
        <p:spPr>
          <a:xfrm>
            <a:off x="11622314" y="6324600"/>
            <a:ext cx="395514" cy="395514"/>
          </a:xfrm>
          <a:prstGeom prst="plus">
            <a:avLst>
              <a:gd name="adj" fmla="val 40349"/>
            </a:avLst>
          </a:prstGeom>
          <a:solidFill>
            <a:srgbClr val="0D8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1_节标题">
    <p:bg>
      <p:bgPr>
        <a:solidFill>
          <a:schemeClr val="bg1"/>
        </a:solidFill>
        <a:effectLst/>
      </p:bgPr>
    </p:bg>
    <p:spTree>
      <p:nvGrpSpPr>
        <p:cNvPr id="1" name=""/>
        <p:cNvGrpSpPr/>
        <p:nvPr/>
      </p:nvGrpSpPr>
      <p:grpSpPr>
        <a:xfrm>
          <a:off x="0" y="0"/>
          <a:ext cx="0" cy="0"/>
        </a:xfrm>
      </p:grpSpPr>
      <p:pic>
        <p:nvPicPr>
          <p:cNvPr id="7" name="OfficePLUS-1">
            <a:hlinkClick r:id="rId2"/>
          </p:cNvPr>
          <p:cNvPicPr>
            <a:picLocks noChangeAspect="1"/>
          </p:cNvPicPr>
          <p:nvPr userDrawn="1"/>
        </p:nvPicPr>
        <p:blipFill>
          <a:blip r:embed="rId1">
            <a:extLst>
              <a:ext uri="{28A0092B-C50C-407E-A947-70E740481C1C}">
                <a14:useLocalDpi xmlns:a14="http://schemas.microsoft.com/office/drawing/2010/main" val="0"/>
              </a:ext>
            </a:extLst>
          </a:blip>
          <a:stretch>
            <a:fillRect/>
          </a:stretch>
        </p:blipFill>
        <p:spPr>
          <a:xfrm>
            <a:off x="10083799" y="317410"/>
            <a:ext cx="1828800" cy="243840"/>
          </a:xfrm>
          <a:prstGeom prst="rect">
            <a:avLst/>
          </a:prstGeom>
        </p:spPr>
      </p:pic>
      <p:pic>
        <p:nvPicPr>
          <p:cNvPr id="3" name="图片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2"/>
          <p:cNvSpPr/>
          <p:nvPr userDrawn="1"/>
        </p:nvSpPr>
        <p:spPr>
          <a:xfrm>
            <a:off x="0" y="1524000"/>
            <a:ext cx="12192000" cy="3810000"/>
          </a:xfrm>
          <a:prstGeom prst="rect">
            <a:avLst/>
          </a:prstGeom>
          <a:solidFill>
            <a:srgbClr val="0D8CF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EEF2F9"/>
              </a:solidFill>
              <a:effectLst/>
              <a:uLnTx/>
              <a:uFillTx/>
              <a:latin typeface="思源黑体 CN Light"/>
              <a:ea typeface="思源黑体 CN Regular"/>
              <a:cs typeface="+mn-cs"/>
            </a:endParaRPr>
          </a:p>
        </p:txBody>
      </p:sp>
      <p:pic>
        <p:nvPicPr>
          <p:cNvPr id="5" name="OfficePLUS-1">
            <a:hlinkClick r:id="rId2"/>
          </p:cNvPr>
          <p:cNvPicPr>
            <a:picLocks noChangeAspect="1"/>
          </p:cNvPicPr>
          <p:nvPr userDrawn="1"/>
        </p:nvPicPr>
        <p:blipFill>
          <a:blip r:embed="rId1">
            <a:extLst>
              <a:ext uri="{28A0092B-C50C-407E-A947-70E740481C1C}">
                <a14:useLocalDpi xmlns:a14="http://schemas.microsoft.com/office/drawing/2010/main" val="0"/>
              </a:ext>
            </a:extLst>
          </a:blip>
          <a:stretch>
            <a:fillRect/>
          </a:stretch>
        </p:blipFill>
        <p:spPr>
          <a:xfrm>
            <a:off x="5232400" y="1892210"/>
            <a:ext cx="1828800" cy="243840"/>
          </a:xfrm>
          <a:prstGeom prst="rect">
            <a:avLst/>
          </a:prstGeom>
        </p:spPr>
      </p:pic>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par>
                                <p:cTn id="10" presetID="63" presetClass="path" presetSubtype="0" fill="hold" grpId="1" nodeType="withEffect">
                                  <p:stCondLst>
                                    <p:cond delay="0"/>
                                  </p:stCondLst>
                                  <p:childTnLst>
                                    <p:animMotion origin="layout" path="M -0.5 0.34977 L 0 0" pathEditMode="relative" rAng="0" ptsTypes="AA">
                                      <p:cBhvr>
                                        <p:cTn id="11" dur="1000" fill="hold"/>
                                        <p:tgtEl>
                                          <p:spTgt spid="4"/>
                                        </p:tgtEl>
                                        <p:attrNameLst>
                                          <p:attrName>ppt_x</p:attrName>
                                          <p:attrName>ppt_y</p:attrName>
                                        </p:attrNameLst>
                                      </p:cBhvr>
                                      <p:rCtr x="25000" y="-17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5_标题幻灯片">
    <p:bg>
      <p:bgPr>
        <a:solidFill>
          <a:srgbClr val="E73A1C"/>
        </a:solidFill>
        <a:effectLst/>
      </p:bgPr>
    </p:bg>
    <p:spTree>
      <p:nvGrpSpPr>
        <p:cNvPr id="1" name=""/>
        <p:cNvGrpSpPr/>
        <p:nvPr/>
      </p:nvGrpSpPr>
      <p:grpSpPr>
        <a:xfrm>
          <a:off x="0" y="0"/>
          <a:ext cx="0" cy="0"/>
        </a:xfrm>
      </p:grpSpPr>
      <p:sp>
        <p:nvSpPr>
          <p:cNvPr id="6" name="矩形 5"/>
          <p:cNvSpPr/>
          <p:nvPr userDrawn="1"/>
        </p:nvSpPr>
        <p:spPr>
          <a:xfrm>
            <a:off x="440603" y="759873"/>
            <a:ext cx="662361" cy="379656"/>
          </a:xfrm>
          <a:prstGeom prst="rect">
            <a:avLst/>
          </a:prstGeom>
        </p:spPr>
        <p:txBody>
          <a:bodyPr wrap="none">
            <a:spAutoFit/>
          </a:bodyPr>
          <a:lstStyle/>
          <a:p>
            <a:pPr defTabSz="609600"/>
            <a:r>
              <a:rPr lang="zh-CN" altLang="en-US" sz="1800">
                <a:solidFill>
                  <a:srgbClr val="FFFFFF"/>
                </a:solidFill>
                <a:latin typeface="Segoe UI Light" panose="020b0502040204020203"/>
                <a:ea typeface="微软雅黑"/>
                <a:cs typeface="Segoe UI Light" panose="020b0502040204020203"/>
              </a:rPr>
              <a:t>标注</a:t>
            </a:r>
            <a:endParaRPr lang="zh-CN" altLang="en-US" sz="1800">
              <a:solidFill>
                <a:srgbClr val="FFFFFF"/>
              </a:solidFill>
              <a:latin typeface="Segoe UI Light" panose="020b0502040204020203"/>
              <a:ea typeface="微软雅黑"/>
              <a:cs typeface="Segoe UI Light" panose="020b0502040204020203"/>
            </a:endParaRPr>
          </a:p>
        </p:txBody>
      </p:sp>
      <p:sp>
        <p:nvSpPr>
          <p:cNvPr id="11" name="矩形 10"/>
          <p:cNvSpPr/>
          <p:nvPr userDrawn="1"/>
        </p:nvSpPr>
        <p:spPr>
          <a:xfrm>
            <a:off x="2572589" y="759873"/>
            <a:ext cx="1402001" cy="3453253"/>
          </a:xfrm>
          <a:prstGeom prst="rect">
            <a:avLst/>
          </a:prstGeom>
        </p:spPr>
        <p:txBody>
          <a:bodyPr wrap="square">
            <a:spAutoFit/>
          </a:bodyPr>
          <a:lstStyle/>
          <a:p>
            <a:pPr defTabSz="609600">
              <a:lnSpc>
                <a:spcPct val="130000"/>
              </a:lnSpc>
            </a:pPr>
            <a:r>
              <a:rPr lang="zh-CN" altLang="en-US" sz="1400">
                <a:solidFill>
                  <a:srgbClr val="FFFFFF"/>
                </a:solidFill>
                <a:latin typeface="Segoe UI Light" panose="020b0502040204020203"/>
                <a:ea typeface="微软雅黑"/>
                <a:cs typeface="Segoe UI Light" panose="020b0502040204020203"/>
              </a:rPr>
              <a:t>字体使用 </a:t>
            </a:r>
            <a:endParaRPr lang="en-US" altLang="zh-CN" sz="1400">
              <a:solidFill>
                <a:srgbClr val="FFFFFF"/>
              </a:solidFill>
              <a:latin typeface="Segoe UI Light" panose="020b0502040204020203"/>
              <a:ea typeface="微软雅黑"/>
              <a:cs typeface="Segoe UI Light" panose="020b0502040204020203"/>
            </a:endParaRPr>
          </a:p>
          <a:p>
            <a:pPr defTabSz="609600">
              <a:lnSpc>
                <a:spcPct val="130000"/>
              </a:lnSpc>
            </a:pPr>
            <a:endParaRPr lang="en-US" altLang="zh-CN" sz="1400">
              <a:solidFill>
                <a:srgbClr val="FFFFFF"/>
              </a:solidFill>
              <a:latin typeface="Segoe UI Light" panose="020b0502040204020203"/>
              <a:ea typeface="微软雅黑"/>
              <a:cs typeface="Segoe UI Light" panose="020b0502040204020203"/>
            </a:endParaRPr>
          </a:p>
          <a:p>
            <a:pPr defTabSz="609600">
              <a:lnSpc>
                <a:spcPct val="130000"/>
              </a:lnSpc>
            </a:pPr>
            <a:endParaRPr lang="en-US" altLang="zh-CN" sz="1400">
              <a:solidFill>
                <a:srgbClr val="FFFFFF"/>
              </a:solidFill>
              <a:latin typeface="Segoe UI Light" panose="020b0502040204020203"/>
              <a:ea typeface="微软雅黑"/>
              <a:cs typeface="Segoe UI Light" panose="020b0502040204020203"/>
            </a:endParaRPr>
          </a:p>
          <a:p>
            <a:pPr defTabSz="609600">
              <a:lnSpc>
                <a:spcPct val="130000"/>
              </a:lnSpc>
            </a:pPr>
            <a:endParaRPr lang="en-US" altLang="zh-CN" sz="1400">
              <a:solidFill>
                <a:srgbClr val="FFFFFF"/>
              </a:solidFill>
              <a:latin typeface="Segoe UI Light" panose="020b0502040204020203"/>
              <a:ea typeface="微软雅黑"/>
              <a:cs typeface="Segoe UI Light" panose="020b0502040204020203"/>
            </a:endParaRPr>
          </a:p>
          <a:p>
            <a:pPr defTabSz="609600">
              <a:lnSpc>
                <a:spcPct val="130000"/>
              </a:lnSpc>
            </a:pPr>
            <a:endParaRPr lang="en-US" altLang="zh-CN" sz="1400">
              <a:solidFill>
                <a:srgbClr val="FFFFFF"/>
              </a:solidFill>
              <a:latin typeface="Segoe UI Light" panose="020b0502040204020203"/>
              <a:ea typeface="微软雅黑"/>
              <a:cs typeface="Segoe UI Light" panose="020b0502040204020203"/>
            </a:endParaRPr>
          </a:p>
          <a:p>
            <a:pPr defTabSz="609600">
              <a:lnSpc>
                <a:spcPct val="130000"/>
              </a:lnSpc>
            </a:pPr>
            <a:r>
              <a:rPr lang="zh-CN" altLang="en-US" sz="1400">
                <a:solidFill>
                  <a:srgbClr val="FFFFFF"/>
                </a:solidFill>
                <a:latin typeface="Segoe UI Light" panose="020b0502040204020203"/>
                <a:ea typeface="微软雅黑"/>
                <a:cs typeface="Segoe UI Light" panose="020b0502040204020203"/>
              </a:rPr>
              <a:t>行距</a:t>
            </a:r>
            <a:endParaRPr lang="en-US" altLang="zh-CN" sz="1400">
              <a:solidFill>
                <a:srgbClr val="FFFFFF"/>
              </a:solidFill>
              <a:latin typeface="Segoe UI Light" panose="020b0502040204020203"/>
              <a:ea typeface="微软雅黑"/>
              <a:cs typeface="Segoe UI Light" panose="020b0502040204020203"/>
            </a:endParaRPr>
          </a:p>
          <a:p>
            <a:pPr defTabSz="609600">
              <a:lnSpc>
                <a:spcPct val="130000"/>
              </a:lnSpc>
            </a:pPr>
            <a:endParaRPr lang="en-US" altLang="zh-CN" sz="1400">
              <a:solidFill>
                <a:srgbClr val="FFFFFF"/>
              </a:solidFill>
              <a:latin typeface="Segoe UI Light" panose="020b0502040204020203"/>
              <a:ea typeface="微软雅黑"/>
              <a:cs typeface="Segoe UI Light" panose="020b0502040204020203"/>
            </a:endParaRPr>
          </a:p>
          <a:p>
            <a:pPr defTabSz="609600">
              <a:lnSpc>
                <a:spcPct val="130000"/>
              </a:lnSpc>
            </a:pPr>
            <a:endParaRPr lang="en-US" altLang="zh-CN" sz="1400">
              <a:solidFill>
                <a:srgbClr val="FFFFFF"/>
              </a:solidFill>
              <a:latin typeface="Segoe UI Light" panose="020b0502040204020203"/>
              <a:ea typeface="微软雅黑"/>
              <a:cs typeface="Segoe UI Light" panose="020b0502040204020203"/>
            </a:endParaRPr>
          </a:p>
          <a:p>
            <a:pPr defTabSz="609600">
              <a:lnSpc>
                <a:spcPct val="130000"/>
              </a:lnSpc>
            </a:pPr>
            <a:r>
              <a:rPr lang="zh-CN" altLang="en-US" sz="1400">
                <a:solidFill>
                  <a:srgbClr val="FFFFFF"/>
                </a:solidFill>
                <a:latin typeface="Segoe UI Light" panose="020b0502040204020203"/>
                <a:ea typeface="微软雅黑"/>
                <a:cs typeface="Segoe UI Light" panose="020b0502040204020203"/>
              </a:rPr>
              <a:t>图片出处</a:t>
            </a:r>
            <a:endParaRPr lang="zh-CN" altLang="en-US" sz="1400">
              <a:solidFill>
                <a:srgbClr val="FFFFFF"/>
              </a:solidFill>
              <a:latin typeface="Segoe UI Light" panose="020b0502040204020203"/>
              <a:ea typeface="微软雅黑"/>
              <a:cs typeface="Segoe UI Light" panose="020b0502040204020203"/>
            </a:endParaRPr>
          </a:p>
          <a:p>
            <a:pPr defTabSz="609600">
              <a:lnSpc>
                <a:spcPct val="130000"/>
              </a:lnSpc>
            </a:pPr>
            <a:endParaRPr lang="zh-CN" altLang="en-US" sz="1400">
              <a:solidFill>
                <a:srgbClr val="FFFFFF"/>
              </a:solidFill>
              <a:latin typeface="Segoe UI Light" panose="020b0502040204020203"/>
              <a:ea typeface="微软雅黑"/>
              <a:cs typeface="Segoe UI Light" panose="020b0502040204020203"/>
            </a:endParaRPr>
          </a:p>
          <a:p>
            <a:pPr defTabSz="609600">
              <a:lnSpc>
                <a:spcPct val="130000"/>
              </a:lnSpc>
            </a:pPr>
            <a:endParaRPr lang="zh-CN" altLang="en-US" sz="1400">
              <a:solidFill>
                <a:srgbClr val="FFFFFF"/>
              </a:solidFill>
              <a:latin typeface="Segoe UI Light" panose="020b0502040204020203"/>
              <a:ea typeface="微软雅黑"/>
              <a:cs typeface="Segoe UI Light" panose="020b0502040204020203"/>
            </a:endParaRPr>
          </a:p>
          <a:p>
            <a:pPr defTabSz="609600">
              <a:lnSpc>
                <a:spcPct val="130000"/>
              </a:lnSpc>
            </a:pPr>
            <a:r>
              <a:rPr lang="zh-CN" altLang="en-US" sz="1400">
                <a:solidFill>
                  <a:srgbClr val="FFFFFF"/>
                </a:solidFill>
                <a:latin typeface="Segoe UI Light" panose="020b0502040204020203"/>
                <a:ea typeface="微软雅黑"/>
                <a:cs typeface="Segoe UI Light" panose="020b0502040204020203"/>
              </a:rPr>
              <a:t>声明</a:t>
            </a:r>
            <a:endParaRPr lang="en-US" altLang="zh-CN" sz="1400">
              <a:solidFill>
                <a:srgbClr val="FFFFFF"/>
              </a:solidFill>
              <a:latin typeface="Segoe UI Light" panose="020b0502040204020203"/>
              <a:ea typeface="微软雅黑"/>
              <a:cs typeface="Segoe UI Light" panose="020b0502040204020203"/>
            </a:endParaRPr>
          </a:p>
        </p:txBody>
      </p:sp>
      <p:sp>
        <p:nvSpPr>
          <p:cNvPr id="12" name="矩形 11"/>
          <p:cNvSpPr/>
          <p:nvPr userDrawn="1"/>
        </p:nvSpPr>
        <p:spPr>
          <a:xfrm>
            <a:off x="4153010" y="759873"/>
            <a:ext cx="7074345" cy="3933321"/>
          </a:xfrm>
          <a:prstGeom prst="rect">
            <a:avLst/>
          </a:prstGeom>
        </p:spPr>
        <p:txBody>
          <a:bodyPr wrap="square">
            <a:spAutoFit/>
          </a:bodyPr>
          <a:lstStyle/>
          <a:p>
            <a:pPr defTabSz="609600">
              <a:lnSpc>
                <a:spcPct val="130000"/>
              </a:lnSpc>
            </a:pPr>
            <a:r>
              <a:rPr lang="zh-CN" altLang="en-US" sz="1400">
                <a:solidFill>
                  <a:srgbClr val="FFFFFF"/>
                </a:solidFill>
                <a:latin typeface="Segoe UI Light" panose="020b0502040204020203"/>
                <a:ea typeface="微软雅黑"/>
                <a:cs typeface="Segoe UI Light" panose="020b0502040204020203"/>
              </a:rPr>
              <a:t>英文 微软雅黑</a:t>
            </a:r>
            <a:r>
              <a:rPr lang="en-US" altLang="zh-CN" sz="1400">
                <a:solidFill>
                  <a:srgbClr val="FFFFFF"/>
                </a:solidFill>
                <a:latin typeface="Segoe UI Light" panose="020b0502040204020203"/>
                <a:ea typeface="微软雅黑"/>
                <a:cs typeface="Segoe UI Light" panose="020b0502040204020203"/>
              </a:rPr>
              <a:t>Light</a:t>
            </a:r>
            <a:endParaRPr lang="en-US" altLang="zh-CN" sz="1400">
              <a:solidFill>
                <a:srgbClr val="FFFFFF"/>
              </a:solidFill>
              <a:latin typeface="Segoe UI Light" panose="020b0502040204020203"/>
              <a:ea typeface="微软雅黑"/>
              <a:cs typeface="Segoe UI Light" panose="020b0502040204020203"/>
            </a:endParaRPr>
          </a:p>
          <a:p>
            <a:pPr defTabSz="609600">
              <a:lnSpc>
                <a:spcPct val="130000"/>
              </a:lnSpc>
            </a:pPr>
            <a:endParaRPr lang="en-US" altLang="zh-CN" sz="1400">
              <a:solidFill>
                <a:srgbClr val="FFFFFF"/>
              </a:solidFill>
              <a:latin typeface="Segoe UI Light" panose="020b0502040204020203"/>
              <a:ea typeface="微软雅黑"/>
              <a:cs typeface="Segoe UI Light" panose="020b0502040204020203"/>
            </a:endParaRPr>
          </a:p>
          <a:p>
            <a:pPr defTabSz="609600">
              <a:lnSpc>
                <a:spcPct val="130000"/>
              </a:lnSpc>
            </a:pPr>
            <a:r>
              <a:rPr lang="zh-CN" altLang="en-US" sz="1400">
                <a:solidFill>
                  <a:srgbClr val="FFFFFF"/>
                </a:solidFill>
                <a:latin typeface="Segoe UI Light" panose="020b0502040204020203"/>
                <a:ea typeface="微软雅黑"/>
                <a:cs typeface="Segoe UI Light" panose="020b0502040204020203"/>
              </a:rPr>
              <a:t>中文 阿里巴巴普惠体</a:t>
            </a:r>
            <a:endParaRPr lang="en-US" altLang="zh-CN" sz="1400">
              <a:solidFill>
                <a:srgbClr val="FFFFFF"/>
              </a:solidFill>
              <a:latin typeface="Segoe UI Light" panose="020b0502040204020203"/>
              <a:ea typeface="微软雅黑"/>
              <a:cs typeface="Segoe UI Light" panose="020b0502040204020203"/>
            </a:endParaRPr>
          </a:p>
          <a:p>
            <a:pPr defTabSz="609600">
              <a:lnSpc>
                <a:spcPct val="130000"/>
              </a:lnSpc>
            </a:pPr>
            <a:endParaRPr lang="en-US" altLang="zh-CN" sz="1400">
              <a:solidFill>
                <a:srgbClr val="FFFFFF"/>
              </a:solidFill>
              <a:latin typeface="Segoe UI Light" panose="020b0502040204020203"/>
              <a:ea typeface="微软雅黑"/>
              <a:cs typeface="Segoe UI Light" panose="020b0502040204020203"/>
            </a:endParaRPr>
          </a:p>
          <a:p>
            <a:pPr defTabSz="609600">
              <a:lnSpc>
                <a:spcPct val="130000"/>
              </a:lnSpc>
            </a:pPr>
            <a:r>
              <a:rPr lang="zh-CN" altLang="en-US" sz="1400">
                <a:solidFill>
                  <a:srgbClr val="FFFFFF"/>
                </a:solidFill>
                <a:latin typeface="Segoe UI Light" panose="020b0502040204020203"/>
                <a:ea typeface="微软雅黑"/>
                <a:cs typeface="Segoe UI Light" panose="020b0502040204020203"/>
              </a:rPr>
              <a:t>正文 </a:t>
            </a:r>
            <a:r>
              <a:rPr lang="en-US" altLang="zh-CN" sz="1400">
                <a:solidFill>
                  <a:srgbClr val="FFFFFF"/>
                </a:solidFill>
                <a:latin typeface="Segoe UI Light" panose="020b0502040204020203"/>
                <a:ea typeface="微软雅黑"/>
                <a:cs typeface="Segoe UI Light" panose="020b0502040204020203"/>
              </a:rPr>
              <a:t>1.5</a:t>
            </a:r>
            <a:endParaRPr lang="en-US" altLang="zh-CN" sz="1400">
              <a:solidFill>
                <a:srgbClr val="FFFFFF"/>
              </a:solidFill>
              <a:latin typeface="Segoe UI Light" panose="020b0502040204020203"/>
              <a:ea typeface="微软雅黑"/>
              <a:cs typeface="Segoe UI Light" panose="020b0502040204020203"/>
            </a:endParaRPr>
          </a:p>
          <a:p>
            <a:pPr defTabSz="609600">
              <a:lnSpc>
                <a:spcPct val="130000"/>
              </a:lnSpc>
            </a:pPr>
            <a:endParaRPr lang="en-US" altLang="zh-CN" sz="1400">
              <a:solidFill>
                <a:srgbClr val="FFFFFF"/>
              </a:solidFill>
              <a:latin typeface="Segoe UI Light" panose="020b0502040204020203"/>
              <a:ea typeface="微软雅黑"/>
              <a:cs typeface="Segoe UI Light" panose="020b0502040204020203"/>
            </a:endParaRPr>
          </a:p>
          <a:p>
            <a:pPr defTabSz="609600">
              <a:lnSpc>
                <a:spcPct val="130000"/>
              </a:lnSpc>
            </a:pPr>
            <a:endParaRPr lang="en-US" altLang="zh-CN" sz="1400">
              <a:solidFill>
                <a:srgbClr val="FFFFFF"/>
              </a:solidFill>
              <a:latin typeface="Segoe UI Light" panose="020b0502040204020203"/>
              <a:ea typeface="微软雅黑"/>
              <a:cs typeface="Segoe UI Light" panose="020b0502040204020203"/>
            </a:endParaRPr>
          </a:p>
          <a:p>
            <a:pPr defTabSz="609600">
              <a:lnSpc>
                <a:spcPct val="130000"/>
              </a:lnSpc>
            </a:pPr>
            <a:r>
              <a:rPr lang="en-US" altLang="zh-CN" sz="1400">
                <a:solidFill>
                  <a:srgbClr val="FFFFFF"/>
                </a:solidFill>
                <a:latin typeface="Segoe UI Light" panose="020b0502040204020203"/>
                <a:ea typeface="+mn-ea"/>
                <a:cs typeface="Segoe UI Light" panose="020b0502040204020203"/>
              </a:rPr>
              <a:t>pexels.com </a:t>
            </a:r>
            <a:endParaRPr lang="en-US" altLang="zh-CN" sz="1400">
              <a:solidFill>
                <a:srgbClr val="FFFFFF"/>
              </a:solidFill>
              <a:latin typeface="Segoe UI Light" panose="020b0502040204020203"/>
              <a:ea typeface="+mn-ea"/>
              <a:cs typeface="Segoe UI Light" panose="020b0502040204020203"/>
            </a:endParaRPr>
          </a:p>
          <a:p>
            <a:pPr defTabSz="609600">
              <a:lnSpc>
                <a:spcPct val="130000"/>
              </a:lnSpc>
            </a:pPr>
            <a:endParaRPr lang="zh-CN" altLang="en-US" sz="1400">
              <a:solidFill>
                <a:srgbClr val="FFFFFF"/>
              </a:solidFill>
              <a:latin typeface="Segoe UI Light" panose="020b0502040204020203"/>
              <a:ea typeface="微软雅黑"/>
              <a:cs typeface="Segoe UI Light" panose="020b0502040204020203"/>
            </a:endParaRPr>
          </a:p>
          <a:p>
            <a:pPr defTabSz="609600">
              <a:lnSpc>
                <a:spcPct val="130000"/>
              </a:lnSpc>
            </a:pPr>
            <a:endParaRPr lang="zh-CN" altLang="en-US" sz="1400">
              <a:solidFill>
                <a:srgbClr val="FFFFFF"/>
              </a:solidFill>
              <a:latin typeface="Segoe UI Light" panose="020b0502040204020203"/>
              <a:ea typeface="微软雅黑"/>
              <a:cs typeface="Segoe UI Light" panose="020b0502040204020203"/>
            </a:endParaRPr>
          </a:p>
          <a:p>
            <a:pPr marL="0" marR="0" lvl="0" indent="0" algn="l" defTabSz="609600" rtl="0" eaLnBrk="1" fontAlgn="auto" latinLnBrk="0" hangingPunct="1">
              <a:lnSpc>
                <a:spcPct val="130000"/>
              </a:lnSpc>
              <a:spcBef>
                <a:spcPct val="0"/>
              </a:spcBef>
              <a:spcAft>
                <a:spcPct val="0"/>
              </a:spcAft>
              <a:buClrTx/>
              <a:buSzTx/>
              <a:buFontTx/>
              <a:buNone/>
              <a:defRPr/>
            </a:pPr>
            <a:r>
              <a:rPr kumimoji="0" lang="zh-CN" altLang="en-US" sz="1335" b="0" i="0" u="none" strike="noStrike" kern="1200" cap="none" spc="0" normalizeH="0" baseline="0" noProof="0">
                <a:ln>
                  <a:noFill/>
                </a:ln>
                <a:solidFill>
                  <a:prstClr val="white"/>
                </a:solidFill>
                <a:effectLst/>
                <a:uLnTx/>
                <a:uFillTx/>
                <a:latin typeface="Century Gothic" panose="020b0502020202020204"/>
                <a:ea typeface="微软雅黑"/>
                <a:cs typeface="+mn-cs"/>
              </a:rPr>
              <a:t>本网站所提供的任何信息内容（包括但不限于 </a:t>
            </a:r>
            <a:r>
              <a:rPr kumimoji="0" lang="en-US" altLang="zh-CN" sz="1335" b="0" i="0" u="none" strike="noStrike" kern="1200" cap="none" spc="0" normalizeH="0" baseline="0" noProof="0">
                <a:ln>
                  <a:noFill/>
                </a:ln>
                <a:solidFill>
                  <a:prstClr val="white"/>
                </a:solidFill>
                <a:effectLst/>
                <a:uLnTx/>
                <a:uFillTx/>
                <a:latin typeface="Segoe UI Light" panose="020b0502040204020203"/>
                <a:ea typeface="Segoe UI Light" panose="020b0502040204020203" charset="0"/>
                <a:cs typeface="Segoe UI Light" panose="020b0502040204020203"/>
              </a:rPr>
              <a:t>PPT</a:t>
            </a:r>
            <a:r>
              <a:rPr kumimoji="0" lang="zh-CN" altLang="en-US" sz="1335" b="0" i="0" u="none" strike="noStrike" kern="1200" cap="none" spc="0" normalizeH="0" baseline="0" noProof="0">
                <a:ln>
                  <a:noFill/>
                </a:ln>
                <a:solidFill>
                  <a:prstClr val="white"/>
                </a:solidFill>
                <a:effectLst/>
                <a:uLnTx/>
                <a:uFillTx/>
                <a:latin typeface="Segoe UI Light" panose="020b0502040204020203"/>
                <a:ea typeface="Segoe UI Light" panose="020b0502040204020203" charset="0"/>
                <a:cs typeface="Segoe UI Light" panose="020b0502040204020203"/>
              </a:rPr>
              <a:t> </a:t>
            </a:r>
            <a:r>
              <a:rPr kumimoji="0" lang="zh-CN" altLang="en-US" sz="1335" b="0" i="0" u="none" strike="noStrike" kern="1200" cap="none" spc="0" normalizeH="0" baseline="0" noProof="0">
                <a:ln>
                  <a:noFill/>
                </a:ln>
                <a:solidFill>
                  <a:prstClr val="white"/>
                </a:solidFill>
                <a:effectLst/>
                <a:uLnTx/>
                <a:uFillTx/>
                <a:latin typeface="Century Gothic" panose="020b0502020202020204"/>
                <a:ea typeface="微软雅黑"/>
                <a:cs typeface="+mn-cs"/>
              </a:rPr>
              <a:t>模板、</a:t>
            </a:r>
            <a:r>
              <a:rPr kumimoji="0" lang="en-US" altLang="zh-CN" sz="1335" b="0" i="0" u="none" strike="noStrike" kern="1200" cap="none" spc="0" normalizeH="0" baseline="0" noProof="0">
                <a:ln>
                  <a:noFill/>
                </a:ln>
                <a:solidFill>
                  <a:prstClr val="white"/>
                </a:solidFill>
                <a:effectLst/>
                <a:uLnTx/>
                <a:uFillTx/>
                <a:latin typeface="Segoe UI Light" panose="020b0502040204020203"/>
                <a:ea typeface="Segoe UI Light" panose="020b0502040204020203" charset="0"/>
                <a:cs typeface="Segoe UI Light" panose="020b0502040204020203"/>
              </a:rPr>
              <a:t>Word</a:t>
            </a:r>
            <a:r>
              <a:rPr kumimoji="0" lang="zh-CN" altLang="en-US" sz="1335" b="0" i="0" u="none" strike="noStrike" kern="1200" cap="none" spc="0" normalizeH="0" baseline="0" noProof="0">
                <a:ln>
                  <a:noFill/>
                </a:ln>
                <a:solidFill>
                  <a:prstClr val="white"/>
                </a:solidFill>
                <a:effectLst/>
                <a:uLnTx/>
                <a:uFillTx/>
                <a:latin typeface="Segoe UI Light" panose="020b0502040204020203"/>
                <a:ea typeface="Segoe UI Light" panose="020b0502040204020203" charset="0"/>
                <a:cs typeface="Segoe UI Light" panose="020b0502040204020203"/>
              </a:rPr>
              <a:t> </a:t>
            </a:r>
            <a:r>
              <a:rPr kumimoji="0" lang="zh-CN" altLang="en-US" sz="1335" b="0" i="0" u="none" strike="noStrike" kern="1200" cap="none" spc="0" normalizeH="0" baseline="0" noProof="0">
                <a:ln>
                  <a:noFill/>
                </a:ln>
                <a:solidFill>
                  <a:prstClr val="white"/>
                </a:solidFill>
                <a:effectLst/>
                <a:uLnTx/>
                <a:uFillTx/>
                <a:latin typeface="Century Gothic" panose="020b0502020202020204"/>
                <a:ea typeface="微软雅黑"/>
                <a:cs typeface="+mn-cs"/>
              </a:rPr>
              <a:t>文档、</a:t>
            </a:r>
            <a:r>
              <a:rPr kumimoji="0" lang="en-US" altLang="zh-CN" sz="1335" b="0" i="0" u="none" strike="noStrike" kern="1200" cap="none" spc="0" normalizeH="0" baseline="0" noProof="0">
                <a:ln>
                  <a:noFill/>
                </a:ln>
                <a:solidFill>
                  <a:prstClr val="white"/>
                </a:solidFill>
                <a:effectLst/>
                <a:uLnTx/>
                <a:uFillTx/>
                <a:latin typeface="Segoe UI Light" panose="020b0502040204020203"/>
                <a:ea typeface="Segoe UI Light" panose="020b0502040204020203" charset="0"/>
                <a:cs typeface="Segoe UI Light" panose="020b0502040204020203"/>
              </a:rPr>
              <a:t>Excel</a:t>
            </a:r>
            <a:r>
              <a:rPr kumimoji="0" lang="zh-CN" altLang="en-US" sz="1335" b="0" i="0" u="none" strike="noStrike" kern="1200" cap="none" spc="0" normalizeH="0" baseline="0" noProof="0">
                <a:ln>
                  <a:noFill/>
                </a:ln>
                <a:solidFill>
                  <a:prstClr val="white"/>
                </a:solidFill>
                <a:effectLst/>
                <a:uLnTx/>
                <a:uFillTx/>
                <a:latin typeface="Segoe UI Light" panose="020b0502040204020203"/>
                <a:ea typeface="Segoe UI Light" panose="020b0502040204020203" charset="0"/>
                <a:cs typeface="Segoe UI Light" panose="020b0502040204020203"/>
              </a:rPr>
              <a:t> </a:t>
            </a:r>
            <a:r>
              <a:rPr kumimoji="0" lang="zh-CN" altLang="en-US" sz="1335" b="0" i="0" u="none" strike="noStrike" kern="1200" cap="none" spc="0" normalizeH="0" baseline="0" noProof="0">
                <a:ln>
                  <a:noFill/>
                </a:ln>
                <a:solidFill>
                  <a:prstClr val="white"/>
                </a:solidFill>
                <a:effectLst/>
                <a:uLnTx/>
                <a:uFillTx/>
                <a:latin typeface="Century Gothic" panose="020b0502020202020204"/>
                <a:ea typeface="微软雅黑"/>
                <a:cs typeface="+mn-cs"/>
              </a:rPr>
              <a:t>图表、图片素材等）均受</a:t>
            </a:r>
            <a:r>
              <a:rPr kumimoji="0" lang="en-US" altLang="zh-CN" sz="1335" b="0" i="0" u="none" strike="noStrike" kern="1200" cap="none" spc="0" normalizeH="0" baseline="0" noProof="0">
                <a:ln>
                  <a:noFill/>
                </a:ln>
                <a:solidFill>
                  <a:prstClr val="white"/>
                </a:solidFill>
                <a:effectLst/>
                <a:uLnTx/>
                <a:uFillTx/>
                <a:latin typeface="Century Gothic" panose="020b0502020202020204"/>
                <a:ea typeface="微软雅黑"/>
                <a:cs typeface="+mn-cs"/>
              </a:rPr>
              <a:t>《</a:t>
            </a:r>
            <a:r>
              <a:rPr kumimoji="0" lang="zh-CN" altLang="en-US" sz="1335" b="0" i="0" u="none" strike="noStrike" kern="1200" cap="none" spc="0" normalizeH="0" baseline="0" noProof="0">
                <a:ln>
                  <a:noFill/>
                </a:ln>
                <a:solidFill>
                  <a:prstClr val="white"/>
                </a:solidFill>
                <a:effectLst/>
                <a:uLnTx/>
                <a:uFillTx/>
                <a:latin typeface="Century Gothic" panose="020b0502020202020204"/>
                <a:ea typeface="微软雅黑"/>
                <a:cs typeface="+mn-cs"/>
              </a:rPr>
              <a:t>中华人民共和国著作权法</a:t>
            </a:r>
            <a:r>
              <a:rPr kumimoji="0" lang="en-US" altLang="zh-CN" sz="1335" b="0" i="0" u="none" strike="noStrike" kern="1200" cap="none" spc="0" normalizeH="0" baseline="0" noProof="0">
                <a:ln>
                  <a:noFill/>
                </a:ln>
                <a:solidFill>
                  <a:prstClr val="white"/>
                </a:solidFill>
                <a:effectLst/>
                <a:uLnTx/>
                <a:uFillTx/>
                <a:latin typeface="Century Gothic" panose="020b0502020202020204"/>
                <a:ea typeface="微软雅黑"/>
                <a:cs typeface="+mn-cs"/>
              </a:rPr>
              <a:t>》</a:t>
            </a:r>
            <a:r>
              <a:rPr kumimoji="0" lang="zh-CN" altLang="en-US" sz="1335" b="0" i="0" u="none" strike="noStrike" kern="1200" cap="none" spc="0" normalizeH="0" baseline="0" noProof="0">
                <a:ln>
                  <a:noFill/>
                </a:ln>
                <a:solidFill>
                  <a:prstClr val="white"/>
                </a:solidFill>
                <a:effectLst/>
                <a:uLnTx/>
                <a:uFillTx/>
                <a:latin typeface="Century Gothic" panose="020b0502020202020204"/>
                <a:ea typeface="微软雅黑"/>
                <a:cs typeface="+mn-cs"/>
              </a:rPr>
              <a:t>、</a:t>
            </a:r>
            <a:r>
              <a:rPr kumimoji="0" lang="en-US" altLang="zh-CN" sz="1335" b="0" i="0" u="none" strike="noStrike" kern="1200" cap="none" spc="0" normalizeH="0" baseline="0" noProof="0">
                <a:ln>
                  <a:noFill/>
                </a:ln>
                <a:solidFill>
                  <a:prstClr val="white"/>
                </a:solidFill>
                <a:effectLst/>
                <a:uLnTx/>
                <a:uFillTx/>
                <a:latin typeface="Century Gothic" panose="020b0502020202020204"/>
                <a:ea typeface="微软雅黑"/>
                <a:cs typeface="+mn-cs"/>
              </a:rPr>
              <a:t>《</a:t>
            </a:r>
            <a:r>
              <a:rPr kumimoji="0" lang="zh-CN" altLang="en-US" sz="1335" b="0" i="0" u="none" strike="noStrike" kern="1200" cap="none" spc="0" normalizeH="0" baseline="0" noProof="0">
                <a:ln>
                  <a:noFill/>
                </a:ln>
                <a:solidFill>
                  <a:prstClr val="white"/>
                </a:solidFill>
                <a:effectLst/>
                <a:uLnTx/>
                <a:uFillTx/>
                <a:latin typeface="Century Gothic" panose="020b0502020202020204"/>
                <a:ea typeface="微软雅黑"/>
                <a:cs typeface="+mn-cs"/>
              </a:rPr>
              <a:t>信息网络传播权保护条例</a:t>
            </a:r>
            <a:r>
              <a:rPr kumimoji="0" lang="en-US" altLang="zh-CN" sz="1335" b="0" i="0" u="none" strike="noStrike" kern="1200" cap="none" spc="0" normalizeH="0" baseline="0" noProof="0">
                <a:ln>
                  <a:noFill/>
                </a:ln>
                <a:solidFill>
                  <a:prstClr val="white"/>
                </a:solidFill>
                <a:effectLst/>
                <a:uLnTx/>
                <a:uFillTx/>
                <a:latin typeface="Century Gothic" panose="020b0502020202020204"/>
                <a:ea typeface="微软雅黑"/>
                <a:cs typeface="+mn-cs"/>
              </a:rPr>
              <a:t>》</a:t>
            </a:r>
            <a:r>
              <a:rPr kumimoji="0" lang="zh-CN" altLang="en-US" sz="1335" b="0" i="0" u="none" strike="noStrike" kern="1200" cap="none" spc="0" normalizeH="0" baseline="0" noProof="0">
                <a:ln>
                  <a:noFill/>
                </a:ln>
                <a:solidFill>
                  <a:prstClr val="white"/>
                </a:solidFill>
                <a:effectLst/>
                <a:uLnTx/>
                <a:uFillTx/>
                <a:latin typeface="Century Gothic" panose="020b0502020202020204"/>
                <a:ea typeface="微软雅黑"/>
                <a:cs typeface="+mn-cs"/>
              </a:rPr>
              <a:t>及其他适用的法律法规的保护，未经权利人书面明确授权，信息内容的任何部分</a:t>
            </a:r>
            <a:r>
              <a:rPr kumimoji="0" lang="en-US" altLang="zh-CN" sz="1335" b="0" i="0" u="none" strike="noStrike" kern="1200" cap="none" spc="0" normalizeH="0" baseline="0" noProof="0">
                <a:ln>
                  <a:noFill/>
                </a:ln>
                <a:solidFill>
                  <a:prstClr val="white"/>
                </a:solidFill>
                <a:effectLst/>
                <a:uLnTx/>
                <a:uFillTx/>
                <a:latin typeface="Century Gothic" panose="020b0502020202020204"/>
                <a:ea typeface="微软雅黑"/>
                <a:cs typeface="+mn-cs"/>
              </a:rPr>
              <a:t>(</a:t>
            </a:r>
            <a:r>
              <a:rPr kumimoji="0" lang="zh-CN" altLang="en-US" sz="1335" b="0" i="0" u="none" strike="noStrike" kern="1200" cap="none" spc="0" normalizeH="0" baseline="0" noProof="0">
                <a:ln>
                  <a:noFill/>
                </a:ln>
                <a:solidFill>
                  <a:prstClr val="white"/>
                </a:solidFill>
                <a:effectLst/>
                <a:uLnTx/>
                <a:uFillTx/>
                <a:latin typeface="Century Gothic" panose="020b0502020202020204"/>
                <a:ea typeface="微软雅黑"/>
                <a:cs typeface="+mn-cs"/>
              </a:rPr>
              <a:t>包括图片或图表</a:t>
            </a:r>
            <a:r>
              <a:rPr kumimoji="0" lang="en-US" altLang="zh-CN" sz="1335" b="0" i="0" u="none" strike="noStrike" kern="1200" cap="none" spc="0" normalizeH="0" baseline="0" noProof="0">
                <a:ln>
                  <a:noFill/>
                </a:ln>
                <a:solidFill>
                  <a:prstClr val="white"/>
                </a:solidFill>
                <a:effectLst/>
                <a:uLnTx/>
                <a:uFillTx/>
                <a:latin typeface="Century Gothic" panose="020b0502020202020204"/>
                <a:ea typeface="微软雅黑"/>
                <a:cs typeface="+mn-cs"/>
              </a:rPr>
              <a:t>)</a:t>
            </a:r>
            <a:r>
              <a:rPr kumimoji="0" lang="zh-CN" altLang="en-US" sz="1335" b="0" i="0" u="none" strike="noStrike" kern="1200" cap="none" spc="0" normalizeH="0" baseline="0" noProof="0">
                <a:ln>
                  <a:noFill/>
                </a:ln>
                <a:solidFill>
                  <a:prstClr val="white"/>
                </a:solidFill>
                <a:effectLst/>
                <a:uLnTx/>
                <a:uFillTx/>
                <a:latin typeface="Century Gothic" panose="020b0502020202020204"/>
                <a:ea typeface="微软雅黑"/>
                <a:cs typeface="+mn-cs"/>
              </a:rPr>
              <a:t>不得被全部或部分的复制、传播、销售，否则将承担法律责任。</a:t>
            </a:r>
            <a:endParaRPr kumimoji="0" lang="zh-CN" altLang="en-US" sz="1335" b="0" i="0" u="none" strike="noStrike" kern="1200" cap="none" spc="0" normalizeH="0" baseline="0" noProof="0">
              <a:ln>
                <a:noFill/>
              </a:ln>
              <a:solidFill>
                <a:prstClr val="white"/>
              </a:solidFill>
              <a:effectLst/>
              <a:uLnTx/>
              <a:uFillTx/>
              <a:latin typeface="Century Gothic" panose="020b0502020202020204"/>
              <a:ea typeface="微软雅黑"/>
              <a:cs typeface="+mn-cs"/>
            </a:endParaRPr>
          </a:p>
        </p:txBody>
      </p:sp>
      <p:sp>
        <p:nvSpPr>
          <p:cNvPr id="13" name="矩形 12"/>
          <p:cNvSpPr/>
          <p:nvPr userDrawn="1"/>
        </p:nvSpPr>
        <p:spPr>
          <a:xfrm>
            <a:off x="440603" y="182445"/>
            <a:ext cx="777777" cy="246221"/>
          </a:xfrm>
          <a:prstGeom prst="rect">
            <a:avLst/>
          </a:prstGeom>
        </p:spPr>
        <p:txBody>
          <a:bodyPr wrap="none">
            <a:spAutoFit/>
          </a:bodyPr>
          <a:lstStyle/>
          <a:p>
            <a:pPr defTabSz="609600"/>
            <a:r>
              <a:rPr kumimoji="1" lang="en-US" altLang="zh-CN" sz="1000">
                <a:solidFill>
                  <a:prstClr val="white"/>
                </a:solidFill>
                <a:latin typeface="Segoe UI Light" panose="020b0502040204020203"/>
                <a:ea typeface="微软雅黑"/>
                <a:cs typeface="Segoe UI Light" panose="020b0502040204020203"/>
              </a:rPr>
              <a:t>OfficePLUS</a:t>
            </a:r>
            <a:endParaRPr lang="zh-CN" altLang="en-US" sz="1000">
              <a:solidFill>
                <a:prstClr val="white"/>
              </a:solidFill>
              <a:latin typeface="Segoe UI Light" panose="020b0502040204020203"/>
              <a:ea typeface="微软雅黑"/>
              <a:cs typeface="Segoe UI Light" panose="020b0502040204020203"/>
            </a:endParaRPr>
          </a:p>
        </p:txBody>
      </p:sp>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模板使用技巧 1">
    <p:spTree>
      <p:nvGrpSpPr>
        <p:cNvPr id="1" name=""/>
        <p:cNvGrpSpPr/>
        <p:nvPr/>
      </p:nvGrpSpPr>
      <p:grpSpPr>
        <a:xfrm>
          <a:off x="0" y="0"/>
          <a:ext cx="0" cy="0"/>
        </a:xfrm>
      </p:grpSpPr>
      <p:sp>
        <p:nvSpPr>
          <p:cNvPr id="4" name="矩形 3"/>
          <p:cNvSpPr/>
          <p:nvPr userDrawn="1"/>
        </p:nvSpPr>
        <p:spPr>
          <a:xfrm>
            <a:off x="440603" y="759873"/>
            <a:ext cx="1713931" cy="369332"/>
          </a:xfrm>
          <a:prstGeom prst="rect">
            <a:avLst/>
          </a:prstGeom>
        </p:spPr>
        <p:txBody>
          <a:bodyPr wrap="none">
            <a:spAutoFit/>
          </a:bodyPr>
          <a:lstStyle/>
          <a:p>
            <a:pPr defTabSz="609600"/>
            <a:r>
              <a:rPr lang="zh-CN" altLang="en-US" sz="1800">
                <a:solidFill>
                  <a:schemeClr val="tx1">
                    <a:lumMod val="75000"/>
                    <a:lumOff val="25000"/>
                  </a:schemeClr>
                </a:solidFill>
                <a:latin typeface="Segoe UI Light" panose="020b0502040204020203"/>
                <a:ea typeface="微软雅黑"/>
                <a:cs typeface="Segoe UI Light" panose="020b0502040204020203"/>
              </a:rPr>
              <a:t>模板使用技巧</a:t>
            </a:r>
            <a:r>
              <a:rPr lang="en-US" altLang="zh-CN" sz="1800">
                <a:solidFill>
                  <a:schemeClr val="tx1">
                    <a:lumMod val="75000"/>
                    <a:lumOff val="25000"/>
                  </a:schemeClr>
                </a:solidFill>
                <a:latin typeface="Segoe UI Light" panose="020b0502040204020203"/>
                <a:ea typeface="微软雅黑"/>
                <a:cs typeface="Segoe UI Light" panose="020b0502040204020203"/>
              </a:rPr>
              <a:t> 1</a:t>
            </a:r>
            <a:endParaRPr lang="zh-CN" altLang="en-US" sz="1800">
              <a:solidFill>
                <a:schemeClr val="tx1">
                  <a:lumMod val="75000"/>
                  <a:lumOff val="25000"/>
                </a:schemeClr>
              </a:solidFill>
              <a:latin typeface="Segoe UI Light" panose="020b0502040204020203"/>
              <a:ea typeface="微软雅黑"/>
              <a:cs typeface="Segoe UI Light" panose="020b0502040204020203"/>
            </a:endParaRPr>
          </a:p>
        </p:txBody>
      </p:sp>
      <p:sp>
        <p:nvSpPr>
          <p:cNvPr id="5" name="矩形 4"/>
          <p:cNvSpPr/>
          <p:nvPr userDrawn="1"/>
        </p:nvSpPr>
        <p:spPr>
          <a:xfrm>
            <a:off x="440603" y="182445"/>
            <a:ext cx="777777" cy="246221"/>
          </a:xfrm>
          <a:prstGeom prst="rect">
            <a:avLst/>
          </a:prstGeom>
        </p:spPr>
        <p:txBody>
          <a:bodyPr wrap="none">
            <a:spAutoFit/>
          </a:bodyPr>
          <a:lstStyle/>
          <a:p>
            <a:pPr defTabSz="609600"/>
            <a:r>
              <a:rPr kumimoji="1" lang="en-US" altLang="zh-CN" sz="1000">
                <a:solidFill>
                  <a:schemeClr val="tx1">
                    <a:lumMod val="75000"/>
                    <a:lumOff val="25000"/>
                  </a:schemeClr>
                </a:solidFill>
                <a:latin typeface="Segoe UI Light" panose="020b0502040204020203"/>
                <a:ea typeface="微软雅黑"/>
                <a:cs typeface="Segoe UI Light" panose="020b0502040204020203"/>
              </a:rPr>
              <a:t>OfficePLUS</a:t>
            </a:r>
            <a:endParaRPr lang="zh-CN" altLang="en-US" sz="1000">
              <a:solidFill>
                <a:schemeClr val="tx1">
                  <a:lumMod val="75000"/>
                  <a:lumOff val="25000"/>
                </a:schemeClr>
              </a:solidFill>
              <a:latin typeface="Segoe UI Light" panose="020b0502040204020203"/>
              <a:ea typeface="微软雅黑"/>
              <a:cs typeface="Segoe UI Light" panose="020b0502040204020203"/>
            </a:endParaRPr>
          </a:p>
        </p:txBody>
      </p:sp>
      <p:sp>
        <p:nvSpPr>
          <p:cNvPr id="9" name="文本框 8"/>
          <p:cNvSpPr txBox="1"/>
          <p:nvPr userDrawn="1"/>
        </p:nvSpPr>
        <p:spPr>
          <a:xfrm>
            <a:off x="431800" y="1174234"/>
            <a:ext cx="3467616" cy="584775"/>
          </a:xfrm>
          <a:prstGeom prst="rect">
            <a:avLst/>
          </a:prstGeom>
          <a:noFill/>
        </p:spPr>
        <p:txBody>
          <a:bodyPr wrap="none" rtlCol="0">
            <a:spAutoFit/>
          </a:bodyPr>
          <a:lstStyle/>
          <a:p>
            <a:r>
              <a:rPr lang="zh-CN" altLang="en-US" sz="3200" b="1">
                <a:solidFill>
                  <a:schemeClr val="tx1">
                    <a:lumMod val="85000"/>
                    <a:lumOff val="15000"/>
                  </a:schemeClr>
                </a:solidFill>
                <a:latin typeface="微软雅黑" panose="020b0503020204020204" charset="-122"/>
                <a:ea typeface="微软雅黑"/>
              </a:rPr>
              <a:t>一键调整模板颜色</a:t>
            </a:r>
            <a:endParaRPr lang="en-US" sz="3200" b="1">
              <a:solidFill>
                <a:schemeClr val="tx1">
                  <a:lumMod val="85000"/>
                  <a:lumOff val="15000"/>
                </a:schemeClr>
              </a:solidFill>
              <a:latin typeface="微软雅黑" panose="020b0503020204020204" charset="-122"/>
              <a:ea typeface="微软雅黑"/>
            </a:endParaRPr>
          </a:p>
        </p:txBody>
      </p:sp>
      <p:pic>
        <p:nvPicPr>
          <p:cNvPr id="10" name="图片 9"/>
          <p:cNvPicPr>
            <a:picLocks noChangeAspect="1"/>
          </p:cNvPicPr>
          <p:nvPr userDrawn="1"/>
        </p:nvPicPr>
        <p:blipFill>
          <a:blip r:embed="rId1"/>
          <a:stretch>
            <a:fillRect/>
          </a:stretch>
        </p:blipFill>
        <p:spPr>
          <a:xfrm>
            <a:off x="431800" y="2138895"/>
            <a:ext cx="5295899" cy="3847021"/>
          </a:xfrm>
          <a:prstGeom prst="rect">
            <a:avLst/>
          </a:prstGeom>
          <a:ln>
            <a:solidFill>
              <a:schemeClr val="bg1">
                <a:lumMod val="65000"/>
              </a:schemeClr>
            </a:solidFill>
          </a:ln>
        </p:spPr>
      </p:pic>
      <p:pic>
        <p:nvPicPr>
          <p:cNvPr id="11" name="图片 10"/>
          <p:cNvPicPr>
            <a:picLocks noChangeAspect="1"/>
          </p:cNvPicPr>
          <p:nvPr userDrawn="1"/>
        </p:nvPicPr>
        <p:blipFill>
          <a:blip r:embed="rId2"/>
          <a:stretch>
            <a:fillRect/>
          </a:stretch>
        </p:blipFill>
        <p:spPr>
          <a:xfrm>
            <a:off x="6464300" y="2138895"/>
            <a:ext cx="5295900" cy="3847022"/>
          </a:xfrm>
          <a:prstGeom prst="rect">
            <a:avLst/>
          </a:prstGeom>
          <a:ln>
            <a:solidFill>
              <a:schemeClr val="bg1">
                <a:lumMod val="65000"/>
              </a:schemeClr>
            </a:solidFill>
          </a:ln>
        </p:spPr>
      </p:pic>
      <p:sp>
        <p:nvSpPr>
          <p:cNvPr id="12" name="文本框 11"/>
          <p:cNvSpPr txBox="1"/>
          <p:nvPr userDrawn="1"/>
        </p:nvSpPr>
        <p:spPr>
          <a:xfrm>
            <a:off x="333477" y="6061002"/>
            <a:ext cx="3183885" cy="276999"/>
          </a:xfrm>
          <a:prstGeom prst="rect">
            <a:avLst/>
          </a:prstGeom>
          <a:noFill/>
        </p:spPr>
        <p:txBody>
          <a:bodyPr wrap="none" rtlCol="0">
            <a:spAutoFit/>
          </a:bodyPr>
          <a:lstStyle/>
          <a:p>
            <a:r>
              <a:rPr lang="en-US" sz="1200" spc="150">
                <a:latin typeface="微软雅黑" panose="020b0503020204020204" charset="-122"/>
                <a:ea typeface="微软雅黑"/>
              </a:rPr>
              <a:t>1.</a:t>
            </a:r>
            <a:r>
              <a:rPr lang="zh-CN" altLang="en-US" sz="1200" spc="150">
                <a:latin typeface="微软雅黑" panose="020b0503020204020204" charset="-122"/>
                <a:ea typeface="微软雅黑"/>
              </a:rPr>
              <a:t> 选择“设计”</a:t>
            </a:r>
            <a:r>
              <a:rPr lang="en-US" altLang="zh-CN" sz="1200" spc="150">
                <a:latin typeface="微软雅黑" panose="020b0503020204020204" charset="-122"/>
                <a:ea typeface="微软雅黑"/>
              </a:rPr>
              <a:t>-</a:t>
            </a:r>
            <a:r>
              <a:rPr lang="zh-CN" altLang="en-US" sz="1200" spc="150">
                <a:latin typeface="微软雅黑" panose="020b0503020204020204" charset="-122"/>
                <a:ea typeface="微软雅黑"/>
              </a:rPr>
              <a:t>“变体”</a:t>
            </a:r>
            <a:r>
              <a:rPr lang="en-US" altLang="zh-CN" sz="1200" spc="150">
                <a:latin typeface="微软雅黑" panose="020b0503020204020204" charset="-122"/>
                <a:ea typeface="微软雅黑"/>
              </a:rPr>
              <a:t>-</a:t>
            </a:r>
            <a:r>
              <a:rPr lang="zh-CN" altLang="en-US" sz="1200" spc="150">
                <a:latin typeface="微软雅黑" panose="020b0503020204020204" charset="-122"/>
                <a:ea typeface="微软雅黑"/>
              </a:rPr>
              <a:t>“颜色”；</a:t>
            </a:r>
            <a:endParaRPr lang="en-US" sz="1200" spc="150">
              <a:latin typeface="微软雅黑" panose="020b0503020204020204" charset="-122"/>
              <a:ea typeface="微软雅黑"/>
            </a:endParaRPr>
          </a:p>
        </p:txBody>
      </p:sp>
      <p:sp>
        <p:nvSpPr>
          <p:cNvPr id="13" name="文本框 12"/>
          <p:cNvSpPr txBox="1"/>
          <p:nvPr userDrawn="1"/>
        </p:nvSpPr>
        <p:spPr>
          <a:xfrm>
            <a:off x="6360651" y="6061002"/>
            <a:ext cx="4562467" cy="276999"/>
          </a:xfrm>
          <a:prstGeom prst="rect">
            <a:avLst/>
          </a:prstGeom>
          <a:noFill/>
        </p:spPr>
        <p:txBody>
          <a:bodyPr wrap="none" rtlCol="0">
            <a:spAutoFit/>
          </a:bodyPr>
          <a:lstStyle/>
          <a:p>
            <a:r>
              <a:rPr lang="en-US" sz="1200" spc="150">
                <a:latin typeface="微软雅黑" panose="020b0503020204020204" charset="-122"/>
                <a:ea typeface="微软雅黑"/>
              </a:rPr>
              <a:t>2.</a:t>
            </a:r>
            <a:r>
              <a:rPr lang="zh-CN" altLang="en-US" sz="1200" spc="150">
                <a:latin typeface="微软雅黑" panose="020b0503020204020204" charset="-122"/>
                <a:ea typeface="微软雅黑"/>
              </a:rPr>
              <a:t> 选择你喜欢的颜色搭配，模板一秒调整为你选颜色。</a:t>
            </a:r>
            <a:endParaRPr lang="en-US" sz="1200" spc="150">
              <a:latin typeface="微软雅黑" panose="020b0503020204020204" charset="-122"/>
              <a:ea typeface="微软雅黑"/>
            </a:endParaRPr>
          </a:p>
        </p:txBody>
      </p:sp>
      <p:pic>
        <p:nvPicPr>
          <p:cNvPr id="14" name="图片 13"/>
          <p:cNvPicPr>
            <a:picLocks noChangeAspect="1"/>
          </p:cNvPicPr>
          <p:nvPr userDrawn="1"/>
        </p:nvPicPr>
        <p:blipFill>
          <a:blip r:embed="rId3"/>
          <a:stretch>
            <a:fillRect/>
          </a:stretch>
        </p:blipFill>
        <p:spPr>
          <a:xfrm>
            <a:off x="3005928" y="2609333"/>
            <a:ext cx="819667" cy="819667"/>
          </a:xfrm>
          <a:prstGeom prst="rect">
            <a:avLst/>
          </a:prstGeom>
          <a:effectLst>
            <a:outerShdw blurRad="50800" dist="38100" dir="2700000" algn="tl" rotWithShape="0">
              <a:prstClr val="black">
                <a:alpha val="40000"/>
              </a:prstClr>
            </a:outerShdw>
          </a:effectLst>
        </p:spPr>
      </p:pic>
      <p:pic>
        <p:nvPicPr>
          <p:cNvPr id="15" name="图片 14"/>
          <p:cNvPicPr>
            <a:picLocks noChangeAspect="1"/>
          </p:cNvPicPr>
          <p:nvPr userDrawn="1"/>
        </p:nvPicPr>
        <p:blipFill>
          <a:blip r:embed="rId3"/>
          <a:stretch>
            <a:fillRect/>
          </a:stretch>
        </p:blipFill>
        <p:spPr>
          <a:xfrm>
            <a:off x="10787853" y="4257158"/>
            <a:ext cx="819667" cy="819667"/>
          </a:xfrm>
          <a:prstGeom prst="rect">
            <a:avLst/>
          </a:prstGeom>
          <a:effectLst>
            <a:outerShdw blurRad="50800" dist="38100" dir="2700000" algn="tl" rotWithShape="0">
              <a:prstClr val="black">
                <a:alpha val="40000"/>
              </a:prstClr>
            </a:outerShdw>
          </a:effectLst>
        </p:spPr>
      </p:pic>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模板使用技巧 2">
    <p:spTree>
      <p:nvGrpSpPr>
        <p:cNvPr id="1" name=""/>
        <p:cNvGrpSpPr/>
        <p:nvPr/>
      </p:nvGrpSpPr>
      <p:grpSpPr>
        <a:xfrm>
          <a:off x="0" y="0"/>
          <a:ext cx="0" cy="0"/>
        </a:xfrm>
      </p:grpSpPr>
      <p:sp>
        <p:nvSpPr>
          <p:cNvPr id="3" name="矩形 2"/>
          <p:cNvSpPr/>
          <p:nvPr userDrawn="1"/>
        </p:nvSpPr>
        <p:spPr>
          <a:xfrm>
            <a:off x="440603" y="759873"/>
            <a:ext cx="1750800" cy="369332"/>
          </a:xfrm>
          <a:prstGeom prst="rect">
            <a:avLst/>
          </a:prstGeom>
        </p:spPr>
        <p:txBody>
          <a:bodyPr wrap="none">
            <a:spAutoFit/>
          </a:bodyPr>
          <a:lstStyle/>
          <a:p>
            <a:pPr defTabSz="609600"/>
            <a:r>
              <a:rPr lang="zh-CN" altLang="en-US" sz="1800">
                <a:solidFill>
                  <a:schemeClr val="tx1">
                    <a:lumMod val="75000"/>
                    <a:lumOff val="25000"/>
                  </a:schemeClr>
                </a:solidFill>
                <a:latin typeface="Segoe UI Light" panose="020b0502040204020203"/>
                <a:ea typeface="微软雅黑"/>
                <a:cs typeface="Segoe UI Light" panose="020b0502040204020203"/>
              </a:rPr>
              <a:t>模板使用技巧</a:t>
            </a:r>
            <a:r>
              <a:rPr lang="en-US" altLang="zh-CN" sz="1800">
                <a:solidFill>
                  <a:schemeClr val="tx1">
                    <a:lumMod val="75000"/>
                    <a:lumOff val="25000"/>
                  </a:schemeClr>
                </a:solidFill>
                <a:latin typeface="Segoe UI Light" panose="020b0502040204020203"/>
                <a:ea typeface="微软雅黑"/>
                <a:cs typeface="Segoe UI Light" panose="020b0502040204020203"/>
              </a:rPr>
              <a:t> 2</a:t>
            </a:r>
            <a:endParaRPr lang="zh-CN" altLang="en-US" sz="1800">
              <a:solidFill>
                <a:schemeClr val="tx1">
                  <a:lumMod val="75000"/>
                  <a:lumOff val="25000"/>
                </a:schemeClr>
              </a:solidFill>
              <a:latin typeface="Segoe UI Light" panose="020b0502040204020203"/>
              <a:ea typeface="微软雅黑"/>
              <a:cs typeface="Segoe UI Light" panose="020b0502040204020203"/>
            </a:endParaRPr>
          </a:p>
        </p:txBody>
      </p:sp>
      <p:sp>
        <p:nvSpPr>
          <p:cNvPr id="4" name="矩形 3"/>
          <p:cNvSpPr/>
          <p:nvPr userDrawn="1"/>
        </p:nvSpPr>
        <p:spPr>
          <a:xfrm>
            <a:off x="440603" y="182445"/>
            <a:ext cx="777777" cy="246221"/>
          </a:xfrm>
          <a:prstGeom prst="rect">
            <a:avLst/>
          </a:prstGeom>
        </p:spPr>
        <p:txBody>
          <a:bodyPr wrap="none">
            <a:spAutoFit/>
          </a:bodyPr>
          <a:lstStyle/>
          <a:p>
            <a:pPr defTabSz="609600"/>
            <a:r>
              <a:rPr kumimoji="1" lang="en-US" altLang="zh-CN" sz="1000">
                <a:solidFill>
                  <a:schemeClr val="tx1">
                    <a:lumMod val="75000"/>
                    <a:lumOff val="25000"/>
                  </a:schemeClr>
                </a:solidFill>
                <a:latin typeface="Segoe UI Light" panose="020b0502040204020203"/>
                <a:ea typeface="微软雅黑"/>
                <a:cs typeface="Segoe UI Light" panose="020b0502040204020203"/>
              </a:rPr>
              <a:t>OfficePLUS</a:t>
            </a:r>
            <a:endParaRPr lang="zh-CN" altLang="en-US" sz="1000">
              <a:solidFill>
                <a:schemeClr val="tx1">
                  <a:lumMod val="75000"/>
                  <a:lumOff val="25000"/>
                </a:schemeClr>
              </a:solidFill>
              <a:latin typeface="Segoe UI Light" panose="020b0502040204020203"/>
              <a:ea typeface="微软雅黑"/>
              <a:cs typeface="Segoe UI Light" panose="020b0502040204020203"/>
            </a:endParaRPr>
          </a:p>
        </p:txBody>
      </p:sp>
      <p:pic>
        <p:nvPicPr>
          <p:cNvPr id="5" name="图片 4"/>
          <p:cNvPicPr>
            <a:picLocks noChangeAspect="1"/>
          </p:cNvPicPr>
          <p:nvPr userDrawn="1"/>
        </p:nvPicPr>
        <p:blipFill>
          <a:blip r:embed="rId1"/>
          <a:stretch>
            <a:fillRect/>
          </a:stretch>
        </p:blipFill>
        <p:spPr>
          <a:xfrm>
            <a:off x="431800" y="2138895"/>
            <a:ext cx="5295899" cy="3847021"/>
          </a:xfrm>
          <a:prstGeom prst="rect">
            <a:avLst/>
          </a:prstGeom>
          <a:ln>
            <a:solidFill>
              <a:schemeClr val="bg1">
                <a:lumMod val="65000"/>
              </a:schemeClr>
            </a:solidFill>
          </a:ln>
        </p:spPr>
      </p:pic>
      <p:pic>
        <p:nvPicPr>
          <p:cNvPr id="6" name="图片 5"/>
          <p:cNvPicPr>
            <a:picLocks noChangeAspect="1"/>
          </p:cNvPicPr>
          <p:nvPr userDrawn="1"/>
        </p:nvPicPr>
        <p:blipFill>
          <a:blip r:embed="rId2"/>
          <a:stretch>
            <a:fillRect/>
          </a:stretch>
        </p:blipFill>
        <p:spPr>
          <a:xfrm>
            <a:off x="6464301" y="2138895"/>
            <a:ext cx="5295900" cy="3847022"/>
          </a:xfrm>
          <a:prstGeom prst="rect">
            <a:avLst/>
          </a:prstGeom>
          <a:ln>
            <a:solidFill>
              <a:schemeClr val="bg1">
                <a:lumMod val="65000"/>
              </a:schemeClr>
            </a:solidFill>
          </a:ln>
        </p:spPr>
      </p:pic>
      <p:sp>
        <p:nvSpPr>
          <p:cNvPr id="7" name="文本框 6"/>
          <p:cNvSpPr txBox="1"/>
          <p:nvPr userDrawn="1"/>
        </p:nvSpPr>
        <p:spPr>
          <a:xfrm>
            <a:off x="431800" y="1174234"/>
            <a:ext cx="3467616" cy="584775"/>
          </a:xfrm>
          <a:prstGeom prst="rect">
            <a:avLst/>
          </a:prstGeom>
          <a:noFill/>
        </p:spPr>
        <p:txBody>
          <a:bodyPr wrap="none" rtlCol="0">
            <a:spAutoFit/>
          </a:bodyPr>
          <a:lstStyle/>
          <a:p>
            <a:r>
              <a:rPr lang="zh-CN" altLang="en-US" sz="3200" b="1">
                <a:solidFill>
                  <a:schemeClr val="tx1">
                    <a:lumMod val="85000"/>
                    <a:lumOff val="15000"/>
                  </a:schemeClr>
                </a:solidFill>
                <a:latin typeface="微软雅黑" panose="020b0503020204020204" charset="-122"/>
                <a:ea typeface="微软雅黑"/>
              </a:rPr>
              <a:t>随时添加模板样式</a:t>
            </a:r>
            <a:endParaRPr lang="en-US" sz="3200" b="1">
              <a:solidFill>
                <a:schemeClr val="tx1">
                  <a:lumMod val="85000"/>
                  <a:lumOff val="15000"/>
                </a:schemeClr>
              </a:solidFill>
              <a:latin typeface="微软雅黑" panose="020b0503020204020204" charset="-122"/>
              <a:ea typeface="微软雅黑"/>
            </a:endParaRPr>
          </a:p>
        </p:txBody>
      </p:sp>
      <p:sp>
        <p:nvSpPr>
          <p:cNvPr id="8" name="文本框 7"/>
          <p:cNvSpPr txBox="1"/>
          <p:nvPr userDrawn="1"/>
        </p:nvSpPr>
        <p:spPr>
          <a:xfrm>
            <a:off x="333477" y="6061002"/>
            <a:ext cx="3010761" cy="276999"/>
          </a:xfrm>
          <a:prstGeom prst="rect">
            <a:avLst/>
          </a:prstGeom>
          <a:noFill/>
        </p:spPr>
        <p:txBody>
          <a:bodyPr wrap="none" rtlCol="0">
            <a:spAutoFit/>
          </a:bodyPr>
          <a:lstStyle/>
          <a:p>
            <a:r>
              <a:rPr lang="en-US" sz="1200" spc="150">
                <a:latin typeface="微软雅黑" panose="020b0503020204020204" charset="-122"/>
                <a:ea typeface="微软雅黑"/>
              </a:rPr>
              <a:t>1.</a:t>
            </a:r>
            <a:r>
              <a:rPr lang="zh-CN" altLang="en-US" sz="1200" spc="150">
                <a:latin typeface="微软雅黑" panose="020b0503020204020204" charset="-122"/>
                <a:ea typeface="微软雅黑"/>
              </a:rPr>
              <a:t> 选择“开始”</a:t>
            </a:r>
            <a:r>
              <a:rPr lang="en-US" altLang="zh-CN" sz="1200" spc="150">
                <a:latin typeface="微软雅黑" panose="020b0503020204020204" charset="-122"/>
                <a:ea typeface="微软雅黑"/>
              </a:rPr>
              <a:t>-</a:t>
            </a:r>
            <a:r>
              <a:rPr lang="zh-CN" altLang="en-US" sz="1200" spc="150">
                <a:latin typeface="微软雅黑" panose="020b0503020204020204" charset="-122"/>
                <a:ea typeface="微软雅黑"/>
              </a:rPr>
              <a:t>“新建幻灯片”；</a:t>
            </a:r>
            <a:endParaRPr lang="en-US" sz="1200" spc="150">
              <a:latin typeface="微软雅黑" panose="020b0503020204020204" charset="-122"/>
              <a:ea typeface="微软雅黑"/>
            </a:endParaRPr>
          </a:p>
        </p:txBody>
      </p:sp>
      <p:sp>
        <p:nvSpPr>
          <p:cNvPr id="9" name="文本框 8"/>
          <p:cNvSpPr txBox="1"/>
          <p:nvPr userDrawn="1"/>
        </p:nvSpPr>
        <p:spPr>
          <a:xfrm>
            <a:off x="6360651" y="6061002"/>
            <a:ext cx="5256567" cy="276999"/>
          </a:xfrm>
          <a:prstGeom prst="rect">
            <a:avLst/>
          </a:prstGeom>
          <a:noFill/>
        </p:spPr>
        <p:txBody>
          <a:bodyPr wrap="none" rtlCol="0">
            <a:spAutoFit/>
          </a:bodyPr>
          <a:lstStyle/>
          <a:p>
            <a:r>
              <a:rPr lang="en-US" sz="1200" spc="150">
                <a:latin typeface="微软雅黑" panose="020b0503020204020204" charset="-122"/>
                <a:ea typeface="微软雅黑"/>
              </a:rPr>
              <a:t>2.</a:t>
            </a:r>
            <a:r>
              <a:rPr lang="zh-CN" altLang="en-US" sz="1200" spc="150">
                <a:latin typeface="微软雅黑" panose="020b0503020204020204" charset="-122"/>
                <a:ea typeface="微软雅黑"/>
              </a:rPr>
              <a:t> 选择你需要的页面，如封面页，目录页，副标题页，内容页等</a:t>
            </a:r>
            <a:r>
              <a:rPr lang="en-US" altLang="zh-CN" sz="1200" spc="150">
                <a:latin typeface="微软雅黑" panose="020b0503020204020204" charset="-122"/>
                <a:ea typeface="微软雅黑"/>
              </a:rPr>
              <a:t>…</a:t>
            </a:r>
            <a:endParaRPr lang="en-US" sz="1200" spc="150">
              <a:latin typeface="微软雅黑" panose="020b0503020204020204" charset="-122"/>
              <a:ea typeface="微软雅黑"/>
            </a:endParaRPr>
          </a:p>
        </p:txBody>
      </p:sp>
      <p:pic>
        <p:nvPicPr>
          <p:cNvPr id="10" name="图片 9"/>
          <p:cNvPicPr>
            <a:picLocks noChangeAspect="1"/>
          </p:cNvPicPr>
          <p:nvPr userDrawn="1"/>
        </p:nvPicPr>
        <p:blipFill>
          <a:blip r:embed="rId3"/>
          <a:stretch>
            <a:fillRect/>
          </a:stretch>
        </p:blipFill>
        <p:spPr>
          <a:xfrm>
            <a:off x="700878" y="2428358"/>
            <a:ext cx="819667" cy="819667"/>
          </a:xfrm>
          <a:prstGeom prst="rect">
            <a:avLst/>
          </a:prstGeom>
          <a:effectLst>
            <a:outerShdw blurRad="50800" dist="38100" dir="2700000" algn="tl" rotWithShape="0">
              <a:prstClr val="black">
                <a:alpha val="40000"/>
              </a:prstClr>
            </a:outerShdw>
          </a:effectLst>
        </p:spPr>
      </p:pic>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关注微软Office文档">
    <p:spTree>
      <p:nvGrpSpPr>
        <p:cNvPr id="1" name=""/>
        <p:cNvGrpSpPr/>
        <p:nvPr/>
      </p:nvGrpSpPr>
      <p:grpSpPr>
        <a:xfrm>
          <a:off x="0" y="0"/>
          <a:ext cx="0" cy="0"/>
        </a:xfrm>
      </p:grpSpPr>
      <p:sp>
        <p:nvSpPr>
          <p:cNvPr id="3" name="矩形 2"/>
          <p:cNvSpPr/>
          <p:nvPr userDrawn="1"/>
        </p:nvSpPr>
        <p:spPr>
          <a:xfrm>
            <a:off x="0" y="3429000"/>
            <a:ext cx="12192000" cy="3429000"/>
          </a:xfrm>
          <a:prstGeom prst="rect">
            <a:avLst/>
          </a:prstGeom>
          <a:solidFill>
            <a:srgbClr val="E73A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a:latin typeface="微软雅黑" panose="020b0503020204020204" charset="-122"/>
              <a:ea typeface="微软雅黑"/>
            </a:endParaRPr>
          </a:p>
        </p:txBody>
      </p:sp>
      <p:sp>
        <p:nvSpPr>
          <p:cNvPr id="4" name="矩形: 圆角 3"/>
          <p:cNvSpPr/>
          <p:nvPr userDrawn="1"/>
        </p:nvSpPr>
        <p:spPr>
          <a:xfrm>
            <a:off x="1079465" y="1527629"/>
            <a:ext cx="3802742" cy="3802742"/>
          </a:xfrm>
          <a:prstGeom prst="roundRect">
            <a:avLst>
              <a:gd name="adj" fmla="val 5598"/>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a:latin typeface="微软雅黑" panose="020b0503020204020204" charset="-122"/>
              <a:ea typeface="微软雅黑"/>
            </a:endParaRPr>
          </a:p>
        </p:txBody>
      </p:sp>
      <p:pic>
        <p:nvPicPr>
          <p:cNvPr id="5" name="图片 4" descr="图片包含 纵横字谜, 文字&#10;&#10;已生成极高可信度的说明"/>
          <p:cNvPicPr>
            <a:picLocks noChangeAspect="1"/>
          </p:cNvPicPr>
          <p:nvPr userDrawn="1"/>
        </p:nvPicPr>
        <p:blipFill>
          <a:blip r:embed="rId1">
            <a:clrChange>
              <a:clrFrom>
                <a:srgbClr val="FFFFFF"/>
              </a:clrFrom>
              <a:clrTo>
                <a:srgbClr val="FFFFFF">
                  <a:alpha val="0"/>
                </a:srgbClr>
              </a:clrTo>
            </a:clrChange>
          </a:blip>
          <a:stretch>
            <a:fillRect/>
          </a:stretch>
        </p:blipFill>
        <p:spPr>
          <a:xfrm>
            <a:off x="1308065" y="1756229"/>
            <a:ext cx="3345542" cy="3345542"/>
          </a:xfrm>
          <a:prstGeom prst="rect">
            <a:avLst/>
          </a:prstGeom>
        </p:spPr>
      </p:pic>
      <p:sp>
        <p:nvSpPr>
          <p:cNvPr id="6" name="文本框 5"/>
          <p:cNvSpPr txBox="1"/>
          <p:nvPr userDrawn="1"/>
        </p:nvSpPr>
        <p:spPr>
          <a:xfrm>
            <a:off x="5239657" y="1566506"/>
            <a:ext cx="6013185" cy="3549241"/>
          </a:xfrm>
          <a:prstGeom prst="rect">
            <a:avLst/>
          </a:prstGeom>
          <a:noFill/>
        </p:spPr>
        <p:txBody>
          <a:bodyPr wrap="none" rtlCol="0">
            <a:spAutoFit/>
          </a:bodyPr>
          <a:lstStyle/>
          <a:p>
            <a:pPr>
              <a:lnSpc>
                <a:spcPct val="150000"/>
              </a:lnSpc>
              <a:spcBef>
                <a:spcPts val="600"/>
              </a:spcBef>
            </a:pPr>
            <a:r>
              <a:rPr lang="zh-CN" altLang="en-US" sz="3600" b="1" kern="0">
                <a:effectLst>
                  <a:outerShdw blurRad="38100" dist="38100" dir="2700000" algn="tl">
                    <a:srgbClr val="000000">
                      <a:alpha val="43137"/>
                    </a:srgbClr>
                  </a:outerShdw>
                </a:effectLst>
                <a:latin typeface="微软雅黑" panose="020b0503020204020204" charset="-122"/>
                <a:ea typeface="微软雅黑"/>
                <a:cs typeface="+mn-ea"/>
                <a:sym typeface="+mn-lt"/>
              </a:rPr>
              <a:t>免费下载更多</a:t>
            </a:r>
            <a:endParaRPr lang="en-US" altLang="zh-CN" sz="3600" b="1" kern="0">
              <a:effectLst>
                <a:outerShdw blurRad="38100" dist="38100" dir="2700000" algn="tl">
                  <a:srgbClr val="000000">
                    <a:alpha val="43137"/>
                  </a:srgbClr>
                </a:outerShdw>
              </a:effectLst>
              <a:latin typeface="微软雅黑" panose="020b0503020204020204" charset="-122"/>
              <a:ea typeface="微软雅黑"/>
              <a:cs typeface="+mn-ea"/>
              <a:sym typeface="+mn-lt"/>
            </a:endParaRPr>
          </a:p>
          <a:p>
            <a:pPr>
              <a:lnSpc>
                <a:spcPct val="150000"/>
              </a:lnSpc>
              <a:spcBef>
                <a:spcPts val="600"/>
              </a:spcBef>
            </a:pPr>
            <a:r>
              <a:rPr lang="zh-CN" altLang="en-US" sz="3600" b="1" kern="0">
                <a:effectLst>
                  <a:outerShdw blurRad="38100" dist="38100" dir="2700000" algn="tl">
                    <a:srgbClr val="000000">
                      <a:alpha val="43137"/>
                    </a:srgbClr>
                  </a:outerShdw>
                </a:effectLst>
                <a:latin typeface="微软雅黑" panose="020b0503020204020204" charset="-122"/>
                <a:ea typeface="微软雅黑"/>
                <a:cs typeface="+mn-ea"/>
                <a:sym typeface="+mn-lt"/>
              </a:rPr>
              <a:t>微软官方</a:t>
            </a:r>
            <a:r>
              <a:rPr lang="en-US" altLang="zh-CN" sz="3600" b="1" kern="0">
                <a:effectLst>
                  <a:outerShdw blurRad="38100" dist="38100" dir="2700000" algn="tl">
                    <a:srgbClr val="000000">
                      <a:alpha val="43137"/>
                    </a:srgbClr>
                  </a:outerShdw>
                </a:effectLst>
                <a:latin typeface="微软雅黑" panose="020b0503020204020204" charset="-122"/>
                <a:ea typeface="微软雅黑"/>
                <a:cs typeface="+mn-ea"/>
                <a:sym typeface="+mn-lt"/>
              </a:rPr>
              <a:t>PPT</a:t>
            </a:r>
            <a:r>
              <a:rPr lang="zh-CN" altLang="en-US" sz="3600" b="1" kern="0">
                <a:effectLst>
                  <a:outerShdw blurRad="38100" dist="38100" dir="2700000" algn="tl">
                    <a:srgbClr val="000000">
                      <a:alpha val="43137"/>
                    </a:srgbClr>
                  </a:outerShdw>
                </a:effectLst>
                <a:latin typeface="微软雅黑" panose="020b0503020204020204" charset="-122"/>
                <a:ea typeface="微软雅黑"/>
                <a:cs typeface="+mn-ea"/>
                <a:sym typeface="+mn-lt"/>
              </a:rPr>
              <a:t>模板</a:t>
            </a:r>
            <a:endParaRPr lang="en-US" altLang="zh-CN" sz="3600" b="1" kern="0">
              <a:effectLst>
                <a:outerShdw blurRad="38100" dist="38100" dir="2700000" algn="tl">
                  <a:srgbClr val="000000">
                    <a:alpha val="43137"/>
                  </a:srgbClr>
                </a:outerShdw>
              </a:effectLst>
              <a:latin typeface="微软雅黑" panose="020b0503020204020204" charset="-122"/>
              <a:ea typeface="微软雅黑"/>
              <a:cs typeface="+mn-ea"/>
              <a:sym typeface="+mn-lt"/>
            </a:endParaRPr>
          </a:p>
          <a:p>
            <a:pPr>
              <a:lnSpc>
                <a:spcPct val="150000"/>
              </a:lnSpc>
              <a:spcBef>
                <a:spcPts val="600"/>
              </a:spcBef>
            </a:pPr>
            <a:r>
              <a:rPr lang="zh-CN" altLang="en-US" sz="3600" b="1" kern="0">
                <a:solidFill>
                  <a:schemeClr val="bg1"/>
                </a:solidFill>
                <a:effectLst>
                  <a:outerShdw blurRad="38100" dist="38100" dir="2700000" algn="tl">
                    <a:srgbClr val="000000">
                      <a:alpha val="43137"/>
                    </a:srgbClr>
                  </a:outerShdw>
                </a:effectLst>
                <a:latin typeface="微软雅黑" panose="020b0503020204020204" charset="-122"/>
                <a:ea typeface="微软雅黑"/>
                <a:cs typeface="+mn-ea"/>
                <a:sym typeface="+mn-lt"/>
              </a:rPr>
              <a:t>微信扫码关注</a:t>
            </a:r>
            <a:endParaRPr lang="en-US" altLang="zh-CN" sz="3600" b="1" kern="0">
              <a:solidFill>
                <a:schemeClr val="bg1"/>
              </a:solidFill>
              <a:effectLst>
                <a:outerShdw blurRad="38100" dist="38100" dir="2700000" algn="tl">
                  <a:srgbClr val="000000">
                    <a:alpha val="43137"/>
                  </a:srgbClr>
                </a:outerShdw>
              </a:effectLst>
              <a:latin typeface="微软雅黑" panose="020b0503020204020204" charset="-122"/>
              <a:ea typeface="微软雅黑"/>
              <a:cs typeface="+mn-ea"/>
              <a:sym typeface="+mn-lt"/>
            </a:endParaRPr>
          </a:p>
          <a:p>
            <a:pPr>
              <a:lnSpc>
                <a:spcPct val="150000"/>
              </a:lnSpc>
              <a:spcBef>
                <a:spcPts val="600"/>
              </a:spcBef>
            </a:pPr>
            <a:r>
              <a:rPr lang="zh-CN" altLang="en-US" sz="3600" b="1" kern="0">
                <a:solidFill>
                  <a:schemeClr val="bg1"/>
                </a:solidFill>
                <a:effectLst>
                  <a:outerShdw blurRad="38100" dist="38100" dir="2700000" algn="tl">
                    <a:srgbClr val="000000">
                      <a:alpha val="43137"/>
                    </a:srgbClr>
                  </a:outerShdw>
                </a:effectLst>
                <a:latin typeface="微软雅黑" panose="020b0503020204020204" charset="-122"/>
                <a:ea typeface="微软雅黑"/>
                <a:cs typeface="+mn-ea"/>
                <a:sym typeface="+mn-lt"/>
              </a:rPr>
              <a:t>「 微软</a:t>
            </a:r>
            <a:r>
              <a:rPr lang="en-US" altLang="zh-CN" sz="3600" b="1" kern="0">
                <a:solidFill>
                  <a:schemeClr val="bg1"/>
                </a:solidFill>
                <a:effectLst>
                  <a:outerShdw blurRad="38100" dist="38100" dir="2700000" algn="tl">
                    <a:srgbClr val="000000">
                      <a:alpha val="43137"/>
                    </a:srgbClr>
                  </a:outerShdw>
                </a:effectLst>
                <a:latin typeface="微软雅黑" panose="020b0503020204020204" charset="-122"/>
                <a:ea typeface="微软雅黑"/>
                <a:cs typeface="+mn-ea"/>
                <a:sym typeface="+mn-lt"/>
              </a:rPr>
              <a:t>Office</a:t>
            </a:r>
            <a:r>
              <a:rPr lang="zh-CN" altLang="en-US" sz="3600" b="1" kern="0">
                <a:solidFill>
                  <a:schemeClr val="bg1"/>
                </a:solidFill>
                <a:effectLst>
                  <a:outerShdw blurRad="38100" dist="38100" dir="2700000" algn="tl">
                    <a:srgbClr val="000000">
                      <a:alpha val="43137"/>
                    </a:srgbClr>
                  </a:outerShdw>
                </a:effectLst>
                <a:latin typeface="微软雅黑" panose="020b0503020204020204" charset="-122"/>
                <a:ea typeface="微软雅黑"/>
                <a:cs typeface="+mn-ea"/>
                <a:sym typeface="+mn-lt"/>
              </a:rPr>
              <a:t>文档 」服务号</a:t>
            </a:r>
            <a:endParaRPr lang="en-US" altLang="zh-CN" sz="3600" b="1" kern="0">
              <a:solidFill>
                <a:schemeClr val="bg1"/>
              </a:solidFill>
              <a:effectLst>
                <a:outerShdw blurRad="38100" dist="38100" dir="2700000" algn="tl">
                  <a:srgbClr val="000000">
                    <a:alpha val="43137"/>
                  </a:srgbClr>
                </a:outerShdw>
              </a:effectLst>
              <a:latin typeface="微软雅黑" panose="020b0503020204020204" charset="-122"/>
              <a:ea typeface="微软雅黑"/>
              <a:cs typeface="+mn-ea"/>
              <a:sym typeface="+mn-lt"/>
            </a:endParaRPr>
          </a:p>
        </p:txBody>
      </p:sp>
      <p:pic>
        <p:nvPicPr>
          <p:cNvPr id="7" name="图片 6">
            <a:hlinkClick r:id="rId4"/>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5239657" y="6345797"/>
            <a:ext cx="1712686" cy="226074"/>
          </a:xfrm>
          <a:prstGeom prst="rect">
            <a:avLst/>
          </a:prstGeom>
        </p:spPr>
      </p:pic>
      <p:pic>
        <p:nvPicPr>
          <p:cNvPr id="8" name="图片 7" descr="图片包含 室内, 文字, 纵横字谜, 物体&#10;&#10;自动生成的说明"/>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486998" y="1935162"/>
            <a:ext cx="2987676" cy="2987676"/>
          </a:xfrm>
          <a:prstGeom prst="rect">
            <a:avLst/>
          </a:prstGeom>
        </p:spPr>
      </p:pic>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theme" Target="../theme/theme1.xml" /></Relationships>
</file>

<file path=ppt/slideMasters/_rels/slideMaster2.xml.rels>&#65279;<?xml version="1.0" encoding="utf-8" standalone="yes"?><Relationships xmlns="http://schemas.openxmlformats.org/package/2006/relationships"><Relationship Id="rId1" Type="http://schemas.openxmlformats.org/officeDocument/2006/relationships/slideLayout" Target="../slideLayouts/slideLayout6.xml" /><Relationship Id="rId2" Type="http://schemas.openxmlformats.org/officeDocument/2006/relationships/slideLayout" Target="../slideLayouts/slideLayout7.xml" /><Relationship Id="rId3" Type="http://schemas.openxmlformats.org/officeDocument/2006/relationships/slideLayout" Target="../slideLayouts/slideLayout8.xml" /><Relationship Id="rId4" Type="http://schemas.openxmlformats.org/officeDocument/2006/relationships/slideLayout" Target="../slideLayouts/slideLayout9.xml" /><Relationship Id="rId5" Type="http://schemas.openxmlformats.org/officeDocument/2006/relationships/slideLayout" Target="../slideLayouts/slideLayout10.xml" /><Relationship Id="rId6" Type="http://schemas.openxmlformats.org/officeDocument/2006/relationships/theme" Target="../theme/theme2.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solidFill>
          <a:schemeClr val="bg1"/>
        </a:solidFill>
        <a:effectLst/>
      </p:bgPr>
    </p:bg>
    <p:spTree>
      <p:nvGrpSpPr>
        <p:cNvPr id="1" name=""/>
        <p:cNvGrpSpPr/>
        <p:nvPr/>
      </p:nvGrpSpPr>
      <p:grpSpPr>
        <a:xfrm>
          <a:off x="0" y="0"/>
          <a: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mc:AlternateContent>
    <mc:Choice xmlns:p14="http://schemas.microsoft.com/office/powerpoint/2010/main" Requires="p14">
      <p:transition spd="slow" p14:dur="1500">
        <p:random/>
      </p:transition>
    </mc:Choice>
    <mc:Fallback>
      <p:transition spd="slow">
        <p:random/>
      </p:transition>
    </mc:Fallback>
  </mc:AlternateConten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p:bg>
      <p:bgRef idx="1001">
        <a:schemeClr val="bg1"/>
      </p:bgRef>
    </p:bg>
    <p:spTree>
      <p:nvGrpSpPr>
        <p:cNvPr id="1" name=""/>
        <p:cNvGrpSpPr/>
        <p:nvPr/>
      </p:nvGrpSpPr>
      <p:grpSpPr>
        <a:xfrm>
          <a:off x="0" y="0"/>
          <a:ext cx="0" cy="0"/>
        </a:xfrm>
      </p:grpSpPr>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Lst>
  <mc:AlternateContent>
    <mc:Choice xmlns:p14="http://schemas.microsoft.com/office/powerpoint/2010/main" Requires="p14">
      <p:transition spd="med" p14:dur="700">
        <p:fade/>
      </p:transition>
    </mc:Choice>
    <mc:Fallback>
      <p:transition spd="med">
        <p:fade/>
      </p:transition>
    </mc:Fallback>
  </mc:AlternateConten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9.png" /><Relationship Id="rId3" Type="http://schemas.openxmlformats.org/officeDocument/2006/relationships/image" Target="../media/image20.svg"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4.xml" /><Relationship Id="rId2" Type="http://schemas.openxmlformats.org/officeDocument/2006/relationships/image" Target="../media/image26.jpeg"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3.xml"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4.xml" /><Relationship Id="rId2" Type="http://schemas.openxmlformats.org/officeDocument/2006/relationships/image" Target="../media/image24.jpeg"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4.xml" /><Relationship Id="rId2" Type="http://schemas.openxmlformats.org/officeDocument/2006/relationships/image" Target="../media/image27.png" /><Relationship Id="rId3" Type="http://schemas.openxmlformats.org/officeDocument/2006/relationships/image" Target="../media/image26.jpeg"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4.xml" /><Relationship Id="rId2" Type="http://schemas.openxmlformats.org/officeDocument/2006/relationships/chart" Target="../charts/chart1.xml"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png" /><Relationship Id="rId3" Type="http://schemas.openxmlformats.org/officeDocument/2006/relationships/image" Target="../media/image29.sv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1.png" /><Relationship Id="rId3" Type="http://schemas.openxmlformats.org/officeDocument/2006/relationships/image" Target="../media/image22.sv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3.xml"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4.xml" /><Relationship Id="rId2" Type="http://schemas.openxmlformats.org/officeDocument/2006/relationships/image" Target="../media/image23.jpeg" /><Relationship Id="rId3" Type="http://schemas.openxmlformats.org/officeDocument/2006/relationships/image" Target="../media/image24.jpeg" /><Relationship Id="rId4" Type="http://schemas.openxmlformats.org/officeDocument/2006/relationships/image" Target="../media/image25.jpe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4.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4.xml"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3.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4.xml"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4.xml" /><Relationship Id="rId2" Type="http://schemas.openxmlformats.org/officeDocument/2006/relationships/image" Target="../media/image23.jpeg"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3" name="OfficePLUS.cn-1"/>
          <p:cNvPicPr>
            <a:picLocks noChangeAspect="1"/>
          </p:cNvPicPr>
          <p:nvPr/>
        </p:nvPicPr>
        <p:blipFill>
          <a:blip r:embed="rId2">
            <a:extLst>
              <a:ext uri="{96DAC541-7B7A-43D3-8B79-37D633B846F1}">
                <asvg:svgBlip xmlns:asvg="http://schemas.microsoft.com/office/drawing/2016/SVG/main" r:embed="rId3"/>
              </a:ext>
              <a:ext uri="{28A0092B-C50C-407E-A947-70E740481C1C}">
                <a14:useLocalDpi xmlns:a14="http://schemas.microsoft.com/office/drawing/2010/main" val="0"/>
              </a:ext>
            </a:extLst>
          </a:blip>
          <a:stretch>
            <a:fillRect/>
          </a:stretch>
        </p:blipFill>
        <p:spPr>
          <a:xfrm>
            <a:off x="5848350" y="4724400"/>
            <a:ext cx="495300" cy="495300"/>
          </a:xfrm>
          <a:prstGeom prst="rect">
            <a:avLst/>
          </a:prstGeom>
        </p:spPr>
      </p:pic>
      <p:sp>
        <p:nvSpPr>
          <p:cNvPr id="7" name="OfficePLUS.cn-2"/>
          <p:cNvSpPr txBox="1"/>
          <p:nvPr/>
        </p:nvSpPr>
        <p:spPr>
          <a:xfrm>
            <a:off x="2416628" y="2413337"/>
            <a:ext cx="7358743" cy="1015663"/>
          </a:xfrm>
          <a:prstGeom prst="rect">
            <a:avLst/>
          </a:prstGeom>
          <a:noFill/>
        </p:spPr>
        <p:txBody>
          <a:bodyPr wrap="square" rtlCol="0">
            <a:spAutoFit/>
          </a:bodyPr>
          <a:lstStyle/>
          <a:p>
            <a:pPr algn="ctr"/>
            <a:r>
              <a:rPr lang="zh-CN" altLang="en-US" sz="6000" b="1">
                <a:solidFill>
                  <a:schemeClr val="bg1"/>
                </a:solidFill>
                <a:ea typeface="阿里巴巴普惠体 B" panose="00020600040101010101" pitchFamily="18" charset="-122"/>
                <a:cs typeface="阿里巴巴普惠体 B" panose="00020600040101010101" pitchFamily="18" charset="-122"/>
                <a:sym typeface="+mn-lt"/>
              </a:rPr>
              <a:t>医学卫生通用模板</a:t>
            </a:r>
            <a:endParaRPr lang="zh-CN" altLang="en-US" sz="6000" b="1">
              <a:solidFill>
                <a:schemeClr val="bg1"/>
              </a:solidFill>
              <a:ea typeface="阿里巴巴普惠体 B" panose="00020600040101010101" pitchFamily="18" charset="-122"/>
              <a:cs typeface="阿里巴巴普惠体 B" panose="00020600040101010101" pitchFamily="18" charset="-122"/>
              <a:sym typeface="+mn-lt"/>
            </a:endParaRPr>
          </a:p>
        </p:txBody>
      </p:sp>
      <p:sp>
        <p:nvSpPr>
          <p:cNvPr id="9" name="OfficePLUS.cn-3"/>
          <p:cNvSpPr txBox="1"/>
          <p:nvPr/>
        </p:nvSpPr>
        <p:spPr>
          <a:xfrm>
            <a:off x="2416628" y="3429000"/>
            <a:ext cx="7358743" cy="523220"/>
          </a:xfrm>
          <a:prstGeom prst="rect">
            <a:avLst/>
          </a:prstGeom>
          <a:noFill/>
        </p:spPr>
        <p:txBody>
          <a:bodyPr wrap="square" rtlCol="0">
            <a:spAutoFit/>
          </a:bodyPr>
          <a:lstStyle/>
          <a:p>
            <a:pPr algn="ctr"/>
            <a:r>
              <a:rPr lang="zh-CN" altLang="en-US" sz="2800">
                <a:solidFill>
                  <a:schemeClr val="bg1"/>
                </a:solidFill>
                <a:ea typeface="阿里巴巴普惠体 L" panose="00020600040101010101" pitchFamily="18" charset="-122"/>
                <a:cs typeface="阿里巴巴普惠体 L" panose="00020600040101010101" pitchFamily="18" charset="-122"/>
                <a:sym typeface="+mn-lt"/>
              </a:rPr>
              <a:t>医药卫生</a:t>
            </a:r>
            <a:r>
              <a:rPr lang="en-US" altLang="zh-CN" sz="2800">
                <a:solidFill>
                  <a:schemeClr val="bg1"/>
                </a:solidFill>
                <a:ea typeface="阿里巴巴普惠体 L" panose="00020600040101010101" pitchFamily="18" charset="-122"/>
                <a:cs typeface="阿里巴巴普惠体 L" panose="00020600040101010101" pitchFamily="18" charset="-122"/>
                <a:sym typeface="+mn-lt"/>
              </a:rPr>
              <a:t>/</a:t>
            </a:r>
            <a:r>
              <a:rPr lang="zh-CN" altLang="en-US" sz="2800">
                <a:solidFill>
                  <a:schemeClr val="bg1"/>
                </a:solidFill>
                <a:ea typeface="阿里巴巴普惠体 L" panose="00020600040101010101" pitchFamily="18" charset="-122"/>
                <a:cs typeface="阿里巴巴普惠体 L" panose="00020600040101010101" pitchFamily="18" charset="-122"/>
                <a:sym typeface="+mn-lt"/>
              </a:rPr>
              <a:t>医学报告</a:t>
            </a:r>
            <a:r>
              <a:rPr lang="en-US" altLang="zh-CN" sz="2800">
                <a:solidFill>
                  <a:schemeClr val="bg1"/>
                </a:solidFill>
                <a:ea typeface="阿里巴巴普惠体 L" panose="00020600040101010101" pitchFamily="18" charset="-122"/>
                <a:cs typeface="阿里巴巴普惠体 L" panose="00020600040101010101" pitchFamily="18" charset="-122"/>
                <a:sym typeface="+mn-lt"/>
              </a:rPr>
              <a:t>/</a:t>
            </a:r>
            <a:r>
              <a:rPr lang="zh-CN" altLang="en-US" sz="2800">
                <a:solidFill>
                  <a:schemeClr val="bg1"/>
                </a:solidFill>
                <a:ea typeface="阿里巴巴普惠体 L" panose="00020600040101010101" pitchFamily="18" charset="-122"/>
                <a:cs typeface="阿里巴巴普惠体 L" panose="00020600040101010101" pitchFamily="18" charset="-122"/>
                <a:sym typeface="+mn-lt"/>
              </a:rPr>
              <a:t>个人汇报</a:t>
            </a:r>
            <a:endParaRPr lang="zh-CN" altLang="en-US" sz="2800">
              <a:solidFill>
                <a:schemeClr val="bg1"/>
              </a:solidFill>
              <a:ea typeface="阿里巴巴普惠体 L" panose="00020600040101010101" pitchFamily="18" charset="-122"/>
              <a:cs typeface="阿里巴巴普惠体 L" panose="00020600040101010101" pitchFamily="18" charset="-122"/>
              <a:sym typeface="+mn-lt"/>
            </a:endParaRPr>
          </a:p>
        </p:txBody>
      </p:sp>
      <p:sp>
        <p:nvSpPr>
          <p:cNvPr id="11" name="OfficePLUS.cn-4"/>
          <p:cNvSpPr txBox="1"/>
          <p:nvPr/>
        </p:nvSpPr>
        <p:spPr>
          <a:xfrm>
            <a:off x="4635500" y="4250146"/>
            <a:ext cx="2921000" cy="396240"/>
          </a:xfrm>
          <a:prstGeom prst="rect">
            <a:avLst/>
          </a:prstGeom>
          <a:noFill/>
        </p:spPr>
        <p:txBody>
          <a:bodyPr wrap="square" rtlCol="0">
            <a:spAutoFit/>
          </a:bodyPr>
          <a:lstStyle/>
          <a:p>
            <a:pPr algn="ctr"/>
            <a:r>
              <a:rPr lang="zh-CN" altLang="en-US" sz="2000">
                <a:solidFill>
                  <a:schemeClr val="bg1"/>
                </a:solidFill>
                <a:cs typeface="+mn-ea"/>
                <a:sym typeface="+mn-lt"/>
              </a:rPr>
              <a:t>汇报人：</a:t>
            </a:r>
            <a:r>
              <a:rPr lang="en-US" altLang="zh-CN" sz="2000" err="1">
                <a:solidFill>
                  <a:schemeClr val="bg1"/>
                </a:solidFill>
                <a:cs typeface="+mn-ea"/>
                <a:sym typeface="+mn-lt"/>
              </a:rPr>
              <a:t>文库</a:t>
            </a:r>
            <a:endParaRPr lang="zh-CN" altLang="en-US" sz="2000">
              <a:solidFill>
                <a:schemeClr val="bg1"/>
              </a:solidFill>
              <a:cs typeface="+mn-ea"/>
              <a:sym typeface="+mn-lt"/>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3" name="OfficePLUS.cn-1"/>
          <p:cNvPicPr>
            <a:picLocks noChangeAspect="1"/>
          </p:cNvPicPr>
          <p:nvPr/>
        </p:nvPicPr>
        <p:blipFill>
          <a:blip r:embed="rId2">
            <a:extLst>
              <a:ext uri="{28A0092B-C50C-407E-A947-70E740481C1C}">
                <a14:useLocalDpi xmlns:a14="http://schemas.microsoft.com/office/drawing/2010/main" val="0"/>
              </a:ext>
            </a:extLst>
          </a:blip>
          <a:srcRect b="17793"/>
          <a:stretch>
            <a:fillRect/>
          </a:stretch>
        </p:blipFill>
        <p:spPr>
          <a:xfrm flipH="1">
            <a:off x="304796" y="2068312"/>
            <a:ext cx="8039101" cy="4459488"/>
          </a:xfrm>
          <a:prstGeom prst="round2DiagRect">
            <a:avLst/>
          </a:prstGeom>
          <a:effectLst>
            <a:outerShdw blurRad="50800" dist="38100" dir="2700000" algn="tl" rotWithShape="0">
              <a:prstClr val="black">
                <a:alpha val="40000"/>
              </a:prstClr>
            </a:outerShdw>
          </a:effectLst>
        </p:spPr>
      </p:pic>
      <p:sp>
        <p:nvSpPr>
          <p:cNvPr id="5" name="OfficePLUS.cn-2"/>
          <p:cNvSpPr/>
          <p:nvPr/>
        </p:nvSpPr>
        <p:spPr>
          <a:xfrm>
            <a:off x="8589963" y="3408136"/>
            <a:ext cx="3172862" cy="701346"/>
          </a:xfrm>
          <a:prstGeom prst="rect">
            <a:avLst/>
          </a:prstGeom>
        </p:spPr>
        <p:txBody>
          <a:bodyPr wrap="square">
            <a:spAutoFit/>
          </a:bodyPr>
          <a:lstStyle/>
          <a:p>
            <a:pPr fontAlgn="base">
              <a:lnSpc>
                <a:spcPct val="150000"/>
              </a:lnSpc>
              <a:spcBef>
                <a:spcPct val="0"/>
              </a:spcBef>
              <a:spcAft>
                <a:spcPct val="0"/>
              </a:spcAft>
            </a:pPr>
            <a:r>
              <a:rPr lang="zh-CN" altLang="en-US" sz="1400">
                <a:cs typeface="+mn-ea"/>
                <a:sym typeface="+mn-lt"/>
              </a:rPr>
              <a:t>在此输入正文内容在此输入正文内容</a:t>
            </a:r>
            <a:endParaRPr lang="zh-CN" altLang="en-US" sz="1400">
              <a:cs typeface="+mn-ea"/>
              <a:sym typeface="+mn-lt"/>
            </a:endParaRPr>
          </a:p>
          <a:p>
            <a:pPr fontAlgn="base">
              <a:lnSpc>
                <a:spcPct val="150000"/>
              </a:lnSpc>
              <a:spcBef>
                <a:spcPct val="0"/>
              </a:spcBef>
              <a:spcAft>
                <a:spcPct val="0"/>
              </a:spcAft>
            </a:pPr>
            <a:r>
              <a:rPr lang="zh-CN" altLang="en-US" sz="1400">
                <a:cs typeface="+mn-ea"/>
                <a:sym typeface="+mn-lt"/>
              </a:rPr>
              <a:t>在此输入正文内容在此输入正文内容</a:t>
            </a:r>
            <a:endParaRPr lang="zh-CN" altLang="en-US" sz="1400">
              <a:cs typeface="+mn-ea"/>
              <a:sym typeface="+mn-lt"/>
            </a:endParaRPr>
          </a:p>
        </p:txBody>
      </p:sp>
      <p:sp>
        <p:nvSpPr>
          <p:cNvPr id="7" name="OfficePLUS.cn-3"/>
          <p:cNvSpPr txBox="1"/>
          <p:nvPr/>
        </p:nvSpPr>
        <p:spPr>
          <a:xfrm>
            <a:off x="8597022" y="2921578"/>
            <a:ext cx="1954381"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zh-CN" altLang="en-US">
                <a:solidFill>
                  <a:schemeClr val="tx1">
                    <a:lumMod val="75000"/>
                    <a:lumOff val="25000"/>
                  </a:schemeClr>
                </a:solidFill>
                <a:cs typeface="+mn-ea"/>
                <a:sym typeface="+mn-lt"/>
              </a:rPr>
              <a:t>在此输入标题</a:t>
            </a:r>
            <a:endParaRPr lang="zh-CN" altLang="en-US">
              <a:solidFill>
                <a:schemeClr val="tx1">
                  <a:lumMod val="75000"/>
                  <a:lumOff val="25000"/>
                </a:schemeClr>
              </a:solidFill>
              <a:cs typeface="+mn-ea"/>
              <a:sym typeface="+mn-lt"/>
            </a:endParaRPr>
          </a:p>
        </p:txBody>
      </p:sp>
      <p:sp>
        <p:nvSpPr>
          <p:cNvPr id="9" name="OfficePLUS.cn-4"/>
          <p:cNvSpPr/>
          <p:nvPr/>
        </p:nvSpPr>
        <p:spPr>
          <a:xfrm>
            <a:off x="8589963" y="4104821"/>
            <a:ext cx="3172862" cy="698717"/>
          </a:xfrm>
          <a:prstGeom prst="rect">
            <a:avLst/>
          </a:prstGeom>
        </p:spPr>
        <p:txBody>
          <a:bodyPr wrap="square">
            <a:spAutoFit/>
          </a:bodyPr>
          <a:lstStyle/>
          <a:p>
            <a:pPr>
              <a:lnSpc>
                <a:spcPct val="150000"/>
              </a:lnSpc>
            </a:pPr>
            <a:r>
              <a:rPr lang="en-US" altLang="zh-CN" sz="1400" cap="all">
                <a:solidFill>
                  <a:schemeClr val="tx1">
                    <a:lumMod val="50000"/>
                    <a:lumOff val="50000"/>
                  </a:schemeClr>
                </a:solidFill>
                <a:cs typeface="+mn-ea"/>
                <a:sym typeface="+mn-lt"/>
              </a:rPr>
              <a:t>Please enter your title</a:t>
            </a:r>
            <a:endParaRPr lang="en-US" altLang="zh-CN" sz="1400" cap="all">
              <a:solidFill>
                <a:schemeClr val="tx1">
                  <a:lumMod val="50000"/>
                  <a:lumOff val="50000"/>
                </a:schemeClr>
              </a:solidFill>
              <a:cs typeface="+mn-ea"/>
              <a:sym typeface="+mn-lt"/>
            </a:endParaRPr>
          </a:p>
          <a:p>
            <a:pPr>
              <a:lnSpc>
                <a:spcPct val="150000"/>
              </a:lnSpc>
            </a:pPr>
            <a:r>
              <a:rPr lang="en-US" altLang="zh-CN" sz="1400" cap="all">
                <a:solidFill>
                  <a:schemeClr val="tx1">
                    <a:lumMod val="50000"/>
                    <a:lumOff val="50000"/>
                  </a:schemeClr>
                </a:solidFill>
                <a:cs typeface="+mn-ea"/>
                <a:sym typeface="+mn-lt"/>
              </a:rPr>
              <a:t>Please enter your title</a:t>
            </a:r>
            <a:endParaRPr lang="zh-CN" altLang="en-US" sz="1400" cap="all">
              <a:solidFill>
                <a:schemeClr val="tx1">
                  <a:lumMod val="50000"/>
                  <a:lumOff val="50000"/>
                </a:schemeClr>
              </a:solidFill>
              <a:cs typeface="+mn-ea"/>
              <a:sym typeface="+mn-lt"/>
            </a:endParaRPr>
          </a:p>
        </p:txBody>
      </p:sp>
      <p:sp>
        <p:nvSpPr>
          <p:cNvPr id="11" name="OfficePLUS.cn-5"/>
          <p:cNvSpPr/>
          <p:nvPr/>
        </p:nvSpPr>
        <p:spPr>
          <a:xfrm>
            <a:off x="4362192" y="755134"/>
            <a:ext cx="3467616" cy="584775"/>
          </a:xfrm>
          <a:prstGeom prst="rect">
            <a:avLst/>
          </a:prstGeom>
        </p:spPr>
        <p:txBody>
          <a:bodyPr wrap="none">
            <a:spAutoFit/>
          </a:bodyPr>
          <a:lstStyle/>
          <a:p>
            <a:r>
              <a:rPr lang="zh-CN" altLang="en-US" sz="3200" b="1" cap="all">
                <a:solidFill>
                  <a:srgbClr val="0D8CFE"/>
                </a:solidFill>
                <a:cs typeface="+mn-ea"/>
                <a:sym typeface="+mn-lt"/>
              </a:rPr>
              <a:t>在此输入您的标题</a:t>
            </a:r>
            <a:endParaRPr lang="zh-CN" altLang="en-US" sz="3200" b="1">
              <a:solidFill>
                <a:srgbClr val="0D8CFE"/>
              </a:solidFill>
              <a:cs typeface="+mn-ea"/>
              <a:sym typeface="+mn-lt"/>
            </a:endParaRPr>
          </a:p>
        </p:txBody>
      </p:sp>
      <p:sp>
        <p:nvSpPr>
          <p:cNvPr id="13" name="OfficePLUS.cn-6"/>
          <p:cNvSpPr/>
          <p:nvPr/>
        </p:nvSpPr>
        <p:spPr>
          <a:xfrm>
            <a:off x="4509569" y="1391557"/>
            <a:ext cx="3172862" cy="378886"/>
          </a:xfrm>
          <a:prstGeom prst="rect">
            <a:avLst/>
          </a:prstGeom>
        </p:spPr>
        <p:txBody>
          <a:bodyPr wrap="square">
            <a:spAutoFit/>
          </a:bodyPr>
          <a:lstStyle/>
          <a:p>
            <a:pPr algn="ctr">
              <a:lnSpc>
                <a:spcPct val="150000"/>
              </a:lnSpc>
            </a:pPr>
            <a:r>
              <a:rPr lang="en-US" altLang="zh-CN" sz="1400" cap="all">
                <a:solidFill>
                  <a:schemeClr val="tx1">
                    <a:lumMod val="50000"/>
                    <a:lumOff val="50000"/>
                  </a:schemeClr>
                </a:solidFill>
                <a:cs typeface="+mn-ea"/>
                <a:sym typeface="+mn-lt"/>
              </a:rPr>
              <a:t>Please enter your title</a:t>
            </a:r>
            <a:endParaRPr lang="en-US" altLang="zh-CN" sz="1400" cap="all">
              <a:solidFill>
                <a:schemeClr val="tx1">
                  <a:lumMod val="50000"/>
                  <a:lumOff val="50000"/>
                </a:schemeClr>
              </a:solidFill>
              <a:cs typeface="+mn-ea"/>
              <a:sym typeface="+mn-lt"/>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6" name="OfficePLUS.cn-1"/>
          <p:cNvSpPr txBox="1"/>
          <p:nvPr/>
        </p:nvSpPr>
        <p:spPr>
          <a:xfrm>
            <a:off x="1815148" y="4032999"/>
            <a:ext cx="2142622"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en-US" altLang="zh-CN" sz="8000" b="1" i="0" u="none" strike="noStrike" kern="1200" cap="none" spc="1500" normalizeH="0" baseline="0" noProof="0">
                <a:ln>
                  <a:noFill/>
                </a:ln>
                <a:solidFill>
                  <a:srgbClr val="0D8CFE"/>
                </a:solidFill>
                <a:effectLst/>
                <a:uLnTx/>
                <a:uFillTx/>
                <a:ea typeface="微软雅黑"/>
                <a:cs typeface="+mn-cs"/>
                <a:sym typeface="+mn-lt"/>
              </a:rPr>
              <a:t>03</a:t>
            </a:r>
            <a:endParaRPr kumimoji="0" lang="zh-CN" altLang="en-US" sz="8000" b="1" i="0" u="none" strike="noStrike" kern="1200" cap="none" spc="1500" normalizeH="0" baseline="0" noProof="0">
              <a:ln>
                <a:noFill/>
              </a:ln>
              <a:solidFill>
                <a:srgbClr val="0D8CFE"/>
              </a:solidFill>
              <a:effectLst/>
              <a:uLnTx/>
              <a:uFillTx/>
              <a:ea typeface="微软雅黑"/>
              <a:cs typeface="+mn-cs"/>
              <a:sym typeface="+mn-lt"/>
            </a:endParaRPr>
          </a:p>
        </p:txBody>
      </p:sp>
      <p:sp>
        <p:nvSpPr>
          <p:cNvPr id="8" name="OfficePLUS.cn-2"/>
          <p:cNvSpPr txBox="1"/>
          <p:nvPr/>
        </p:nvSpPr>
        <p:spPr>
          <a:xfrm>
            <a:off x="1829662" y="5272315"/>
            <a:ext cx="152313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en-US" altLang="zh-CN" sz="2400" b="0" i="0" u="none" strike="noStrike" kern="1200" cap="none" spc="200" normalizeH="0" baseline="0" noProof="0">
                <a:ln>
                  <a:noFill/>
                </a:ln>
                <a:solidFill>
                  <a:srgbClr val="0D8CFE"/>
                </a:solidFill>
                <a:effectLst/>
                <a:uLnTx/>
                <a:uFillTx/>
                <a:ea typeface="微软雅黑"/>
                <a:cs typeface="+mn-cs"/>
                <a:sym typeface="+mn-lt"/>
              </a:rPr>
              <a:t>PART 03</a:t>
            </a:r>
            <a:endParaRPr kumimoji="0" lang="zh-CN" altLang="en-US" sz="2400" b="0" i="0" u="none" strike="noStrike" kern="1200" cap="none" spc="200" normalizeH="0" baseline="0" noProof="0">
              <a:ln>
                <a:noFill/>
              </a:ln>
              <a:solidFill>
                <a:srgbClr val="0D8CFE"/>
              </a:solidFill>
              <a:effectLst/>
              <a:uLnTx/>
              <a:uFillTx/>
              <a:ea typeface="微软雅黑"/>
              <a:cs typeface="+mn-cs"/>
              <a:sym typeface="+mn-lt"/>
            </a:endParaRPr>
          </a:p>
        </p:txBody>
      </p:sp>
      <p:sp>
        <p:nvSpPr>
          <p:cNvPr id="10" name="OfficePLUS.cn-3"/>
          <p:cNvSpPr txBox="1"/>
          <p:nvPr/>
        </p:nvSpPr>
        <p:spPr>
          <a:xfrm flipH="1">
            <a:off x="4182836" y="4595395"/>
            <a:ext cx="3826328"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4400" b="0" i="0" u="none" strike="noStrike" kern="1200" cap="none" spc="0" normalizeH="0" baseline="0" noProof="0">
                <a:ln>
                  <a:noFill/>
                </a:ln>
                <a:solidFill>
                  <a:prstClr val="black"/>
                </a:solidFill>
                <a:effectLst/>
                <a:uLnTx/>
                <a:uFillTx/>
                <a:ea typeface="阿里巴巴普惠体 L" panose="00020600040101010101" pitchFamily="18" charset="-122"/>
                <a:cs typeface="阿里巴巴普惠体 L" panose="00020600040101010101" pitchFamily="18" charset="-122"/>
                <a:sym typeface="+mn-lt"/>
              </a:rPr>
              <a:t>在此输入标题</a:t>
            </a:r>
            <a:endParaRPr kumimoji="0" lang="en-US" altLang="zh-CN" sz="4400" b="0" i="0" u="none" strike="noStrike" kern="1200" cap="none" spc="0" normalizeH="0" baseline="0" noProof="0">
              <a:ln>
                <a:noFill/>
              </a:ln>
              <a:solidFill>
                <a:prstClr val="black"/>
              </a:solidFill>
              <a:effectLst/>
              <a:uLnTx/>
              <a:uFillTx/>
              <a:ea typeface="阿里巴巴普惠体 L" panose="00020600040101010101" pitchFamily="18" charset="-122"/>
              <a:cs typeface="阿里巴巴普惠体 L" panose="00020600040101010101" pitchFamily="18" charset="-122"/>
              <a:sym typeface="+mn-lt"/>
            </a:endParaRPr>
          </a:p>
          <a:p>
            <a:pPr marL="0" marR="0" lvl="0" indent="0" algn="l" defTabSz="914400" rtl="0" eaLnBrk="1" fontAlgn="auto" latinLnBrk="0" hangingPunct="1">
              <a:lnSpc>
                <a:spcPct val="100000"/>
              </a:lnSpc>
              <a:spcBef>
                <a:spcPct val="0"/>
              </a:spcBef>
              <a:spcAft>
                <a:spcPct val="0"/>
              </a:spcAft>
              <a:buClrTx/>
              <a:buSzTx/>
              <a:buFontTx/>
              <a:buNone/>
              <a:defRPr/>
            </a:pPr>
            <a:r>
              <a:rPr kumimoji="0" lang="en-US" altLang="zh-CN" sz="2800" b="0" i="0" u="none" strike="noStrike" kern="1200" cap="none" spc="0" normalizeH="0" baseline="0" noProof="0">
                <a:ln>
                  <a:noFill/>
                </a:ln>
                <a:solidFill>
                  <a:prstClr val="black"/>
                </a:solidFill>
                <a:effectLst/>
                <a:uLnTx/>
                <a:uFillTx/>
                <a:ea typeface="阿里巴巴普惠体 L" panose="00020600040101010101" pitchFamily="18" charset="-122"/>
                <a:cs typeface="阿里巴巴普惠体 L" panose="00020600040101010101" pitchFamily="18" charset="-122"/>
                <a:sym typeface="+mn-lt"/>
              </a:rPr>
              <a:t>Enter title here</a:t>
            </a:r>
            <a:endParaRPr kumimoji="0" lang="en-US" altLang="zh-CN" sz="2800" b="0" i="0" u="none" strike="noStrike" kern="1200" cap="none" spc="0" normalizeH="0" baseline="0" noProof="0">
              <a:ln>
                <a:noFill/>
              </a:ln>
              <a:solidFill>
                <a:prstClr val="black"/>
              </a:solidFill>
              <a:effectLst/>
              <a:uLnTx/>
              <a:uFillTx/>
              <a:ea typeface="阿里巴巴普惠体 L" panose="00020600040101010101" pitchFamily="18" charset="-122"/>
              <a:cs typeface="阿里巴巴普惠体 L" panose="00020600040101010101" pitchFamily="18" charset="-122"/>
              <a:sym typeface="+mn-lt"/>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9" name="OfficePLUS.cn-1"/>
          <p:cNvPicPr>
            <a:picLocks noChangeAspect="1"/>
          </p:cNvPicPr>
          <p:nvPr/>
        </p:nvPicPr>
        <p:blipFill>
          <a:blip r:embed="rId2">
            <a:extLst>
              <a:ext uri="{28A0092B-C50C-407E-A947-70E740481C1C}">
                <a14:useLocalDpi xmlns:a14="http://schemas.microsoft.com/office/drawing/2010/main" val="0"/>
              </a:ext>
            </a:extLst>
          </a:blip>
          <a:srcRect l="29229" r="5048"/>
          <a:stretch>
            <a:fillRect/>
          </a:stretch>
        </p:blipFill>
        <p:spPr>
          <a:xfrm>
            <a:off x="1422393" y="1585686"/>
            <a:ext cx="2641613" cy="2681586"/>
          </a:xfrm>
          <a:prstGeom prst="ellipse">
            <a:avLst/>
          </a:prstGeom>
          <a:effectLst>
            <a:outerShdw blurRad="330200" dist="38100" dir="2700000" sx="104000" sy="104000" algn="tl" rotWithShape="0">
              <a:prstClr val="black">
                <a:alpha val="20000"/>
              </a:prstClr>
            </a:outerShdw>
          </a:effectLst>
        </p:spPr>
      </p:pic>
      <p:sp>
        <p:nvSpPr>
          <p:cNvPr id="5" name="OfficePLUS.cn-2"/>
          <p:cNvSpPr>
            <a:spLocks noChangeArrowheads="1"/>
          </p:cNvSpPr>
          <p:nvPr/>
        </p:nvSpPr>
        <p:spPr bwMode="auto">
          <a:xfrm>
            <a:off x="6132513" y="2040164"/>
            <a:ext cx="4321175" cy="71438"/>
          </a:xfrm>
          <a:prstGeom prst="roundRect">
            <a:avLst>
              <a:gd name="adj" fmla="val 50000"/>
            </a:avLst>
          </a:prstGeom>
          <a:solidFill>
            <a:srgbClr val="BFBFBF"/>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mn-lt"/>
              <a:ea typeface="微软雅黑"/>
              <a:sym typeface="+mn-lt"/>
            </a:endParaRPr>
          </a:p>
        </p:txBody>
      </p:sp>
      <p:sp>
        <p:nvSpPr>
          <p:cNvPr id="7" name="OfficePLUS.cn-3"/>
          <p:cNvSpPr>
            <a:spLocks noChangeArrowheads="1"/>
          </p:cNvSpPr>
          <p:nvPr/>
        </p:nvSpPr>
        <p:spPr bwMode="auto">
          <a:xfrm>
            <a:off x="6132514" y="2040164"/>
            <a:ext cx="2406650" cy="71438"/>
          </a:xfrm>
          <a:prstGeom prst="roundRect">
            <a:avLst>
              <a:gd name="adj" fmla="val 50000"/>
            </a:avLst>
          </a:prstGeom>
          <a:solidFill>
            <a:srgbClr val="0D8CFE"/>
          </a:solidFill>
          <a:ln>
            <a:noFill/>
          </a:ln>
        </p:spPr>
        <p:txBody>
          <a:bodyPr anchor="ct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mn-lt"/>
              <a:ea typeface="微软雅黑"/>
              <a:sym typeface="+mn-lt"/>
            </a:endParaRPr>
          </a:p>
        </p:txBody>
      </p:sp>
      <p:sp>
        <p:nvSpPr>
          <p:cNvPr id="9" name="OfficePLUS.cn-4"/>
          <p:cNvSpPr>
            <a:spLocks noChangeAspect="1" noChangeArrowheads="1"/>
          </p:cNvSpPr>
          <p:nvPr/>
        </p:nvSpPr>
        <p:spPr bwMode="auto">
          <a:xfrm>
            <a:off x="8428038" y="1968727"/>
            <a:ext cx="215900" cy="215900"/>
          </a:xfrm>
          <a:prstGeom prst="ellipse">
            <a:avLst/>
          </a:prstGeom>
          <a:solidFill>
            <a:srgbClr val="0D8CFE"/>
          </a:solidFill>
          <a:ln>
            <a:noFill/>
          </a:ln>
        </p:spPr>
        <p:txBody>
          <a:bodyPr anchor="ct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mn-lt"/>
              <a:ea typeface="微软雅黑"/>
              <a:sym typeface="+mn-lt"/>
            </a:endParaRPr>
          </a:p>
        </p:txBody>
      </p:sp>
      <p:sp>
        <p:nvSpPr>
          <p:cNvPr id="11" name="OfficePLUS.cn-5"/>
          <p:cNvSpPr>
            <a:spLocks noChangeArrowheads="1"/>
          </p:cNvSpPr>
          <p:nvPr/>
        </p:nvSpPr>
        <p:spPr bwMode="auto">
          <a:xfrm>
            <a:off x="6132513" y="2632302"/>
            <a:ext cx="4321175" cy="71437"/>
          </a:xfrm>
          <a:prstGeom prst="roundRect">
            <a:avLst>
              <a:gd name="adj" fmla="val 50000"/>
            </a:avLst>
          </a:prstGeom>
          <a:solidFill>
            <a:srgbClr val="BFBFBF"/>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mn-lt"/>
              <a:ea typeface="微软雅黑"/>
              <a:sym typeface="+mn-lt"/>
            </a:endParaRPr>
          </a:p>
        </p:txBody>
      </p:sp>
      <p:sp>
        <p:nvSpPr>
          <p:cNvPr id="13" name="OfficePLUS.cn-6"/>
          <p:cNvSpPr>
            <a:spLocks noChangeArrowheads="1"/>
          </p:cNvSpPr>
          <p:nvPr/>
        </p:nvSpPr>
        <p:spPr bwMode="auto">
          <a:xfrm>
            <a:off x="6132512" y="2632302"/>
            <a:ext cx="3452019" cy="71437"/>
          </a:xfrm>
          <a:prstGeom prst="roundRect">
            <a:avLst>
              <a:gd name="adj" fmla="val 50000"/>
            </a:avLst>
          </a:prstGeom>
          <a:solidFill>
            <a:srgbClr val="0D8CFE"/>
          </a:solidFill>
          <a:ln>
            <a:noFill/>
          </a:ln>
        </p:spPr>
        <p:txBody>
          <a:bodyPr anchor="ct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mn-lt"/>
              <a:ea typeface="微软雅黑"/>
              <a:sym typeface="+mn-lt"/>
            </a:endParaRPr>
          </a:p>
        </p:txBody>
      </p:sp>
      <p:sp>
        <p:nvSpPr>
          <p:cNvPr id="15" name="OfficePLUS.cn-7"/>
          <p:cNvSpPr>
            <a:spLocks noChangeAspect="1" noChangeArrowheads="1"/>
          </p:cNvSpPr>
          <p:nvPr/>
        </p:nvSpPr>
        <p:spPr bwMode="auto">
          <a:xfrm>
            <a:off x="9466263" y="2552927"/>
            <a:ext cx="215900" cy="215900"/>
          </a:xfrm>
          <a:prstGeom prst="ellipse">
            <a:avLst/>
          </a:prstGeom>
          <a:solidFill>
            <a:srgbClr val="0D8CFE"/>
          </a:solidFill>
          <a:ln>
            <a:noFill/>
          </a:ln>
        </p:spPr>
        <p:txBody>
          <a:bodyPr anchor="ct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mn-lt"/>
              <a:ea typeface="微软雅黑"/>
              <a:sym typeface="+mn-lt"/>
            </a:endParaRPr>
          </a:p>
        </p:txBody>
      </p:sp>
      <p:sp>
        <p:nvSpPr>
          <p:cNvPr id="17" name="OfficePLUS.cn-8"/>
          <p:cNvSpPr>
            <a:spLocks noChangeArrowheads="1"/>
          </p:cNvSpPr>
          <p:nvPr/>
        </p:nvSpPr>
        <p:spPr bwMode="auto">
          <a:xfrm>
            <a:off x="6132513" y="3222852"/>
            <a:ext cx="4321175" cy="71437"/>
          </a:xfrm>
          <a:prstGeom prst="roundRect">
            <a:avLst>
              <a:gd name="adj" fmla="val 50000"/>
            </a:avLst>
          </a:prstGeom>
          <a:solidFill>
            <a:srgbClr val="BFBFBF"/>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mn-lt"/>
              <a:ea typeface="微软雅黑"/>
              <a:sym typeface="+mn-lt"/>
            </a:endParaRPr>
          </a:p>
        </p:txBody>
      </p:sp>
      <p:sp>
        <p:nvSpPr>
          <p:cNvPr id="19" name="OfficePLUS.cn-9"/>
          <p:cNvSpPr>
            <a:spLocks noChangeArrowheads="1"/>
          </p:cNvSpPr>
          <p:nvPr/>
        </p:nvSpPr>
        <p:spPr bwMode="auto">
          <a:xfrm>
            <a:off x="6132513" y="3222852"/>
            <a:ext cx="2160588" cy="71437"/>
          </a:xfrm>
          <a:prstGeom prst="roundRect">
            <a:avLst>
              <a:gd name="adj" fmla="val 50000"/>
            </a:avLst>
          </a:prstGeom>
          <a:solidFill>
            <a:srgbClr val="0D8CFE"/>
          </a:solidFill>
          <a:ln>
            <a:noFill/>
          </a:ln>
        </p:spPr>
        <p:txBody>
          <a:bodyPr anchor="ct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mn-lt"/>
              <a:ea typeface="微软雅黑"/>
              <a:sym typeface="+mn-lt"/>
            </a:endParaRPr>
          </a:p>
        </p:txBody>
      </p:sp>
      <p:sp>
        <p:nvSpPr>
          <p:cNvPr id="21" name="OfficePLUS.cn-10"/>
          <p:cNvSpPr>
            <a:spLocks noChangeAspect="1" noChangeArrowheads="1"/>
          </p:cNvSpPr>
          <p:nvPr/>
        </p:nvSpPr>
        <p:spPr bwMode="auto">
          <a:xfrm>
            <a:off x="8185151" y="3151414"/>
            <a:ext cx="215900" cy="215900"/>
          </a:xfrm>
          <a:prstGeom prst="ellipse">
            <a:avLst/>
          </a:prstGeom>
          <a:solidFill>
            <a:srgbClr val="0D8CFE"/>
          </a:solidFill>
          <a:ln>
            <a:noFill/>
          </a:ln>
        </p:spPr>
        <p:txBody>
          <a:bodyPr anchor="ct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mn-lt"/>
              <a:ea typeface="微软雅黑"/>
              <a:sym typeface="+mn-lt"/>
            </a:endParaRPr>
          </a:p>
        </p:txBody>
      </p:sp>
      <p:sp>
        <p:nvSpPr>
          <p:cNvPr id="23" name="OfficePLUS.cn-11"/>
          <p:cNvSpPr>
            <a:spLocks noChangeArrowheads="1"/>
          </p:cNvSpPr>
          <p:nvPr/>
        </p:nvSpPr>
        <p:spPr bwMode="auto">
          <a:xfrm>
            <a:off x="6132513" y="3813402"/>
            <a:ext cx="4321175" cy="73025"/>
          </a:xfrm>
          <a:prstGeom prst="roundRect">
            <a:avLst>
              <a:gd name="adj" fmla="val 50000"/>
            </a:avLst>
          </a:prstGeom>
          <a:solidFill>
            <a:srgbClr val="BFBFBF"/>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mn-lt"/>
              <a:ea typeface="微软雅黑"/>
              <a:sym typeface="+mn-lt"/>
            </a:endParaRPr>
          </a:p>
        </p:txBody>
      </p:sp>
      <p:sp>
        <p:nvSpPr>
          <p:cNvPr id="25" name="OfficePLUS.cn-12"/>
          <p:cNvSpPr>
            <a:spLocks noChangeArrowheads="1"/>
          </p:cNvSpPr>
          <p:nvPr/>
        </p:nvSpPr>
        <p:spPr bwMode="auto">
          <a:xfrm>
            <a:off x="6132513" y="3813402"/>
            <a:ext cx="3600450" cy="73025"/>
          </a:xfrm>
          <a:prstGeom prst="roundRect">
            <a:avLst>
              <a:gd name="adj" fmla="val 50000"/>
            </a:avLst>
          </a:prstGeom>
          <a:solidFill>
            <a:srgbClr val="0D8CFE"/>
          </a:solidFill>
          <a:ln>
            <a:noFill/>
          </a:ln>
        </p:spPr>
        <p:txBody>
          <a:bodyPr anchor="ct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mn-lt"/>
              <a:ea typeface="微软雅黑"/>
              <a:sym typeface="+mn-lt"/>
            </a:endParaRPr>
          </a:p>
        </p:txBody>
      </p:sp>
      <p:sp>
        <p:nvSpPr>
          <p:cNvPr id="27" name="OfficePLUS.cn-13"/>
          <p:cNvSpPr>
            <a:spLocks noChangeAspect="1" noChangeArrowheads="1"/>
          </p:cNvSpPr>
          <p:nvPr/>
        </p:nvSpPr>
        <p:spPr bwMode="auto">
          <a:xfrm>
            <a:off x="9625013" y="3741964"/>
            <a:ext cx="215900" cy="215900"/>
          </a:xfrm>
          <a:prstGeom prst="ellipse">
            <a:avLst/>
          </a:prstGeom>
          <a:solidFill>
            <a:srgbClr val="0D8CFE"/>
          </a:solidFill>
          <a:ln>
            <a:noFill/>
          </a:ln>
        </p:spPr>
        <p:txBody>
          <a:bodyPr anchor="ct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mn-lt"/>
              <a:ea typeface="微软雅黑"/>
              <a:sym typeface="+mn-lt"/>
            </a:endParaRPr>
          </a:p>
        </p:txBody>
      </p:sp>
      <p:sp>
        <p:nvSpPr>
          <p:cNvPr id="29" name="OfficePLUS.cn-14"/>
          <p:cNvSpPr txBox="1">
            <a:spLocks noChangeArrowheads="1"/>
          </p:cNvSpPr>
          <p:nvPr/>
        </p:nvSpPr>
        <p:spPr bwMode="auto">
          <a:xfrm>
            <a:off x="4475163" y="1887764"/>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fontAlgn="base">
              <a:spcBef>
                <a:spcPct val="0"/>
              </a:spcBef>
              <a:spcAft>
                <a:spcPct val="0"/>
              </a:spcAft>
            </a:pPr>
            <a:r>
              <a:rPr lang="zh-CN" altLang="en-US" sz="1600" b="1">
                <a:solidFill>
                  <a:srgbClr val="0D8CFE"/>
                </a:solidFill>
                <a:latin typeface="+mn-lt"/>
                <a:ea typeface="+mj-ea"/>
                <a:sym typeface="+mn-lt"/>
              </a:rPr>
              <a:t>在此输入标题</a:t>
            </a:r>
            <a:endParaRPr lang="zh-CN" altLang="en-US" sz="1600" b="1">
              <a:solidFill>
                <a:srgbClr val="0D8CFE"/>
              </a:solidFill>
              <a:latin typeface="+mn-lt"/>
              <a:ea typeface="+mj-ea"/>
              <a:sym typeface="+mn-lt"/>
            </a:endParaRPr>
          </a:p>
        </p:txBody>
      </p:sp>
      <p:sp>
        <p:nvSpPr>
          <p:cNvPr id="31" name="OfficePLUS.cn-15"/>
          <p:cNvSpPr txBox="1">
            <a:spLocks noChangeArrowheads="1"/>
          </p:cNvSpPr>
          <p:nvPr/>
        </p:nvSpPr>
        <p:spPr bwMode="auto">
          <a:xfrm>
            <a:off x="4475163" y="2483077"/>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fontAlgn="base">
              <a:spcBef>
                <a:spcPct val="0"/>
              </a:spcBef>
              <a:spcAft>
                <a:spcPct val="0"/>
              </a:spcAft>
            </a:pPr>
            <a:r>
              <a:rPr lang="zh-CN" altLang="en-US" sz="1600" b="1">
                <a:solidFill>
                  <a:srgbClr val="0D8CFE"/>
                </a:solidFill>
                <a:latin typeface="+mn-lt"/>
                <a:ea typeface="+mj-ea"/>
                <a:sym typeface="+mn-lt"/>
              </a:rPr>
              <a:t>在此输入标题</a:t>
            </a:r>
            <a:endParaRPr lang="zh-CN" altLang="en-US" sz="1600" b="1">
              <a:solidFill>
                <a:srgbClr val="0D8CFE"/>
              </a:solidFill>
              <a:latin typeface="+mn-lt"/>
              <a:ea typeface="+mj-ea"/>
              <a:sym typeface="+mn-lt"/>
            </a:endParaRPr>
          </a:p>
        </p:txBody>
      </p:sp>
      <p:sp>
        <p:nvSpPr>
          <p:cNvPr id="33" name="OfficePLUS.cn-16"/>
          <p:cNvSpPr txBox="1">
            <a:spLocks noChangeArrowheads="1"/>
          </p:cNvSpPr>
          <p:nvPr/>
        </p:nvSpPr>
        <p:spPr bwMode="auto">
          <a:xfrm>
            <a:off x="4475163" y="3073627"/>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fontAlgn="base">
              <a:spcBef>
                <a:spcPct val="0"/>
              </a:spcBef>
              <a:spcAft>
                <a:spcPct val="0"/>
              </a:spcAft>
            </a:pPr>
            <a:r>
              <a:rPr lang="zh-CN" altLang="en-US" sz="1600" b="1">
                <a:solidFill>
                  <a:srgbClr val="0D8CFE"/>
                </a:solidFill>
                <a:latin typeface="+mn-lt"/>
                <a:ea typeface="+mj-ea"/>
                <a:sym typeface="+mn-lt"/>
              </a:rPr>
              <a:t>在此输入标题</a:t>
            </a:r>
            <a:endParaRPr lang="zh-CN" altLang="en-US" sz="1600" b="1">
              <a:solidFill>
                <a:srgbClr val="0D8CFE"/>
              </a:solidFill>
              <a:latin typeface="+mn-lt"/>
              <a:ea typeface="+mj-ea"/>
              <a:sym typeface="+mn-lt"/>
            </a:endParaRPr>
          </a:p>
        </p:txBody>
      </p:sp>
      <p:sp>
        <p:nvSpPr>
          <p:cNvPr id="35" name="OfficePLUS.cn-17"/>
          <p:cNvSpPr txBox="1">
            <a:spLocks noChangeArrowheads="1"/>
          </p:cNvSpPr>
          <p:nvPr/>
        </p:nvSpPr>
        <p:spPr bwMode="auto">
          <a:xfrm>
            <a:off x="4475163" y="3665764"/>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fontAlgn="base">
              <a:spcBef>
                <a:spcPct val="0"/>
              </a:spcBef>
              <a:spcAft>
                <a:spcPct val="0"/>
              </a:spcAft>
            </a:pPr>
            <a:r>
              <a:rPr lang="zh-CN" altLang="en-US" sz="1600" b="1">
                <a:solidFill>
                  <a:srgbClr val="0D8CFE"/>
                </a:solidFill>
                <a:latin typeface="+mn-lt"/>
                <a:ea typeface="+mj-ea"/>
                <a:sym typeface="+mn-lt"/>
              </a:rPr>
              <a:t>在此输入标题</a:t>
            </a:r>
            <a:endParaRPr lang="zh-CN" altLang="en-US" sz="1600" b="1">
              <a:solidFill>
                <a:srgbClr val="0D8CFE"/>
              </a:solidFill>
              <a:latin typeface="+mn-lt"/>
              <a:ea typeface="+mj-ea"/>
              <a:sym typeface="+mn-lt"/>
            </a:endParaRPr>
          </a:p>
        </p:txBody>
      </p:sp>
      <p:sp>
        <p:nvSpPr>
          <p:cNvPr id="37" name="OfficePLUS.cn-18"/>
          <p:cNvSpPr txBox="1">
            <a:spLocks noChangeArrowheads="1"/>
          </p:cNvSpPr>
          <p:nvPr/>
        </p:nvSpPr>
        <p:spPr bwMode="auto">
          <a:xfrm>
            <a:off x="10555288" y="1887764"/>
            <a:ext cx="585417" cy="37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marL="0" marR="0" lvl="0" indent="0" defTabSz="914400" eaLnBrk="1" fontAlgn="base" latinLnBrk="0" hangingPunct="1">
              <a:lnSpc>
                <a:spcPct val="125000"/>
              </a:lnSpc>
              <a:spcBef>
                <a:spcPct val="0"/>
              </a:spcBef>
              <a:spcAft>
                <a:spcPts val="800"/>
              </a:spcAft>
              <a:buClrTx/>
              <a:buSzTx/>
              <a:buFont typeface="Arial" panose="020b0604020202020204" pitchFamily="34" charset="0"/>
              <a:buNone/>
              <a:defRPr/>
            </a:pPr>
            <a:r>
              <a:rPr kumimoji="0" lang="en-US" altLang="zh-CN" sz="1600" b="0" i="0" u="none" strike="noStrike" kern="0" cap="none" spc="0" normalizeH="0" baseline="0" noProof="0">
                <a:ln>
                  <a:noFill/>
                </a:ln>
                <a:solidFill>
                  <a:srgbClr val="D74B4B"/>
                </a:solidFill>
                <a:effectLst/>
                <a:uLnTx/>
                <a:uFillTx/>
                <a:latin typeface="+mn-lt"/>
                <a:ea typeface="思源宋体 Heavy" panose="02020900000000000000" pitchFamily="18" charset="-122"/>
                <a:sym typeface="+mn-lt"/>
              </a:rPr>
              <a:t>60%</a:t>
            </a:r>
            <a:endParaRPr kumimoji="0" lang="zh-CN" altLang="en-US" sz="1600" b="0" i="0" u="none" strike="noStrike" kern="0" cap="none" spc="0" normalizeH="0" baseline="0" noProof="0">
              <a:ln>
                <a:noFill/>
              </a:ln>
              <a:solidFill>
                <a:srgbClr val="D74B4B"/>
              </a:solidFill>
              <a:effectLst/>
              <a:uLnTx/>
              <a:uFillTx/>
              <a:latin typeface="+mn-lt"/>
              <a:ea typeface="思源宋体 Heavy" panose="02020900000000000000" pitchFamily="18" charset="-122"/>
              <a:sym typeface="+mn-lt"/>
            </a:endParaRPr>
          </a:p>
        </p:txBody>
      </p:sp>
      <p:sp>
        <p:nvSpPr>
          <p:cNvPr id="39" name="OfficePLUS.cn-19"/>
          <p:cNvSpPr txBox="1">
            <a:spLocks noChangeArrowheads="1"/>
          </p:cNvSpPr>
          <p:nvPr/>
        </p:nvSpPr>
        <p:spPr bwMode="auto">
          <a:xfrm>
            <a:off x="10555288" y="2479902"/>
            <a:ext cx="585417" cy="37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marL="0" marR="0" lvl="0" indent="0" defTabSz="914400" eaLnBrk="1" fontAlgn="base" latinLnBrk="0" hangingPunct="1">
              <a:lnSpc>
                <a:spcPct val="125000"/>
              </a:lnSpc>
              <a:spcBef>
                <a:spcPct val="0"/>
              </a:spcBef>
              <a:spcAft>
                <a:spcPts val="800"/>
              </a:spcAft>
              <a:buClrTx/>
              <a:buSzTx/>
              <a:buFont typeface="Arial" panose="020b0604020202020204" pitchFamily="34" charset="0"/>
              <a:buNone/>
              <a:defRPr/>
            </a:pPr>
            <a:r>
              <a:rPr kumimoji="0" lang="en-US" altLang="zh-CN" sz="1600" b="0" i="0" u="none" strike="noStrike" kern="0" cap="none" spc="0" normalizeH="0" baseline="0" noProof="0">
                <a:ln>
                  <a:noFill/>
                </a:ln>
                <a:solidFill>
                  <a:srgbClr val="D74B4B"/>
                </a:solidFill>
                <a:effectLst/>
                <a:uLnTx/>
                <a:uFillTx/>
                <a:latin typeface="+mn-lt"/>
                <a:ea typeface="思源宋体 Heavy" panose="02020900000000000000" pitchFamily="18" charset="-122"/>
                <a:sym typeface="+mn-lt"/>
              </a:rPr>
              <a:t>80%</a:t>
            </a:r>
            <a:endParaRPr kumimoji="0" lang="zh-CN" altLang="en-US" sz="1600" b="0" i="0" u="none" strike="noStrike" kern="0" cap="none" spc="0" normalizeH="0" baseline="0" noProof="0">
              <a:ln>
                <a:noFill/>
              </a:ln>
              <a:solidFill>
                <a:srgbClr val="D74B4B"/>
              </a:solidFill>
              <a:effectLst/>
              <a:uLnTx/>
              <a:uFillTx/>
              <a:latin typeface="+mn-lt"/>
              <a:ea typeface="思源宋体 Heavy" panose="02020900000000000000" pitchFamily="18" charset="-122"/>
              <a:sym typeface="+mn-lt"/>
            </a:endParaRPr>
          </a:p>
        </p:txBody>
      </p:sp>
      <p:sp>
        <p:nvSpPr>
          <p:cNvPr id="41" name="OfficePLUS.cn-20"/>
          <p:cNvSpPr txBox="1">
            <a:spLocks noChangeArrowheads="1"/>
          </p:cNvSpPr>
          <p:nvPr/>
        </p:nvSpPr>
        <p:spPr bwMode="auto">
          <a:xfrm>
            <a:off x="10555288" y="3073627"/>
            <a:ext cx="585417" cy="37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marL="0" marR="0" lvl="0" indent="0" defTabSz="914400" eaLnBrk="1" fontAlgn="base" latinLnBrk="0" hangingPunct="1">
              <a:lnSpc>
                <a:spcPct val="125000"/>
              </a:lnSpc>
              <a:spcBef>
                <a:spcPct val="0"/>
              </a:spcBef>
              <a:spcAft>
                <a:spcPts val="800"/>
              </a:spcAft>
              <a:buClrTx/>
              <a:buSzTx/>
              <a:buFont typeface="Arial" panose="020b0604020202020204" pitchFamily="34" charset="0"/>
              <a:buNone/>
              <a:defRPr/>
            </a:pPr>
            <a:r>
              <a:rPr kumimoji="0" lang="en-US" altLang="zh-CN" sz="1600" b="0" i="0" u="none" strike="noStrike" kern="0" cap="none" spc="0" normalizeH="0" baseline="0" noProof="0">
                <a:ln>
                  <a:noFill/>
                </a:ln>
                <a:solidFill>
                  <a:srgbClr val="D74B4B"/>
                </a:solidFill>
                <a:effectLst/>
                <a:uLnTx/>
                <a:uFillTx/>
                <a:latin typeface="+mn-lt"/>
                <a:ea typeface="思源宋体 Heavy" panose="02020900000000000000" pitchFamily="18" charset="-122"/>
                <a:sym typeface="+mn-lt"/>
              </a:rPr>
              <a:t>50%</a:t>
            </a:r>
            <a:endParaRPr kumimoji="0" lang="zh-CN" altLang="en-US" sz="1600" b="0" i="0" u="none" strike="noStrike" kern="0" cap="none" spc="0" normalizeH="0" baseline="0" noProof="0">
              <a:ln>
                <a:noFill/>
              </a:ln>
              <a:solidFill>
                <a:srgbClr val="D74B4B"/>
              </a:solidFill>
              <a:effectLst/>
              <a:uLnTx/>
              <a:uFillTx/>
              <a:latin typeface="+mn-lt"/>
              <a:ea typeface="思源宋体 Heavy" panose="02020900000000000000" pitchFamily="18" charset="-122"/>
              <a:sym typeface="+mn-lt"/>
            </a:endParaRPr>
          </a:p>
        </p:txBody>
      </p:sp>
      <p:sp>
        <p:nvSpPr>
          <p:cNvPr id="43" name="OfficePLUS.cn-21"/>
          <p:cNvSpPr txBox="1">
            <a:spLocks noChangeArrowheads="1"/>
          </p:cNvSpPr>
          <p:nvPr/>
        </p:nvSpPr>
        <p:spPr bwMode="auto">
          <a:xfrm>
            <a:off x="10555288" y="3665764"/>
            <a:ext cx="585417" cy="37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marL="0" marR="0" lvl="0" indent="0" defTabSz="914400" eaLnBrk="1" fontAlgn="base" latinLnBrk="0" hangingPunct="1">
              <a:lnSpc>
                <a:spcPct val="125000"/>
              </a:lnSpc>
              <a:spcBef>
                <a:spcPct val="0"/>
              </a:spcBef>
              <a:spcAft>
                <a:spcPts val="800"/>
              </a:spcAft>
              <a:buClrTx/>
              <a:buSzTx/>
              <a:buFont typeface="Arial" panose="020b0604020202020204" pitchFamily="34" charset="0"/>
              <a:buNone/>
              <a:defRPr/>
            </a:pPr>
            <a:r>
              <a:rPr kumimoji="0" lang="en-US" altLang="zh-CN" sz="1600" b="0" i="0" u="none" strike="noStrike" kern="0" cap="none" spc="0" normalizeH="0" baseline="0" noProof="0">
                <a:ln>
                  <a:noFill/>
                </a:ln>
                <a:solidFill>
                  <a:srgbClr val="D74B4B"/>
                </a:solidFill>
                <a:effectLst/>
                <a:uLnTx/>
                <a:uFillTx/>
                <a:latin typeface="+mn-lt"/>
                <a:ea typeface="思源宋体 Heavy" panose="02020900000000000000" pitchFamily="18" charset="-122"/>
                <a:sym typeface="+mn-lt"/>
              </a:rPr>
              <a:t>85%</a:t>
            </a:r>
            <a:endParaRPr kumimoji="0" lang="zh-CN" altLang="en-US" sz="1600" b="0" i="0" u="none" strike="noStrike" kern="0" cap="none" spc="0" normalizeH="0" baseline="0" noProof="0">
              <a:ln>
                <a:noFill/>
              </a:ln>
              <a:solidFill>
                <a:srgbClr val="D74B4B"/>
              </a:solidFill>
              <a:effectLst/>
              <a:uLnTx/>
              <a:uFillTx/>
              <a:latin typeface="+mn-lt"/>
              <a:ea typeface="思源宋体 Heavy" panose="02020900000000000000" pitchFamily="18" charset="-122"/>
              <a:sym typeface="+mn-lt"/>
            </a:endParaRPr>
          </a:p>
        </p:txBody>
      </p:sp>
      <p:sp>
        <p:nvSpPr>
          <p:cNvPr id="45" name="OfficePLUS.cn-22"/>
          <p:cNvSpPr txBox="1"/>
          <p:nvPr/>
        </p:nvSpPr>
        <p:spPr>
          <a:xfrm>
            <a:off x="1479480" y="5070342"/>
            <a:ext cx="9609574" cy="793487"/>
          </a:xfrm>
          <a:prstGeom prst="rect">
            <a:avLst/>
          </a:prstGeom>
          <a:noFill/>
        </p:spPr>
        <p:txBody>
          <a:bodyPr wrap="square" rtlCol="0">
            <a:spAutoFit/>
          </a:bodyPr>
          <a:lstStyle/>
          <a:p>
            <a:pPr>
              <a:lnSpc>
                <a:spcPct val="150000"/>
              </a:lnSpc>
            </a:pPr>
            <a:r>
              <a:rPr lang="zh-CN" altLang="en-US" sz="1600">
                <a:solidFill>
                  <a:srgbClr val="595959"/>
                </a:solidFill>
                <a:sym typeface="+mn-lt"/>
              </a:rPr>
              <a:t>在此输入正文内容在此输入正文内容在此输入正文内容在此输入正文内容</a:t>
            </a:r>
            <a:r>
              <a:rPr lang="zh-CN" altLang="en-US" sz="1600">
                <a:solidFill>
                  <a:schemeClr val="tx1">
                    <a:lumMod val="50000"/>
                    <a:lumOff val="50000"/>
                  </a:schemeClr>
                </a:solidFill>
                <a:sym typeface="+mn-lt"/>
              </a:rPr>
              <a:t>在此输入正文内容</a:t>
            </a:r>
            <a:r>
              <a:rPr lang="zh-CN" altLang="en-US" sz="1600">
                <a:solidFill>
                  <a:srgbClr val="595959"/>
                </a:solidFill>
                <a:sym typeface="+mn-lt"/>
              </a:rPr>
              <a:t>在此输入正文内容在此输入正文内容在此输入正文内容在此输入正文内容</a:t>
            </a:r>
            <a:r>
              <a:rPr lang="zh-CN" altLang="en-US" sz="1600">
                <a:solidFill>
                  <a:schemeClr val="tx1">
                    <a:lumMod val="50000"/>
                    <a:lumOff val="50000"/>
                  </a:schemeClr>
                </a:solidFill>
                <a:sym typeface="+mn-lt"/>
              </a:rPr>
              <a:t>在此输入正文内容</a:t>
            </a:r>
            <a:endParaRPr lang="zh-CN" altLang="en-US" sz="1600">
              <a:solidFill>
                <a:schemeClr val="tx1">
                  <a:lumMod val="50000"/>
                  <a:lumOff val="50000"/>
                </a:schemeClr>
              </a:solidFill>
              <a:sym typeface="+mn-lt"/>
            </a:endParaRPr>
          </a:p>
        </p:txBody>
      </p:sp>
      <p:sp>
        <p:nvSpPr>
          <p:cNvPr id="51" name="OfficePLUS.cn-23"/>
          <p:cNvSpPr txBox="1"/>
          <p:nvPr/>
        </p:nvSpPr>
        <p:spPr>
          <a:xfrm>
            <a:off x="1510422" y="4572578"/>
            <a:ext cx="1954381"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zh-CN" altLang="en-US">
                <a:solidFill>
                  <a:schemeClr val="tx1">
                    <a:lumMod val="75000"/>
                    <a:lumOff val="25000"/>
                  </a:schemeClr>
                </a:solidFill>
                <a:cs typeface="+mn-ea"/>
                <a:sym typeface="+mn-lt"/>
              </a:rPr>
              <a:t>在此输入标题</a:t>
            </a:r>
            <a:endParaRPr lang="zh-CN" altLang="en-US">
              <a:solidFill>
                <a:schemeClr val="tx1">
                  <a:lumMod val="75000"/>
                  <a:lumOff val="25000"/>
                </a:schemeClr>
              </a:solidFill>
              <a:cs typeface="+mn-ea"/>
              <a:sym typeface="+mn-lt"/>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3" name="OfficePLUS.cn-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0629" y="2054291"/>
            <a:ext cx="6066971" cy="3586254"/>
          </a:xfrm>
          <a:prstGeom prst="rect">
            <a:avLst/>
          </a:prstGeom>
        </p:spPr>
      </p:pic>
      <p:sp>
        <p:nvSpPr>
          <p:cNvPr id="5" name="OfficePLUS.cn-2"/>
          <p:cNvSpPr/>
          <p:nvPr/>
        </p:nvSpPr>
        <p:spPr>
          <a:xfrm>
            <a:off x="1058863" y="3230727"/>
            <a:ext cx="3172862" cy="701346"/>
          </a:xfrm>
          <a:prstGeom prst="rect">
            <a:avLst/>
          </a:prstGeom>
        </p:spPr>
        <p:txBody>
          <a:bodyPr wrap="square">
            <a:spAutoFit/>
          </a:bodyPr>
          <a:lstStyle/>
          <a:p>
            <a:pPr fontAlgn="base">
              <a:lnSpc>
                <a:spcPct val="150000"/>
              </a:lnSpc>
              <a:spcBef>
                <a:spcPct val="0"/>
              </a:spcBef>
              <a:spcAft>
                <a:spcPct val="0"/>
              </a:spcAft>
            </a:pPr>
            <a:r>
              <a:rPr lang="zh-CN" altLang="en-US" sz="1400">
                <a:cs typeface="+mn-ea"/>
                <a:sym typeface="+mn-lt"/>
              </a:rPr>
              <a:t>在此输入正文内容在此输入正文内容</a:t>
            </a:r>
            <a:endParaRPr lang="zh-CN" altLang="en-US" sz="1400">
              <a:cs typeface="+mn-ea"/>
              <a:sym typeface="+mn-lt"/>
            </a:endParaRPr>
          </a:p>
          <a:p>
            <a:pPr fontAlgn="base">
              <a:lnSpc>
                <a:spcPct val="150000"/>
              </a:lnSpc>
              <a:spcBef>
                <a:spcPct val="0"/>
              </a:spcBef>
              <a:spcAft>
                <a:spcPct val="0"/>
              </a:spcAft>
            </a:pPr>
            <a:r>
              <a:rPr lang="zh-CN" altLang="en-US" sz="1400">
                <a:cs typeface="+mn-ea"/>
                <a:sym typeface="+mn-lt"/>
              </a:rPr>
              <a:t>在此输入正文内容在此输入正文内容</a:t>
            </a:r>
            <a:endParaRPr lang="zh-CN" altLang="en-US" sz="1400">
              <a:cs typeface="+mn-ea"/>
              <a:sym typeface="+mn-lt"/>
            </a:endParaRPr>
          </a:p>
        </p:txBody>
      </p:sp>
      <p:sp>
        <p:nvSpPr>
          <p:cNvPr id="7" name="OfficePLUS.cn-3"/>
          <p:cNvSpPr txBox="1"/>
          <p:nvPr/>
        </p:nvSpPr>
        <p:spPr>
          <a:xfrm>
            <a:off x="1065922" y="2744169"/>
            <a:ext cx="1954381"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zh-CN" altLang="en-US">
                <a:solidFill>
                  <a:schemeClr val="tx1">
                    <a:lumMod val="75000"/>
                    <a:lumOff val="25000"/>
                  </a:schemeClr>
                </a:solidFill>
                <a:cs typeface="+mn-ea"/>
                <a:sym typeface="+mn-lt"/>
              </a:rPr>
              <a:t>在此输入标题</a:t>
            </a:r>
            <a:endParaRPr lang="zh-CN" altLang="en-US">
              <a:solidFill>
                <a:schemeClr val="tx1">
                  <a:lumMod val="75000"/>
                  <a:lumOff val="25000"/>
                </a:schemeClr>
              </a:solidFill>
              <a:cs typeface="+mn-ea"/>
              <a:sym typeface="+mn-lt"/>
            </a:endParaRPr>
          </a:p>
        </p:txBody>
      </p:sp>
      <p:sp>
        <p:nvSpPr>
          <p:cNvPr id="9" name="OfficePLUS.cn-4"/>
          <p:cNvSpPr/>
          <p:nvPr/>
        </p:nvSpPr>
        <p:spPr>
          <a:xfrm>
            <a:off x="1058863" y="3927412"/>
            <a:ext cx="3172862" cy="698717"/>
          </a:xfrm>
          <a:prstGeom prst="rect">
            <a:avLst/>
          </a:prstGeom>
        </p:spPr>
        <p:txBody>
          <a:bodyPr wrap="square">
            <a:spAutoFit/>
          </a:bodyPr>
          <a:lstStyle/>
          <a:p>
            <a:pPr>
              <a:lnSpc>
                <a:spcPct val="150000"/>
              </a:lnSpc>
            </a:pPr>
            <a:r>
              <a:rPr lang="en-US" altLang="zh-CN" sz="1400" cap="all">
                <a:solidFill>
                  <a:schemeClr val="tx1">
                    <a:lumMod val="50000"/>
                    <a:lumOff val="50000"/>
                  </a:schemeClr>
                </a:solidFill>
                <a:cs typeface="+mn-ea"/>
                <a:sym typeface="+mn-lt"/>
              </a:rPr>
              <a:t>Please enter your title</a:t>
            </a:r>
            <a:endParaRPr lang="en-US" altLang="zh-CN" sz="1400" cap="all">
              <a:solidFill>
                <a:schemeClr val="tx1">
                  <a:lumMod val="50000"/>
                  <a:lumOff val="50000"/>
                </a:schemeClr>
              </a:solidFill>
              <a:cs typeface="+mn-ea"/>
              <a:sym typeface="+mn-lt"/>
            </a:endParaRPr>
          </a:p>
          <a:p>
            <a:pPr>
              <a:lnSpc>
                <a:spcPct val="150000"/>
              </a:lnSpc>
            </a:pPr>
            <a:r>
              <a:rPr lang="en-US" altLang="zh-CN" sz="1400" cap="all">
                <a:solidFill>
                  <a:schemeClr val="tx1">
                    <a:lumMod val="50000"/>
                    <a:lumOff val="50000"/>
                  </a:schemeClr>
                </a:solidFill>
                <a:cs typeface="+mn-ea"/>
                <a:sym typeface="+mn-lt"/>
              </a:rPr>
              <a:t>Please enter your title</a:t>
            </a:r>
            <a:endParaRPr lang="zh-CN" altLang="en-US" sz="1400" cap="all">
              <a:solidFill>
                <a:schemeClr val="tx1">
                  <a:lumMod val="50000"/>
                  <a:lumOff val="50000"/>
                </a:schemeClr>
              </a:solidFill>
              <a:cs typeface="+mn-ea"/>
              <a:sym typeface="+mn-lt"/>
            </a:endParaRPr>
          </a:p>
        </p:txBody>
      </p:sp>
      <p:pic>
        <p:nvPicPr>
          <p:cNvPr id="11" name="OfficePLUS.cn-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5956297" y="2224583"/>
            <a:ext cx="4584701" cy="2944317"/>
          </a:xfrm>
          <a:prstGeom prst="rect">
            <a:avLst/>
          </a:prstGeom>
          <a:effectLst>
            <a:outerShdw blurRad="50800" dist="38100" dir="2700000" algn="tl" rotWithShape="0">
              <a:prstClr val="black">
                <a:alpha val="40000"/>
              </a:prstClr>
            </a:outerShdw>
          </a:effectLst>
        </p:spPr>
      </p:pic>
      <p:sp>
        <p:nvSpPr>
          <p:cNvPr id="13" name="OfficePLUS.cn-6"/>
          <p:cNvSpPr/>
          <p:nvPr/>
        </p:nvSpPr>
        <p:spPr>
          <a:xfrm>
            <a:off x="4362192" y="755134"/>
            <a:ext cx="3467616" cy="584775"/>
          </a:xfrm>
          <a:prstGeom prst="rect">
            <a:avLst/>
          </a:prstGeom>
        </p:spPr>
        <p:txBody>
          <a:bodyPr wrap="none">
            <a:spAutoFit/>
          </a:bodyPr>
          <a:lstStyle/>
          <a:p>
            <a:r>
              <a:rPr lang="zh-CN" altLang="en-US" sz="3200" b="1" cap="all">
                <a:solidFill>
                  <a:srgbClr val="0D8CFE"/>
                </a:solidFill>
                <a:cs typeface="+mn-ea"/>
                <a:sym typeface="+mn-lt"/>
              </a:rPr>
              <a:t>在此输入您的标题</a:t>
            </a:r>
            <a:endParaRPr lang="zh-CN" altLang="en-US" sz="3200" b="1">
              <a:solidFill>
                <a:srgbClr val="0D8CFE"/>
              </a:solidFill>
              <a:cs typeface="+mn-ea"/>
              <a:sym typeface="+mn-lt"/>
            </a:endParaRPr>
          </a:p>
        </p:txBody>
      </p:sp>
      <p:sp>
        <p:nvSpPr>
          <p:cNvPr id="15" name="OfficePLUS.cn-7"/>
          <p:cNvSpPr/>
          <p:nvPr/>
        </p:nvSpPr>
        <p:spPr>
          <a:xfrm>
            <a:off x="4509569" y="1391557"/>
            <a:ext cx="3172862" cy="378886"/>
          </a:xfrm>
          <a:prstGeom prst="rect">
            <a:avLst/>
          </a:prstGeom>
        </p:spPr>
        <p:txBody>
          <a:bodyPr wrap="square">
            <a:spAutoFit/>
          </a:bodyPr>
          <a:lstStyle/>
          <a:p>
            <a:pPr algn="ctr">
              <a:lnSpc>
                <a:spcPct val="150000"/>
              </a:lnSpc>
            </a:pPr>
            <a:r>
              <a:rPr lang="en-US" altLang="zh-CN" sz="1400" cap="all">
                <a:solidFill>
                  <a:schemeClr val="tx1">
                    <a:lumMod val="50000"/>
                    <a:lumOff val="50000"/>
                  </a:schemeClr>
                </a:solidFill>
                <a:cs typeface="+mn-ea"/>
                <a:sym typeface="+mn-lt"/>
              </a:rPr>
              <a:t>Please enter your title</a:t>
            </a:r>
            <a:endParaRPr lang="en-US" altLang="zh-CN" sz="1400" cap="all">
              <a:solidFill>
                <a:schemeClr val="tx1">
                  <a:lumMod val="50000"/>
                  <a:lumOff val="50000"/>
                </a:schemeClr>
              </a:solidFill>
              <a:cs typeface="+mn-ea"/>
              <a:sym typeface="+mn-lt"/>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aphicFrame>
        <p:nvGraphicFramePr>
          <p:cNvPr id="3" name="OfficePLUS.cn-1"/>
          <p:cNvGraphicFramePr/>
          <p:nvPr/>
        </p:nvGraphicFramePr>
        <p:xfrm>
          <a:off x="708628" y="1868093"/>
          <a:ext cx="5387372" cy="3793274"/>
        </p:xfrm>
        <a:graphic>
          <a:graphicData uri="http://schemas.openxmlformats.org/drawingml/2006/chart">
            <c:chart xmlns:c="http://schemas.openxmlformats.org/drawingml/2006/chart" r:id="rId2"/>
          </a:graphicData>
        </a:graphic>
      </p:graphicFrame>
      <p:sp>
        <p:nvSpPr>
          <p:cNvPr id="5" name="OfficePLUS.cn-2"/>
          <p:cNvSpPr/>
          <p:nvPr/>
        </p:nvSpPr>
        <p:spPr>
          <a:xfrm>
            <a:off x="7265534" y="3165928"/>
            <a:ext cx="2564266" cy="881139"/>
          </a:xfrm>
          <a:prstGeom prst="rect">
            <a:avLst/>
          </a:prstGeom>
        </p:spPr>
        <p:txBody>
          <a:bodyPr wrap="square">
            <a:spAutoFit/>
          </a:bodyPr>
          <a:lstStyle/>
          <a:p>
            <a:pPr fontAlgn="base">
              <a:lnSpc>
                <a:spcPct val="150000"/>
              </a:lnSpc>
              <a:spcBef>
                <a:spcPct val="0"/>
              </a:spcBef>
              <a:spcAft>
                <a:spcPct val="0"/>
              </a:spcAft>
            </a:pPr>
            <a:r>
              <a:rPr lang="zh-CN" altLang="en-US">
                <a:solidFill>
                  <a:srgbClr val="102B49"/>
                </a:solidFill>
                <a:ea typeface="+mn-ea"/>
                <a:sym typeface="+mn-lt"/>
              </a:rPr>
              <a:t>在此输入正文内容</a:t>
            </a:r>
            <a:endParaRPr lang="zh-CN" altLang="en-US">
              <a:solidFill>
                <a:srgbClr val="102B49"/>
              </a:solidFill>
              <a:ea typeface="+mn-ea"/>
              <a:sym typeface="+mn-lt"/>
            </a:endParaRPr>
          </a:p>
          <a:p>
            <a:pPr fontAlgn="base">
              <a:lnSpc>
                <a:spcPct val="150000"/>
              </a:lnSpc>
              <a:spcBef>
                <a:spcPct val="0"/>
              </a:spcBef>
              <a:spcAft>
                <a:spcPct val="0"/>
              </a:spcAft>
            </a:pPr>
            <a:r>
              <a:rPr lang="zh-CN" altLang="en-US">
                <a:solidFill>
                  <a:srgbClr val="102B49"/>
                </a:solidFill>
                <a:ea typeface="+mn-ea"/>
                <a:sym typeface="+mn-lt"/>
              </a:rPr>
              <a:t>在此输入正文内容</a:t>
            </a:r>
            <a:endParaRPr lang="zh-CN" altLang="en-US">
              <a:solidFill>
                <a:srgbClr val="102B49"/>
              </a:solidFill>
              <a:ea typeface="+mn-ea"/>
              <a:sym typeface="+mn-lt"/>
            </a:endParaRPr>
          </a:p>
        </p:txBody>
      </p:sp>
      <p:sp>
        <p:nvSpPr>
          <p:cNvPr id="7" name="OfficePLUS.cn-3"/>
          <p:cNvSpPr/>
          <p:nvPr/>
        </p:nvSpPr>
        <p:spPr>
          <a:xfrm>
            <a:off x="7265534" y="4270155"/>
            <a:ext cx="3262766" cy="881139"/>
          </a:xfrm>
          <a:prstGeom prst="rect">
            <a:avLst/>
          </a:prstGeom>
        </p:spPr>
        <p:txBody>
          <a:bodyPr wrap="square">
            <a:spAutoFit/>
          </a:bodyPr>
          <a:lstStyle/>
          <a:p>
            <a:pPr>
              <a:lnSpc>
                <a:spcPct val="150000"/>
              </a:lnSpc>
            </a:pPr>
            <a:r>
              <a:rPr lang="en-US" altLang="zh-CN" cap="all">
                <a:solidFill>
                  <a:srgbClr val="102B49"/>
                </a:solidFill>
                <a:sym typeface="+mn-lt"/>
              </a:rPr>
              <a:t>Please enter your title</a:t>
            </a:r>
            <a:endParaRPr lang="en-US" altLang="zh-CN" cap="all">
              <a:solidFill>
                <a:srgbClr val="102B49"/>
              </a:solidFill>
              <a:sym typeface="+mn-lt"/>
            </a:endParaRPr>
          </a:p>
          <a:p>
            <a:pPr>
              <a:lnSpc>
                <a:spcPct val="150000"/>
              </a:lnSpc>
            </a:pPr>
            <a:r>
              <a:rPr lang="en-US" altLang="zh-CN" cap="all">
                <a:solidFill>
                  <a:srgbClr val="102B49"/>
                </a:solidFill>
                <a:sym typeface="+mn-lt"/>
              </a:rPr>
              <a:t>Please enter your title</a:t>
            </a:r>
            <a:endParaRPr lang="zh-CN" altLang="en-US" cap="all">
              <a:solidFill>
                <a:srgbClr val="102B49"/>
              </a:solidFill>
              <a:sym typeface="+mn-lt"/>
            </a:endParaRPr>
          </a:p>
        </p:txBody>
      </p:sp>
      <p:sp>
        <p:nvSpPr>
          <p:cNvPr id="9" name="OfficePLUS.cn-4"/>
          <p:cNvSpPr txBox="1"/>
          <p:nvPr/>
        </p:nvSpPr>
        <p:spPr>
          <a:xfrm>
            <a:off x="7258913" y="2816846"/>
            <a:ext cx="1954381"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zh-CN" altLang="en-US">
                <a:solidFill>
                  <a:schemeClr val="tx1"/>
                </a:solidFill>
                <a:ea typeface="微软雅黑"/>
                <a:sym typeface="+mn-lt"/>
              </a:rPr>
              <a:t>在此输入标题</a:t>
            </a:r>
            <a:endParaRPr lang="zh-CN" altLang="en-US">
              <a:solidFill>
                <a:schemeClr val="tx1"/>
              </a:solidFill>
              <a:ea typeface="微软雅黑"/>
              <a:sym typeface="+mn-lt"/>
            </a:endParaRPr>
          </a:p>
        </p:txBody>
      </p:sp>
      <p:sp>
        <p:nvSpPr>
          <p:cNvPr id="11" name="OfficePLUS.cn-5"/>
          <p:cNvSpPr/>
          <p:nvPr/>
        </p:nvSpPr>
        <p:spPr>
          <a:xfrm>
            <a:off x="4362192" y="755134"/>
            <a:ext cx="3467616" cy="584775"/>
          </a:xfrm>
          <a:prstGeom prst="rect">
            <a:avLst/>
          </a:prstGeom>
        </p:spPr>
        <p:txBody>
          <a:bodyPr wrap="none">
            <a:spAutoFit/>
          </a:bodyPr>
          <a:lstStyle/>
          <a:p>
            <a:r>
              <a:rPr lang="zh-CN" altLang="en-US" sz="3200" b="1" cap="all">
                <a:solidFill>
                  <a:srgbClr val="0D8CFE"/>
                </a:solidFill>
                <a:cs typeface="+mn-ea"/>
                <a:sym typeface="+mn-lt"/>
              </a:rPr>
              <a:t>在此输入您的标题</a:t>
            </a:r>
            <a:endParaRPr lang="zh-CN" altLang="en-US" sz="3200" b="1">
              <a:solidFill>
                <a:srgbClr val="0D8CFE"/>
              </a:solidFill>
              <a:cs typeface="+mn-ea"/>
              <a:sym typeface="+mn-lt"/>
            </a:endParaRPr>
          </a:p>
        </p:txBody>
      </p:sp>
      <p:sp>
        <p:nvSpPr>
          <p:cNvPr id="13" name="OfficePLUS.cn-6"/>
          <p:cNvSpPr/>
          <p:nvPr/>
        </p:nvSpPr>
        <p:spPr>
          <a:xfrm>
            <a:off x="4509569" y="1391557"/>
            <a:ext cx="3172862" cy="378886"/>
          </a:xfrm>
          <a:prstGeom prst="rect">
            <a:avLst/>
          </a:prstGeom>
        </p:spPr>
        <p:txBody>
          <a:bodyPr wrap="square">
            <a:spAutoFit/>
          </a:bodyPr>
          <a:lstStyle/>
          <a:p>
            <a:pPr algn="ctr">
              <a:lnSpc>
                <a:spcPct val="150000"/>
              </a:lnSpc>
            </a:pPr>
            <a:r>
              <a:rPr lang="en-US" altLang="zh-CN" sz="1400" cap="all">
                <a:solidFill>
                  <a:schemeClr val="tx1">
                    <a:lumMod val="50000"/>
                    <a:lumOff val="50000"/>
                  </a:schemeClr>
                </a:solidFill>
                <a:cs typeface="+mn-ea"/>
                <a:sym typeface="+mn-lt"/>
              </a:rPr>
              <a:t>Please enter your title</a:t>
            </a:r>
            <a:endParaRPr lang="en-US" altLang="zh-CN" sz="1400" cap="all">
              <a:solidFill>
                <a:schemeClr val="tx1">
                  <a:lumMod val="50000"/>
                  <a:lumOff val="50000"/>
                </a:schemeClr>
              </a:solidFill>
              <a:cs typeface="+mn-ea"/>
              <a:sym typeface="+mn-lt"/>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3" name="OfficePLUS.cn-1"/>
          <p:cNvPicPr>
            <a:picLocks noChangeAspect="1"/>
          </p:cNvPicPr>
          <p:nvPr/>
        </p:nvPicPr>
        <p:blipFill>
          <a:blip r:embed="rId2">
            <a:extLst>
              <a:ext uri="{96DAC541-7B7A-43D3-8B79-37D633B846F1}">
                <asvg:svgBlip xmlns:asvg="http://schemas.microsoft.com/office/drawing/2016/SVG/main" r:embed="rId3"/>
              </a:ext>
              <a:ext uri="{28A0092B-C50C-407E-A947-70E740481C1C}">
                <a14:useLocalDpi xmlns:a14="http://schemas.microsoft.com/office/drawing/2010/main" val="0"/>
              </a:ext>
            </a:extLst>
          </a:blip>
          <a:stretch>
            <a:fillRect/>
          </a:stretch>
        </p:blipFill>
        <p:spPr>
          <a:xfrm>
            <a:off x="5848350" y="4724400"/>
            <a:ext cx="495300" cy="495300"/>
          </a:xfrm>
          <a:prstGeom prst="rect">
            <a:avLst/>
          </a:prstGeom>
        </p:spPr>
      </p:pic>
      <p:sp>
        <p:nvSpPr>
          <p:cNvPr id="5" name="OfficePLUS.cn-2"/>
          <p:cNvSpPr txBox="1"/>
          <p:nvPr/>
        </p:nvSpPr>
        <p:spPr>
          <a:xfrm>
            <a:off x="2416628" y="2413337"/>
            <a:ext cx="7358743" cy="1015663"/>
          </a:xfrm>
          <a:prstGeom prst="rect">
            <a:avLst/>
          </a:prstGeom>
          <a:noFill/>
        </p:spPr>
        <p:txBody>
          <a:bodyPr wrap="square" rtlCol="0">
            <a:spAutoFit/>
          </a:bodyPr>
          <a:lstStyle/>
          <a:p>
            <a:pPr algn="ctr"/>
            <a:r>
              <a:rPr lang="zh-CN" altLang="en-US" sz="6000" b="1">
                <a:solidFill>
                  <a:schemeClr val="bg1"/>
                </a:solidFill>
                <a:ea typeface="阿里巴巴普惠体 B" panose="00020600040101010101" pitchFamily="18" charset="-122"/>
                <a:cs typeface="阿里巴巴普惠体 B" panose="00020600040101010101" pitchFamily="18" charset="-122"/>
                <a:sym typeface="+mn-lt"/>
              </a:rPr>
              <a:t>感谢您的聆听</a:t>
            </a:r>
            <a:endParaRPr lang="zh-CN" altLang="en-US" sz="6000" b="1">
              <a:solidFill>
                <a:schemeClr val="bg1"/>
              </a:solidFill>
              <a:ea typeface="阿里巴巴普惠体 B" panose="00020600040101010101" pitchFamily="18" charset="-122"/>
              <a:cs typeface="阿里巴巴普惠体 B" panose="00020600040101010101" pitchFamily="18" charset="-122"/>
              <a:sym typeface="+mn-lt"/>
            </a:endParaRPr>
          </a:p>
        </p:txBody>
      </p:sp>
      <p:sp>
        <p:nvSpPr>
          <p:cNvPr id="9" name="OfficePLUS.cn-3"/>
          <p:cNvSpPr txBox="1"/>
          <p:nvPr/>
        </p:nvSpPr>
        <p:spPr>
          <a:xfrm>
            <a:off x="4635500" y="3691346"/>
            <a:ext cx="2921000" cy="400110"/>
          </a:xfrm>
          <a:prstGeom prst="rect">
            <a:avLst/>
          </a:prstGeom>
          <a:noFill/>
        </p:spPr>
        <p:txBody>
          <a:bodyPr wrap="square" rtlCol="0">
            <a:spAutoFit/>
          </a:bodyPr>
          <a:lstStyle/>
          <a:p>
            <a:pPr algn="ctr"/>
            <a:r>
              <a:rPr lang="en-US" altLang="zh-CN" sz="2000">
                <a:solidFill>
                  <a:schemeClr val="bg1"/>
                </a:solidFill>
                <a:cs typeface="+mn-ea"/>
                <a:sym typeface="+mn-lt"/>
              </a:rPr>
              <a:t>2020/08</a:t>
            </a:r>
            <a:endParaRPr lang="zh-CN" altLang="en-US" sz="2000">
              <a:solidFill>
                <a:schemeClr val="bg1"/>
              </a:solidFill>
              <a:cs typeface="+mn-ea"/>
              <a:sym typeface="+mn-lt"/>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bg>
      <p:bgPr>
        <a:solidFill>
          <a:schemeClr val="bg1"/>
        </a:solidFill>
        <a:effectLst/>
      </p:bgPr>
    </p:bg>
    <p:spTree>
      <p:nvGrpSpPr>
        <p:cNvPr id="1" name=""/>
        <p:cNvGrpSpPr/>
        <p:nvPr/>
      </p:nvGrpSpPr>
      <p:grpSpPr>
        <a:xfrm>
          <a:off x="0" y="0"/>
          <a:ext cx="0" cy="0"/>
        </a:xfrm>
      </p:grpSpPr>
      <p:sp>
        <p:nvSpPr>
          <p:cNvPr id="74" name="OfficePLUS.cn-1"/>
          <p:cNvSpPr txBox="1"/>
          <p:nvPr/>
        </p:nvSpPr>
        <p:spPr>
          <a:xfrm>
            <a:off x="726577" y="2538028"/>
            <a:ext cx="2142622" cy="1015663"/>
          </a:xfrm>
          <a:prstGeom prst="rect">
            <a:avLst/>
          </a:prstGeom>
          <a:noFill/>
        </p:spPr>
        <p:txBody>
          <a:bodyPr wrap="square" rtlCol="0">
            <a:spAutoFit/>
          </a:bodyPr>
          <a:lstStyle/>
          <a:p>
            <a:r>
              <a:rPr lang="zh-CN" altLang="en-US" sz="6000" b="1" spc="1500">
                <a:solidFill>
                  <a:schemeClr val="bg1"/>
                </a:solidFill>
                <a:ea typeface="微软雅黑"/>
                <a:sym typeface="+mn-lt"/>
              </a:rPr>
              <a:t>目录</a:t>
            </a:r>
            <a:endParaRPr lang="zh-CN" altLang="en-US" sz="6000" b="1" spc="1500">
              <a:solidFill>
                <a:schemeClr val="bg1"/>
              </a:solidFill>
              <a:ea typeface="微软雅黑"/>
              <a:sym typeface="+mn-lt"/>
            </a:endParaRPr>
          </a:p>
        </p:txBody>
      </p:sp>
      <p:sp>
        <p:nvSpPr>
          <p:cNvPr id="76" name="OfficePLUS.cn-2"/>
          <p:cNvSpPr txBox="1"/>
          <p:nvPr/>
        </p:nvSpPr>
        <p:spPr>
          <a:xfrm>
            <a:off x="726577" y="3574143"/>
            <a:ext cx="2545113" cy="461665"/>
          </a:xfrm>
          <a:prstGeom prst="rect">
            <a:avLst/>
          </a:prstGeom>
          <a:noFill/>
        </p:spPr>
        <p:txBody>
          <a:bodyPr wrap="square" rtlCol="0">
            <a:spAutoFit/>
          </a:bodyPr>
          <a:lstStyle/>
          <a:p>
            <a:pPr algn="dist"/>
            <a:r>
              <a:rPr lang="en-US" altLang="zh-CN" sz="2400" spc="200">
                <a:solidFill>
                  <a:schemeClr val="bg1"/>
                </a:solidFill>
                <a:sym typeface="+mn-lt"/>
              </a:rPr>
              <a:t>CONTENTS</a:t>
            </a:r>
            <a:endParaRPr lang="zh-CN" altLang="en-US" sz="2400" spc="200">
              <a:solidFill>
                <a:schemeClr val="bg1"/>
              </a:solidFill>
              <a:sym typeface="+mn-lt"/>
            </a:endParaRPr>
          </a:p>
        </p:txBody>
      </p:sp>
      <p:pic>
        <p:nvPicPr>
          <p:cNvPr id="78" name="OfficePLUS.cn-3"/>
          <p:cNvPicPr>
            <a:picLocks noChangeAspect="1"/>
          </p:cNvPicPr>
          <p:nvPr/>
        </p:nvPicPr>
        <p:blipFill>
          <a:blip r:embed="rId2">
            <a:extLst>
              <a:ext uri="{96DAC541-7B7A-43D3-8B79-37D633B846F1}">
                <asvg:svgBlip xmlns:asvg="http://schemas.microsoft.com/office/drawing/2016/SVG/main" r:embed="rId3"/>
              </a:ext>
              <a:ext uri="{28A0092B-C50C-407E-A947-70E740481C1C}">
                <a14:useLocalDpi xmlns:a14="http://schemas.microsoft.com/office/drawing/2010/main" val="0"/>
              </a:ext>
            </a:extLst>
          </a:blip>
          <a:stretch>
            <a:fillRect/>
          </a:stretch>
        </p:blipFill>
        <p:spPr>
          <a:xfrm>
            <a:off x="4020456" y="2909207"/>
            <a:ext cx="1039586" cy="1039586"/>
          </a:xfrm>
          <a:prstGeom prst="rect">
            <a:avLst/>
          </a:prstGeom>
        </p:spPr>
      </p:pic>
      <p:sp>
        <p:nvSpPr>
          <p:cNvPr id="82" name="OfficePLUS.cn-4"/>
          <p:cNvSpPr txBox="1"/>
          <p:nvPr/>
        </p:nvSpPr>
        <p:spPr>
          <a:xfrm flipH="1">
            <a:off x="7719786" y="1663509"/>
            <a:ext cx="3826328" cy="677108"/>
          </a:xfrm>
          <a:prstGeom prst="rect">
            <a:avLst/>
          </a:prstGeom>
          <a:noFill/>
        </p:spPr>
        <p:txBody>
          <a:bodyPr wrap="square" rtlCol="0">
            <a:spAutoFit/>
          </a:bodyPr>
          <a:lstStyle/>
          <a:p>
            <a:r>
              <a:rPr lang="zh-CN" altLang="en-US" sz="2400">
                <a:ea typeface="阿里巴巴普惠体 L" panose="00020600040101010101" pitchFamily="18" charset="-122"/>
                <a:cs typeface="阿里巴巴普惠体 L" panose="00020600040101010101" pitchFamily="18" charset="-122"/>
                <a:sym typeface="+mn-lt"/>
              </a:rPr>
              <a:t>在此输入标题</a:t>
            </a:r>
            <a:endParaRPr lang="en-US" altLang="zh-CN" sz="2400">
              <a:ea typeface="阿里巴巴普惠体 L" panose="00020600040101010101" pitchFamily="18" charset="-122"/>
              <a:cs typeface="阿里巴巴普惠体 L" panose="00020600040101010101" pitchFamily="18" charset="-122"/>
              <a:sym typeface="+mn-lt"/>
            </a:endParaRPr>
          </a:p>
          <a:p>
            <a:r>
              <a:rPr lang="en-US" altLang="zh-CN" sz="1400">
                <a:ea typeface="阿里巴巴普惠体 L" panose="00020600040101010101" pitchFamily="18" charset="-122"/>
                <a:cs typeface="阿里巴巴普惠体 L" panose="00020600040101010101" pitchFamily="18" charset="-122"/>
                <a:sym typeface="+mn-lt"/>
              </a:rPr>
              <a:t>Enter title here</a:t>
            </a:r>
            <a:endParaRPr lang="en-US" altLang="zh-CN" sz="1400">
              <a:ea typeface="阿里巴巴普惠体 L" panose="00020600040101010101" pitchFamily="18" charset="-122"/>
              <a:cs typeface="阿里巴巴普惠体 L" panose="00020600040101010101" pitchFamily="18" charset="-122"/>
              <a:sym typeface="+mn-lt"/>
            </a:endParaRPr>
          </a:p>
        </p:txBody>
      </p:sp>
      <p:sp>
        <p:nvSpPr>
          <p:cNvPr id="86" name="OfficePLUS.cn-5"/>
          <p:cNvSpPr txBox="1"/>
          <p:nvPr/>
        </p:nvSpPr>
        <p:spPr>
          <a:xfrm flipH="1">
            <a:off x="7719786" y="3090446"/>
            <a:ext cx="3826328" cy="677108"/>
          </a:xfrm>
          <a:prstGeom prst="rect">
            <a:avLst/>
          </a:prstGeom>
          <a:noFill/>
        </p:spPr>
        <p:txBody>
          <a:bodyPr wrap="square" rtlCol="0">
            <a:spAutoFit/>
          </a:bodyPr>
          <a:lstStyle/>
          <a:p>
            <a:r>
              <a:rPr lang="zh-CN" altLang="en-US" sz="2400">
                <a:ea typeface="阿里巴巴普惠体 L" panose="00020600040101010101" pitchFamily="18" charset="-122"/>
                <a:cs typeface="阿里巴巴普惠体 L" panose="00020600040101010101" pitchFamily="18" charset="-122"/>
                <a:sym typeface="+mn-lt"/>
              </a:rPr>
              <a:t>在此输入标题</a:t>
            </a:r>
            <a:endParaRPr lang="en-US" altLang="zh-CN" sz="2400">
              <a:ea typeface="阿里巴巴普惠体 L" panose="00020600040101010101" pitchFamily="18" charset="-122"/>
              <a:cs typeface="阿里巴巴普惠体 L" panose="00020600040101010101" pitchFamily="18" charset="-122"/>
              <a:sym typeface="+mn-lt"/>
            </a:endParaRPr>
          </a:p>
          <a:p>
            <a:r>
              <a:rPr lang="en-US" altLang="zh-CN" sz="1400">
                <a:ea typeface="阿里巴巴普惠体 L" panose="00020600040101010101" pitchFamily="18" charset="-122"/>
                <a:cs typeface="阿里巴巴普惠体 L" panose="00020600040101010101" pitchFamily="18" charset="-122"/>
                <a:sym typeface="+mn-lt"/>
              </a:rPr>
              <a:t>Enter title here</a:t>
            </a:r>
            <a:endParaRPr lang="en-US" altLang="zh-CN" sz="1400">
              <a:ea typeface="阿里巴巴普惠体 L" panose="00020600040101010101" pitchFamily="18" charset="-122"/>
              <a:cs typeface="阿里巴巴普惠体 L" panose="00020600040101010101" pitchFamily="18" charset="-122"/>
              <a:sym typeface="+mn-lt"/>
            </a:endParaRPr>
          </a:p>
        </p:txBody>
      </p:sp>
      <p:sp>
        <p:nvSpPr>
          <p:cNvPr id="90" name="OfficePLUS.cn-6"/>
          <p:cNvSpPr txBox="1"/>
          <p:nvPr/>
        </p:nvSpPr>
        <p:spPr>
          <a:xfrm flipH="1">
            <a:off x="7719786" y="4575440"/>
            <a:ext cx="3826328" cy="677108"/>
          </a:xfrm>
          <a:prstGeom prst="rect">
            <a:avLst/>
          </a:prstGeom>
          <a:noFill/>
        </p:spPr>
        <p:txBody>
          <a:bodyPr wrap="square" rtlCol="0">
            <a:spAutoFit/>
          </a:bodyPr>
          <a:lstStyle/>
          <a:p>
            <a:r>
              <a:rPr lang="zh-CN" altLang="en-US" sz="2400">
                <a:ea typeface="阿里巴巴普惠体 L" panose="00020600040101010101" pitchFamily="18" charset="-122"/>
                <a:cs typeface="阿里巴巴普惠体 L" panose="00020600040101010101" pitchFamily="18" charset="-122"/>
                <a:sym typeface="+mn-lt"/>
              </a:rPr>
              <a:t>在此输入标题</a:t>
            </a:r>
            <a:endParaRPr lang="en-US" altLang="zh-CN" sz="2400">
              <a:ea typeface="阿里巴巴普惠体 L" panose="00020600040101010101" pitchFamily="18" charset="-122"/>
              <a:cs typeface="阿里巴巴普惠体 L" panose="00020600040101010101" pitchFamily="18" charset="-122"/>
              <a:sym typeface="+mn-lt"/>
            </a:endParaRPr>
          </a:p>
          <a:p>
            <a:r>
              <a:rPr lang="en-US" altLang="zh-CN" sz="1400">
                <a:ea typeface="阿里巴巴普惠体 L" panose="00020600040101010101" pitchFamily="18" charset="-122"/>
                <a:cs typeface="阿里巴巴普惠体 L" panose="00020600040101010101" pitchFamily="18" charset="-122"/>
                <a:sym typeface="+mn-lt"/>
              </a:rPr>
              <a:t>Enter title here</a:t>
            </a:r>
            <a:endParaRPr lang="en-US" altLang="zh-CN" sz="1400">
              <a:ea typeface="阿里巴巴普惠体 L" panose="00020600040101010101" pitchFamily="18" charset="-122"/>
              <a:cs typeface="阿里巴巴普惠体 L" panose="00020600040101010101" pitchFamily="18" charset="-122"/>
              <a:sym typeface="+mn-lt"/>
            </a:endParaRPr>
          </a:p>
        </p:txBody>
      </p:sp>
      <p:grpSp>
        <p:nvGrpSpPr>
          <p:cNvPr id="102" name="OfficePLUS.cn-7"/>
          <p:cNvGrpSpPr/>
          <p:nvPr/>
        </p:nvGrpSpPr>
        <p:grpSpPr>
          <a:xfrm>
            <a:off x="6957531" y="1654628"/>
            <a:ext cx="662469" cy="577388"/>
            <a:chOff x="6957531" y="1828800"/>
            <a:chExt cx="662469" cy="577388"/>
          </a:xfrm>
        </p:grpSpPr>
        <p:sp>
          <p:nvSpPr>
            <p:cNvPr id="92" name="OfficePLUS.cn-7-1"/>
            <p:cNvSpPr/>
            <p:nvPr/>
          </p:nvSpPr>
          <p:spPr>
            <a:xfrm>
              <a:off x="7000071" y="1828800"/>
              <a:ext cx="577388" cy="577388"/>
            </a:xfrm>
            <a:prstGeom prst="ellipse">
              <a:avLst/>
            </a:prstGeom>
            <a:solidFill>
              <a:srgbClr val="0D8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ym typeface="+mn-lt"/>
              </a:endParaRPr>
            </a:p>
          </p:txBody>
        </p:sp>
        <p:sp>
          <p:nvSpPr>
            <p:cNvPr id="93" name="OfficePLUS.cn-7-2"/>
            <p:cNvSpPr txBox="1"/>
            <p:nvPr/>
          </p:nvSpPr>
          <p:spPr>
            <a:xfrm>
              <a:off x="6957531" y="1855884"/>
              <a:ext cx="662469" cy="523220"/>
            </a:xfrm>
            <a:prstGeom prst="rect">
              <a:avLst/>
            </a:prstGeom>
            <a:noFill/>
          </p:spPr>
          <p:txBody>
            <a:bodyPr wrap="square" rtlCol="0">
              <a:spAutoFit/>
            </a:bodyPr>
            <a:lstStyle/>
            <a:p>
              <a:pPr algn="ctr"/>
              <a:r>
                <a:rPr lang="en-US" altLang="zh-CN" sz="2800" b="1">
                  <a:solidFill>
                    <a:schemeClr val="bg1"/>
                  </a:solidFill>
                  <a:ea typeface="阿里巴巴普惠体 B" panose="00020600040101010101" pitchFamily="18" charset="-122"/>
                  <a:cs typeface="阿里巴巴普惠体 B" panose="00020600040101010101" pitchFamily="18" charset="-122"/>
                  <a:sym typeface="+mn-lt"/>
                </a:rPr>
                <a:t>01</a:t>
              </a:r>
              <a:endParaRPr lang="en-US" altLang="zh-CN" sz="2800" b="1">
                <a:solidFill>
                  <a:schemeClr val="bg1"/>
                </a:solidFill>
                <a:ea typeface="阿里巴巴普惠体 B" panose="00020600040101010101" pitchFamily="18" charset="-122"/>
                <a:cs typeface="阿里巴巴普惠体 B" panose="00020600040101010101" pitchFamily="18" charset="-122"/>
                <a:sym typeface="+mn-lt"/>
              </a:endParaRPr>
            </a:p>
          </p:txBody>
        </p:sp>
      </p:grpSp>
      <p:grpSp>
        <p:nvGrpSpPr>
          <p:cNvPr id="101" name="OfficePLUS.cn-8"/>
          <p:cNvGrpSpPr/>
          <p:nvPr/>
        </p:nvGrpSpPr>
        <p:grpSpPr>
          <a:xfrm>
            <a:off x="6957531" y="3137519"/>
            <a:ext cx="662469" cy="577388"/>
            <a:chOff x="6957531" y="2878696"/>
            <a:chExt cx="662469" cy="577388"/>
          </a:xfrm>
        </p:grpSpPr>
        <p:sp>
          <p:nvSpPr>
            <p:cNvPr id="96" name="OfficePLUS.cn-8-1"/>
            <p:cNvSpPr/>
            <p:nvPr/>
          </p:nvSpPr>
          <p:spPr>
            <a:xfrm>
              <a:off x="7000071" y="2878696"/>
              <a:ext cx="577388" cy="577388"/>
            </a:xfrm>
            <a:prstGeom prst="ellipse">
              <a:avLst/>
            </a:prstGeom>
            <a:solidFill>
              <a:srgbClr val="0D8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ym typeface="+mn-lt"/>
              </a:endParaRPr>
            </a:p>
          </p:txBody>
        </p:sp>
        <p:sp>
          <p:nvSpPr>
            <p:cNvPr id="97" name="OfficePLUS.cn-8-2"/>
            <p:cNvSpPr txBox="1"/>
            <p:nvPr/>
          </p:nvSpPr>
          <p:spPr>
            <a:xfrm>
              <a:off x="6957531" y="2905780"/>
              <a:ext cx="662469" cy="523220"/>
            </a:xfrm>
            <a:prstGeom prst="rect">
              <a:avLst/>
            </a:prstGeom>
            <a:noFill/>
          </p:spPr>
          <p:txBody>
            <a:bodyPr wrap="square" rtlCol="0">
              <a:spAutoFit/>
            </a:bodyPr>
            <a:lstStyle/>
            <a:p>
              <a:pPr algn="ctr"/>
              <a:r>
                <a:rPr lang="en-US" altLang="zh-CN" sz="2800" b="1">
                  <a:solidFill>
                    <a:schemeClr val="bg1"/>
                  </a:solidFill>
                  <a:ea typeface="阿里巴巴普惠体 B" panose="00020600040101010101" pitchFamily="18" charset="-122"/>
                  <a:cs typeface="阿里巴巴普惠体 B" panose="00020600040101010101" pitchFamily="18" charset="-122"/>
                  <a:sym typeface="+mn-lt"/>
                </a:rPr>
                <a:t>02</a:t>
              </a:r>
              <a:endParaRPr lang="en-US" altLang="zh-CN" sz="2800" b="1">
                <a:solidFill>
                  <a:schemeClr val="bg1"/>
                </a:solidFill>
                <a:ea typeface="阿里巴巴普惠体 B" panose="00020600040101010101" pitchFamily="18" charset="-122"/>
                <a:cs typeface="阿里巴巴普惠体 B" panose="00020600040101010101" pitchFamily="18" charset="-122"/>
                <a:sym typeface="+mn-lt"/>
              </a:endParaRPr>
            </a:p>
          </p:txBody>
        </p:sp>
      </p:grpSp>
      <p:grpSp>
        <p:nvGrpSpPr>
          <p:cNvPr id="100" name="OfficePLUS.cn-9"/>
          <p:cNvGrpSpPr/>
          <p:nvPr/>
        </p:nvGrpSpPr>
        <p:grpSpPr>
          <a:xfrm>
            <a:off x="6957531" y="4620409"/>
            <a:ext cx="662469" cy="577388"/>
            <a:chOff x="6957531" y="4126924"/>
            <a:chExt cx="662469" cy="577388"/>
          </a:xfrm>
        </p:grpSpPr>
        <p:sp>
          <p:nvSpPr>
            <p:cNvPr id="98" name="OfficePLUS.cn-9-1"/>
            <p:cNvSpPr/>
            <p:nvPr/>
          </p:nvSpPr>
          <p:spPr>
            <a:xfrm>
              <a:off x="7000071" y="4126924"/>
              <a:ext cx="577388" cy="577388"/>
            </a:xfrm>
            <a:prstGeom prst="ellipse">
              <a:avLst/>
            </a:prstGeom>
            <a:solidFill>
              <a:srgbClr val="0D8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ym typeface="+mn-lt"/>
              </a:endParaRPr>
            </a:p>
          </p:txBody>
        </p:sp>
        <p:sp>
          <p:nvSpPr>
            <p:cNvPr id="99" name="OfficePLUS.cn-9-2"/>
            <p:cNvSpPr txBox="1"/>
            <p:nvPr/>
          </p:nvSpPr>
          <p:spPr>
            <a:xfrm>
              <a:off x="6957531" y="4154008"/>
              <a:ext cx="662469" cy="523220"/>
            </a:xfrm>
            <a:prstGeom prst="rect">
              <a:avLst/>
            </a:prstGeom>
            <a:noFill/>
          </p:spPr>
          <p:txBody>
            <a:bodyPr wrap="square" rtlCol="0">
              <a:spAutoFit/>
            </a:bodyPr>
            <a:lstStyle/>
            <a:p>
              <a:pPr algn="ctr"/>
              <a:r>
                <a:rPr lang="en-US" altLang="zh-CN" sz="2800" b="1">
                  <a:solidFill>
                    <a:schemeClr val="bg1"/>
                  </a:solidFill>
                  <a:ea typeface="阿里巴巴普惠体 B" panose="00020600040101010101" pitchFamily="18" charset="-122"/>
                  <a:cs typeface="阿里巴巴普惠体 B" panose="00020600040101010101" pitchFamily="18" charset="-122"/>
                  <a:sym typeface="+mn-lt"/>
                </a:rPr>
                <a:t>03</a:t>
              </a:r>
              <a:endParaRPr lang="en-US" altLang="zh-CN" sz="2800" b="1">
                <a:solidFill>
                  <a:schemeClr val="bg1"/>
                </a:solidFill>
                <a:ea typeface="阿里巴巴普惠体 B" panose="00020600040101010101" pitchFamily="18" charset="-122"/>
                <a:cs typeface="阿里巴巴普惠体 B" panose="00020600040101010101" pitchFamily="18" charset="-122"/>
                <a:sym typeface="+mn-lt"/>
              </a:endParaRPr>
            </a:p>
          </p:txBody>
        </p:sp>
      </p:gr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6" name="OfficePLUS.cn-1"/>
          <p:cNvSpPr txBox="1"/>
          <p:nvPr/>
        </p:nvSpPr>
        <p:spPr>
          <a:xfrm>
            <a:off x="1815148" y="4032999"/>
            <a:ext cx="2142622" cy="1323439"/>
          </a:xfrm>
          <a:prstGeom prst="rect">
            <a:avLst/>
          </a:prstGeom>
          <a:noFill/>
        </p:spPr>
        <p:txBody>
          <a:bodyPr wrap="square" rtlCol="0">
            <a:spAutoFit/>
          </a:bodyPr>
          <a:lstStyle/>
          <a:p>
            <a:r>
              <a:rPr lang="en-US" altLang="zh-CN" sz="8000" b="1" spc="1500">
                <a:solidFill>
                  <a:srgbClr val="0D8CFE"/>
                </a:solidFill>
                <a:ea typeface="微软雅黑"/>
                <a:sym typeface="+mn-lt"/>
              </a:rPr>
              <a:t>01</a:t>
            </a:r>
            <a:endParaRPr lang="zh-CN" altLang="en-US" sz="8000" b="1" spc="1500">
              <a:solidFill>
                <a:srgbClr val="0D8CFE"/>
              </a:solidFill>
              <a:ea typeface="微软雅黑"/>
              <a:sym typeface="+mn-lt"/>
            </a:endParaRPr>
          </a:p>
        </p:txBody>
      </p:sp>
      <p:sp>
        <p:nvSpPr>
          <p:cNvPr id="8" name="OfficePLUS.cn-2"/>
          <p:cNvSpPr txBox="1"/>
          <p:nvPr/>
        </p:nvSpPr>
        <p:spPr>
          <a:xfrm>
            <a:off x="1829662" y="5272315"/>
            <a:ext cx="1523137" cy="461665"/>
          </a:xfrm>
          <a:prstGeom prst="rect">
            <a:avLst/>
          </a:prstGeom>
          <a:noFill/>
        </p:spPr>
        <p:txBody>
          <a:bodyPr wrap="square" rtlCol="0">
            <a:spAutoFit/>
          </a:bodyPr>
          <a:lstStyle/>
          <a:p>
            <a:r>
              <a:rPr lang="en-US" altLang="zh-CN" sz="2400" spc="200">
                <a:solidFill>
                  <a:srgbClr val="0D8CFE"/>
                </a:solidFill>
                <a:sym typeface="+mn-lt"/>
              </a:rPr>
              <a:t>PART 01</a:t>
            </a:r>
            <a:endParaRPr lang="zh-CN" altLang="en-US" sz="2400" spc="200">
              <a:solidFill>
                <a:srgbClr val="0D8CFE"/>
              </a:solidFill>
              <a:sym typeface="+mn-lt"/>
            </a:endParaRPr>
          </a:p>
        </p:txBody>
      </p:sp>
      <p:sp>
        <p:nvSpPr>
          <p:cNvPr id="10" name="OfficePLUS.cn-3"/>
          <p:cNvSpPr txBox="1"/>
          <p:nvPr/>
        </p:nvSpPr>
        <p:spPr>
          <a:xfrm flipH="1">
            <a:off x="4182836" y="4595395"/>
            <a:ext cx="3826328" cy="1200329"/>
          </a:xfrm>
          <a:prstGeom prst="rect">
            <a:avLst/>
          </a:prstGeom>
          <a:noFill/>
        </p:spPr>
        <p:txBody>
          <a:bodyPr wrap="square" rtlCol="0">
            <a:spAutoFit/>
          </a:bodyPr>
          <a:lstStyle/>
          <a:p>
            <a:r>
              <a:rPr lang="zh-CN" altLang="en-US" sz="4400">
                <a:ea typeface="阿里巴巴普惠体 L" panose="00020600040101010101" pitchFamily="18" charset="-122"/>
                <a:cs typeface="阿里巴巴普惠体 L" panose="00020600040101010101" pitchFamily="18" charset="-122"/>
                <a:sym typeface="+mn-lt"/>
              </a:rPr>
              <a:t>在此输入标题</a:t>
            </a:r>
            <a:endParaRPr lang="en-US" altLang="zh-CN" sz="4400">
              <a:ea typeface="阿里巴巴普惠体 L" panose="00020600040101010101" pitchFamily="18" charset="-122"/>
              <a:cs typeface="阿里巴巴普惠体 L" panose="00020600040101010101" pitchFamily="18" charset="-122"/>
              <a:sym typeface="+mn-lt"/>
            </a:endParaRPr>
          </a:p>
          <a:p>
            <a:r>
              <a:rPr lang="en-US" altLang="zh-CN" sz="2800">
                <a:ea typeface="阿里巴巴普惠体 L" panose="00020600040101010101" pitchFamily="18" charset="-122"/>
                <a:cs typeface="阿里巴巴普惠体 L" panose="00020600040101010101" pitchFamily="18" charset="-122"/>
                <a:sym typeface="+mn-lt"/>
              </a:rPr>
              <a:t>Enter title here</a:t>
            </a:r>
            <a:endParaRPr lang="en-US" altLang="zh-CN" sz="2800">
              <a:ea typeface="阿里巴巴普惠体 L" panose="00020600040101010101" pitchFamily="18" charset="-122"/>
              <a:cs typeface="阿里巴巴普惠体 L" panose="00020600040101010101" pitchFamily="18" charset="-122"/>
              <a:sym typeface="+mn-lt"/>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9" name="OfficePLUS.cn-1"/>
          <p:cNvSpPr/>
          <p:nvPr/>
        </p:nvSpPr>
        <p:spPr>
          <a:xfrm>
            <a:off x="4362192" y="755134"/>
            <a:ext cx="3467616" cy="584775"/>
          </a:xfrm>
          <a:prstGeom prst="rect">
            <a:avLst/>
          </a:prstGeom>
        </p:spPr>
        <p:txBody>
          <a:bodyPr wrap="none">
            <a:spAutoFit/>
          </a:bodyPr>
          <a:lstStyle/>
          <a:p>
            <a:r>
              <a:rPr lang="zh-CN" altLang="en-US" sz="3200" b="1" cap="all">
                <a:solidFill>
                  <a:srgbClr val="0D8CFE"/>
                </a:solidFill>
                <a:cs typeface="+mn-ea"/>
                <a:sym typeface="+mn-lt"/>
              </a:rPr>
              <a:t>在此输入您的标题</a:t>
            </a:r>
            <a:endParaRPr lang="zh-CN" altLang="en-US" sz="3200" b="1">
              <a:solidFill>
                <a:srgbClr val="0D8CFE"/>
              </a:solidFill>
              <a:cs typeface="+mn-ea"/>
              <a:sym typeface="+mn-lt"/>
            </a:endParaRPr>
          </a:p>
        </p:txBody>
      </p:sp>
      <p:sp>
        <p:nvSpPr>
          <p:cNvPr id="41" name="OfficePLUS.cn-2"/>
          <p:cNvSpPr/>
          <p:nvPr/>
        </p:nvSpPr>
        <p:spPr>
          <a:xfrm>
            <a:off x="4509569" y="1391557"/>
            <a:ext cx="3172862" cy="378886"/>
          </a:xfrm>
          <a:prstGeom prst="rect">
            <a:avLst/>
          </a:prstGeom>
        </p:spPr>
        <p:txBody>
          <a:bodyPr wrap="square">
            <a:spAutoFit/>
          </a:bodyPr>
          <a:lstStyle/>
          <a:p>
            <a:pPr algn="ctr">
              <a:lnSpc>
                <a:spcPct val="150000"/>
              </a:lnSpc>
            </a:pPr>
            <a:r>
              <a:rPr lang="en-US" altLang="zh-CN" sz="1400" cap="all">
                <a:solidFill>
                  <a:schemeClr val="tx1">
                    <a:lumMod val="50000"/>
                    <a:lumOff val="50000"/>
                  </a:schemeClr>
                </a:solidFill>
                <a:cs typeface="+mn-ea"/>
                <a:sym typeface="+mn-lt"/>
              </a:rPr>
              <a:t>Please enter your title</a:t>
            </a:r>
            <a:endParaRPr lang="en-US" altLang="zh-CN" sz="1400" cap="all">
              <a:solidFill>
                <a:schemeClr val="tx1">
                  <a:lumMod val="50000"/>
                  <a:lumOff val="50000"/>
                </a:schemeClr>
              </a:solidFill>
              <a:cs typeface="+mn-ea"/>
              <a:sym typeface="+mn-lt"/>
            </a:endParaRPr>
          </a:p>
        </p:txBody>
      </p:sp>
      <p:sp>
        <p:nvSpPr>
          <p:cNvPr id="47" name="OfficePLUS.cn-3"/>
          <p:cNvSpPr txBox="1"/>
          <p:nvPr/>
        </p:nvSpPr>
        <p:spPr>
          <a:xfrm>
            <a:off x="2128728" y="4684157"/>
            <a:ext cx="503664"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en-US" altLang="zh-CN">
                <a:solidFill>
                  <a:srgbClr val="0D8CFE"/>
                </a:solidFill>
                <a:cs typeface="+mn-ea"/>
                <a:sym typeface="+mn-lt"/>
              </a:rPr>
              <a:t>01</a:t>
            </a:r>
            <a:endParaRPr lang="zh-CN" altLang="en-US">
              <a:solidFill>
                <a:srgbClr val="0D8CFE"/>
              </a:solidFill>
              <a:cs typeface="+mn-ea"/>
              <a:sym typeface="+mn-lt"/>
            </a:endParaRPr>
          </a:p>
        </p:txBody>
      </p:sp>
      <p:sp>
        <p:nvSpPr>
          <p:cNvPr id="49" name="OfficePLUS.cn-4"/>
          <p:cNvSpPr txBox="1"/>
          <p:nvPr/>
        </p:nvSpPr>
        <p:spPr>
          <a:xfrm>
            <a:off x="1441040" y="5067847"/>
            <a:ext cx="1954381"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zh-CN" altLang="en-US">
                <a:solidFill>
                  <a:srgbClr val="0D8CFE"/>
                </a:solidFill>
                <a:cs typeface="+mn-ea"/>
                <a:sym typeface="+mn-lt"/>
              </a:rPr>
              <a:t>在此输入标题</a:t>
            </a:r>
            <a:endParaRPr lang="zh-CN" altLang="en-US">
              <a:solidFill>
                <a:srgbClr val="0D8CFE"/>
              </a:solidFill>
              <a:cs typeface="+mn-ea"/>
              <a:sym typeface="+mn-lt"/>
            </a:endParaRPr>
          </a:p>
        </p:txBody>
      </p:sp>
      <p:sp>
        <p:nvSpPr>
          <p:cNvPr id="51" name="OfficePLUS.cn-5"/>
          <p:cNvSpPr/>
          <p:nvPr/>
        </p:nvSpPr>
        <p:spPr>
          <a:xfrm>
            <a:off x="1449062" y="5539015"/>
            <a:ext cx="1938337" cy="701346"/>
          </a:xfrm>
          <a:prstGeom prst="rect">
            <a:avLst/>
          </a:prstGeom>
        </p:spPr>
        <p:txBody>
          <a:bodyPr wrap="square">
            <a:spAutoFit/>
          </a:bodyPr>
          <a:lstStyle/>
          <a:p>
            <a:pPr algn="ctr" fontAlgn="base">
              <a:lnSpc>
                <a:spcPct val="150000"/>
              </a:lnSpc>
              <a:spcBef>
                <a:spcPct val="0"/>
              </a:spcBef>
              <a:spcAft>
                <a:spcPct val="0"/>
              </a:spcAft>
            </a:pPr>
            <a:r>
              <a:rPr lang="zh-CN" altLang="en-US" sz="1400">
                <a:cs typeface="+mn-ea"/>
                <a:sym typeface="+mn-lt"/>
              </a:rPr>
              <a:t>在此输入正文内容</a:t>
            </a:r>
            <a:endParaRPr lang="zh-CN" altLang="en-US" sz="1400">
              <a:cs typeface="+mn-ea"/>
              <a:sym typeface="+mn-lt"/>
            </a:endParaRPr>
          </a:p>
          <a:p>
            <a:pPr algn="ctr" fontAlgn="base">
              <a:lnSpc>
                <a:spcPct val="150000"/>
              </a:lnSpc>
              <a:spcBef>
                <a:spcPct val="0"/>
              </a:spcBef>
              <a:spcAft>
                <a:spcPct val="0"/>
              </a:spcAft>
            </a:pPr>
            <a:r>
              <a:rPr lang="zh-CN" altLang="en-US" sz="1400">
                <a:cs typeface="+mn-ea"/>
                <a:sym typeface="+mn-lt"/>
              </a:rPr>
              <a:t>在此输入正文内容</a:t>
            </a:r>
            <a:endParaRPr lang="zh-CN" altLang="en-US" sz="1400">
              <a:cs typeface="+mn-ea"/>
              <a:sym typeface="+mn-lt"/>
            </a:endParaRPr>
          </a:p>
        </p:txBody>
      </p:sp>
      <p:sp>
        <p:nvSpPr>
          <p:cNvPr id="53" name="OfficePLUS.cn-6"/>
          <p:cNvSpPr txBox="1"/>
          <p:nvPr/>
        </p:nvSpPr>
        <p:spPr>
          <a:xfrm>
            <a:off x="5814816" y="4684157"/>
            <a:ext cx="546945"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en-US" altLang="zh-CN">
                <a:solidFill>
                  <a:srgbClr val="0D8CFE"/>
                </a:solidFill>
                <a:cs typeface="+mn-ea"/>
                <a:sym typeface="+mn-lt"/>
              </a:rPr>
              <a:t>02</a:t>
            </a:r>
            <a:endParaRPr lang="zh-CN" altLang="en-US">
              <a:solidFill>
                <a:srgbClr val="0D8CFE"/>
              </a:solidFill>
              <a:cs typeface="+mn-ea"/>
              <a:sym typeface="+mn-lt"/>
            </a:endParaRPr>
          </a:p>
        </p:txBody>
      </p:sp>
      <p:sp>
        <p:nvSpPr>
          <p:cNvPr id="55" name="OfficePLUS.cn-7"/>
          <p:cNvSpPr txBox="1"/>
          <p:nvPr/>
        </p:nvSpPr>
        <p:spPr>
          <a:xfrm>
            <a:off x="5127128" y="5067847"/>
            <a:ext cx="1954381"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zh-CN" altLang="en-US">
                <a:solidFill>
                  <a:srgbClr val="0D8CFE"/>
                </a:solidFill>
                <a:cs typeface="+mn-ea"/>
                <a:sym typeface="+mn-lt"/>
              </a:rPr>
              <a:t>在此输入标题</a:t>
            </a:r>
            <a:endParaRPr lang="zh-CN" altLang="en-US">
              <a:solidFill>
                <a:srgbClr val="0D8CFE"/>
              </a:solidFill>
              <a:cs typeface="+mn-ea"/>
              <a:sym typeface="+mn-lt"/>
            </a:endParaRPr>
          </a:p>
        </p:txBody>
      </p:sp>
      <p:sp>
        <p:nvSpPr>
          <p:cNvPr id="57" name="OfficePLUS.cn-8"/>
          <p:cNvSpPr/>
          <p:nvPr/>
        </p:nvSpPr>
        <p:spPr>
          <a:xfrm>
            <a:off x="5135150" y="5539015"/>
            <a:ext cx="1938337" cy="701346"/>
          </a:xfrm>
          <a:prstGeom prst="rect">
            <a:avLst/>
          </a:prstGeom>
        </p:spPr>
        <p:txBody>
          <a:bodyPr wrap="square">
            <a:spAutoFit/>
          </a:bodyPr>
          <a:lstStyle/>
          <a:p>
            <a:pPr algn="ctr" fontAlgn="base">
              <a:lnSpc>
                <a:spcPct val="150000"/>
              </a:lnSpc>
              <a:spcBef>
                <a:spcPct val="0"/>
              </a:spcBef>
              <a:spcAft>
                <a:spcPct val="0"/>
              </a:spcAft>
            </a:pPr>
            <a:r>
              <a:rPr lang="zh-CN" altLang="en-US" sz="1400">
                <a:cs typeface="+mn-ea"/>
                <a:sym typeface="+mn-lt"/>
              </a:rPr>
              <a:t>在此输入正文内容</a:t>
            </a:r>
            <a:endParaRPr lang="zh-CN" altLang="en-US" sz="1400">
              <a:cs typeface="+mn-ea"/>
              <a:sym typeface="+mn-lt"/>
            </a:endParaRPr>
          </a:p>
          <a:p>
            <a:pPr algn="ctr" fontAlgn="base">
              <a:lnSpc>
                <a:spcPct val="150000"/>
              </a:lnSpc>
              <a:spcBef>
                <a:spcPct val="0"/>
              </a:spcBef>
              <a:spcAft>
                <a:spcPct val="0"/>
              </a:spcAft>
            </a:pPr>
            <a:r>
              <a:rPr lang="zh-CN" altLang="en-US" sz="1400">
                <a:cs typeface="+mn-ea"/>
                <a:sym typeface="+mn-lt"/>
              </a:rPr>
              <a:t>在此输入正文内容</a:t>
            </a:r>
            <a:endParaRPr lang="zh-CN" altLang="en-US" sz="1400">
              <a:cs typeface="+mn-ea"/>
              <a:sym typeface="+mn-lt"/>
            </a:endParaRPr>
          </a:p>
        </p:txBody>
      </p:sp>
      <p:sp>
        <p:nvSpPr>
          <p:cNvPr id="59" name="OfficePLUS.cn-9"/>
          <p:cNvSpPr txBox="1"/>
          <p:nvPr/>
        </p:nvSpPr>
        <p:spPr>
          <a:xfrm>
            <a:off x="9327727" y="4684157"/>
            <a:ext cx="546945"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en-US" altLang="zh-CN">
                <a:solidFill>
                  <a:srgbClr val="0D8CFE"/>
                </a:solidFill>
                <a:cs typeface="+mn-ea"/>
                <a:sym typeface="+mn-lt"/>
              </a:rPr>
              <a:t>03</a:t>
            </a:r>
            <a:endParaRPr lang="zh-CN" altLang="en-US">
              <a:solidFill>
                <a:srgbClr val="0D8CFE"/>
              </a:solidFill>
              <a:cs typeface="+mn-ea"/>
              <a:sym typeface="+mn-lt"/>
            </a:endParaRPr>
          </a:p>
        </p:txBody>
      </p:sp>
      <p:sp>
        <p:nvSpPr>
          <p:cNvPr id="61" name="OfficePLUS.cn-10"/>
          <p:cNvSpPr txBox="1"/>
          <p:nvPr/>
        </p:nvSpPr>
        <p:spPr>
          <a:xfrm>
            <a:off x="8624009" y="5067847"/>
            <a:ext cx="1954381"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zh-CN" altLang="en-US">
                <a:solidFill>
                  <a:srgbClr val="0D8CFE"/>
                </a:solidFill>
                <a:cs typeface="+mn-ea"/>
                <a:sym typeface="+mn-lt"/>
              </a:rPr>
              <a:t>在此输入标题</a:t>
            </a:r>
            <a:endParaRPr lang="zh-CN" altLang="en-US">
              <a:solidFill>
                <a:srgbClr val="0D8CFE"/>
              </a:solidFill>
              <a:cs typeface="+mn-ea"/>
              <a:sym typeface="+mn-lt"/>
            </a:endParaRPr>
          </a:p>
        </p:txBody>
      </p:sp>
      <p:sp>
        <p:nvSpPr>
          <p:cNvPr id="63" name="OfficePLUS.cn-11"/>
          <p:cNvSpPr/>
          <p:nvPr/>
        </p:nvSpPr>
        <p:spPr>
          <a:xfrm>
            <a:off x="8632031" y="5539015"/>
            <a:ext cx="1938337" cy="701346"/>
          </a:xfrm>
          <a:prstGeom prst="rect">
            <a:avLst/>
          </a:prstGeom>
        </p:spPr>
        <p:txBody>
          <a:bodyPr wrap="square">
            <a:spAutoFit/>
          </a:bodyPr>
          <a:lstStyle/>
          <a:p>
            <a:pPr algn="ctr" fontAlgn="base">
              <a:lnSpc>
                <a:spcPct val="150000"/>
              </a:lnSpc>
              <a:spcBef>
                <a:spcPct val="0"/>
              </a:spcBef>
              <a:spcAft>
                <a:spcPct val="0"/>
              </a:spcAft>
            </a:pPr>
            <a:r>
              <a:rPr lang="zh-CN" altLang="en-US" sz="1400">
                <a:cs typeface="+mn-ea"/>
                <a:sym typeface="+mn-lt"/>
              </a:rPr>
              <a:t>在此输入正文内容</a:t>
            </a:r>
            <a:endParaRPr lang="zh-CN" altLang="en-US" sz="1400">
              <a:cs typeface="+mn-ea"/>
              <a:sym typeface="+mn-lt"/>
            </a:endParaRPr>
          </a:p>
          <a:p>
            <a:pPr algn="ctr" fontAlgn="base">
              <a:lnSpc>
                <a:spcPct val="150000"/>
              </a:lnSpc>
              <a:spcBef>
                <a:spcPct val="0"/>
              </a:spcBef>
              <a:spcAft>
                <a:spcPct val="0"/>
              </a:spcAft>
            </a:pPr>
            <a:r>
              <a:rPr lang="zh-CN" altLang="en-US" sz="1400">
                <a:cs typeface="+mn-ea"/>
                <a:sym typeface="+mn-lt"/>
              </a:rPr>
              <a:t>在此输入正文内容</a:t>
            </a:r>
            <a:endParaRPr lang="zh-CN" altLang="en-US" sz="1400">
              <a:cs typeface="+mn-ea"/>
              <a:sym typeface="+mn-lt"/>
            </a:endParaRPr>
          </a:p>
        </p:txBody>
      </p:sp>
      <p:pic>
        <p:nvPicPr>
          <p:cNvPr id="65" name="OfficePLUS.cn-12"/>
          <p:cNvPicPr>
            <a:picLocks noChangeAspect="1"/>
          </p:cNvPicPr>
          <p:nvPr/>
        </p:nvPicPr>
        <p:blipFill>
          <a:blip r:embed="rId2">
            <a:extLst>
              <a:ext uri="{28A0092B-C50C-407E-A947-70E740481C1C}">
                <a14:useLocalDpi xmlns:a14="http://schemas.microsoft.com/office/drawing/2010/main" val="0"/>
              </a:ext>
            </a:extLst>
          </a:blip>
          <a:srcRect l="34599" r="-1"/>
          <a:stretch>
            <a:fillRect/>
          </a:stretch>
        </p:blipFill>
        <p:spPr>
          <a:xfrm>
            <a:off x="8287657" y="1915886"/>
            <a:ext cx="2627085" cy="2677886"/>
          </a:xfrm>
          <a:prstGeom prst="diamond">
            <a:avLst/>
          </a:prstGeom>
          <a:effectLst>
            <a:outerShdw blurRad="330200" dist="38100" dir="2700000" sx="104000" sy="104000" algn="tl" rotWithShape="0">
              <a:prstClr val="black">
                <a:alpha val="20000"/>
              </a:prstClr>
            </a:outerShdw>
          </a:effectLst>
        </p:spPr>
      </p:pic>
      <p:pic>
        <p:nvPicPr>
          <p:cNvPr id="67" name="OfficePLUS.cn-13"/>
          <p:cNvPicPr>
            <a:picLocks noChangeAspect="1"/>
          </p:cNvPicPr>
          <p:nvPr/>
        </p:nvPicPr>
        <p:blipFill>
          <a:blip r:embed="rId3">
            <a:extLst>
              <a:ext uri="{28A0092B-C50C-407E-A947-70E740481C1C}">
                <a14:useLocalDpi xmlns:a14="http://schemas.microsoft.com/office/drawing/2010/main" val="0"/>
              </a:ext>
            </a:extLst>
          </a:blip>
          <a:srcRect l="29229" r="5048"/>
          <a:stretch>
            <a:fillRect/>
          </a:stretch>
        </p:blipFill>
        <p:spPr>
          <a:xfrm>
            <a:off x="4775193" y="1915886"/>
            <a:ext cx="2641613" cy="2681586"/>
          </a:xfrm>
          <a:prstGeom prst="diamond">
            <a:avLst/>
          </a:prstGeom>
          <a:effectLst>
            <a:outerShdw blurRad="330200" dist="38100" dir="2700000" sx="104000" sy="104000" algn="tl" rotWithShape="0">
              <a:prstClr val="black">
                <a:alpha val="20000"/>
              </a:prstClr>
            </a:outerShdw>
          </a:effectLst>
        </p:spPr>
      </p:pic>
      <p:pic>
        <p:nvPicPr>
          <p:cNvPr id="69" name="OfficePLUS.cn-14"/>
          <p:cNvPicPr>
            <a:picLocks noChangeAspect="1"/>
          </p:cNvPicPr>
          <p:nvPr/>
        </p:nvPicPr>
        <p:blipFill>
          <a:blip r:embed="rId4">
            <a:extLst>
              <a:ext uri="{28A0092B-C50C-407E-A947-70E740481C1C}">
                <a14:useLocalDpi xmlns:a14="http://schemas.microsoft.com/office/drawing/2010/main" val="0"/>
              </a:ext>
            </a:extLst>
          </a:blip>
          <a:srcRect l="10186" r="23928"/>
          <a:stretch>
            <a:fillRect/>
          </a:stretch>
        </p:blipFill>
        <p:spPr>
          <a:xfrm>
            <a:off x="1103086" y="1915886"/>
            <a:ext cx="2567474" cy="2599908"/>
          </a:xfrm>
          <a:prstGeom prst="diamond">
            <a:avLst/>
          </a:prstGeom>
          <a:effectLst>
            <a:outerShdw blurRad="330200" dist="38100" dir="2700000" sx="104000" sy="104000" algn="tl" rotWithShape="0">
              <a:prstClr val="black">
                <a:alpha val="20000"/>
              </a:prstClr>
            </a:outerShdw>
          </a:effectLst>
        </p:spPr>
      </p:pic>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OfficePLUS.cn-1"/>
          <p:cNvSpPr/>
          <p:nvPr/>
        </p:nvSpPr>
        <p:spPr>
          <a:xfrm>
            <a:off x="2489716" y="2103983"/>
            <a:ext cx="2079662" cy="1634332"/>
          </a:xfrm>
          <a:custGeom>
            <a:gdLst>
              <a:gd name="connsiteX0" fmla="*/ 1027391 w 2079662"/>
              <a:gd name="connsiteY0" fmla="*/ 0 h 1634332"/>
              <a:gd name="connsiteX1" fmla="*/ 1143691 w 2079662"/>
              <a:gd name="connsiteY1" fmla="*/ 200018 h 1634332"/>
              <a:gd name="connsiteX2" fmla="*/ 1191522 w 2079662"/>
              <a:gd name="connsiteY2" fmla="*/ 203050 h 1634332"/>
              <a:gd name="connsiteX3" fmla="*/ 2079662 w 2079662"/>
              <a:gd name="connsiteY3" fmla="*/ 650350 h 1634332"/>
              <a:gd name="connsiteX4" fmla="*/ 1027391 w 2079662"/>
              <a:gd name="connsiteY4" fmla="*/ 1634332 h 1634332"/>
              <a:gd name="connsiteX5" fmla="*/ 0 w 2079662"/>
              <a:gd name="connsiteY5" fmla="*/ 624401 h 1634332"/>
              <a:gd name="connsiteX6" fmla="*/ 899025 w 2079662"/>
              <a:gd name="connsiteY6" fmla="*/ 199400 h 1634332"/>
              <a:gd name="connsiteX7" fmla="*/ 911734 w 2079662"/>
              <a:gd name="connsiteY7" fmla="*/ 198913 h 163433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9660" h="1634331">
                <a:moveTo>
                  <a:pt x="1027391" y="0"/>
                </a:moveTo>
                <a:lnTo>
                  <a:pt x="1143691" y="200018"/>
                </a:lnTo>
                <a:lnTo>
                  <a:pt x="1191522" y="203050"/>
                </a:lnTo>
                <a:cubicBezTo>
                  <a:pt x="1529686" y="241815"/>
                  <a:pt x="1845029" y="399433"/>
                  <a:pt x="2079662" y="650350"/>
                </a:cubicBezTo>
                <a:lnTo>
                  <a:pt x="1027391" y="1634332"/>
                </a:lnTo>
                <a:lnTo>
                  <a:pt x="0" y="624401"/>
                </a:lnTo>
                <a:cubicBezTo>
                  <a:pt x="240821" y="379417"/>
                  <a:pt x="559999" y="229716"/>
                  <a:pt x="899025" y="199400"/>
                </a:cubicBezTo>
                <a:lnTo>
                  <a:pt x="911734" y="198913"/>
                </a:lnTo>
                <a:close/>
              </a:path>
            </a:pathLst>
          </a:custGeom>
          <a:solidFill>
            <a:srgbClr val="0D8CFE">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mn-lt"/>
            </a:endParaRPr>
          </a:p>
        </p:txBody>
      </p:sp>
      <p:sp>
        <p:nvSpPr>
          <p:cNvPr id="3" name="OfficePLUS.cn-2"/>
          <p:cNvSpPr/>
          <p:nvPr/>
        </p:nvSpPr>
        <p:spPr>
          <a:xfrm>
            <a:off x="3663157" y="2917631"/>
            <a:ext cx="1615839" cy="1992245"/>
          </a:xfrm>
          <a:custGeom>
            <a:gdLst>
              <a:gd name="connsiteX0" fmla="*/ 1069334 w 1615839"/>
              <a:gd name="connsiteY0" fmla="*/ 0 h 1992245"/>
              <a:gd name="connsiteX1" fmla="*/ 1437702 w 1615839"/>
              <a:gd name="connsiteY1" fmla="*/ 873145 h 1992245"/>
              <a:gd name="connsiteX2" fmla="*/ 1438422 w 1615839"/>
              <a:gd name="connsiteY2" fmla="*/ 914376 h 1992245"/>
              <a:gd name="connsiteX3" fmla="*/ 1615839 w 1615839"/>
              <a:gd name="connsiteY3" fmla="*/ 1016945 h 1992245"/>
              <a:gd name="connsiteX4" fmla="*/ 1431306 w 1615839"/>
              <a:gd name="connsiteY4" fmla="*/ 1123485 h 1992245"/>
              <a:gd name="connsiteX5" fmla="*/ 1429914 w 1615839"/>
              <a:gd name="connsiteY5" fmla="*/ 1141920 h 1992245"/>
              <a:gd name="connsiteX6" fmla="*/ 1011607 w 1615839"/>
              <a:gd name="connsiteY6" fmla="*/ 1992245 h 1992245"/>
              <a:gd name="connsiteX7" fmla="*/ 0 w 1615839"/>
              <a:gd name="connsiteY7" fmla="*/ 965941 h 199224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5839" h="1992244">
                <a:moveTo>
                  <a:pt x="1069334" y="0"/>
                </a:moveTo>
                <a:cubicBezTo>
                  <a:pt x="1295360" y="250496"/>
                  <a:pt x="1417630" y="559460"/>
                  <a:pt x="1437702" y="873145"/>
                </a:cubicBezTo>
                <a:lnTo>
                  <a:pt x="1438422" y="914376"/>
                </a:lnTo>
                <a:lnTo>
                  <a:pt x="1615839" y="1016945"/>
                </a:lnTo>
                <a:lnTo>
                  <a:pt x="1431306" y="1123485"/>
                </a:lnTo>
                <a:lnTo>
                  <a:pt x="1429914" y="1141920"/>
                </a:lnTo>
                <a:cubicBezTo>
                  <a:pt x="1391713" y="1453915"/>
                  <a:pt x="1251758" y="1755272"/>
                  <a:pt x="1011607" y="1992245"/>
                </a:cubicBezTo>
                <a:lnTo>
                  <a:pt x="0" y="965941"/>
                </a:lnTo>
                <a:close/>
              </a:path>
            </a:pathLst>
          </a:custGeom>
          <a:solidFill>
            <a:srgbClr val="0070C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mn-lt"/>
            </a:endParaRPr>
          </a:p>
        </p:txBody>
      </p:sp>
      <p:sp>
        <p:nvSpPr>
          <p:cNvPr id="4" name="OfficePLUS.cn-3"/>
          <p:cNvSpPr/>
          <p:nvPr/>
        </p:nvSpPr>
        <p:spPr>
          <a:xfrm>
            <a:off x="2470513" y="4028828"/>
            <a:ext cx="2061994" cy="1647031"/>
          </a:xfrm>
          <a:custGeom>
            <a:gdLst>
              <a:gd name="connsiteX0" fmla="*/ 1046594 w 2061994"/>
              <a:gd name="connsiteY0" fmla="*/ 0 h 1647031"/>
              <a:gd name="connsiteX1" fmla="*/ 2061994 w 2061994"/>
              <a:gd name="connsiteY1" fmla="*/ 1021985 h 1647031"/>
              <a:gd name="connsiteX2" fmla="*/ 1311438 w 2061994"/>
              <a:gd name="connsiteY2" fmla="*/ 1416110 h 1647031"/>
              <a:gd name="connsiteX3" fmla="*/ 1169669 w 2061994"/>
              <a:gd name="connsiteY3" fmla="*/ 1435361 h 1647031"/>
              <a:gd name="connsiteX4" fmla="*/ 1046594 w 2061994"/>
              <a:gd name="connsiteY4" fmla="*/ 1647031 h 1647031"/>
              <a:gd name="connsiteX5" fmla="*/ 922605 w 2061994"/>
              <a:gd name="connsiteY5" fmla="*/ 1433789 h 1647031"/>
              <a:gd name="connsiteX6" fmla="*/ 879745 w 2061994"/>
              <a:gd name="connsiteY6" fmla="*/ 1430967 h 1647031"/>
              <a:gd name="connsiteX7" fmla="*/ 0 w 2061994"/>
              <a:gd name="connsiteY7" fmla="*/ 990016 h 164703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61994" h="1647031">
                <a:moveTo>
                  <a:pt x="1046594" y="0"/>
                </a:moveTo>
                <a:lnTo>
                  <a:pt x="2061994" y="1021985"/>
                </a:lnTo>
                <a:cubicBezTo>
                  <a:pt x="1855447" y="1227201"/>
                  <a:pt x="1593340" y="1363383"/>
                  <a:pt x="1311438" y="1416110"/>
                </a:cubicBezTo>
                <a:lnTo>
                  <a:pt x="1169669" y="1435361"/>
                </a:lnTo>
                <a:lnTo>
                  <a:pt x="1046594" y="1647031"/>
                </a:lnTo>
                <a:lnTo>
                  <a:pt x="922605" y="1433789"/>
                </a:lnTo>
                <a:lnTo>
                  <a:pt x="879745" y="1430967"/>
                </a:lnTo>
                <a:cubicBezTo>
                  <a:pt x="545366" y="1391991"/>
                  <a:pt x="233434" y="1236790"/>
                  <a:pt x="0" y="990016"/>
                </a:cubicBezTo>
                <a:close/>
              </a:path>
            </a:pathLst>
          </a:custGeom>
          <a:solidFill>
            <a:srgbClr val="E33884">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mn-lt"/>
            </a:endParaRPr>
          </a:p>
        </p:txBody>
      </p:sp>
      <p:sp>
        <p:nvSpPr>
          <p:cNvPr id="5" name="OfficePLUS.cn-4"/>
          <p:cNvSpPr/>
          <p:nvPr/>
        </p:nvSpPr>
        <p:spPr>
          <a:xfrm>
            <a:off x="1761568" y="2856985"/>
            <a:ext cx="1611077" cy="2036333"/>
          </a:xfrm>
          <a:custGeom>
            <a:gdLst>
              <a:gd name="connsiteX0" fmla="*/ 599756 w 1611077"/>
              <a:gd name="connsiteY0" fmla="*/ 0 h 2036333"/>
              <a:gd name="connsiteX1" fmla="*/ 1611077 w 1611077"/>
              <a:gd name="connsiteY1" fmla="*/ 1026587 h 2036333"/>
              <a:gd name="connsiteX2" fmla="*/ 582959 w 1611077"/>
              <a:gd name="connsiteY2" fmla="*/ 2036333 h 2036333"/>
              <a:gd name="connsiteX3" fmla="*/ 194508 w 1611077"/>
              <a:gd name="connsiteY3" fmla="*/ 1289862 h 2036333"/>
              <a:gd name="connsiteX4" fmla="*/ 179796 w 1611077"/>
              <a:gd name="connsiteY4" fmla="*/ 1181396 h 2036333"/>
              <a:gd name="connsiteX5" fmla="*/ 0 w 1611077"/>
              <a:gd name="connsiteY5" fmla="*/ 1077591 h 2036333"/>
              <a:gd name="connsiteX6" fmla="*/ 172531 w 1611077"/>
              <a:gd name="connsiteY6" fmla="*/ 977847 h 2036333"/>
              <a:gd name="connsiteX7" fmla="*/ 178185 w 1611077"/>
              <a:gd name="connsiteY7" fmla="*/ 876759 h 2036333"/>
              <a:gd name="connsiteX8" fmla="*/ 599756 w 1611077"/>
              <a:gd name="connsiteY8" fmla="*/ 0 h 203633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1077" h="2036333">
                <a:moveTo>
                  <a:pt x="599756" y="0"/>
                </a:moveTo>
                <a:lnTo>
                  <a:pt x="1611077" y="1026587"/>
                </a:lnTo>
                <a:lnTo>
                  <a:pt x="582959" y="2036333"/>
                </a:lnTo>
                <a:cubicBezTo>
                  <a:pt x="374256" y="1823598"/>
                  <a:pt x="244873" y="1562528"/>
                  <a:pt x="194508" y="1289862"/>
                </a:cubicBezTo>
                <a:lnTo>
                  <a:pt x="179796" y="1181396"/>
                </a:lnTo>
                <a:lnTo>
                  <a:pt x="0" y="1077591"/>
                </a:lnTo>
                <a:lnTo>
                  <a:pt x="172531" y="977847"/>
                </a:lnTo>
                <a:lnTo>
                  <a:pt x="178185" y="876759"/>
                </a:lnTo>
                <a:cubicBezTo>
                  <a:pt x="211523" y="555837"/>
                  <a:pt x="352208" y="244137"/>
                  <a:pt x="599756"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ym typeface="+mn-lt"/>
            </a:endParaRPr>
          </a:p>
        </p:txBody>
      </p:sp>
      <p:sp>
        <p:nvSpPr>
          <p:cNvPr id="6" name="OfficePLUS.cn-5"/>
          <p:cNvSpPr>
            <a:spLocks noChangeAspect="1"/>
          </p:cNvSpPr>
          <p:nvPr/>
        </p:nvSpPr>
        <p:spPr>
          <a:xfrm>
            <a:off x="2487613" y="2854871"/>
            <a:ext cx="2058987" cy="2057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ct val="0"/>
              </a:spcBef>
              <a:spcAft>
                <a:spcPct val="0"/>
              </a:spcAft>
              <a:defRPr/>
            </a:pPr>
            <a:endParaRPr lang="zh-CN" altLang="en-US">
              <a:sym typeface="+mn-lt"/>
            </a:endParaRPr>
          </a:p>
        </p:txBody>
      </p:sp>
      <p:sp>
        <p:nvSpPr>
          <p:cNvPr id="7" name="OfficePLUS.cn-6"/>
          <p:cNvSpPr>
            <a:spLocks noChangeAspect="1"/>
          </p:cNvSpPr>
          <p:nvPr/>
        </p:nvSpPr>
        <p:spPr>
          <a:xfrm>
            <a:off x="3273425" y="1470571"/>
            <a:ext cx="479425" cy="479425"/>
          </a:xfrm>
          <a:prstGeom prst="heart">
            <a:avLst/>
          </a:prstGeom>
          <a:solidFill>
            <a:srgbClr val="0D8CFE">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mn-lt"/>
            </a:endParaRPr>
          </a:p>
        </p:txBody>
      </p:sp>
      <p:sp>
        <p:nvSpPr>
          <p:cNvPr id="8" name="OfficePLUS.cn-7"/>
          <p:cNvSpPr/>
          <p:nvPr/>
        </p:nvSpPr>
        <p:spPr bwMode="auto">
          <a:xfrm>
            <a:off x="5575300" y="3551783"/>
            <a:ext cx="274638" cy="762000"/>
          </a:xfrm>
          <a:custGeom>
            <a:gdLst>
              <a:gd name="T0" fmla="*/ 2147483646 w 6132"/>
              <a:gd name="T1" fmla="*/ 2147483646 h 16980"/>
              <a:gd name="T2" fmla="*/ 2147483646 w 6132"/>
              <a:gd name="T3" fmla="*/ 2147483646 h 16980"/>
              <a:gd name="T4" fmla="*/ 2147483646 w 6132"/>
              <a:gd name="T5" fmla="*/ 2147483646 h 16980"/>
              <a:gd name="T6" fmla="*/ 2147483646 w 6132"/>
              <a:gd name="T7" fmla="*/ 2147483646 h 16980"/>
              <a:gd name="T8" fmla="*/ 2147483646 w 6132"/>
              <a:gd name="T9" fmla="*/ 2147483646 h 16980"/>
              <a:gd name="T10" fmla="*/ 2147483646 w 6132"/>
              <a:gd name="T11" fmla="*/ 2147483646 h 16980"/>
              <a:gd name="T12" fmla="*/ 2147483646 w 6132"/>
              <a:gd name="T13" fmla="*/ 2147483646 h 16980"/>
              <a:gd name="T14" fmla="*/ 2147483646 w 6132"/>
              <a:gd name="T15" fmla="*/ 2147483646 h 16980"/>
              <a:gd name="T16" fmla="*/ 2147483646 w 6132"/>
              <a:gd name="T17" fmla="*/ 2147483646 h 16980"/>
              <a:gd name="T18" fmla="*/ 2147483646 w 6132"/>
              <a:gd name="T19" fmla="*/ 2147483646 h 16980"/>
              <a:gd name="T20" fmla="*/ 2147483646 w 6132"/>
              <a:gd name="T21" fmla="*/ 2147483646 h 16980"/>
              <a:gd name="T22" fmla="*/ 2147483646 w 6132"/>
              <a:gd name="T23" fmla="*/ 2147483646 h 16980"/>
              <a:gd name="T24" fmla="*/ 2147483646 w 6132"/>
              <a:gd name="T25" fmla="*/ 2147483646 h 16980"/>
              <a:gd name="T26" fmla="*/ 2147483646 w 6132"/>
              <a:gd name="T27" fmla="*/ 2147483646 h 16980"/>
              <a:gd name="T28" fmla="*/ 2147483646 w 6132"/>
              <a:gd name="T29" fmla="*/ 2147483646 h 16980"/>
              <a:gd name="T30" fmla="*/ 2147483646 w 6132"/>
              <a:gd name="T31" fmla="*/ 2147483646 h 16980"/>
              <a:gd name="T32" fmla="*/ 2147483646 w 6132"/>
              <a:gd name="T33" fmla="*/ 2147483646 h 16980"/>
              <a:gd name="T34" fmla="*/ 2147483646 w 6132"/>
              <a:gd name="T35" fmla="*/ 2147483646 h 16980"/>
              <a:gd name="T36" fmla="*/ 1214555101 w 6132"/>
              <a:gd name="T37" fmla="*/ 2147483646 h 16980"/>
              <a:gd name="T38" fmla="*/ 496602320 w 6132"/>
              <a:gd name="T39" fmla="*/ 2147483646 h 16980"/>
              <a:gd name="T40" fmla="*/ 93427632 w 6132"/>
              <a:gd name="T41" fmla="*/ 2147483646 h 16980"/>
              <a:gd name="T42" fmla="*/ 4928186 w 6132"/>
              <a:gd name="T43" fmla="*/ 2147483646 h 16980"/>
              <a:gd name="T44" fmla="*/ 280282941 w 6132"/>
              <a:gd name="T45" fmla="*/ 2147483646 h 16980"/>
              <a:gd name="T46" fmla="*/ 1022771606 w 6132"/>
              <a:gd name="T47" fmla="*/ 2147483646 h 16980"/>
              <a:gd name="T48" fmla="*/ 2147483646 w 6132"/>
              <a:gd name="T49" fmla="*/ 2147483646 h 16980"/>
              <a:gd name="T50" fmla="*/ 2147483646 w 6132"/>
              <a:gd name="T51" fmla="*/ 2147483646 h 16980"/>
              <a:gd name="T52" fmla="*/ 2147483646 w 6132"/>
              <a:gd name="T53" fmla="*/ 2147483646 h 16980"/>
              <a:gd name="T54" fmla="*/ 2147483646 w 6132"/>
              <a:gd name="T55" fmla="*/ 2147483646 h 16980"/>
              <a:gd name="T56" fmla="*/ 2147483646 w 6132"/>
              <a:gd name="T57" fmla="*/ 2147483646 h 16980"/>
              <a:gd name="T58" fmla="*/ 2147483646 w 6132"/>
              <a:gd name="T59" fmla="*/ 2147483646 h 16980"/>
              <a:gd name="T60" fmla="*/ 2147483646 w 6132"/>
              <a:gd name="T61" fmla="*/ 2147483646 h 16980"/>
              <a:gd name="T62" fmla="*/ 2147483646 w 6132"/>
              <a:gd name="T63" fmla="*/ 2147483646 h 16980"/>
              <a:gd name="T64" fmla="*/ 2147483646 w 6132"/>
              <a:gd name="T65" fmla="*/ 2147483646 h 16980"/>
              <a:gd name="T66" fmla="*/ 2147483646 w 6132"/>
              <a:gd name="T67" fmla="*/ 2147483646 h 16980"/>
              <a:gd name="T68" fmla="*/ 2147483646 w 6132"/>
              <a:gd name="T69" fmla="*/ 2147483646 h 16980"/>
              <a:gd name="T70" fmla="*/ 2147483646 w 6132"/>
              <a:gd name="T71" fmla="*/ 2147483646 h 16980"/>
              <a:gd name="T72" fmla="*/ 2147483646 w 6132"/>
              <a:gd name="T73" fmla="*/ 2147483646 h 16980"/>
              <a:gd name="T74" fmla="*/ 2147483646 w 6132"/>
              <a:gd name="T75" fmla="*/ 2147483646 h 16980"/>
              <a:gd name="T76" fmla="*/ 2147483646 w 6132"/>
              <a:gd name="T77" fmla="*/ 2147483646 h 16980"/>
              <a:gd name="T78" fmla="*/ 2147483646 w 6132"/>
              <a:gd name="T79" fmla="*/ 2147483646 h 16980"/>
              <a:gd name="T80" fmla="*/ 2147483646 w 6132"/>
              <a:gd name="T81" fmla="*/ 2147483646 h 16980"/>
              <a:gd name="T82" fmla="*/ 2147483646 w 6132"/>
              <a:gd name="T83" fmla="*/ 2147483646 h 16980"/>
              <a:gd name="T84" fmla="*/ 2147483646 w 6132"/>
              <a:gd name="T85" fmla="*/ 2147483646 h 16980"/>
              <a:gd name="T86" fmla="*/ 2147483646 w 6132"/>
              <a:gd name="T87" fmla="*/ 1082970721 h 16980"/>
              <a:gd name="T88" fmla="*/ 2147483646 w 6132"/>
              <a:gd name="T89" fmla="*/ 351057414 h 16980"/>
              <a:gd name="T90" fmla="*/ 2147483646 w 6132"/>
              <a:gd name="T91" fmla="*/ 19796122 h 16980"/>
              <a:gd name="T92" fmla="*/ 2147483646 w 6132"/>
              <a:gd name="T93" fmla="*/ 88976237 h 16980"/>
              <a:gd name="T94" fmla="*/ 2147483646 w 6132"/>
              <a:gd name="T95" fmla="*/ 548909187 h 16980"/>
              <a:gd name="T96" fmla="*/ 2147483646 w 6132"/>
              <a:gd name="T97" fmla="*/ 1419180528 h 16980"/>
              <a:gd name="T98" fmla="*/ 2147483646 w 6132"/>
              <a:gd name="T99" fmla="*/ 2147483646 h 16980"/>
              <a:gd name="T100" fmla="*/ 2147483646 w 6132"/>
              <a:gd name="T101" fmla="*/ 2147483646 h 16980"/>
              <a:gd name="T102" fmla="*/ 2147483646 w 6132"/>
              <a:gd name="T103" fmla="*/ 2147483646 h 16980"/>
              <a:gd name="T104" fmla="*/ 2147483646 w 6132"/>
              <a:gd name="T105" fmla="*/ 2147483646 h 16980"/>
              <a:gd name="T106" fmla="*/ 2147483646 w 6132"/>
              <a:gd name="T107" fmla="*/ 2147483646 h 16980"/>
              <a:gd name="T108" fmla="*/ 2147483646 w 6132"/>
              <a:gd name="T109" fmla="*/ 2147483646 h 16980"/>
              <a:gd name="T110" fmla="*/ 2147483646 w 6132"/>
              <a:gd name="T111" fmla="*/ 2147483646 h 16980"/>
              <a:gd name="T112" fmla="*/ 2147483646 w 6132"/>
              <a:gd name="T113" fmla="*/ 2147483646 h 16980"/>
              <a:gd name="T114" fmla="*/ 2147483646 w 6132"/>
              <a:gd name="T115" fmla="*/ 2147483646 h 16980"/>
              <a:gd name="T116" fmla="*/ 2147483646 w 6132"/>
              <a:gd name="T117" fmla="*/ 2147483646 h 16980"/>
              <a:gd name="T118" fmla="*/ 2147483646 w 6132"/>
              <a:gd name="T119" fmla="*/ 2147483646 h 16980"/>
              <a:gd name="T120" fmla="*/ 2147483646 w 6132"/>
              <a:gd name="T121" fmla="*/ 2147483646 h 169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132" h="16980">
                <a:moveTo>
                  <a:pt x="3480" y="3522"/>
                </a:moveTo>
                <a:lnTo>
                  <a:pt x="4254" y="3522"/>
                </a:lnTo>
                <a:lnTo>
                  <a:pt x="4298" y="3522"/>
                </a:lnTo>
                <a:lnTo>
                  <a:pt x="4342" y="3524"/>
                </a:lnTo>
                <a:lnTo>
                  <a:pt x="4386" y="3527"/>
                </a:lnTo>
                <a:lnTo>
                  <a:pt x="4429" y="3531"/>
                </a:lnTo>
                <a:lnTo>
                  <a:pt x="4473" y="3536"/>
                </a:lnTo>
                <a:lnTo>
                  <a:pt x="4515" y="3543"/>
                </a:lnTo>
                <a:lnTo>
                  <a:pt x="4558" y="3551"/>
                </a:lnTo>
                <a:lnTo>
                  <a:pt x="4601" y="3560"/>
                </a:lnTo>
                <a:lnTo>
                  <a:pt x="4643" y="3570"/>
                </a:lnTo>
                <a:lnTo>
                  <a:pt x="4685" y="3582"/>
                </a:lnTo>
                <a:lnTo>
                  <a:pt x="4727" y="3595"/>
                </a:lnTo>
                <a:lnTo>
                  <a:pt x="4769" y="3609"/>
                </a:lnTo>
                <a:lnTo>
                  <a:pt x="4809" y="3624"/>
                </a:lnTo>
                <a:lnTo>
                  <a:pt x="4851" y="3640"/>
                </a:lnTo>
                <a:lnTo>
                  <a:pt x="4892" y="3658"/>
                </a:lnTo>
                <a:lnTo>
                  <a:pt x="4932" y="3676"/>
                </a:lnTo>
                <a:lnTo>
                  <a:pt x="4973" y="3696"/>
                </a:lnTo>
                <a:lnTo>
                  <a:pt x="5013" y="3717"/>
                </a:lnTo>
                <a:lnTo>
                  <a:pt x="5052" y="3739"/>
                </a:lnTo>
                <a:lnTo>
                  <a:pt x="5093" y="3763"/>
                </a:lnTo>
                <a:lnTo>
                  <a:pt x="5132" y="3788"/>
                </a:lnTo>
                <a:lnTo>
                  <a:pt x="5171" y="3814"/>
                </a:lnTo>
                <a:lnTo>
                  <a:pt x="5210" y="3842"/>
                </a:lnTo>
                <a:lnTo>
                  <a:pt x="5249" y="3870"/>
                </a:lnTo>
                <a:lnTo>
                  <a:pt x="5287" y="3900"/>
                </a:lnTo>
                <a:lnTo>
                  <a:pt x="5325" y="3931"/>
                </a:lnTo>
                <a:lnTo>
                  <a:pt x="5364" y="3963"/>
                </a:lnTo>
                <a:lnTo>
                  <a:pt x="5401" y="3997"/>
                </a:lnTo>
                <a:lnTo>
                  <a:pt x="5438" y="4031"/>
                </a:lnTo>
                <a:lnTo>
                  <a:pt x="5475" y="4067"/>
                </a:lnTo>
                <a:lnTo>
                  <a:pt x="5512" y="4104"/>
                </a:lnTo>
                <a:lnTo>
                  <a:pt x="5549" y="4142"/>
                </a:lnTo>
                <a:lnTo>
                  <a:pt x="5584" y="4181"/>
                </a:lnTo>
                <a:lnTo>
                  <a:pt x="5619" y="4220"/>
                </a:lnTo>
                <a:lnTo>
                  <a:pt x="5652" y="4260"/>
                </a:lnTo>
                <a:lnTo>
                  <a:pt x="5685" y="4300"/>
                </a:lnTo>
                <a:lnTo>
                  <a:pt x="5716" y="4339"/>
                </a:lnTo>
                <a:lnTo>
                  <a:pt x="5747" y="4379"/>
                </a:lnTo>
                <a:lnTo>
                  <a:pt x="5775" y="4420"/>
                </a:lnTo>
                <a:lnTo>
                  <a:pt x="5803" y="4460"/>
                </a:lnTo>
                <a:lnTo>
                  <a:pt x="5830" y="4502"/>
                </a:lnTo>
                <a:lnTo>
                  <a:pt x="5855" y="4543"/>
                </a:lnTo>
                <a:lnTo>
                  <a:pt x="5880" y="4585"/>
                </a:lnTo>
                <a:lnTo>
                  <a:pt x="5904" y="4626"/>
                </a:lnTo>
                <a:lnTo>
                  <a:pt x="5925" y="4667"/>
                </a:lnTo>
                <a:lnTo>
                  <a:pt x="5946" y="4710"/>
                </a:lnTo>
                <a:lnTo>
                  <a:pt x="5967" y="4752"/>
                </a:lnTo>
                <a:lnTo>
                  <a:pt x="5986" y="4795"/>
                </a:lnTo>
                <a:lnTo>
                  <a:pt x="6004" y="4838"/>
                </a:lnTo>
                <a:lnTo>
                  <a:pt x="6020" y="4880"/>
                </a:lnTo>
                <a:lnTo>
                  <a:pt x="6036" y="4924"/>
                </a:lnTo>
                <a:lnTo>
                  <a:pt x="6049" y="4967"/>
                </a:lnTo>
                <a:lnTo>
                  <a:pt x="6063" y="5011"/>
                </a:lnTo>
                <a:lnTo>
                  <a:pt x="6075" y="5055"/>
                </a:lnTo>
                <a:lnTo>
                  <a:pt x="6085" y="5100"/>
                </a:lnTo>
                <a:lnTo>
                  <a:pt x="6095" y="5144"/>
                </a:lnTo>
                <a:lnTo>
                  <a:pt x="6104" y="5189"/>
                </a:lnTo>
                <a:lnTo>
                  <a:pt x="6111" y="5234"/>
                </a:lnTo>
                <a:lnTo>
                  <a:pt x="6117" y="5280"/>
                </a:lnTo>
                <a:lnTo>
                  <a:pt x="6123" y="5324"/>
                </a:lnTo>
                <a:lnTo>
                  <a:pt x="6127" y="5370"/>
                </a:lnTo>
                <a:lnTo>
                  <a:pt x="6130" y="5417"/>
                </a:lnTo>
                <a:lnTo>
                  <a:pt x="6131" y="5463"/>
                </a:lnTo>
                <a:lnTo>
                  <a:pt x="6132" y="5509"/>
                </a:lnTo>
                <a:lnTo>
                  <a:pt x="6132" y="9605"/>
                </a:lnTo>
                <a:lnTo>
                  <a:pt x="6132" y="9643"/>
                </a:lnTo>
                <a:lnTo>
                  <a:pt x="6130" y="9682"/>
                </a:lnTo>
                <a:lnTo>
                  <a:pt x="6129" y="9719"/>
                </a:lnTo>
                <a:lnTo>
                  <a:pt x="6126" y="9756"/>
                </a:lnTo>
                <a:lnTo>
                  <a:pt x="6122" y="9793"/>
                </a:lnTo>
                <a:lnTo>
                  <a:pt x="6117" y="9829"/>
                </a:lnTo>
                <a:lnTo>
                  <a:pt x="6112" y="9866"/>
                </a:lnTo>
                <a:lnTo>
                  <a:pt x="6107" y="9901"/>
                </a:lnTo>
                <a:lnTo>
                  <a:pt x="6099" y="9937"/>
                </a:lnTo>
                <a:lnTo>
                  <a:pt x="6092" y="9972"/>
                </a:lnTo>
                <a:lnTo>
                  <a:pt x="6083" y="10007"/>
                </a:lnTo>
                <a:lnTo>
                  <a:pt x="6074" y="10041"/>
                </a:lnTo>
                <a:lnTo>
                  <a:pt x="6063" y="10075"/>
                </a:lnTo>
                <a:lnTo>
                  <a:pt x="6053" y="10109"/>
                </a:lnTo>
                <a:lnTo>
                  <a:pt x="6041" y="10142"/>
                </a:lnTo>
                <a:lnTo>
                  <a:pt x="6028" y="10175"/>
                </a:lnTo>
                <a:lnTo>
                  <a:pt x="6014" y="10208"/>
                </a:lnTo>
                <a:lnTo>
                  <a:pt x="6001" y="10241"/>
                </a:lnTo>
                <a:lnTo>
                  <a:pt x="5986" y="10273"/>
                </a:lnTo>
                <a:lnTo>
                  <a:pt x="5970" y="10305"/>
                </a:lnTo>
                <a:lnTo>
                  <a:pt x="5953" y="10335"/>
                </a:lnTo>
                <a:lnTo>
                  <a:pt x="5935" y="10366"/>
                </a:lnTo>
                <a:lnTo>
                  <a:pt x="5917" y="10397"/>
                </a:lnTo>
                <a:lnTo>
                  <a:pt x="5898" y="10428"/>
                </a:lnTo>
                <a:lnTo>
                  <a:pt x="5877" y="10458"/>
                </a:lnTo>
                <a:lnTo>
                  <a:pt x="5857" y="10487"/>
                </a:lnTo>
                <a:lnTo>
                  <a:pt x="5835" y="10517"/>
                </a:lnTo>
                <a:lnTo>
                  <a:pt x="5813" y="10546"/>
                </a:lnTo>
                <a:lnTo>
                  <a:pt x="5789" y="10575"/>
                </a:lnTo>
                <a:lnTo>
                  <a:pt x="5766" y="10603"/>
                </a:lnTo>
                <a:lnTo>
                  <a:pt x="5740" y="10632"/>
                </a:lnTo>
                <a:lnTo>
                  <a:pt x="5715" y="10660"/>
                </a:lnTo>
                <a:lnTo>
                  <a:pt x="5688" y="10687"/>
                </a:lnTo>
                <a:lnTo>
                  <a:pt x="5661" y="10714"/>
                </a:lnTo>
                <a:lnTo>
                  <a:pt x="5633" y="10739"/>
                </a:lnTo>
                <a:lnTo>
                  <a:pt x="5606" y="10765"/>
                </a:lnTo>
                <a:lnTo>
                  <a:pt x="5576" y="10790"/>
                </a:lnTo>
                <a:lnTo>
                  <a:pt x="5546" y="10814"/>
                </a:lnTo>
                <a:lnTo>
                  <a:pt x="5516" y="10838"/>
                </a:lnTo>
                <a:lnTo>
                  <a:pt x="5486" y="10860"/>
                </a:lnTo>
                <a:lnTo>
                  <a:pt x="5455" y="10883"/>
                </a:lnTo>
                <a:lnTo>
                  <a:pt x="5422" y="10905"/>
                </a:lnTo>
                <a:lnTo>
                  <a:pt x="5390" y="10925"/>
                </a:lnTo>
                <a:lnTo>
                  <a:pt x="5357" y="10947"/>
                </a:lnTo>
                <a:lnTo>
                  <a:pt x="5323" y="10966"/>
                </a:lnTo>
                <a:lnTo>
                  <a:pt x="5288" y="10985"/>
                </a:lnTo>
                <a:lnTo>
                  <a:pt x="5253" y="11004"/>
                </a:lnTo>
                <a:lnTo>
                  <a:pt x="5218" y="11022"/>
                </a:lnTo>
                <a:lnTo>
                  <a:pt x="5182" y="11039"/>
                </a:lnTo>
                <a:lnTo>
                  <a:pt x="5145" y="11056"/>
                </a:lnTo>
                <a:lnTo>
                  <a:pt x="5108" y="11072"/>
                </a:lnTo>
                <a:lnTo>
                  <a:pt x="5069" y="11087"/>
                </a:lnTo>
                <a:lnTo>
                  <a:pt x="5031" y="11102"/>
                </a:lnTo>
                <a:lnTo>
                  <a:pt x="4992" y="11117"/>
                </a:lnTo>
                <a:lnTo>
                  <a:pt x="4952" y="11130"/>
                </a:lnTo>
                <a:lnTo>
                  <a:pt x="4911" y="11143"/>
                </a:lnTo>
                <a:lnTo>
                  <a:pt x="4871" y="11155"/>
                </a:lnTo>
                <a:lnTo>
                  <a:pt x="4828" y="11167"/>
                </a:lnTo>
                <a:lnTo>
                  <a:pt x="4787" y="11178"/>
                </a:lnTo>
                <a:lnTo>
                  <a:pt x="4743" y="11189"/>
                </a:lnTo>
                <a:lnTo>
                  <a:pt x="4701" y="11199"/>
                </a:lnTo>
                <a:lnTo>
                  <a:pt x="4656" y="11208"/>
                </a:lnTo>
                <a:lnTo>
                  <a:pt x="4612" y="11217"/>
                </a:lnTo>
                <a:lnTo>
                  <a:pt x="4567" y="11225"/>
                </a:lnTo>
                <a:lnTo>
                  <a:pt x="4567" y="16980"/>
                </a:lnTo>
                <a:lnTo>
                  <a:pt x="1510" y="16980"/>
                </a:lnTo>
                <a:lnTo>
                  <a:pt x="1510" y="11225"/>
                </a:lnTo>
                <a:lnTo>
                  <a:pt x="1424" y="11201"/>
                </a:lnTo>
                <a:lnTo>
                  <a:pt x="1340" y="11175"/>
                </a:lnTo>
                <a:lnTo>
                  <a:pt x="1298" y="11161"/>
                </a:lnTo>
                <a:lnTo>
                  <a:pt x="1258" y="11148"/>
                </a:lnTo>
                <a:lnTo>
                  <a:pt x="1218" y="11134"/>
                </a:lnTo>
                <a:lnTo>
                  <a:pt x="1178" y="11120"/>
                </a:lnTo>
                <a:lnTo>
                  <a:pt x="1139" y="11105"/>
                </a:lnTo>
                <a:lnTo>
                  <a:pt x="1101" y="11089"/>
                </a:lnTo>
                <a:lnTo>
                  <a:pt x="1064" y="11074"/>
                </a:lnTo>
                <a:lnTo>
                  <a:pt x="1026" y="11058"/>
                </a:lnTo>
                <a:lnTo>
                  <a:pt x="990" y="11042"/>
                </a:lnTo>
                <a:lnTo>
                  <a:pt x="954" y="11025"/>
                </a:lnTo>
                <a:lnTo>
                  <a:pt x="918" y="11009"/>
                </a:lnTo>
                <a:lnTo>
                  <a:pt x="884" y="10991"/>
                </a:lnTo>
                <a:lnTo>
                  <a:pt x="849" y="10974"/>
                </a:lnTo>
                <a:lnTo>
                  <a:pt x="816" y="10956"/>
                </a:lnTo>
                <a:lnTo>
                  <a:pt x="782" y="10938"/>
                </a:lnTo>
                <a:lnTo>
                  <a:pt x="750" y="10920"/>
                </a:lnTo>
                <a:lnTo>
                  <a:pt x="719" y="10901"/>
                </a:lnTo>
                <a:lnTo>
                  <a:pt x="687" y="10882"/>
                </a:lnTo>
                <a:lnTo>
                  <a:pt x="656" y="10862"/>
                </a:lnTo>
                <a:lnTo>
                  <a:pt x="626" y="10841"/>
                </a:lnTo>
                <a:lnTo>
                  <a:pt x="596" y="10821"/>
                </a:lnTo>
                <a:lnTo>
                  <a:pt x="567" y="10801"/>
                </a:lnTo>
                <a:lnTo>
                  <a:pt x="539" y="10780"/>
                </a:lnTo>
                <a:lnTo>
                  <a:pt x="510" y="10758"/>
                </a:lnTo>
                <a:lnTo>
                  <a:pt x="484" y="10736"/>
                </a:lnTo>
                <a:lnTo>
                  <a:pt x="456" y="10714"/>
                </a:lnTo>
                <a:lnTo>
                  <a:pt x="431" y="10691"/>
                </a:lnTo>
                <a:lnTo>
                  <a:pt x="405" y="10668"/>
                </a:lnTo>
                <a:lnTo>
                  <a:pt x="380" y="10646"/>
                </a:lnTo>
                <a:lnTo>
                  <a:pt x="355" y="10622"/>
                </a:lnTo>
                <a:lnTo>
                  <a:pt x="332" y="10599"/>
                </a:lnTo>
                <a:lnTo>
                  <a:pt x="310" y="10576"/>
                </a:lnTo>
                <a:lnTo>
                  <a:pt x="289" y="10551"/>
                </a:lnTo>
                <a:lnTo>
                  <a:pt x="267" y="10528"/>
                </a:lnTo>
                <a:lnTo>
                  <a:pt x="247" y="10503"/>
                </a:lnTo>
                <a:lnTo>
                  <a:pt x="228" y="10480"/>
                </a:lnTo>
                <a:lnTo>
                  <a:pt x="209" y="10455"/>
                </a:lnTo>
                <a:lnTo>
                  <a:pt x="191" y="10431"/>
                </a:lnTo>
                <a:lnTo>
                  <a:pt x="174" y="10407"/>
                </a:lnTo>
                <a:lnTo>
                  <a:pt x="158" y="10382"/>
                </a:lnTo>
                <a:lnTo>
                  <a:pt x="142" y="10357"/>
                </a:lnTo>
                <a:lnTo>
                  <a:pt x="128" y="10332"/>
                </a:lnTo>
                <a:lnTo>
                  <a:pt x="114" y="10307"/>
                </a:lnTo>
                <a:lnTo>
                  <a:pt x="101" y="10281"/>
                </a:lnTo>
                <a:lnTo>
                  <a:pt x="89" y="10256"/>
                </a:lnTo>
                <a:lnTo>
                  <a:pt x="77" y="10230"/>
                </a:lnTo>
                <a:lnTo>
                  <a:pt x="67" y="10205"/>
                </a:lnTo>
                <a:lnTo>
                  <a:pt x="57" y="10179"/>
                </a:lnTo>
                <a:lnTo>
                  <a:pt x="48" y="10153"/>
                </a:lnTo>
                <a:lnTo>
                  <a:pt x="39" y="10127"/>
                </a:lnTo>
                <a:lnTo>
                  <a:pt x="32" y="10100"/>
                </a:lnTo>
                <a:lnTo>
                  <a:pt x="25" y="10074"/>
                </a:lnTo>
                <a:lnTo>
                  <a:pt x="19" y="10047"/>
                </a:lnTo>
                <a:lnTo>
                  <a:pt x="14" y="10021"/>
                </a:lnTo>
                <a:lnTo>
                  <a:pt x="9" y="9994"/>
                </a:lnTo>
                <a:lnTo>
                  <a:pt x="6" y="9967"/>
                </a:lnTo>
                <a:lnTo>
                  <a:pt x="3" y="9940"/>
                </a:lnTo>
                <a:lnTo>
                  <a:pt x="1" y="9912"/>
                </a:lnTo>
                <a:lnTo>
                  <a:pt x="0" y="9885"/>
                </a:lnTo>
                <a:lnTo>
                  <a:pt x="0" y="9857"/>
                </a:lnTo>
                <a:lnTo>
                  <a:pt x="0" y="5509"/>
                </a:lnTo>
                <a:lnTo>
                  <a:pt x="1" y="5453"/>
                </a:lnTo>
                <a:lnTo>
                  <a:pt x="2" y="5398"/>
                </a:lnTo>
                <a:lnTo>
                  <a:pt x="5" y="5342"/>
                </a:lnTo>
                <a:lnTo>
                  <a:pt x="9" y="5288"/>
                </a:lnTo>
                <a:lnTo>
                  <a:pt x="15" y="5235"/>
                </a:lnTo>
                <a:lnTo>
                  <a:pt x="21" y="5182"/>
                </a:lnTo>
                <a:lnTo>
                  <a:pt x="28" y="5130"/>
                </a:lnTo>
                <a:lnTo>
                  <a:pt x="37" y="5079"/>
                </a:lnTo>
                <a:lnTo>
                  <a:pt x="47" y="5028"/>
                </a:lnTo>
                <a:lnTo>
                  <a:pt x="57" y="4978"/>
                </a:lnTo>
                <a:lnTo>
                  <a:pt x="70" y="4929"/>
                </a:lnTo>
                <a:lnTo>
                  <a:pt x="83" y="4880"/>
                </a:lnTo>
                <a:lnTo>
                  <a:pt x="97" y="4832"/>
                </a:lnTo>
                <a:lnTo>
                  <a:pt x="112" y="4785"/>
                </a:lnTo>
                <a:lnTo>
                  <a:pt x="129" y="4739"/>
                </a:lnTo>
                <a:lnTo>
                  <a:pt x="147" y="4693"/>
                </a:lnTo>
                <a:lnTo>
                  <a:pt x="166" y="4648"/>
                </a:lnTo>
                <a:lnTo>
                  <a:pt x="187" y="4604"/>
                </a:lnTo>
                <a:lnTo>
                  <a:pt x="208" y="4560"/>
                </a:lnTo>
                <a:lnTo>
                  <a:pt x="230" y="4518"/>
                </a:lnTo>
                <a:lnTo>
                  <a:pt x="255" y="4476"/>
                </a:lnTo>
                <a:lnTo>
                  <a:pt x="279" y="4435"/>
                </a:lnTo>
                <a:lnTo>
                  <a:pt x="306" y="4393"/>
                </a:lnTo>
                <a:lnTo>
                  <a:pt x="332" y="4354"/>
                </a:lnTo>
                <a:lnTo>
                  <a:pt x="361" y="4315"/>
                </a:lnTo>
                <a:lnTo>
                  <a:pt x="391" y="4275"/>
                </a:lnTo>
                <a:lnTo>
                  <a:pt x="421" y="4238"/>
                </a:lnTo>
                <a:lnTo>
                  <a:pt x="453" y="4201"/>
                </a:lnTo>
                <a:lnTo>
                  <a:pt x="486" y="4165"/>
                </a:lnTo>
                <a:lnTo>
                  <a:pt x="520" y="4129"/>
                </a:lnTo>
                <a:lnTo>
                  <a:pt x="556" y="4093"/>
                </a:lnTo>
                <a:lnTo>
                  <a:pt x="592" y="4059"/>
                </a:lnTo>
                <a:lnTo>
                  <a:pt x="629" y="4025"/>
                </a:lnTo>
                <a:lnTo>
                  <a:pt x="668" y="3994"/>
                </a:lnTo>
                <a:lnTo>
                  <a:pt x="707" y="3963"/>
                </a:lnTo>
                <a:lnTo>
                  <a:pt x="747" y="3933"/>
                </a:lnTo>
                <a:lnTo>
                  <a:pt x="789" y="3904"/>
                </a:lnTo>
                <a:lnTo>
                  <a:pt x="830" y="3876"/>
                </a:lnTo>
                <a:lnTo>
                  <a:pt x="873" y="3849"/>
                </a:lnTo>
                <a:lnTo>
                  <a:pt x="916" y="3823"/>
                </a:lnTo>
                <a:lnTo>
                  <a:pt x="961" y="3799"/>
                </a:lnTo>
                <a:lnTo>
                  <a:pt x="1005" y="3775"/>
                </a:lnTo>
                <a:lnTo>
                  <a:pt x="1052" y="3752"/>
                </a:lnTo>
                <a:lnTo>
                  <a:pt x="1099" y="3731"/>
                </a:lnTo>
                <a:lnTo>
                  <a:pt x="1146" y="3711"/>
                </a:lnTo>
                <a:lnTo>
                  <a:pt x="1194" y="3691"/>
                </a:lnTo>
                <a:lnTo>
                  <a:pt x="1244" y="3672"/>
                </a:lnTo>
                <a:lnTo>
                  <a:pt x="1294" y="3655"/>
                </a:lnTo>
                <a:lnTo>
                  <a:pt x="1345" y="3640"/>
                </a:lnTo>
                <a:lnTo>
                  <a:pt x="1397" y="3624"/>
                </a:lnTo>
                <a:lnTo>
                  <a:pt x="1450" y="3610"/>
                </a:lnTo>
                <a:lnTo>
                  <a:pt x="1503" y="3597"/>
                </a:lnTo>
                <a:lnTo>
                  <a:pt x="1558" y="3584"/>
                </a:lnTo>
                <a:lnTo>
                  <a:pt x="1614" y="3574"/>
                </a:lnTo>
                <a:lnTo>
                  <a:pt x="1670" y="3564"/>
                </a:lnTo>
                <a:lnTo>
                  <a:pt x="1726" y="3554"/>
                </a:lnTo>
                <a:lnTo>
                  <a:pt x="1785" y="3547"/>
                </a:lnTo>
                <a:lnTo>
                  <a:pt x="1843" y="3540"/>
                </a:lnTo>
                <a:lnTo>
                  <a:pt x="1902" y="3534"/>
                </a:lnTo>
                <a:lnTo>
                  <a:pt x="1963" y="3530"/>
                </a:lnTo>
                <a:lnTo>
                  <a:pt x="2024" y="3526"/>
                </a:lnTo>
                <a:lnTo>
                  <a:pt x="2086" y="3524"/>
                </a:lnTo>
                <a:lnTo>
                  <a:pt x="2149" y="3522"/>
                </a:lnTo>
                <a:lnTo>
                  <a:pt x="2212" y="3522"/>
                </a:lnTo>
                <a:lnTo>
                  <a:pt x="2218" y="3517"/>
                </a:lnTo>
                <a:lnTo>
                  <a:pt x="2224" y="3514"/>
                </a:lnTo>
                <a:lnTo>
                  <a:pt x="2230" y="3513"/>
                </a:lnTo>
                <a:lnTo>
                  <a:pt x="2237" y="3512"/>
                </a:lnTo>
                <a:lnTo>
                  <a:pt x="2243" y="3512"/>
                </a:lnTo>
                <a:lnTo>
                  <a:pt x="2251" y="3512"/>
                </a:lnTo>
                <a:lnTo>
                  <a:pt x="2261" y="3512"/>
                </a:lnTo>
                <a:lnTo>
                  <a:pt x="2274" y="3512"/>
                </a:lnTo>
                <a:lnTo>
                  <a:pt x="2312" y="3514"/>
                </a:lnTo>
                <a:lnTo>
                  <a:pt x="2353" y="3516"/>
                </a:lnTo>
                <a:lnTo>
                  <a:pt x="2393" y="3517"/>
                </a:lnTo>
                <a:lnTo>
                  <a:pt x="2435" y="3519"/>
                </a:lnTo>
                <a:lnTo>
                  <a:pt x="2479" y="3520"/>
                </a:lnTo>
                <a:lnTo>
                  <a:pt x="2522" y="3520"/>
                </a:lnTo>
                <a:lnTo>
                  <a:pt x="2568" y="3522"/>
                </a:lnTo>
                <a:lnTo>
                  <a:pt x="2615" y="3522"/>
                </a:lnTo>
                <a:lnTo>
                  <a:pt x="2616" y="3516"/>
                </a:lnTo>
                <a:lnTo>
                  <a:pt x="2617" y="3511"/>
                </a:lnTo>
                <a:lnTo>
                  <a:pt x="2620" y="3505"/>
                </a:lnTo>
                <a:lnTo>
                  <a:pt x="2623" y="3498"/>
                </a:lnTo>
                <a:lnTo>
                  <a:pt x="2634" y="3483"/>
                </a:lnTo>
                <a:lnTo>
                  <a:pt x="2649" y="3466"/>
                </a:lnTo>
                <a:lnTo>
                  <a:pt x="2663" y="3450"/>
                </a:lnTo>
                <a:lnTo>
                  <a:pt x="2674" y="3439"/>
                </a:lnTo>
                <a:lnTo>
                  <a:pt x="2678" y="3434"/>
                </a:lnTo>
                <a:lnTo>
                  <a:pt x="2683" y="3431"/>
                </a:lnTo>
                <a:lnTo>
                  <a:pt x="2686" y="3430"/>
                </a:lnTo>
                <a:lnTo>
                  <a:pt x="2688" y="3429"/>
                </a:lnTo>
                <a:lnTo>
                  <a:pt x="2651" y="3417"/>
                </a:lnTo>
                <a:lnTo>
                  <a:pt x="2614" y="3406"/>
                </a:lnTo>
                <a:lnTo>
                  <a:pt x="2578" y="3393"/>
                </a:lnTo>
                <a:lnTo>
                  <a:pt x="2542" y="3380"/>
                </a:lnTo>
                <a:lnTo>
                  <a:pt x="2506" y="3366"/>
                </a:lnTo>
                <a:lnTo>
                  <a:pt x="2471" y="3351"/>
                </a:lnTo>
                <a:lnTo>
                  <a:pt x="2436" y="3337"/>
                </a:lnTo>
                <a:lnTo>
                  <a:pt x="2402" y="3322"/>
                </a:lnTo>
                <a:lnTo>
                  <a:pt x="2368" y="3306"/>
                </a:lnTo>
                <a:lnTo>
                  <a:pt x="2336" y="3289"/>
                </a:lnTo>
                <a:lnTo>
                  <a:pt x="2303" y="3272"/>
                </a:lnTo>
                <a:lnTo>
                  <a:pt x="2271" y="3255"/>
                </a:lnTo>
                <a:lnTo>
                  <a:pt x="2239" y="3237"/>
                </a:lnTo>
                <a:lnTo>
                  <a:pt x="2208" y="3218"/>
                </a:lnTo>
                <a:lnTo>
                  <a:pt x="2177" y="3198"/>
                </a:lnTo>
                <a:lnTo>
                  <a:pt x="2147" y="3178"/>
                </a:lnTo>
                <a:lnTo>
                  <a:pt x="2117" y="3158"/>
                </a:lnTo>
                <a:lnTo>
                  <a:pt x="2087" y="3137"/>
                </a:lnTo>
                <a:lnTo>
                  <a:pt x="2058" y="3115"/>
                </a:lnTo>
                <a:lnTo>
                  <a:pt x="2030" y="3093"/>
                </a:lnTo>
                <a:lnTo>
                  <a:pt x="2002" y="3071"/>
                </a:lnTo>
                <a:lnTo>
                  <a:pt x="1975" y="3047"/>
                </a:lnTo>
                <a:lnTo>
                  <a:pt x="1948" y="3024"/>
                </a:lnTo>
                <a:lnTo>
                  <a:pt x="1921" y="3000"/>
                </a:lnTo>
                <a:lnTo>
                  <a:pt x="1895" y="2975"/>
                </a:lnTo>
                <a:lnTo>
                  <a:pt x="1869" y="2950"/>
                </a:lnTo>
                <a:lnTo>
                  <a:pt x="1844" y="2924"/>
                </a:lnTo>
                <a:lnTo>
                  <a:pt x="1820" y="2898"/>
                </a:lnTo>
                <a:lnTo>
                  <a:pt x="1795" y="2871"/>
                </a:lnTo>
                <a:lnTo>
                  <a:pt x="1771" y="2843"/>
                </a:lnTo>
                <a:lnTo>
                  <a:pt x="1747" y="2816"/>
                </a:lnTo>
                <a:lnTo>
                  <a:pt x="1725" y="2787"/>
                </a:lnTo>
                <a:lnTo>
                  <a:pt x="1703" y="2757"/>
                </a:lnTo>
                <a:lnTo>
                  <a:pt x="1682" y="2729"/>
                </a:lnTo>
                <a:lnTo>
                  <a:pt x="1660" y="2699"/>
                </a:lnTo>
                <a:lnTo>
                  <a:pt x="1640" y="2669"/>
                </a:lnTo>
                <a:lnTo>
                  <a:pt x="1621" y="2638"/>
                </a:lnTo>
                <a:lnTo>
                  <a:pt x="1603" y="2608"/>
                </a:lnTo>
                <a:lnTo>
                  <a:pt x="1585" y="2578"/>
                </a:lnTo>
                <a:lnTo>
                  <a:pt x="1568" y="2547"/>
                </a:lnTo>
                <a:lnTo>
                  <a:pt x="1551" y="2516"/>
                </a:lnTo>
                <a:lnTo>
                  <a:pt x="1535" y="2484"/>
                </a:lnTo>
                <a:lnTo>
                  <a:pt x="1520" y="2452"/>
                </a:lnTo>
                <a:lnTo>
                  <a:pt x="1506" y="2420"/>
                </a:lnTo>
                <a:lnTo>
                  <a:pt x="1493" y="2388"/>
                </a:lnTo>
                <a:lnTo>
                  <a:pt x="1479" y="2356"/>
                </a:lnTo>
                <a:lnTo>
                  <a:pt x="1467" y="2324"/>
                </a:lnTo>
                <a:lnTo>
                  <a:pt x="1455" y="2291"/>
                </a:lnTo>
                <a:lnTo>
                  <a:pt x="1445" y="2258"/>
                </a:lnTo>
                <a:lnTo>
                  <a:pt x="1434" y="2225"/>
                </a:lnTo>
                <a:lnTo>
                  <a:pt x="1425" y="2191"/>
                </a:lnTo>
                <a:lnTo>
                  <a:pt x="1416" y="2157"/>
                </a:lnTo>
                <a:lnTo>
                  <a:pt x="1408" y="2123"/>
                </a:lnTo>
                <a:lnTo>
                  <a:pt x="1400" y="2089"/>
                </a:lnTo>
                <a:lnTo>
                  <a:pt x="1394" y="2054"/>
                </a:lnTo>
                <a:lnTo>
                  <a:pt x="1389" y="2018"/>
                </a:lnTo>
                <a:lnTo>
                  <a:pt x="1383" y="1983"/>
                </a:lnTo>
                <a:lnTo>
                  <a:pt x="1378" y="1948"/>
                </a:lnTo>
                <a:lnTo>
                  <a:pt x="1375" y="1912"/>
                </a:lnTo>
                <a:lnTo>
                  <a:pt x="1372" y="1876"/>
                </a:lnTo>
                <a:lnTo>
                  <a:pt x="1368" y="1840"/>
                </a:lnTo>
                <a:lnTo>
                  <a:pt x="1367" y="1804"/>
                </a:lnTo>
                <a:lnTo>
                  <a:pt x="1366" y="1767"/>
                </a:lnTo>
                <a:lnTo>
                  <a:pt x="1365" y="1729"/>
                </a:lnTo>
                <a:lnTo>
                  <a:pt x="1366" y="1686"/>
                </a:lnTo>
                <a:lnTo>
                  <a:pt x="1367" y="1641"/>
                </a:lnTo>
                <a:lnTo>
                  <a:pt x="1370" y="1598"/>
                </a:lnTo>
                <a:lnTo>
                  <a:pt x="1374" y="1555"/>
                </a:lnTo>
                <a:lnTo>
                  <a:pt x="1378" y="1511"/>
                </a:lnTo>
                <a:lnTo>
                  <a:pt x="1383" y="1469"/>
                </a:lnTo>
                <a:lnTo>
                  <a:pt x="1390" y="1427"/>
                </a:lnTo>
                <a:lnTo>
                  <a:pt x="1397" y="1386"/>
                </a:lnTo>
                <a:lnTo>
                  <a:pt x="1405" y="1345"/>
                </a:lnTo>
                <a:lnTo>
                  <a:pt x="1415" y="1304"/>
                </a:lnTo>
                <a:lnTo>
                  <a:pt x="1426" y="1264"/>
                </a:lnTo>
                <a:lnTo>
                  <a:pt x="1437" y="1223"/>
                </a:lnTo>
                <a:lnTo>
                  <a:pt x="1449" y="1184"/>
                </a:lnTo>
                <a:lnTo>
                  <a:pt x="1463" y="1145"/>
                </a:lnTo>
                <a:lnTo>
                  <a:pt x="1477" y="1106"/>
                </a:lnTo>
                <a:lnTo>
                  <a:pt x="1493" y="1068"/>
                </a:lnTo>
                <a:lnTo>
                  <a:pt x="1508" y="1030"/>
                </a:lnTo>
                <a:lnTo>
                  <a:pt x="1527" y="993"/>
                </a:lnTo>
                <a:lnTo>
                  <a:pt x="1545" y="955"/>
                </a:lnTo>
                <a:lnTo>
                  <a:pt x="1564" y="919"/>
                </a:lnTo>
                <a:lnTo>
                  <a:pt x="1585" y="883"/>
                </a:lnTo>
                <a:lnTo>
                  <a:pt x="1606" y="847"/>
                </a:lnTo>
                <a:lnTo>
                  <a:pt x="1628" y="811"/>
                </a:lnTo>
                <a:lnTo>
                  <a:pt x="1652" y="776"/>
                </a:lnTo>
                <a:lnTo>
                  <a:pt x="1676" y="742"/>
                </a:lnTo>
                <a:lnTo>
                  <a:pt x="1702" y="708"/>
                </a:lnTo>
                <a:lnTo>
                  <a:pt x="1728" y="674"/>
                </a:lnTo>
                <a:lnTo>
                  <a:pt x="1756" y="640"/>
                </a:lnTo>
                <a:lnTo>
                  <a:pt x="1783" y="607"/>
                </a:lnTo>
                <a:lnTo>
                  <a:pt x="1813" y="574"/>
                </a:lnTo>
                <a:lnTo>
                  <a:pt x="1844" y="542"/>
                </a:lnTo>
                <a:lnTo>
                  <a:pt x="1875" y="510"/>
                </a:lnTo>
                <a:lnTo>
                  <a:pt x="1907" y="478"/>
                </a:lnTo>
                <a:lnTo>
                  <a:pt x="1940" y="448"/>
                </a:lnTo>
                <a:lnTo>
                  <a:pt x="1971" y="419"/>
                </a:lnTo>
                <a:lnTo>
                  <a:pt x="2005" y="390"/>
                </a:lnTo>
                <a:lnTo>
                  <a:pt x="2038" y="362"/>
                </a:lnTo>
                <a:lnTo>
                  <a:pt x="2072" y="336"/>
                </a:lnTo>
                <a:lnTo>
                  <a:pt x="2106" y="311"/>
                </a:lnTo>
                <a:lnTo>
                  <a:pt x="2141" y="287"/>
                </a:lnTo>
                <a:lnTo>
                  <a:pt x="2176" y="263"/>
                </a:lnTo>
                <a:lnTo>
                  <a:pt x="2211" y="240"/>
                </a:lnTo>
                <a:lnTo>
                  <a:pt x="2247" y="219"/>
                </a:lnTo>
                <a:lnTo>
                  <a:pt x="2284" y="199"/>
                </a:lnTo>
                <a:lnTo>
                  <a:pt x="2320" y="179"/>
                </a:lnTo>
                <a:lnTo>
                  <a:pt x="2357" y="160"/>
                </a:lnTo>
                <a:lnTo>
                  <a:pt x="2395" y="143"/>
                </a:lnTo>
                <a:lnTo>
                  <a:pt x="2432" y="127"/>
                </a:lnTo>
                <a:lnTo>
                  <a:pt x="2470" y="111"/>
                </a:lnTo>
                <a:lnTo>
                  <a:pt x="2510" y="98"/>
                </a:lnTo>
                <a:lnTo>
                  <a:pt x="2549" y="84"/>
                </a:lnTo>
                <a:lnTo>
                  <a:pt x="2588" y="71"/>
                </a:lnTo>
                <a:lnTo>
                  <a:pt x="2628" y="60"/>
                </a:lnTo>
                <a:lnTo>
                  <a:pt x="2668" y="50"/>
                </a:lnTo>
                <a:lnTo>
                  <a:pt x="2709" y="40"/>
                </a:lnTo>
                <a:lnTo>
                  <a:pt x="2750" y="32"/>
                </a:lnTo>
                <a:lnTo>
                  <a:pt x="2791" y="24"/>
                </a:lnTo>
                <a:lnTo>
                  <a:pt x="2833" y="18"/>
                </a:lnTo>
                <a:lnTo>
                  <a:pt x="2876" y="13"/>
                </a:lnTo>
                <a:lnTo>
                  <a:pt x="2918" y="7"/>
                </a:lnTo>
                <a:lnTo>
                  <a:pt x="2962" y="4"/>
                </a:lnTo>
                <a:lnTo>
                  <a:pt x="3005" y="2"/>
                </a:lnTo>
                <a:lnTo>
                  <a:pt x="3049" y="1"/>
                </a:lnTo>
                <a:lnTo>
                  <a:pt x="3094" y="0"/>
                </a:lnTo>
                <a:lnTo>
                  <a:pt x="3138" y="1"/>
                </a:lnTo>
                <a:lnTo>
                  <a:pt x="3183" y="2"/>
                </a:lnTo>
                <a:lnTo>
                  <a:pt x="3226" y="4"/>
                </a:lnTo>
                <a:lnTo>
                  <a:pt x="3270" y="7"/>
                </a:lnTo>
                <a:lnTo>
                  <a:pt x="3312" y="13"/>
                </a:lnTo>
                <a:lnTo>
                  <a:pt x="3356" y="18"/>
                </a:lnTo>
                <a:lnTo>
                  <a:pt x="3397" y="24"/>
                </a:lnTo>
                <a:lnTo>
                  <a:pt x="3440" y="32"/>
                </a:lnTo>
                <a:lnTo>
                  <a:pt x="3481" y="40"/>
                </a:lnTo>
                <a:lnTo>
                  <a:pt x="3521" y="50"/>
                </a:lnTo>
                <a:lnTo>
                  <a:pt x="3563" y="60"/>
                </a:lnTo>
                <a:lnTo>
                  <a:pt x="3602" y="71"/>
                </a:lnTo>
                <a:lnTo>
                  <a:pt x="3643" y="84"/>
                </a:lnTo>
                <a:lnTo>
                  <a:pt x="3682" y="98"/>
                </a:lnTo>
                <a:lnTo>
                  <a:pt x="3721" y="111"/>
                </a:lnTo>
                <a:lnTo>
                  <a:pt x="3759" y="127"/>
                </a:lnTo>
                <a:lnTo>
                  <a:pt x="3798" y="143"/>
                </a:lnTo>
                <a:lnTo>
                  <a:pt x="3835" y="160"/>
                </a:lnTo>
                <a:lnTo>
                  <a:pt x="3873" y="179"/>
                </a:lnTo>
                <a:lnTo>
                  <a:pt x="3909" y="199"/>
                </a:lnTo>
                <a:lnTo>
                  <a:pt x="3946" y="219"/>
                </a:lnTo>
                <a:lnTo>
                  <a:pt x="3982" y="240"/>
                </a:lnTo>
                <a:lnTo>
                  <a:pt x="4017" y="263"/>
                </a:lnTo>
                <a:lnTo>
                  <a:pt x="4053" y="287"/>
                </a:lnTo>
                <a:lnTo>
                  <a:pt x="4088" y="311"/>
                </a:lnTo>
                <a:lnTo>
                  <a:pt x="4122" y="336"/>
                </a:lnTo>
                <a:lnTo>
                  <a:pt x="4156" y="362"/>
                </a:lnTo>
                <a:lnTo>
                  <a:pt x="4190" y="390"/>
                </a:lnTo>
                <a:lnTo>
                  <a:pt x="4223" y="419"/>
                </a:lnTo>
                <a:lnTo>
                  <a:pt x="4256" y="448"/>
                </a:lnTo>
                <a:lnTo>
                  <a:pt x="4289" y="478"/>
                </a:lnTo>
                <a:lnTo>
                  <a:pt x="4321" y="510"/>
                </a:lnTo>
                <a:lnTo>
                  <a:pt x="4353" y="542"/>
                </a:lnTo>
                <a:lnTo>
                  <a:pt x="4383" y="574"/>
                </a:lnTo>
                <a:lnTo>
                  <a:pt x="4412" y="607"/>
                </a:lnTo>
                <a:lnTo>
                  <a:pt x="4440" y="640"/>
                </a:lnTo>
                <a:lnTo>
                  <a:pt x="4467" y="674"/>
                </a:lnTo>
                <a:lnTo>
                  <a:pt x="4493" y="708"/>
                </a:lnTo>
                <a:lnTo>
                  <a:pt x="4518" y="742"/>
                </a:lnTo>
                <a:lnTo>
                  <a:pt x="4543" y="776"/>
                </a:lnTo>
                <a:lnTo>
                  <a:pt x="4566" y="811"/>
                </a:lnTo>
                <a:lnTo>
                  <a:pt x="4588" y="847"/>
                </a:lnTo>
                <a:lnTo>
                  <a:pt x="4610" y="883"/>
                </a:lnTo>
                <a:lnTo>
                  <a:pt x="4630" y="919"/>
                </a:lnTo>
                <a:lnTo>
                  <a:pt x="4649" y="955"/>
                </a:lnTo>
                <a:lnTo>
                  <a:pt x="4667" y="993"/>
                </a:lnTo>
                <a:lnTo>
                  <a:pt x="4685" y="1030"/>
                </a:lnTo>
                <a:lnTo>
                  <a:pt x="4701" y="1068"/>
                </a:lnTo>
                <a:lnTo>
                  <a:pt x="4716" y="1106"/>
                </a:lnTo>
                <a:lnTo>
                  <a:pt x="4731" y="1145"/>
                </a:lnTo>
                <a:lnTo>
                  <a:pt x="4745" y="1184"/>
                </a:lnTo>
                <a:lnTo>
                  <a:pt x="4756" y="1223"/>
                </a:lnTo>
                <a:lnTo>
                  <a:pt x="4768" y="1264"/>
                </a:lnTo>
                <a:lnTo>
                  <a:pt x="4779" y="1304"/>
                </a:lnTo>
                <a:lnTo>
                  <a:pt x="4788" y="1345"/>
                </a:lnTo>
                <a:lnTo>
                  <a:pt x="4797" y="1386"/>
                </a:lnTo>
                <a:lnTo>
                  <a:pt x="4803" y="1427"/>
                </a:lnTo>
                <a:lnTo>
                  <a:pt x="4810" y="1469"/>
                </a:lnTo>
                <a:lnTo>
                  <a:pt x="4816" y="1511"/>
                </a:lnTo>
                <a:lnTo>
                  <a:pt x="4820" y="1555"/>
                </a:lnTo>
                <a:lnTo>
                  <a:pt x="4823" y="1598"/>
                </a:lnTo>
                <a:lnTo>
                  <a:pt x="4825" y="1641"/>
                </a:lnTo>
                <a:lnTo>
                  <a:pt x="4827" y="1686"/>
                </a:lnTo>
                <a:lnTo>
                  <a:pt x="4827" y="1729"/>
                </a:lnTo>
                <a:lnTo>
                  <a:pt x="4827" y="1768"/>
                </a:lnTo>
                <a:lnTo>
                  <a:pt x="4826" y="1806"/>
                </a:lnTo>
                <a:lnTo>
                  <a:pt x="4824" y="1843"/>
                </a:lnTo>
                <a:lnTo>
                  <a:pt x="4822" y="1880"/>
                </a:lnTo>
                <a:lnTo>
                  <a:pt x="4818" y="1917"/>
                </a:lnTo>
                <a:lnTo>
                  <a:pt x="4814" y="1954"/>
                </a:lnTo>
                <a:lnTo>
                  <a:pt x="4808" y="1990"/>
                </a:lnTo>
                <a:lnTo>
                  <a:pt x="4803" y="2027"/>
                </a:lnTo>
                <a:lnTo>
                  <a:pt x="4797" y="2062"/>
                </a:lnTo>
                <a:lnTo>
                  <a:pt x="4789" y="2098"/>
                </a:lnTo>
                <a:lnTo>
                  <a:pt x="4781" y="2134"/>
                </a:lnTo>
                <a:lnTo>
                  <a:pt x="4772" y="2169"/>
                </a:lnTo>
                <a:lnTo>
                  <a:pt x="4763" y="2204"/>
                </a:lnTo>
                <a:lnTo>
                  <a:pt x="4752" y="2240"/>
                </a:lnTo>
                <a:lnTo>
                  <a:pt x="4740" y="2274"/>
                </a:lnTo>
                <a:lnTo>
                  <a:pt x="4729" y="2308"/>
                </a:lnTo>
                <a:lnTo>
                  <a:pt x="4716" y="2342"/>
                </a:lnTo>
                <a:lnTo>
                  <a:pt x="4702" y="2376"/>
                </a:lnTo>
                <a:lnTo>
                  <a:pt x="4688" y="2410"/>
                </a:lnTo>
                <a:lnTo>
                  <a:pt x="4673" y="2443"/>
                </a:lnTo>
                <a:lnTo>
                  <a:pt x="4657" y="2476"/>
                </a:lnTo>
                <a:lnTo>
                  <a:pt x="4641" y="2508"/>
                </a:lnTo>
                <a:lnTo>
                  <a:pt x="4624" y="2541"/>
                </a:lnTo>
                <a:lnTo>
                  <a:pt x="4605" y="2573"/>
                </a:lnTo>
                <a:lnTo>
                  <a:pt x="4586" y="2606"/>
                </a:lnTo>
                <a:lnTo>
                  <a:pt x="4566" y="2638"/>
                </a:lnTo>
                <a:lnTo>
                  <a:pt x="4546" y="2669"/>
                </a:lnTo>
                <a:lnTo>
                  <a:pt x="4525" y="2701"/>
                </a:lnTo>
                <a:lnTo>
                  <a:pt x="4502" y="2732"/>
                </a:lnTo>
                <a:lnTo>
                  <a:pt x="4480" y="2763"/>
                </a:lnTo>
                <a:lnTo>
                  <a:pt x="4456" y="2793"/>
                </a:lnTo>
                <a:lnTo>
                  <a:pt x="4431" y="2824"/>
                </a:lnTo>
                <a:lnTo>
                  <a:pt x="4407" y="2853"/>
                </a:lnTo>
                <a:lnTo>
                  <a:pt x="4381" y="2883"/>
                </a:lnTo>
                <a:lnTo>
                  <a:pt x="4356" y="2910"/>
                </a:lnTo>
                <a:lnTo>
                  <a:pt x="4329" y="2938"/>
                </a:lnTo>
                <a:lnTo>
                  <a:pt x="4303" y="2965"/>
                </a:lnTo>
                <a:lnTo>
                  <a:pt x="4276" y="2991"/>
                </a:lnTo>
                <a:lnTo>
                  <a:pt x="4249" y="3017"/>
                </a:lnTo>
                <a:lnTo>
                  <a:pt x="4220" y="3041"/>
                </a:lnTo>
                <a:lnTo>
                  <a:pt x="4192" y="3066"/>
                </a:lnTo>
                <a:lnTo>
                  <a:pt x="4164" y="3089"/>
                </a:lnTo>
                <a:lnTo>
                  <a:pt x="4134" y="3112"/>
                </a:lnTo>
                <a:lnTo>
                  <a:pt x="4105" y="3134"/>
                </a:lnTo>
                <a:lnTo>
                  <a:pt x="4075" y="3155"/>
                </a:lnTo>
                <a:lnTo>
                  <a:pt x="4045" y="3176"/>
                </a:lnTo>
                <a:lnTo>
                  <a:pt x="4014" y="3196"/>
                </a:lnTo>
                <a:lnTo>
                  <a:pt x="3982" y="3215"/>
                </a:lnTo>
                <a:lnTo>
                  <a:pt x="3950" y="3233"/>
                </a:lnTo>
                <a:lnTo>
                  <a:pt x="3919" y="3252"/>
                </a:lnTo>
                <a:lnTo>
                  <a:pt x="3887" y="3269"/>
                </a:lnTo>
                <a:lnTo>
                  <a:pt x="3854" y="3286"/>
                </a:lnTo>
                <a:lnTo>
                  <a:pt x="3820" y="3301"/>
                </a:lnTo>
                <a:lnTo>
                  <a:pt x="3786" y="3316"/>
                </a:lnTo>
                <a:lnTo>
                  <a:pt x="3752" y="3331"/>
                </a:lnTo>
                <a:lnTo>
                  <a:pt x="3718" y="3344"/>
                </a:lnTo>
                <a:lnTo>
                  <a:pt x="3683" y="3358"/>
                </a:lnTo>
                <a:lnTo>
                  <a:pt x="3647" y="3370"/>
                </a:lnTo>
                <a:lnTo>
                  <a:pt x="3611" y="3381"/>
                </a:lnTo>
                <a:lnTo>
                  <a:pt x="3575" y="3393"/>
                </a:lnTo>
                <a:lnTo>
                  <a:pt x="3538" y="3402"/>
                </a:lnTo>
                <a:lnTo>
                  <a:pt x="3500" y="3412"/>
                </a:lnTo>
                <a:lnTo>
                  <a:pt x="3463" y="3421"/>
                </a:lnTo>
                <a:lnTo>
                  <a:pt x="3425" y="3429"/>
                </a:lnTo>
                <a:lnTo>
                  <a:pt x="3438" y="3443"/>
                </a:lnTo>
                <a:lnTo>
                  <a:pt x="3449" y="3456"/>
                </a:lnTo>
                <a:lnTo>
                  <a:pt x="3459" y="3468"/>
                </a:lnTo>
                <a:lnTo>
                  <a:pt x="3466" y="3480"/>
                </a:lnTo>
                <a:lnTo>
                  <a:pt x="3473" y="3491"/>
                </a:lnTo>
                <a:lnTo>
                  <a:pt x="3477" y="3501"/>
                </a:lnTo>
                <a:lnTo>
                  <a:pt x="3479" y="3512"/>
                </a:lnTo>
                <a:lnTo>
                  <a:pt x="3480" y="3522"/>
                </a:lnTo>
                <a:close/>
              </a:path>
            </a:pathLst>
          </a:custGeom>
          <a:solidFill>
            <a:srgbClr val="0070C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sym typeface="+mn-lt"/>
            </a:endParaRPr>
          </a:p>
        </p:txBody>
      </p:sp>
      <p:grpSp>
        <p:nvGrpSpPr>
          <p:cNvPr id="9" name="OfficePLUS.cn-8"/>
          <p:cNvGrpSpPr/>
          <p:nvPr/>
        </p:nvGrpSpPr>
        <p:grpSpPr>
          <a:xfrm>
            <a:off x="876593" y="3588918"/>
            <a:ext cx="762379" cy="654980"/>
            <a:chOff x="380" y="1155"/>
            <a:chExt cx="504" cy="433"/>
          </a:xfrm>
          <a:solidFill>
            <a:schemeClr val="bg1">
              <a:lumMod val="65000"/>
            </a:schemeClr>
          </a:solidFill>
        </p:grpSpPr>
        <p:sp>
          <p:nvSpPr>
            <p:cNvPr id="10" name="OfficePLUS.cn-8-1"/>
            <p:cNvSpPr/>
            <p:nvPr/>
          </p:nvSpPr>
          <p:spPr bwMode="auto">
            <a:xfrm>
              <a:off x="380" y="1155"/>
              <a:ext cx="504" cy="433"/>
            </a:xfrm>
            <a:custGeom>
              <a:gdLst>
                <a:gd name="T0" fmla="*/ 0 w 15848"/>
                <a:gd name="T1" fmla="*/ 0 h 16212"/>
                <a:gd name="T2" fmla="*/ 1 w 15848"/>
                <a:gd name="T3" fmla="*/ 0 h 16212"/>
                <a:gd name="T4" fmla="*/ 0 w 15848"/>
                <a:gd name="T5" fmla="*/ 0 h 16212"/>
                <a:gd name="T6" fmla="*/ 0 w 15848"/>
                <a:gd name="T7" fmla="*/ 0 h 16212"/>
                <a:gd name="T8" fmla="*/ 0 w 15848"/>
                <a:gd name="T9" fmla="*/ 0 h 16212"/>
                <a:gd name="T10" fmla="*/ 0 w 15848"/>
                <a:gd name="T11" fmla="*/ 0 h 16212"/>
                <a:gd name="T12" fmla="*/ 0 w 15848"/>
                <a:gd name="T13" fmla="*/ 0 h 16212"/>
                <a:gd name="T14" fmla="*/ 0 w 15848"/>
                <a:gd name="T15" fmla="*/ 0 h 16212"/>
                <a:gd name="T16" fmla="*/ 0 w 15848"/>
                <a:gd name="T17" fmla="*/ 0 h 16212"/>
                <a:gd name="T18" fmla="*/ 0 w 15848"/>
                <a:gd name="T19" fmla="*/ 0 h 16212"/>
                <a:gd name="T20" fmla="*/ 0 w 15848"/>
                <a:gd name="T21" fmla="*/ 0 h 16212"/>
                <a:gd name="T22" fmla="*/ 0 w 15848"/>
                <a:gd name="T23" fmla="*/ 0 h 16212"/>
                <a:gd name="T24" fmla="*/ 0 w 15848"/>
                <a:gd name="T25" fmla="*/ 0 h 16212"/>
                <a:gd name="T26" fmla="*/ 0 w 15848"/>
                <a:gd name="T27" fmla="*/ 0 h 16212"/>
                <a:gd name="T28" fmla="*/ 0 w 15848"/>
                <a:gd name="T29" fmla="*/ 0 h 16212"/>
                <a:gd name="T30" fmla="*/ 0 w 15848"/>
                <a:gd name="T31" fmla="*/ 0 h 16212"/>
                <a:gd name="T32" fmla="*/ 0 w 15848"/>
                <a:gd name="T33" fmla="*/ 0 h 16212"/>
                <a:gd name="T34" fmla="*/ 0 w 15848"/>
                <a:gd name="T35" fmla="*/ 0 h 16212"/>
                <a:gd name="T36" fmla="*/ 0 w 15848"/>
                <a:gd name="T37" fmla="*/ 0 h 16212"/>
                <a:gd name="T38" fmla="*/ 0 w 15848"/>
                <a:gd name="T39" fmla="*/ 0 h 16212"/>
                <a:gd name="T40" fmla="*/ 0 w 15848"/>
                <a:gd name="T41" fmla="*/ 0 h 16212"/>
                <a:gd name="T42" fmla="*/ 0 w 15848"/>
                <a:gd name="T43" fmla="*/ 0 h 16212"/>
                <a:gd name="T44" fmla="*/ 0 w 15848"/>
                <a:gd name="T45" fmla="*/ 0 h 16212"/>
                <a:gd name="T46" fmla="*/ 0 w 15848"/>
                <a:gd name="T47" fmla="*/ 0 h 16212"/>
                <a:gd name="T48" fmla="*/ 0 w 15848"/>
                <a:gd name="T49" fmla="*/ 0 h 1621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5848" h="16211">
                  <a:moveTo>
                    <a:pt x="7919" y="0"/>
                  </a:moveTo>
                  <a:lnTo>
                    <a:pt x="15848" y="8200"/>
                  </a:lnTo>
                  <a:lnTo>
                    <a:pt x="14938" y="9012"/>
                  </a:lnTo>
                  <a:lnTo>
                    <a:pt x="13192" y="7330"/>
                  </a:lnTo>
                  <a:lnTo>
                    <a:pt x="13192" y="16212"/>
                  </a:lnTo>
                  <a:lnTo>
                    <a:pt x="12307" y="16212"/>
                  </a:lnTo>
                  <a:lnTo>
                    <a:pt x="11503" y="16212"/>
                  </a:lnTo>
                  <a:lnTo>
                    <a:pt x="10769" y="16212"/>
                  </a:lnTo>
                  <a:lnTo>
                    <a:pt x="10095" y="16212"/>
                  </a:lnTo>
                  <a:lnTo>
                    <a:pt x="9468" y="16212"/>
                  </a:lnTo>
                  <a:lnTo>
                    <a:pt x="8878" y="16212"/>
                  </a:lnTo>
                  <a:lnTo>
                    <a:pt x="8314" y="16212"/>
                  </a:lnTo>
                  <a:lnTo>
                    <a:pt x="7767" y="16212"/>
                  </a:lnTo>
                  <a:lnTo>
                    <a:pt x="7223" y="16212"/>
                  </a:lnTo>
                  <a:lnTo>
                    <a:pt x="6673" y="16212"/>
                  </a:lnTo>
                  <a:lnTo>
                    <a:pt x="6105" y="16212"/>
                  </a:lnTo>
                  <a:lnTo>
                    <a:pt x="5509" y="16212"/>
                  </a:lnTo>
                  <a:lnTo>
                    <a:pt x="4874" y="16212"/>
                  </a:lnTo>
                  <a:lnTo>
                    <a:pt x="4189" y="16212"/>
                  </a:lnTo>
                  <a:lnTo>
                    <a:pt x="3441" y="16212"/>
                  </a:lnTo>
                  <a:lnTo>
                    <a:pt x="2623" y="16212"/>
                  </a:lnTo>
                  <a:lnTo>
                    <a:pt x="2623" y="7330"/>
                  </a:lnTo>
                  <a:lnTo>
                    <a:pt x="905" y="9012"/>
                  </a:lnTo>
                  <a:lnTo>
                    <a:pt x="0" y="8200"/>
                  </a:lnTo>
                  <a:lnTo>
                    <a:pt x="7919"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sym typeface="+mn-lt"/>
              </a:endParaRPr>
            </a:p>
          </p:txBody>
        </p:sp>
        <p:sp>
          <p:nvSpPr>
            <p:cNvPr id="11" name="OfficePLUS.cn-8-2"/>
            <p:cNvSpPr>
              <a:spLocks noChangeArrowheads="1"/>
            </p:cNvSpPr>
            <p:nvPr/>
          </p:nvSpPr>
          <p:spPr bwMode="auto">
            <a:xfrm>
              <a:off x="701" y="1193"/>
              <a:ext cx="56" cy="1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sym typeface="+mn-lt"/>
              </a:endParaRPr>
            </a:p>
          </p:txBody>
        </p:sp>
      </p:grpSp>
      <p:sp>
        <p:nvSpPr>
          <p:cNvPr id="12" name="OfficePLUS.cn-9"/>
          <p:cNvSpPr/>
          <p:nvPr/>
        </p:nvSpPr>
        <p:spPr>
          <a:xfrm>
            <a:off x="1171575" y="4029621"/>
            <a:ext cx="173038" cy="214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ct val="0"/>
              </a:spcBef>
              <a:spcAft>
                <a:spcPct val="0"/>
              </a:spcAft>
              <a:defRPr/>
            </a:pPr>
            <a:endParaRPr lang="zh-CN" altLang="en-US">
              <a:sym typeface="+mn-lt"/>
            </a:endParaRPr>
          </a:p>
        </p:txBody>
      </p:sp>
      <p:grpSp>
        <p:nvGrpSpPr>
          <p:cNvPr id="16" name="OfficePLUS.cn-10"/>
          <p:cNvGrpSpPr/>
          <p:nvPr/>
        </p:nvGrpSpPr>
        <p:grpSpPr>
          <a:xfrm>
            <a:off x="3190255" y="5797588"/>
            <a:ext cx="646203" cy="595955"/>
            <a:chOff x="2100" y="1440"/>
            <a:chExt cx="1560" cy="1440"/>
          </a:xfrm>
          <a:solidFill>
            <a:srgbClr val="289180"/>
          </a:solidFill>
        </p:grpSpPr>
        <p:sp>
          <p:nvSpPr>
            <p:cNvPr id="17" name="OfficePLUS.cn-10-1"/>
            <p:cNvSpPr>
              <a:spLocks noEditPoints="1"/>
            </p:cNvSpPr>
            <p:nvPr/>
          </p:nvSpPr>
          <p:spPr bwMode="auto">
            <a:xfrm>
              <a:off x="2100" y="1974"/>
              <a:ext cx="904" cy="820"/>
            </a:xfrm>
            <a:custGeom>
              <a:gdLst>
                <a:gd name="T0" fmla="*/ 642 w 904"/>
                <a:gd name="T1" fmla="*/ 356 h 820"/>
                <a:gd name="T2" fmla="*/ 456 w 904"/>
                <a:gd name="T3" fmla="*/ 470 h 820"/>
                <a:gd name="T4" fmla="*/ 736 w 904"/>
                <a:gd name="T5" fmla="*/ 654 h 820"/>
                <a:gd name="T6" fmla="*/ 600 w 904"/>
                <a:gd name="T7" fmla="*/ 790 h 820"/>
                <a:gd name="T8" fmla="*/ 556 w 904"/>
                <a:gd name="T9" fmla="*/ 784 h 820"/>
                <a:gd name="T10" fmla="*/ 492 w 904"/>
                <a:gd name="T11" fmla="*/ 770 h 820"/>
                <a:gd name="T12" fmla="*/ 468 w 904"/>
                <a:gd name="T13" fmla="*/ 760 h 820"/>
                <a:gd name="T14" fmla="*/ 426 w 904"/>
                <a:gd name="T15" fmla="*/ 726 h 820"/>
                <a:gd name="T16" fmla="*/ 372 w 904"/>
                <a:gd name="T17" fmla="*/ 666 h 820"/>
                <a:gd name="T18" fmla="*/ 228 w 904"/>
                <a:gd name="T19" fmla="*/ 486 h 820"/>
                <a:gd name="T20" fmla="*/ 194 w 904"/>
                <a:gd name="T21" fmla="*/ 438 h 820"/>
                <a:gd name="T22" fmla="*/ 174 w 904"/>
                <a:gd name="T23" fmla="*/ 400 h 820"/>
                <a:gd name="T24" fmla="*/ 168 w 904"/>
                <a:gd name="T25" fmla="*/ 384 h 820"/>
                <a:gd name="T26" fmla="*/ 166 w 904"/>
                <a:gd name="T27" fmla="*/ 342 h 820"/>
                <a:gd name="T28" fmla="*/ 168 w 904"/>
                <a:gd name="T29" fmla="*/ 304 h 820"/>
                <a:gd name="T30" fmla="*/ 356 w 904"/>
                <a:gd name="T31" fmla="*/ 0 h 820"/>
                <a:gd name="T32" fmla="*/ 128 w 904"/>
                <a:gd name="T33" fmla="*/ 250 h 820"/>
                <a:gd name="T34" fmla="*/ 218 w 904"/>
                <a:gd name="T35" fmla="*/ 310 h 820"/>
                <a:gd name="T36" fmla="*/ 216 w 904"/>
                <a:gd name="T37" fmla="*/ 330 h 820"/>
                <a:gd name="T38" fmla="*/ 218 w 904"/>
                <a:gd name="T39" fmla="*/ 364 h 820"/>
                <a:gd name="T40" fmla="*/ 222 w 904"/>
                <a:gd name="T41" fmla="*/ 378 h 820"/>
                <a:gd name="T42" fmla="*/ 232 w 904"/>
                <a:gd name="T43" fmla="*/ 406 h 820"/>
                <a:gd name="T44" fmla="*/ 252 w 904"/>
                <a:gd name="T45" fmla="*/ 436 h 820"/>
                <a:gd name="T46" fmla="*/ 426 w 904"/>
                <a:gd name="T47" fmla="*/ 282 h 820"/>
                <a:gd name="T48" fmla="*/ 348 w 904"/>
                <a:gd name="T49" fmla="*/ 74 h 820"/>
                <a:gd name="T50" fmla="*/ 450 w 904"/>
                <a:gd name="T51" fmla="*/ 520 h 820"/>
                <a:gd name="T52" fmla="*/ 446 w 904"/>
                <a:gd name="T53" fmla="*/ 560 h 820"/>
                <a:gd name="T54" fmla="*/ 444 w 904"/>
                <a:gd name="T55" fmla="*/ 620 h 820"/>
                <a:gd name="T56" fmla="*/ 448 w 904"/>
                <a:gd name="T57" fmla="*/ 652 h 820"/>
                <a:gd name="T58" fmla="*/ 458 w 904"/>
                <a:gd name="T59" fmla="*/ 678 h 820"/>
                <a:gd name="T60" fmla="*/ 464 w 904"/>
                <a:gd name="T61" fmla="*/ 688 h 820"/>
                <a:gd name="T62" fmla="*/ 480 w 904"/>
                <a:gd name="T63" fmla="*/ 706 h 820"/>
                <a:gd name="T64" fmla="*/ 502 w 904"/>
                <a:gd name="T65" fmla="*/ 720 h 820"/>
                <a:gd name="T66" fmla="*/ 532 w 904"/>
                <a:gd name="T67" fmla="*/ 730 h 820"/>
                <a:gd name="T68" fmla="*/ 566 w 904"/>
                <a:gd name="T69" fmla="*/ 736 h 820"/>
                <a:gd name="T70" fmla="*/ 666 w 904"/>
                <a:gd name="T71" fmla="*/ 646 h 82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904" h="820">
                  <a:moveTo>
                    <a:pt x="356" y="0"/>
                  </a:moveTo>
                  <a:lnTo>
                    <a:pt x="642" y="356"/>
                  </a:lnTo>
                  <a:lnTo>
                    <a:pt x="472" y="338"/>
                  </a:lnTo>
                  <a:lnTo>
                    <a:pt x="456" y="470"/>
                  </a:lnTo>
                  <a:lnTo>
                    <a:pt x="904" y="520"/>
                  </a:lnTo>
                  <a:lnTo>
                    <a:pt x="736" y="654"/>
                  </a:lnTo>
                  <a:lnTo>
                    <a:pt x="870" y="820"/>
                  </a:lnTo>
                  <a:lnTo>
                    <a:pt x="600" y="790"/>
                  </a:lnTo>
                  <a:lnTo>
                    <a:pt x="556" y="784"/>
                  </a:lnTo>
                  <a:lnTo>
                    <a:pt x="520" y="778"/>
                  </a:lnTo>
                  <a:lnTo>
                    <a:pt x="492" y="770"/>
                  </a:lnTo>
                  <a:lnTo>
                    <a:pt x="468" y="760"/>
                  </a:lnTo>
                  <a:lnTo>
                    <a:pt x="448" y="746"/>
                  </a:lnTo>
                  <a:lnTo>
                    <a:pt x="426" y="726"/>
                  </a:lnTo>
                  <a:lnTo>
                    <a:pt x="400" y="700"/>
                  </a:lnTo>
                  <a:lnTo>
                    <a:pt x="372" y="666"/>
                  </a:lnTo>
                  <a:lnTo>
                    <a:pt x="228" y="486"/>
                  </a:lnTo>
                  <a:lnTo>
                    <a:pt x="210" y="462"/>
                  </a:lnTo>
                  <a:lnTo>
                    <a:pt x="194" y="438"/>
                  </a:lnTo>
                  <a:lnTo>
                    <a:pt x="182" y="418"/>
                  </a:lnTo>
                  <a:lnTo>
                    <a:pt x="174" y="400"/>
                  </a:lnTo>
                  <a:lnTo>
                    <a:pt x="168" y="384"/>
                  </a:lnTo>
                  <a:lnTo>
                    <a:pt x="166" y="364"/>
                  </a:lnTo>
                  <a:lnTo>
                    <a:pt x="166" y="342"/>
                  </a:lnTo>
                  <a:lnTo>
                    <a:pt x="168" y="320"/>
                  </a:lnTo>
                  <a:lnTo>
                    <a:pt x="168" y="304"/>
                  </a:lnTo>
                  <a:lnTo>
                    <a:pt x="0" y="286"/>
                  </a:lnTo>
                  <a:lnTo>
                    <a:pt x="356" y="0"/>
                  </a:lnTo>
                  <a:close/>
                  <a:moveTo>
                    <a:pt x="348" y="74"/>
                  </a:moveTo>
                  <a:lnTo>
                    <a:pt x="128" y="250"/>
                  </a:lnTo>
                  <a:lnTo>
                    <a:pt x="224" y="260"/>
                  </a:lnTo>
                  <a:lnTo>
                    <a:pt x="218" y="310"/>
                  </a:lnTo>
                  <a:lnTo>
                    <a:pt x="216" y="330"/>
                  </a:lnTo>
                  <a:lnTo>
                    <a:pt x="216" y="348"/>
                  </a:lnTo>
                  <a:lnTo>
                    <a:pt x="218" y="364"/>
                  </a:lnTo>
                  <a:lnTo>
                    <a:pt x="222" y="378"/>
                  </a:lnTo>
                  <a:lnTo>
                    <a:pt x="226" y="392"/>
                  </a:lnTo>
                  <a:lnTo>
                    <a:pt x="232" y="406"/>
                  </a:lnTo>
                  <a:lnTo>
                    <a:pt x="242" y="420"/>
                  </a:lnTo>
                  <a:lnTo>
                    <a:pt x="252" y="436"/>
                  </a:lnTo>
                  <a:lnTo>
                    <a:pt x="392" y="606"/>
                  </a:lnTo>
                  <a:lnTo>
                    <a:pt x="426" y="282"/>
                  </a:lnTo>
                  <a:lnTo>
                    <a:pt x="522" y="294"/>
                  </a:lnTo>
                  <a:lnTo>
                    <a:pt x="348" y="74"/>
                  </a:lnTo>
                  <a:close/>
                  <a:moveTo>
                    <a:pt x="778" y="556"/>
                  </a:moveTo>
                  <a:lnTo>
                    <a:pt x="450" y="520"/>
                  </a:lnTo>
                  <a:lnTo>
                    <a:pt x="446" y="560"/>
                  </a:lnTo>
                  <a:lnTo>
                    <a:pt x="444" y="602"/>
                  </a:lnTo>
                  <a:lnTo>
                    <a:pt x="444" y="620"/>
                  </a:lnTo>
                  <a:lnTo>
                    <a:pt x="446" y="638"/>
                  </a:lnTo>
                  <a:lnTo>
                    <a:pt x="448" y="652"/>
                  </a:lnTo>
                  <a:lnTo>
                    <a:pt x="452" y="666"/>
                  </a:lnTo>
                  <a:lnTo>
                    <a:pt x="458" y="678"/>
                  </a:lnTo>
                  <a:lnTo>
                    <a:pt x="464" y="688"/>
                  </a:lnTo>
                  <a:lnTo>
                    <a:pt x="470" y="698"/>
                  </a:lnTo>
                  <a:lnTo>
                    <a:pt x="480" y="706"/>
                  </a:lnTo>
                  <a:lnTo>
                    <a:pt x="490" y="714"/>
                  </a:lnTo>
                  <a:lnTo>
                    <a:pt x="502" y="720"/>
                  </a:lnTo>
                  <a:lnTo>
                    <a:pt x="516" y="726"/>
                  </a:lnTo>
                  <a:lnTo>
                    <a:pt x="532" y="730"/>
                  </a:lnTo>
                  <a:lnTo>
                    <a:pt x="548" y="734"/>
                  </a:lnTo>
                  <a:lnTo>
                    <a:pt x="566" y="736"/>
                  </a:lnTo>
                  <a:lnTo>
                    <a:pt x="756" y="758"/>
                  </a:lnTo>
                  <a:lnTo>
                    <a:pt x="666" y="646"/>
                  </a:lnTo>
                  <a:lnTo>
                    <a:pt x="778" y="556"/>
                  </a:lnTo>
                  <a:close/>
                </a:path>
              </a:pathLst>
            </a:custGeom>
            <a:solidFill>
              <a:srgbClr val="E33884">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sym typeface="+mn-lt"/>
              </a:endParaRPr>
            </a:p>
          </p:txBody>
        </p:sp>
        <p:sp>
          <p:nvSpPr>
            <p:cNvPr id="18" name="OfficePLUS.cn-10-2"/>
            <p:cNvSpPr>
              <a:spLocks noEditPoints="1"/>
            </p:cNvSpPr>
            <p:nvPr/>
          </p:nvSpPr>
          <p:spPr bwMode="auto">
            <a:xfrm>
              <a:off x="2374" y="1440"/>
              <a:ext cx="962" cy="560"/>
            </a:xfrm>
            <a:custGeom>
              <a:gdLst>
                <a:gd name="T0" fmla="*/ 506 w 962"/>
                <a:gd name="T1" fmla="*/ 458 h 560"/>
                <a:gd name="T2" fmla="*/ 532 w 962"/>
                <a:gd name="T3" fmla="*/ 242 h 560"/>
                <a:gd name="T4" fmla="*/ 214 w 962"/>
                <a:gd name="T5" fmla="*/ 346 h 560"/>
                <a:gd name="T6" fmla="*/ 192 w 962"/>
                <a:gd name="T7" fmla="*/ 154 h 560"/>
                <a:gd name="T8" fmla="*/ 224 w 962"/>
                <a:gd name="T9" fmla="*/ 124 h 560"/>
                <a:gd name="T10" fmla="*/ 276 w 962"/>
                <a:gd name="T11" fmla="*/ 82 h 560"/>
                <a:gd name="T12" fmla="*/ 298 w 962"/>
                <a:gd name="T13" fmla="*/ 70 h 560"/>
                <a:gd name="T14" fmla="*/ 352 w 962"/>
                <a:gd name="T15" fmla="*/ 58 h 560"/>
                <a:gd name="T16" fmla="*/ 432 w 962"/>
                <a:gd name="T17" fmla="*/ 54 h 560"/>
                <a:gd name="T18" fmla="*/ 662 w 962"/>
                <a:gd name="T19" fmla="*/ 54 h 560"/>
                <a:gd name="T20" fmla="*/ 720 w 962"/>
                <a:gd name="T21" fmla="*/ 56 h 560"/>
                <a:gd name="T22" fmla="*/ 762 w 962"/>
                <a:gd name="T23" fmla="*/ 64 h 560"/>
                <a:gd name="T24" fmla="*/ 780 w 962"/>
                <a:gd name="T25" fmla="*/ 72 h 560"/>
                <a:gd name="T26" fmla="*/ 814 w 962"/>
                <a:gd name="T27" fmla="*/ 94 h 560"/>
                <a:gd name="T28" fmla="*/ 842 w 962"/>
                <a:gd name="T29" fmla="*/ 122 h 560"/>
                <a:gd name="T30" fmla="*/ 962 w 962"/>
                <a:gd name="T31" fmla="*/ 456 h 560"/>
                <a:gd name="T32" fmla="*/ 910 w 962"/>
                <a:gd name="T33" fmla="*/ 124 h 560"/>
                <a:gd name="T34" fmla="*/ 806 w 962"/>
                <a:gd name="T35" fmla="*/ 156 h 560"/>
                <a:gd name="T36" fmla="*/ 792 w 962"/>
                <a:gd name="T37" fmla="*/ 142 h 560"/>
                <a:gd name="T38" fmla="*/ 764 w 962"/>
                <a:gd name="T39" fmla="*/ 122 h 560"/>
                <a:gd name="T40" fmla="*/ 750 w 962"/>
                <a:gd name="T41" fmla="*/ 116 h 560"/>
                <a:gd name="T42" fmla="*/ 722 w 962"/>
                <a:gd name="T43" fmla="*/ 108 h 560"/>
                <a:gd name="T44" fmla="*/ 686 w 962"/>
                <a:gd name="T45" fmla="*/ 104 h 560"/>
                <a:gd name="T46" fmla="*/ 698 w 962"/>
                <a:gd name="T47" fmla="*/ 336 h 560"/>
                <a:gd name="T48" fmla="*/ 910 w 962"/>
                <a:gd name="T49" fmla="*/ 404 h 560"/>
                <a:gd name="T50" fmla="*/ 496 w 962"/>
                <a:gd name="T51" fmla="*/ 206 h 560"/>
                <a:gd name="T52" fmla="*/ 468 w 962"/>
                <a:gd name="T53" fmla="*/ 178 h 560"/>
                <a:gd name="T54" fmla="*/ 422 w 962"/>
                <a:gd name="T55" fmla="*/ 138 h 560"/>
                <a:gd name="T56" fmla="*/ 394 w 962"/>
                <a:gd name="T57" fmla="*/ 122 h 560"/>
                <a:gd name="T58" fmla="*/ 370 w 962"/>
                <a:gd name="T59" fmla="*/ 112 h 560"/>
                <a:gd name="T60" fmla="*/ 358 w 962"/>
                <a:gd name="T61" fmla="*/ 110 h 560"/>
                <a:gd name="T62" fmla="*/ 332 w 962"/>
                <a:gd name="T63" fmla="*/ 112 h 560"/>
                <a:gd name="T64" fmla="*/ 308 w 962"/>
                <a:gd name="T65" fmla="*/ 122 h 560"/>
                <a:gd name="T66" fmla="*/ 282 w 962"/>
                <a:gd name="T67" fmla="*/ 138 h 560"/>
                <a:gd name="T68" fmla="*/ 256 w 962"/>
                <a:gd name="T69" fmla="*/ 162 h 560"/>
                <a:gd name="T70" fmla="*/ 264 w 962"/>
                <a:gd name="T71" fmla="*/ 296 h 56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962" h="560">
                  <a:moveTo>
                    <a:pt x="962" y="456"/>
                  </a:moveTo>
                  <a:lnTo>
                    <a:pt x="506" y="458"/>
                  </a:lnTo>
                  <a:lnTo>
                    <a:pt x="626" y="336"/>
                  </a:lnTo>
                  <a:lnTo>
                    <a:pt x="532" y="242"/>
                  </a:lnTo>
                  <a:lnTo>
                    <a:pt x="214" y="560"/>
                  </a:lnTo>
                  <a:lnTo>
                    <a:pt x="214" y="346"/>
                  </a:lnTo>
                  <a:lnTo>
                    <a:pt x="0" y="346"/>
                  </a:lnTo>
                  <a:lnTo>
                    <a:pt x="192" y="154"/>
                  </a:lnTo>
                  <a:lnTo>
                    <a:pt x="224" y="124"/>
                  </a:lnTo>
                  <a:lnTo>
                    <a:pt x="252" y="100"/>
                  </a:lnTo>
                  <a:lnTo>
                    <a:pt x="276" y="82"/>
                  </a:lnTo>
                  <a:lnTo>
                    <a:pt x="298" y="70"/>
                  </a:lnTo>
                  <a:lnTo>
                    <a:pt x="322" y="64"/>
                  </a:lnTo>
                  <a:lnTo>
                    <a:pt x="352" y="58"/>
                  </a:lnTo>
                  <a:lnTo>
                    <a:pt x="388" y="56"/>
                  </a:lnTo>
                  <a:lnTo>
                    <a:pt x="432" y="54"/>
                  </a:lnTo>
                  <a:lnTo>
                    <a:pt x="662" y="54"/>
                  </a:lnTo>
                  <a:lnTo>
                    <a:pt x="694" y="54"/>
                  </a:lnTo>
                  <a:lnTo>
                    <a:pt x="720" y="56"/>
                  </a:lnTo>
                  <a:lnTo>
                    <a:pt x="744" y="60"/>
                  </a:lnTo>
                  <a:lnTo>
                    <a:pt x="762" y="64"/>
                  </a:lnTo>
                  <a:lnTo>
                    <a:pt x="780" y="72"/>
                  </a:lnTo>
                  <a:lnTo>
                    <a:pt x="796" y="82"/>
                  </a:lnTo>
                  <a:lnTo>
                    <a:pt x="814" y="94"/>
                  </a:lnTo>
                  <a:lnTo>
                    <a:pt x="830" y="110"/>
                  </a:lnTo>
                  <a:lnTo>
                    <a:pt x="842" y="122"/>
                  </a:lnTo>
                  <a:lnTo>
                    <a:pt x="962" y="0"/>
                  </a:lnTo>
                  <a:lnTo>
                    <a:pt x="962" y="456"/>
                  </a:lnTo>
                  <a:close/>
                  <a:moveTo>
                    <a:pt x="910" y="404"/>
                  </a:moveTo>
                  <a:lnTo>
                    <a:pt x="910" y="124"/>
                  </a:lnTo>
                  <a:lnTo>
                    <a:pt x="842" y="192"/>
                  </a:lnTo>
                  <a:lnTo>
                    <a:pt x="806" y="156"/>
                  </a:lnTo>
                  <a:lnTo>
                    <a:pt x="792" y="142"/>
                  </a:lnTo>
                  <a:lnTo>
                    <a:pt x="778" y="132"/>
                  </a:lnTo>
                  <a:lnTo>
                    <a:pt x="764" y="122"/>
                  </a:lnTo>
                  <a:lnTo>
                    <a:pt x="750" y="116"/>
                  </a:lnTo>
                  <a:lnTo>
                    <a:pt x="736" y="110"/>
                  </a:lnTo>
                  <a:lnTo>
                    <a:pt x="722" y="108"/>
                  </a:lnTo>
                  <a:lnTo>
                    <a:pt x="706" y="106"/>
                  </a:lnTo>
                  <a:lnTo>
                    <a:pt x="686" y="104"/>
                  </a:lnTo>
                  <a:lnTo>
                    <a:pt x="468" y="106"/>
                  </a:lnTo>
                  <a:lnTo>
                    <a:pt x="698" y="336"/>
                  </a:lnTo>
                  <a:lnTo>
                    <a:pt x="630" y="404"/>
                  </a:lnTo>
                  <a:lnTo>
                    <a:pt x="910" y="404"/>
                  </a:lnTo>
                  <a:close/>
                  <a:moveTo>
                    <a:pt x="264" y="440"/>
                  </a:moveTo>
                  <a:lnTo>
                    <a:pt x="496" y="206"/>
                  </a:lnTo>
                  <a:lnTo>
                    <a:pt x="468" y="178"/>
                  </a:lnTo>
                  <a:lnTo>
                    <a:pt x="438" y="150"/>
                  </a:lnTo>
                  <a:lnTo>
                    <a:pt x="422" y="138"/>
                  </a:lnTo>
                  <a:lnTo>
                    <a:pt x="408" y="130"/>
                  </a:lnTo>
                  <a:lnTo>
                    <a:pt x="394" y="122"/>
                  </a:lnTo>
                  <a:lnTo>
                    <a:pt x="382" y="116"/>
                  </a:lnTo>
                  <a:lnTo>
                    <a:pt x="370" y="112"/>
                  </a:lnTo>
                  <a:lnTo>
                    <a:pt x="358" y="110"/>
                  </a:lnTo>
                  <a:lnTo>
                    <a:pt x="346" y="110"/>
                  </a:lnTo>
                  <a:lnTo>
                    <a:pt x="332" y="112"/>
                  </a:lnTo>
                  <a:lnTo>
                    <a:pt x="320" y="116"/>
                  </a:lnTo>
                  <a:lnTo>
                    <a:pt x="308" y="122"/>
                  </a:lnTo>
                  <a:lnTo>
                    <a:pt x="296" y="128"/>
                  </a:lnTo>
                  <a:lnTo>
                    <a:pt x="282" y="138"/>
                  </a:lnTo>
                  <a:lnTo>
                    <a:pt x="268" y="148"/>
                  </a:lnTo>
                  <a:lnTo>
                    <a:pt x="256" y="162"/>
                  </a:lnTo>
                  <a:lnTo>
                    <a:pt x="120" y="296"/>
                  </a:lnTo>
                  <a:lnTo>
                    <a:pt x="264" y="296"/>
                  </a:lnTo>
                  <a:lnTo>
                    <a:pt x="264" y="440"/>
                  </a:lnTo>
                  <a:close/>
                </a:path>
              </a:pathLst>
            </a:custGeom>
            <a:solidFill>
              <a:srgbClr val="E33884">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sym typeface="+mn-lt"/>
              </a:endParaRPr>
            </a:p>
          </p:txBody>
        </p:sp>
        <p:sp>
          <p:nvSpPr>
            <p:cNvPr id="19" name="OfficePLUS.cn-10-3"/>
            <p:cNvSpPr>
              <a:spLocks noEditPoints="1"/>
            </p:cNvSpPr>
            <p:nvPr/>
          </p:nvSpPr>
          <p:spPr bwMode="auto">
            <a:xfrm>
              <a:off x="2996" y="1872"/>
              <a:ext cx="664" cy="1008"/>
            </a:xfrm>
            <a:custGeom>
              <a:gdLst>
                <a:gd name="T0" fmla="*/ 224 w 664"/>
                <a:gd name="T1" fmla="*/ 386 h 1008"/>
                <a:gd name="T2" fmla="*/ 400 w 664"/>
                <a:gd name="T3" fmla="*/ 514 h 1008"/>
                <a:gd name="T4" fmla="*/ 466 w 664"/>
                <a:gd name="T5" fmla="*/ 188 h 1008"/>
                <a:gd name="T6" fmla="*/ 644 w 664"/>
                <a:gd name="T7" fmla="*/ 262 h 1008"/>
                <a:gd name="T8" fmla="*/ 654 w 664"/>
                <a:gd name="T9" fmla="*/ 304 h 1008"/>
                <a:gd name="T10" fmla="*/ 664 w 664"/>
                <a:gd name="T11" fmla="*/ 372 h 1008"/>
                <a:gd name="T12" fmla="*/ 664 w 664"/>
                <a:gd name="T13" fmla="*/ 396 h 1008"/>
                <a:gd name="T14" fmla="*/ 648 w 664"/>
                <a:gd name="T15" fmla="*/ 448 h 1008"/>
                <a:gd name="T16" fmla="*/ 612 w 664"/>
                <a:gd name="T17" fmla="*/ 520 h 1008"/>
                <a:gd name="T18" fmla="*/ 498 w 664"/>
                <a:gd name="T19" fmla="*/ 720 h 1008"/>
                <a:gd name="T20" fmla="*/ 466 w 664"/>
                <a:gd name="T21" fmla="*/ 770 h 1008"/>
                <a:gd name="T22" fmla="*/ 438 w 664"/>
                <a:gd name="T23" fmla="*/ 802 h 1008"/>
                <a:gd name="T24" fmla="*/ 424 w 664"/>
                <a:gd name="T25" fmla="*/ 814 h 1008"/>
                <a:gd name="T26" fmla="*/ 388 w 664"/>
                <a:gd name="T27" fmla="*/ 832 h 1008"/>
                <a:gd name="T28" fmla="*/ 350 w 664"/>
                <a:gd name="T29" fmla="*/ 844 h 1008"/>
                <a:gd name="T30" fmla="*/ 0 w 664"/>
                <a:gd name="T31" fmla="*/ 782 h 1008"/>
                <a:gd name="T32" fmla="*/ 314 w 664"/>
                <a:gd name="T33" fmla="*/ 900 h 1008"/>
                <a:gd name="T34" fmla="*/ 338 w 664"/>
                <a:gd name="T35" fmla="*/ 794 h 1008"/>
                <a:gd name="T36" fmla="*/ 358 w 664"/>
                <a:gd name="T37" fmla="*/ 788 h 1008"/>
                <a:gd name="T38" fmla="*/ 388 w 664"/>
                <a:gd name="T39" fmla="*/ 774 h 1008"/>
                <a:gd name="T40" fmla="*/ 400 w 664"/>
                <a:gd name="T41" fmla="*/ 766 h 1008"/>
                <a:gd name="T42" fmla="*/ 422 w 664"/>
                <a:gd name="T43" fmla="*/ 746 h 1008"/>
                <a:gd name="T44" fmla="*/ 442 w 664"/>
                <a:gd name="T45" fmla="*/ 716 h 1008"/>
                <a:gd name="T46" fmla="*/ 236 w 664"/>
                <a:gd name="T47" fmla="*/ 612 h 1008"/>
                <a:gd name="T48" fmla="*/ 72 w 664"/>
                <a:gd name="T49" fmla="*/ 762 h 1008"/>
                <a:gd name="T50" fmla="*/ 448 w 664"/>
                <a:gd name="T51" fmla="*/ 502 h 1008"/>
                <a:gd name="T52" fmla="*/ 486 w 664"/>
                <a:gd name="T53" fmla="*/ 490 h 1008"/>
                <a:gd name="T54" fmla="*/ 542 w 664"/>
                <a:gd name="T55" fmla="*/ 470 h 1008"/>
                <a:gd name="T56" fmla="*/ 572 w 664"/>
                <a:gd name="T57" fmla="*/ 454 h 1008"/>
                <a:gd name="T58" fmla="*/ 592 w 664"/>
                <a:gd name="T59" fmla="*/ 436 h 1008"/>
                <a:gd name="T60" fmla="*/ 600 w 664"/>
                <a:gd name="T61" fmla="*/ 428 h 1008"/>
                <a:gd name="T62" fmla="*/ 610 w 664"/>
                <a:gd name="T63" fmla="*/ 406 h 1008"/>
                <a:gd name="T64" fmla="*/ 614 w 664"/>
                <a:gd name="T65" fmla="*/ 380 h 1008"/>
                <a:gd name="T66" fmla="*/ 612 w 664"/>
                <a:gd name="T67" fmla="*/ 348 h 1008"/>
                <a:gd name="T68" fmla="*/ 606 w 664"/>
                <a:gd name="T69" fmla="*/ 314 h 1008"/>
                <a:gd name="T70" fmla="*/ 484 w 664"/>
                <a:gd name="T71" fmla="*/ 254 h 100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64" h="1005">
                  <a:moveTo>
                    <a:pt x="0" y="782"/>
                  </a:moveTo>
                  <a:lnTo>
                    <a:pt x="224" y="386"/>
                  </a:lnTo>
                  <a:lnTo>
                    <a:pt x="270" y="550"/>
                  </a:lnTo>
                  <a:lnTo>
                    <a:pt x="400" y="514"/>
                  </a:lnTo>
                  <a:lnTo>
                    <a:pt x="280" y="80"/>
                  </a:lnTo>
                  <a:lnTo>
                    <a:pt x="466" y="188"/>
                  </a:lnTo>
                  <a:lnTo>
                    <a:pt x="572" y="0"/>
                  </a:lnTo>
                  <a:lnTo>
                    <a:pt x="644" y="262"/>
                  </a:lnTo>
                  <a:lnTo>
                    <a:pt x="654" y="304"/>
                  </a:lnTo>
                  <a:lnTo>
                    <a:pt x="660" y="342"/>
                  </a:lnTo>
                  <a:lnTo>
                    <a:pt x="664" y="372"/>
                  </a:lnTo>
                  <a:lnTo>
                    <a:pt x="664" y="396"/>
                  </a:lnTo>
                  <a:lnTo>
                    <a:pt x="658" y="420"/>
                  </a:lnTo>
                  <a:lnTo>
                    <a:pt x="648" y="448"/>
                  </a:lnTo>
                  <a:lnTo>
                    <a:pt x="632" y="482"/>
                  </a:lnTo>
                  <a:lnTo>
                    <a:pt x="612" y="520"/>
                  </a:lnTo>
                  <a:lnTo>
                    <a:pt x="498" y="720"/>
                  </a:lnTo>
                  <a:lnTo>
                    <a:pt x="482" y="748"/>
                  </a:lnTo>
                  <a:lnTo>
                    <a:pt x="466" y="770"/>
                  </a:lnTo>
                  <a:lnTo>
                    <a:pt x="452" y="788"/>
                  </a:lnTo>
                  <a:lnTo>
                    <a:pt x="438" y="802"/>
                  </a:lnTo>
                  <a:lnTo>
                    <a:pt x="424" y="814"/>
                  </a:lnTo>
                  <a:lnTo>
                    <a:pt x="408" y="824"/>
                  </a:lnTo>
                  <a:lnTo>
                    <a:pt x="388" y="832"/>
                  </a:lnTo>
                  <a:lnTo>
                    <a:pt x="366" y="840"/>
                  </a:lnTo>
                  <a:lnTo>
                    <a:pt x="350" y="844"/>
                  </a:lnTo>
                  <a:lnTo>
                    <a:pt x="396" y="1008"/>
                  </a:lnTo>
                  <a:lnTo>
                    <a:pt x="0" y="782"/>
                  </a:lnTo>
                  <a:close/>
                  <a:moveTo>
                    <a:pt x="72" y="762"/>
                  </a:moveTo>
                  <a:lnTo>
                    <a:pt x="314" y="900"/>
                  </a:lnTo>
                  <a:lnTo>
                    <a:pt x="290" y="808"/>
                  </a:lnTo>
                  <a:lnTo>
                    <a:pt x="338" y="794"/>
                  </a:lnTo>
                  <a:lnTo>
                    <a:pt x="358" y="788"/>
                  </a:lnTo>
                  <a:lnTo>
                    <a:pt x="374" y="782"/>
                  </a:lnTo>
                  <a:lnTo>
                    <a:pt x="388" y="774"/>
                  </a:lnTo>
                  <a:lnTo>
                    <a:pt x="400" y="766"/>
                  </a:lnTo>
                  <a:lnTo>
                    <a:pt x="412" y="758"/>
                  </a:lnTo>
                  <a:lnTo>
                    <a:pt x="422" y="746"/>
                  </a:lnTo>
                  <a:lnTo>
                    <a:pt x="432" y="732"/>
                  </a:lnTo>
                  <a:lnTo>
                    <a:pt x="442" y="716"/>
                  </a:lnTo>
                  <a:lnTo>
                    <a:pt x="548" y="526"/>
                  </a:lnTo>
                  <a:lnTo>
                    <a:pt x="236" y="612"/>
                  </a:lnTo>
                  <a:lnTo>
                    <a:pt x="210" y="518"/>
                  </a:lnTo>
                  <a:lnTo>
                    <a:pt x="72" y="762"/>
                  </a:lnTo>
                  <a:close/>
                  <a:moveTo>
                    <a:pt x="360" y="184"/>
                  </a:moveTo>
                  <a:lnTo>
                    <a:pt x="448" y="502"/>
                  </a:lnTo>
                  <a:lnTo>
                    <a:pt x="486" y="490"/>
                  </a:lnTo>
                  <a:lnTo>
                    <a:pt x="526" y="478"/>
                  </a:lnTo>
                  <a:lnTo>
                    <a:pt x="542" y="470"/>
                  </a:lnTo>
                  <a:lnTo>
                    <a:pt x="558" y="462"/>
                  </a:lnTo>
                  <a:lnTo>
                    <a:pt x="572" y="454"/>
                  </a:lnTo>
                  <a:lnTo>
                    <a:pt x="582" y="446"/>
                  </a:lnTo>
                  <a:lnTo>
                    <a:pt x="592" y="436"/>
                  </a:lnTo>
                  <a:lnTo>
                    <a:pt x="600" y="428"/>
                  </a:lnTo>
                  <a:lnTo>
                    <a:pt x="606" y="416"/>
                  </a:lnTo>
                  <a:lnTo>
                    <a:pt x="610" y="406"/>
                  </a:lnTo>
                  <a:lnTo>
                    <a:pt x="612" y="392"/>
                  </a:lnTo>
                  <a:lnTo>
                    <a:pt x="614" y="380"/>
                  </a:lnTo>
                  <a:lnTo>
                    <a:pt x="614" y="364"/>
                  </a:lnTo>
                  <a:lnTo>
                    <a:pt x="612" y="348"/>
                  </a:lnTo>
                  <a:lnTo>
                    <a:pt x="610" y="332"/>
                  </a:lnTo>
                  <a:lnTo>
                    <a:pt x="606" y="314"/>
                  </a:lnTo>
                  <a:lnTo>
                    <a:pt x="554" y="130"/>
                  </a:lnTo>
                  <a:lnTo>
                    <a:pt x="484" y="254"/>
                  </a:lnTo>
                  <a:lnTo>
                    <a:pt x="360" y="184"/>
                  </a:lnTo>
                  <a:close/>
                </a:path>
              </a:pathLst>
            </a:custGeom>
            <a:solidFill>
              <a:srgbClr val="E33884">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sym typeface="+mn-lt"/>
              </a:endParaRPr>
            </a:p>
          </p:txBody>
        </p:sp>
      </p:grpSp>
      <p:sp>
        <p:nvSpPr>
          <p:cNvPr id="25" name="OfficePLUS.cn-11"/>
          <p:cNvSpPr txBox="1"/>
          <p:nvPr/>
        </p:nvSpPr>
        <p:spPr>
          <a:xfrm>
            <a:off x="3812312" y="1544504"/>
            <a:ext cx="1646605" cy="338554"/>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zh-CN" altLang="en-US" sz="1600">
                <a:solidFill>
                  <a:srgbClr val="0D8CFE"/>
                </a:solidFill>
                <a:cs typeface="+mn-ea"/>
                <a:sym typeface="+mn-lt"/>
              </a:rPr>
              <a:t>在此输入标题</a:t>
            </a:r>
            <a:endParaRPr lang="zh-CN" altLang="en-US" sz="1600">
              <a:solidFill>
                <a:srgbClr val="0D8CFE"/>
              </a:solidFill>
              <a:cs typeface="+mn-ea"/>
              <a:sym typeface="+mn-lt"/>
            </a:endParaRPr>
          </a:p>
        </p:txBody>
      </p:sp>
      <p:sp>
        <p:nvSpPr>
          <p:cNvPr id="26" name="OfficePLUS.cn-12"/>
          <p:cNvSpPr txBox="1"/>
          <p:nvPr/>
        </p:nvSpPr>
        <p:spPr>
          <a:xfrm>
            <a:off x="3910283" y="5944147"/>
            <a:ext cx="1646605" cy="338554"/>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zh-CN" altLang="en-US" sz="1600">
                <a:solidFill>
                  <a:srgbClr val="0D8CFE"/>
                </a:solidFill>
                <a:cs typeface="+mn-ea"/>
                <a:sym typeface="+mn-lt"/>
              </a:rPr>
              <a:t>在此输入标题</a:t>
            </a:r>
            <a:endParaRPr lang="zh-CN" altLang="en-US" sz="1600">
              <a:solidFill>
                <a:srgbClr val="0D8CFE"/>
              </a:solidFill>
              <a:cs typeface="+mn-ea"/>
              <a:sym typeface="+mn-lt"/>
            </a:endParaRPr>
          </a:p>
        </p:txBody>
      </p:sp>
      <p:sp>
        <p:nvSpPr>
          <p:cNvPr id="27" name="OfficePLUS.cn-13"/>
          <p:cNvSpPr txBox="1"/>
          <p:nvPr/>
        </p:nvSpPr>
        <p:spPr>
          <a:xfrm>
            <a:off x="5047840" y="4385675"/>
            <a:ext cx="1646605" cy="338554"/>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zh-CN" altLang="en-US" sz="1600">
                <a:solidFill>
                  <a:srgbClr val="0D8CFE"/>
                </a:solidFill>
                <a:cs typeface="+mn-ea"/>
                <a:sym typeface="+mn-lt"/>
              </a:rPr>
              <a:t>在此输入标题</a:t>
            </a:r>
            <a:endParaRPr lang="zh-CN" altLang="en-US" sz="1600">
              <a:solidFill>
                <a:srgbClr val="0D8CFE"/>
              </a:solidFill>
              <a:cs typeface="+mn-ea"/>
              <a:sym typeface="+mn-lt"/>
            </a:endParaRPr>
          </a:p>
        </p:txBody>
      </p:sp>
      <p:sp>
        <p:nvSpPr>
          <p:cNvPr id="28" name="OfficePLUS.cn-14"/>
          <p:cNvSpPr txBox="1"/>
          <p:nvPr/>
        </p:nvSpPr>
        <p:spPr>
          <a:xfrm>
            <a:off x="296226" y="4371161"/>
            <a:ext cx="1646605" cy="338554"/>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zh-CN" altLang="en-US" sz="1600">
                <a:solidFill>
                  <a:srgbClr val="0D8CFE"/>
                </a:solidFill>
                <a:cs typeface="+mn-ea"/>
                <a:sym typeface="+mn-lt"/>
              </a:rPr>
              <a:t>在此输入标题</a:t>
            </a:r>
            <a:endParaRPr lang="zh-CN" altLang="en-US" sz="1600">
              <a:solidFill>
                <a:srgbClr val="0D8CFE"/>
              </a:solidFill>
              <a:cs typeface="+mn-ea"/>
              <a:sym typeface="+mn-lt"/>
            </a:endParaRPr>
          </a:p>
        </p:txBody>
      </p:sp>
      <p:sp>
        <p:nvSpPr>
          <p:cNvPr id="30" name="OfficePLUS.cn-15"/>
          <p:cNvSpPr txBox="1">
            <a:spLocks noChangeArrowheads="1"/>
          </p:cNvSpPr>
          <p:nvPr/>
        </p:nvSpPr>
        <p:spPr bwMode="auto">
          <a:xfrm>
            <a:off x="7483475" y="216455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eaLnBrk="1" fontAlgn="base" hangingPunct="1">
              <a:spcBef>
                <a:spcPct val="0"/>
              </a:spcBef>
              <a:spcAft>
                <a:spcPct val="0"/>
              </a:spcAft>
              <a:buFont typeface="Arial" panose="020b0604020202020204" pitchFamily="34" charset="0"/>
              <a:buNone/>
            </a:pPr>
            <a:r>
              <a:rPr lang="zh-CN" altLang="en-US" sz="2400" b="1">
                <a:solidFill>
                  <a:srgbClr val="0D8CFE"/>
                </a:solidFill>
                <a:latin typeface="+mn-lt"/>
                <a:ea typeface="+mj-ea"/>
                <a:sym typeface="+mn-lt"/>
              </a:rPr>
              <a:t>在此输入标题</a:t>
            </a:r>
            <a:endParaRPr lang="zh-CN" altLang="en-US" sz="2400" b="1">
              <a:solidFill>
                <a:srgbClr val="0D8CFE"/>
              </a:solidFill>
              <a:latin typeface="+mn-lt"/>
              <a:ea typeface="+mj-ea"/>
              <a:sym typeface="+mn-lt"/>
            </a:endParaRPr>
          </a:p>
        </p:txBody>
      </p:sp>
      <p:sp>
        <p:nvSpPr>
          <p:cNvPr id="32" name="OfficePLUS.cn-16"/>
          <p:cNvSpPr>
            <a:spLocks noChangeArrowheads="1"/>
          </p:cNvSpPr>
          <p:nvPr/>
        </p:nvSpPr>
        <p:spPr bwMode="auto">
          <a:xfrm>
            <a:off x="7483475" y="2548730"/>
            <a:ext cx="3130095" cy="702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eaLnBrk="1" fontAlgn="base" hangingPunct="1">
              <a:lnSpc>
                <a:spcPct val="150000"/>
              </a:lnSpc>
              <a:spcBef>
                <a:spcPct val="0"/>
              </a:spcBef>
              <a:spcAft>
                <a:spcPct val="0"/>
              </a:spcAft>
              <a:buFont typeface="Arial" panose="020b0604020202020204" pitchFamily="34" charset="0"/>
              <a:buNone/>
            </a:pPr>
            <a:r>
              <a:rPr lang="zh-CN" altLang="en-US" sz="1400">
                <a:solidFill>
                  <a:schemeClr val="tx1">
                    <a:lumMod val="50000"/>
                    <a:lumOff val="50000"/>
                  </a:schemeClr>
                </a:solidFill>
                <a:latin typeface="+mn-lt"/>
                <a:ea typeface="+mn-ea"/>
                <a:sym typeface="+mn-lt"/>
              </a:rPr>
              <a:t>在此输入正文内容在此输入正文内容</a:t>
            </a:r>
            <a:endParaRPr lang="zh-CN" altLang="en-US" sz="1400">
              <a:solidFill>
                <a:schemeClr val="tx1">
                  <a:lumMod val="50000"/>
                  <a:lumOff val="50000"/>
                </a:schemeClr>
              </a:solidFill>
              <a:latin typeface="+mn-lt"/>
              <a:ea typeface="+mn-ea"/>
              <a:sym typeface="+mn-lt"/>
            </a:endParaRPr>
          </a:p>
          <a:p>
            <a:pPr eaLnBrk="1" fontAlgn="base" hangingPunct="1">
              <a:lnSpc>
                <a:spcPct val="150000"/>
              </a:lnSpc>
              <a:spcBef>
                <a:spcPct val="0"/>
              </a:spcBef>
              <a:spcAft>
                <a:spcPct val="0"/>
              </a:spcAft>
              <a:buFont typeface="Arial" panose="020b0604020202020204" pitchFamily="34" charset="0"/>
              <a:buNone/>
            </a:pPr>
            <a:r>
              <a:rPr lang="zh-CN" altLang="en-US" sz="1400">
                <a:solidFill>
                  <a:schemeClr val="tx1">
                    <a:lumMod val="50000"/>
                    <a:lumOff val="50000"/>
                  </a:schemeClr>
                </a:solidFill>
                <a:latin typeface="+mn-lt"/>
                <a:ea typeface="+mn-ea"/>
                <a:sym typeface="+mn-lt"/>
              </a:rPr>
              <a:t>在此输入正文内容在此输入正文内容</a:t>
            </a:r>
            <a:endParaRPr lang="zh-CN" altLang="en-US" sz="1400">
              <a:solidFill>
                <a:schemeClr val="tx1">
                  <a:lumMod val="50000"/>
                  <a:lumOff val="50000"/>
                </a:schemeClr>
              </a:solidFill>
              <a:latin typeface="+mn-lt"/>
              <a:ea typeface="+mn-ea"/>
              <a:sym typeface="+mn-lt"/>
            </a:endParaRPr>
          </a:p>
        </p:txBody>
      </p:sp>
      <p:sp>
        <p:nvSpPr>
          <p:cNvPr id="34" name="OfficePLUS.cn-17"/>
          <p:cNvSpPr txBox="1">
            <a:spLocks noChangeArrowheads="1"/>
          </p:cNvSpPr>
          <p:nvPr/>
        </p:nvSpPr>
        <p:spPr bwMode="auto">
          <a:xfrm>
            <a:off x="7500486" y="3766231"/>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eaLnBrk="1" fontAlgn="base" hangingPunct="1">
              <a:spcBef>
                <a:spcPct val="0"/>
              </a:spcBef>
              <a:spcAft>
                <a:spcPct val="0"/>
              </a:spcAft>
              <a:buFont typeface="Arial" panose="020b0604020202020204" pitchFamily="34" charset="0"/>
              <a:buNone/>
            </a:pPr>
            <a:r>
              <a:rPr lang="zh-CN" altLang="en-US" sz="2400" b="1">
                <a:solidFill>
                  <a:srgbClr val="0D8CFE"/>
                </a:solidFill>
                <a:latin typeface="+mn-lt"/>
                <a:ea typeface="+mj-ea"/>
                <a:sym typeface="+mn-lt"/>
              </a:rPr>
              <a:t>在此输入标题</a:t>
            </a:r>
            <a:endParaRPr lang="zh-CN" altLang="en-US" sz="2400" b="1">
              <a:solidFill>
                <a:srgbClr val="0D8CFE"/>
              </a:solidFill>
              <a:latin typeface="+mn-lt"/>
              <a:ea typeface="+mj-ea"/>
              <a:sym typeface="+mn-lt"/>
            </a:endParaRPr>
          </a:p>
        </p:txBody>
      </p:sp>
      <p:sp>
        <p:nvSpPr>
          <p:cNvPr id="36" name="OfficePLUS.cn-18"/>
          <p:cNvSpPr>
            <a:spLocks noChangeArrowheads="1"/>
          </p:cNvSpPr>
          <p:nvPr/>
        </p:nvSpPr>
        <p:spPr bwMode="auto">
          <a:xfrm>
            <a:off x="7500486" y="4150406"/>
            <a:ext cx="3130095" cy="702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Segoe UI" panose="020b0502040204020203" pitchFamily="34" charset="0"/>
                <a:ea typeface="微软雅黑"/>
              </a:defRPr>
            </a:lvl1pPr>
            <a:lvl2pPr eaLnBrk="0" hangingPunct="0">
              <a:defRPr>
                <a:solidFill>
                  <a:schemeClr val="tx1"/>
                </a:solidFill>
                <a:latin typeface="Segoe UI" panose="020b0502040204020203" pitchFamily="34" charset="0"/>
                <a:ea typeface="微软雅黑"/>
              </a:defRPr>
            </a:lvl2pPr>
            <a:lvl3pPr eaLnBrk="0" hangingPunct="0">
              <a:defRPr>
                <a:solidFill>
                  <a:schemeClr val="tx1"/>
                </a:solidFill>
                <a:latin typeface="Segoe UI" panose="020b0502040204020203" pitchFamily="34" charset="0"/>
                <a:ea typeface="微软雅黑"/>
              </a:defRPr>
            </a:lvl3pPr>
            <a:lvl4pPr eaLnBrk="0" hangingPunct="0">
              <a:defRPr>
                <a:solidFill>
                  <a:schemeClr val="tx1"/>
                </a:solidFill>
                <a:latin typeface="Segoe UI" panose="020b0502040204020203" pitchFamily="34" charset="0"/>
                <a:ea typeface="微软雅黑"/>
              </a:defRPr>
            </a:lvl4pPr>
            <a:lvl5pPr eaLnBrk="0" hangingPunct="0">
              <a:defRPr>
                <a:solidFill>
                  <a:schemeClr val="tx1"/>
                </a:solidFill>
                <a:latin typeface="Segoe UI" panose="020b0502040204020203" pitchFamily="34" charset="0"/>
                <a:ea typeface="微软雅黑"/>
              </a:defRPr>
            </a:lvl5pPr>
            <a:lvl6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6pPr>
            <a:lvl7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7pPr>
            <a:lvl8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8pPr>
            <a:lvl9pPr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a:defRPr>
            </a:lvl9pPr>
          </a:lstStyle>
          <a:p>
            <a:pPr eaLnBrk="1" fontAlgn="base" hangingPunct="1">
              <a:lnSpc>
                <a:spcPct val="150000"/>
              </a:lnSpc>
              <a:spcBef>
                <a:spcPct val="0"/>
              </a:spcBef>
              <a:spcAft>
                <a:spcPct val="0"/>
              </a:spcAft>
              <a:buFont typeface="Arial" panose="020b0604020202020204" pitchFamily="34" charset="0"/>
              <a:buNone/>
            </a:pPr>
            <a:r>
              <a:rPr lang="zh-CN" altLang="en-US" sz="1400">
                <a:solidFill>
                  <a:schemeClr val="tx1">
                    <a:lumMod val="50000"/>
                    <a:lumOff val="50000"/>
                  </a:schemeClr>
                </a:solidFill>
                <a:latin typeface="+mn-lt"/>
                <a:ea typeface="+mn-ea"/>
                <a:sym typeface="+mn-lt"/>
              </a:rPr>
              <a:t>在此输入正文内容在此输入正文内容</a:t>
            </a:r>
            <a:endParaRPr lang="zh-CN" altLang="en-US" sz="1400">
              <a:solidFill>
                <a:schemeClr val="tx1">
                  <a:lumMod val="50000"/>
                  <a:lumOff val="50000"/>
                </a:schemeClr>
              </a:solidFill>
              <a:latin typeface="+mn-lt"/>
              <a:ea typeface="+mn-ea"/>
              <a:sym typeface="+mn-lt"/>
            </a:endParaRPr>
          </a:p>
          <a:p>
            <a:pPr eaLnBrk="1" fontAlgn="base" hangingPunct="1">
              <a:lnSpc>
                <a:spcPct val="150000"/>
              </a:lnSpc>
              <a:spcBef>
                <a:spcPct val="0"/>
              </a:spcBef>
              <a:spcAft>
                <a:spcPct val="0"/>
              </a:spcAft>
              <a:buFont typeface="Arial" panose="020b0604020202020204" pitchFamily="34" charset="0"/>
              <a:buNone/>
            </a:pPr>
            <a:r>
              <a:rPr lang="zh-CN" altLang="en-US" sz="1400">
                <a:solidFill>
                  <a:schemeClr val="tx1">
                    <a:lumMod val="50000"/>
                    <a:lumOff val="50000"/>
                  </a:schemeClr>
                </a:solidFill>
                <a:latin typeface="+mn-lt"/>
                <a:ea typeface="+mn-ea"/>
                <a:sym typeface="+mn-lt"/>
              </a:rPr>
              <a:t>在此输入正文内容在此输入正文内容</a:t>
            </a:r>
            <a:endParaRPr lang="zh-CN" altLang="en-US" sz="1400">
              <a:solidFill>
                <a:schemeClr val="tx1">
                  <a:lumMod val="50000"/>
                  <a:lumOff val="50000"/>
                </a:schemeClr>
              </a:solidFill>
              <a:latin typeface="+mn-lt"/>
              <a:ea typeface="+mn-ea"/>
              <a:sym typeface="+mn-lt"/>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OfficePLUS.cn-1"/>
          <p:cNvGrpSpPr/>
          <p:nvPr/>
        </p:nvGrpSpPr>
        <p:grpSpPr>
          <a:xfrm>
            <a:off x="3643724" y="1569357"/>
            <a:ext cx="4904552" cy="4603750"/>
            <a:chOff x="2444751" y="6350"/>
            <a:chExt cx="7299325" cy="6851650"/>
          </a:xfrm>
        </p:grpSpPr>
        <p:sp>
          <p:nvSpPr>
            <p:cNvPr id="3" name="OfficePLUS.cn-1-1"/>
            <p:cNvSpPr/>
            <p:nvPr/>
          </p:nvSpPr>
          <p:spPr bwMode="auto">
            <a:xfrm>
              <a:off x="2444751" y="1016000"/>
              <a:ext cx="3132138" cy="2282825"/>
            </a:xfrm>
            <a:custGeom>
              <a:gdLst>
                <a:gd name="T0" fmla="*/ 1973 w 1973"/>
                <a:gd name="T1" fmla="*/ 0 h 1438"/>
                <a:gd name="T2" fmla="*/ 1926 w 1973"/>
                <a:gd name="T3" fmla="*/ 37 h 1438"/>
                <a:gd name="T4" fmla="*/ 1874 w 1973"/>
                <a:gd name="T5" fmla="*/ 80 h 1438"/>
                <a:gd name="T6" fmla="*/ 1821 w 1973"/>
                <a:gd name="T7" fmla="*/ 126 h 1438"/>
                <a:gd name="T8" fmla="*/ 1767 w 1973"/>
                <a:gd name="T9" fmla="*/ 177 h 1438"/>
                <a:gd name="T10" fmla="*/ 1711 w 1973"/>
                <a:gd name="T11" fmla="*/ 231 h 1438"/>
                <a:gd name="T12" fmla="*/ 1655 w 1973"/>
                <a:gd name="T13" fmla="*/ 289 h 1438"/>
                <a:gd name="T14" fmla="*/ 1598 w 1973"/>
                <a:gd name="T15" fmla="*/ 351 h 1438"/>
                <a:gd name="T16" fmla="*/ 1544 w 1973"/>
                <a:gd name="T17" fmla="*/ 416 h 1438"/>
                <a:gd name="T18" fmla="*/ 1490 w 1973"/>
                <a:gd name="T19" fmla="*/ 486 h 1438"/>
                <a:gd name="T20" fmla="*/ 1437 w 1973"/>
                <a:gd name="T21" fmla="*/ 560 h 1438"/>
                <a:gd name="T22" fmla="*/ 1386 w 1973"/>
                <a:gd name="T23" fmla="*/ 636 h 1438"/>
                <a:gd name="T24" fmla="*/ 1339 w 1973"/>
                <a:gd name="T25" fmla="*/ 719 h 1438"/>
                <a:gd name="T26" fmla="*/ 1294 w 1973"/>
                <a:gd name="T27" fmla="*/ 802 h 1438"/>
                <a:gd name="T28" fmla="*/ 1254 w 1973"/>
                <a:gd name="T29" fmla="*/ 892 h 1438"/>
                <a:gd name="T30" fmla="*/ 1218 w 1973"/>
                <a:gd name="T31" fmla="*/ 983 h 1438"/>
                <a:gd name="T32" fmla="*/ 1186 w 1973"/>
                <a:gd name="T33" fmla="*/ 1080 h 1438"/>
                <a:gd name="T34" fmla="*/ 1161 w 1973"/>
                <a:gd name="T35" fmla="*/ 1179 h 1438"/>
                <a:gd name="T36" fmla="*/ 1140 w 1973"/>
                <a:gd name="T37" fmla="*/ 1282 h 1438"/>
                <a:gd name="T38" fmla="*/ 1126 w 1973"/>
                <a:gd name="T39" fmla="*/ 1389 h 1438"/>
                <a:gd name="T40" fmla="*/ 1090 w 1973"/>
                <a:gd name="T41" fmla="*/ 1357 h 1438"/>
                <a:gd name="T42" fmla="*/ 1050 w 1973"/>
                <a:gd name="T43" fmla="*/ 1328 h 1438"/>
                <a:gd name="T44" fmla="*/ 1011 w 1973"/>
                <a:gd name="T45" fmla="*/ 1301 h 1438"/>
                <a:gd name="T46" fmla="*/ 968 w 1973"/>
                <a:gd name="T47" fmla="*/ 1278 h 1438"/>
                <a:gd name="T48" fmla="*/ 922 w 1973"/>
                <a:gd name="T49" fmla="*/ 1255 h 1438"/>
                <a:gd name="T50" fmla="*/ 873 w 1973"/>
                <a:gd name="T51" fmla="*/ 1239 h 1438"/>
                <a:gd name="T52" fmla="*/ 821 w 1973"/>
                <a:gd name="T53" fmla="*/ 1223 h 1438"/>
                <a:gd name="T54" fmla="*/ 763 w 1973"/>
                <a:gd name="T55" fmla="*/ 1213 h 1438"/>
                <a:gd name="T56" fmla="*/ 702 w 1973"/>
                <a:gd name="T57" fmla="*/ 1206 h 1438"/>
                <a:gd name="T58" fmla="*/ 634 w 1973"/>
                <a:gd name="T59" fmla="*/ 1205 h 1438"/>
                <a:gd name="T60" fmla="*/ 586 w 1973"/>
                <a:gd name="T61" fmla="*/ 1205 h 1438"/>
                <a:gd name="T62" fmla="*/ 540 w 1973"/>
                <a:gd name="T63" fmla="*/ 1208 h 1438"/>
                <a:gd name="T64" fmla="*/ 497 w 1973"/>
                <a:gd name="T65" fmla="*/ 1213 h 1438"/>
                <a:gd name="T66" fmla="*/ 455 w 1973"/>
                <a:gd name="T67" fmla="*/ 1223 h 1438"/>
                <a:gd name="T68" fmla="*/ 414 w 1973"/>
                <a:gd name="T69" fmla="*/ 1234 h 1438"/>
                <a:gd name="T70" fmla="*/ 372 w 1973"/>
                <a:gd name="T71" fmla="*/ 1250 h 1438"/>
                <a:gd name="T72" fmla="*/ 330 w 1973"/>
                <a:gd name="T73" fmla="*/ 1269 h 1438"/>
                <a:gd name="T74" fmla="*/ 287 w 1973"/>
                <a:gd name="T75" fmla="*/ 1293 h 1438"/>
                <a:gd name="T76" fmla="*/ 241 w 1973"/>
                <a:gd name="T77" fmla="*/ 1321 h 1438"/>
                <a:gd name="T78" fmla="*/ 192 w 1973"/>
                <a:gd name="T79" fmla="*/ 1354 h 1438"/>
                <a:gd name="T80" fmla="*/ 140 w 1973"/>
                <a:gd name="T81" fmla="*/ 1393 h 1438"/>
                <a:gd name="T82" fmla="*/ 85 w 1973"/>
                <a:gd name="T83" fmla="*/ 1438 h 1438"/>
                <a:gd name="T84" fmla="*/ 0 w 1973"/>
                <a:gd name="T85" fmla="*/ 1438 h 1438"/>
                <a:gd name="T86" fmla="*/ 67 w 1973"/>
                <a:gd name="T87" fmla="*/ 1311 h 1438"/>
                <a:gd name="T88" fmla="*/ 139 w 1973"/>
                <a:gd name="T89" fmla="*/ 1190 h 1438"/>
                <a:gd name="T90" fmla="*/ 214 w 1973"/>
                <a:gd name="T91" fmla="*/ 1073 h 1438"/>
                <a:gd name="T92" fmla="*/ 295 w 1973"/>
                <a:gd name="T93" fmla="*/ 961 h 1438"/>
                <a:gd name="T94" fmla="*/ 379 w 1973"/>
                <a:gd name="T95" fmla="*/ 855 h 1438"/>
                <a:gd name="T96" fmla="*/ 468 w 1973"/>
                <a:gd name="T97" fmla="*/ 754 h 1438"/>
                <a:gd name="T98" fmla="*/ 561 w 1973"/>
                <a:gd name="T99" fmla="*/ 659 h 1438"/>
                <a:gd name="T100" fmla="*/ 657 w 1973"/>
                <a:gd name="T101" fmla="*/ 568 h 1438"/>
                <a:gd name="T102" fmla="*/ 759 w 1973"/>
                <a:gd name="T103" fmla="*/ 485 h 1438"/>
                <a:gd name="T104" fmla="*/ 864 w 1973"/>
                <a:gd name="T105" fmla="*/ 407 h 1438"/>
                <a:gd name="T106" fmla="*/ 972 w 1973"/>
                <a:gd name="T107" fmla="*/ 335 h 1438"/>
                <a:gd name="T108" fmla="*/ 1085 w 1973"/>
                <a:gd name="T109" fmla="*/ 270 h 1438"/>
                <a:gd name="T110" fmla="*/ 1201 w 1973"/>
                <a:gd name="T111" fmla="*/ 211 h 1438"/>
                <a:gd name="T112" fmla="*/ 1321 w 1973"/>
                <a:gd name="T113" fmla="*/ 159 h 1438"/>
                <a:gd name="T114" fmla="*/ 1445 w 1973"/>
                <a:gd name="T115" fmla="*/ 113 h 1438"/>
                <a:gd name="T116" fmla="*/ 1572 w 1973"/>
                <a:gd name="T117" fmla="*/ 73 h 1438"/>
                <a:gd name="T118" fmla="*/ 1703 w 1973"/>
                <a:gd name="T119" fmla="*/ 41 h 1438"/>
                <a:gd name="T120" fmla="*/ 1837 w 1973"/>
                <a:gd name="T121" fmla="*/ 18 h 1438"/>
                <a:gd name="T122" fmla="*/ 1973 w 1973"/>
                <a:gd name="T123" fmla="*/ 0 h 14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73" h="1438">
                  <a:moveTo>
                    <a:pt x="1973" y="0"/>
                  </a:moveTo>
                  <a:lnTo>
                    <a:pt x="1926" y="37"/>
                  </a:lnTo>
                  <a:lnTo>
                    <a:pt x="1874" y="80"/>
                  </a:lnTo>
                  <a:lnTo>
                    <a:pt x="1821" y="126"/>
                  </a:lnTo>
                  <a:lnTo>
                    <a:pt x="1767" y="177"/>
                  </a:lnTo>
                  <a:lnTo>
                    <a:pt x="1711" y="231"/>
                  </a:lnTo>
                  <a:lnTo>
                    <a:pt x="1655" y="289"/>
                  </a:lnTo>
                  <a:lnTo>
                    <a:pt x="1598" y="351"/>
                  </a:lnTo>
                  <a:lnTo>
                    <a:pt x="1544" y="416"/>
                  </a:lnTo>
                  <a:lnTo>
                    <a:pt x="1490" y="486"/>
                  </a:lnTo>
                  <a:lnTo>
                    <a:pt x="1437" y="560"/>
                  </a:lnTo>
                  <a:lnTo>
                    <a:pt x="1386" y="636"/>
                  </a:lnTo>
                  <a:lnTo>
                    <a:pt x="1339" y="719"/>
                  </a:lnTo>
                  <a:lnTo>
                    <a:pt x="1294" y="802"/>
                  </a:lnTo>
                  <a:lnTo>
                    <a:pt x="1254" y="892"/>
                  </a:lnTo>
                  <a:lnTo>
                    <a:pt x="1218" y="983"/>
                  </a:lnTo>
                  <a:lnTo>
                    <a:pt x="1186" y="1080"/>
                  </a:lnTo>
                  <a:lnTo>
                    <a:pt x="1161" y="1179"/>
                  </a:lnTo>
                  <a:lnTo>
                    <a:pt x="1140" y="1282"/>
                  </a:lnTo>
                  <a:lnTo>
                    <a:pt x="1126" y="1389"/>
                  </a:lnTo>
                  <a:lnTo>
                    <a:pt x="1090" y="1357"/>
                  </a:lnTo>
                  <a:lnTo>
                    <a:pt x="1050" y="1328"/>
                  </a:lnTo>
                  <a:lnTo>
                    <a:pt x="1011" y="1301"/>
                  </a:lnTo>
                  <a:lnTo>
                    <a:pt x="968" y="1278"/>
                  </a:lnTo>
                  <a:lnTo>
                    <a:pt x="922" y="1255"/>
                  </a:lnTo>
                  <a:lnTo>
                    <a:pt x="873" y="1239"/>
                  </a:lnTo>
                  <a:lnTo>
                    <a:pt x="821" y="1223"/>
                  </a:lnTo>
                  <a:lnTo>
                    <a:pt x="763" y="1213"/>
                  </a:lnTo>
                  <a:lnTo>
                    <a:pt x="702" y="1206"/>
                  </a:lnTo>
                  <a:lnTo>
                    <a:pt x="634" y="1205"/>
                  </a:lnTo>
                  <a:lnTo>
                    <a:pt x="586" y="1205"/>
                  </a:lnTo>
                  <a:lnTo>
                    <a:pt x="540" y="1208"/>
                  </a:lnTo>
                  <a:lnTo>
                    <a:pt x="497" y="1213"/>
                  </a:lnTo>
                  <a:lnTo>
                    <a:pt x="455" y="1223"/>
                  </a:lnTo>
                  <a:lnTo>
                    <a:pt x="414" y="1234"/>
                  </a:lnTo>
                  <a:lnTo>
                    <a:pt x="372" y="1250"/>
                  </a:lnTo>
                  <a:lnTo>
                    <a:pt x="330" y="1269"/>
                  </a:lnTo>
                  <a:lnTo>
                    <a:pt x="287" y="1293"/>
                  </a:lnTo>
                  <a:lnTo>
                    <a:pt x="241" y="1321"/>
                  </a:lnTo>
                  <a:lnTo>
                    <a:pt x="192" y="1354"/>
                  </a:lnTo>
                  <a:lnTo>
                    <a:pt x="140" y="1393"/>
                  </a:lnTo>
                  <a:lnTo>
                    <a:pt x="85" y="1438"/>
                  </a:lnTo>
                  <a:lnTo>
                    <a:pt x="0" y="1438"/>
                  </a:lnTo>
                  <a:lnTo>
                    <a:pt x="67" y="1311"/>
                  </a:lnTo>
                  <a:lnTo>
                    <a:pt x="139" y="1190"/>
                  </a:lnTo>
                  <a:lnTo>
                    <a:pt x="214" y="1073"/>
                  </a:lnTo>
                  <a:lnTo>
                    <a:pt x="295" y="961"/>
                  </a:lnTo>
                  <a:lnTo>
                    <a:pt x="379" y="855"/>
                  </a:lnTo>
                  <a:lnTo>
                    <a:pt x="468" y="754"/>
                  </a:lnTo>
                  <a:lnTo>
                    <a:pt x="561" y="659"/>
                  </a:lnTo>
                  <a:lnTo>
                    <a:pt x="657" y="568"/>
                  </a:lnTo>
                  <a:lnTo>
                    <a:pt x="759" y="485"/>
                  </a:lnTo>
                  <a:lnTo>
                    <a:pt x="864" y="407"/>
                  </a:lnTo>
                  <a:lnTo>
                    <a:pt x="972" y="335"/>
                  </a:lnTo>
                  <a:lnTo>
                    <a:pt x="1085" y="270"/>
                  </a:lnTo>
                  <a:lnTo>
                    <a:pt x="1201" y="211"/>
                  </a:lnTo>
                  <a:lnTo>
                    <a:pt x="1321" y="159"/>
                  </a:lnTo>
                  <a:lnTo>
                    <a:pt x="1445" y="113"/>
                  </a:lnTo>
                  <a:lnTo>
                    <a:pt x="1572" y="73"/>
                  </a:lnTo>
                  <a:lnTo>
                    <a:pt x="1703" y="41"/>
                  </a:lnTo>
                  <a:lnTo>
                    <a:pt x="1837" y="18"/>
                  </a:lnTo>
                  <a:lnTo>
                    <a:pt x="1973" y="0"/>
                  </a:lnTo>
                  <a:close/>
                </a:path>
              </a:pathLst>
            </a:custGeom>
            <a:solidFill>
              <a:srgbClr val="0D8CFE"/>
            </a:solidFill>
            <a:ln w="0">
              <a:noFill/>
              <a:prstDash val="solid"/>
              <a:round/>
            </a:ln>
          </p:spPr>
          <p:txBody>
            <a:bodyPr vert="horz" wrap="square" lIns="91440" tIns="45720" rIns="91440" bIns="45720" numCol="1" anchor="t" anchorCtr="0" compatLnSpc="1"/>
            <a:lstStyle/>
            <a:p>
              <a:endParaRPr lang="zh-CN" altLang="en-US">
                <a:ea typeface="微软雅黑"/>
                <a:cs typeface="微软雅黑" panose="020b0503020204020204" charset="-122"/>
                <a:sym typeface="+mn-lt"/>
              </a:endParaRPr>
            </a:p>
          </p:txBody>
        </p:sp>
        <p:sp>
          <p:nvSpPr>
            <p:cNvPr id="4" name="OfficePLUS.cn-1-2"/>
            <p:cNvSpPr/>
            <p:nvPr/>
          </p:nvSpPr>
          <p:spPr bwMode="auto">
            <a:xfrm>
              <a:off x="4740276" y="3536950"/>
              <a:ext cx="1622425" cy="3321050"/>
            </a:xfrm>
            <a:custGeom>
              <a:gdLst>
                <a:gd name="T0" fmla="*/ 1022 w 1022"/>
                <a:gd name="T1" fmla="*/ 1507 h 2092"/>
                <a:gd name="T2" fmla="*/ 1015 w 1022"/>
                <a:gd name="T3" fmla="*/ 1631 h 2092"/>
                <a:gd name="T4" fmla="*/ 991 w 1022"/>
                <a:gd name="T5" fmla="*/ 1744 h 2092"/>
                <a:gd name="T6" fmla="*/ 951 w 1022"/>
                <a:gd name="T7" fmla="*/ 1844 h 2092"/>
                <a:gd name="T8" fmla="*/ 895 w 1022"/>
                <a:gd name="T9" fmla="*/ 1929 h 2092"/>
                <a:gd name="T10" fmla="*/ 821 w 1022"/>
                <a:gd name="T11" fmla="*/ 1999 h 2092"/>
                <a:gd name="T12" fmla="*/ 731 w 1022"/>
                <a:gd name="T13" fmla="*/ 2049 h 2092"/>
                <a:gd name="T14" fmla="*/ 622 w 1022"/>
                <a:gd name="T15" fmla="*/ 2081 h 2092"/>
                <a:gd name="T16" fmla="*/ 494 w 1022"/>
                <a:gd name="T17" fmla="*/ 2092 h 2092"/>
                <a:gd name="T18" fmla="*/ 374 w 1022"/>
                <a:gd name="T19" fmla="*/ 2082 h 2092"/>
                <a:gd name="T20" fmla="*/ 275 w 1022"/>
                <a:gd name="T21" fmla="*/ 2054 h 2092"/>
                <a:gd name="T22" fmla="*/ 193 w 1022"/>
                <a:gd name="T23" fmla="*/ 2010 h 2092"/>
                <a:gd name="T24" fmla="*/ 129 w 1022"/>
                <a:gd name="T25" fmla="*/ 1950 h 2092"/>
                <a:gd name="T26" fmla="*/ 78 w 1022"/>
                <a:gd name="T27" fmla="*/ 1876 h 2092"/>
                <a:gd name="T28" fmla="*/ 42 w 1022"/>
                <a:gd name="T29" fmla="*/ 1791 h 2092"/>
                <a:gd name="T30" fmla="*/ 17 w 1022"/>
                <a:gd name="T31" fmla="*/ 1695 h 2092"/>
                <a:gd name="T32" fmla="*/ 5 w 1022"/>
                <a:gd name="T33" fmla="*/ 1590 h 2092"/>
                <a:gd name="T34" fmla="*/ 0 w 1022"/>
                <a:gd name="T35" fmla="*/ 1479 h 2092"/>
                <a:gd name="T36" fmla="*/ 255 w 1022"/>
                <a:gd name="T37" fmla="*/ 1540 h 2092"/>
                <a:gd name="T38" fmla="*/ 267 w 1022"/>
                <a:gd name="T39" fmla="*/ 1646 h 2092"/>
                <a:gd name="T40" fmla="*/ 290 w 1022"/>
                <a:gd name="T41" fmla="*/ 1727 h 2092"/>
                <a:gd name="T42" fmla="*/ 329 w 1022"/>
                <a:gd name="T43" fmla="*/ 1787 h 2092"/>
                <a:gd name="T44" fmla="*/ 385 w 1022"/>
                <a:gd name="T45" fmla="*/ 1824 h 2092"/>
                <a:gd name="T46" fmla="*/ 457 w 1022"/>
                <a:gd name="T47" fmla="*/ 1843 h 2092"/>
                <a:gd name="T48" fmla="*/ 545 w 1022"/>
                <a:gd name="T49" fmla="*/ 1844 h 2092"/>
                <a:gd name="T50" fmla="*/ 618 w 1022"/>
                <a:gd name="T51" fmla="*/ 1830 h 2092"/>
                <a:gd name="T52" fmla="*/ 669 w 1022"/>
                <a:gd name="T53" fmla="*/ 1804 h 2092"/>
                <a:gd name="T54" fmla="*/ 704 w 1022"/>
                <a:gd name="T55" fmla="*/ 1765 h 2092"/>
                <a:gd name="T56" fmla="*/ 725 w 1022"/>
                <a:gd name="T57" fmla="*/ 1714 h 2092"/>
                <a:gd name="T58" fmla="*/ 736 w 1022"/>
                <a:gd name="T59" fmla="*/ 1654 h 2092"/>
                <a:gd name="T60" fmla="*/ 739 w 1022"/>
                <a:gd name="T61" fmla="*/ 1585 h 2092"/>
                <a:gd name="T62" fmla="*/ 740 w 1022"/>
                <a:gd name="T63" fmla="*/ 1507 h 2092"/>
                <a:gd name="T64" fmla="*/ 1018 w 1022"/>
                <a:gd name="T65" fmla="*/ 0 h 209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2" h="2092">
                  <a:moveTo>
                    <a:pt x="1018" y="0"/>
                  </a:moveTo>
                  <a:lnTo>
                    <a:pt x="1022" y="1507"/>
                  </a:lnTo>
                  <a:lnTo>
                    <a:pt x="1021" y="1571"/>
                  </a:lnTo>
                  <a:lnTo>
                    <a:pt x="1015" y="1631"/>
                  </a:lnTo>
                  <a:lnTo>
                    <a:pt x="1005" y="1689"/>
                  </a:lnTo>
                  <a:lnTo>
                    <a:pt x="991" y="1744"/>
                  </a:lnTo>
                  <a:lnTo>
                    <a:pt x="973" y="1795"/>
                  </a:lnTo>
                  <a:lnTo>
                    <a:pt x="951" y="1844"/>
                  </a:lnTo>
                  <a:lnTo>
                    <a:pt x="926" y="1889"/>
                  </a:lnTo>
                  <a:lnTo>
                    <a:pt x="895" y="1929"/>
                  </a:lnTo>
                  <a:lnTo>
                    <a:pt x="860" y="1965"/>
                  </a:lnTo>
                  <a:lnTo>
                    <a:pt x="821" y="1999"/>
                  </a:lnTo>
                  <a:lnTo>
                    <a:pt x="778" y="2027"/>
                  </a:lnTo>
                  <a:lnTo>
                    <a:pt x="731" y="2049"/>
                  </a:lnTo>
                  <a:lnTo>
                    <a:pt x="678" y="2068"/>
                  </a:lnTo>
                  <a:lnTo>
                    <a:pt x="622" y="2081"/>
                  </a:lnTo>
                  <a:lnTo>
                    <a:pt x="559" y="2089"/>
                  </a:lnTo>
                  <a:lnTo>
                    <a:pt x="494" y="2092"/>
                  </a:lnTo>
                  <a:lnTo>
                    <a:pt x="431" y="2089"/>
                  </a:lnTo>
                  <a:lnTo>
                    <a:pt x="374" y="2082"/>
                  </a:lnTo>
                  <a:lnTo>
                    <a:pt x="322" y="2071"/>
                  </a:lnTo>
                  <a:lnTo>
                    <a:pt x="275" y="2054"/>
                  </a:lnTo>
                  <a:lnTo>
                    <a:pt x="232" y="2033"/>
                  </a:lnTo>
                  <a:lnTo>
                    <a:pt x="193" y="2010"/>
                  </a:lnTo>
                  <a:lnTo>
                    <a:pt x="159" y="1982"/>
                  </a:lnTo>
                  <a:lnTo>
                    <a:pt x="129" y="1950"/>
                  </a:lnTo>
                  <a:lnTo>
                    <a:pt x="101" y="1915"/>
                  </a:lnTo>
                  <a:lnTo>
                    <a:pt x="78" y="1876"/>
                  </a:lnTo>
                  <a:lnTo>
                    <a:pt x="59" y="1836"/>
                  </a:lnTo>
                  <a:lnTo>
                    <a:pt x="42" y="1791"/>
                  </a:lnTo>
                  <a:lnTo>
                    <a:pt x="28" y="1745"/>
                  </a:lnTo>
                  <a:lnTo>
                    <a:pt x="17" y="1695"/>
                  </a:lnTo>
                  <a:lnTo>
                    <a:pt x="10" y="1645"/>
                  </a:lnTo>
                  <a:lnTo>
                    <a:pt x="5" y="1590"/>
                  </a:lnTo>
                  <a:lnTo>
                    <a:pt x="0" y="1536"/>
                  </a:lnTo>
                  <a:lnTo>
                    <a:pt x="0" y="1479"/>
                  </a:lnTo>
                  <a:lnTo>
                    <a:pt x="254" y="1479"/>
                  </a:lnTo>
                  <a:lnTo>
                    <a:pt x="255" y="1540"/>
                  </a:lnTo>
                  <a:lnTo>
                    <a:pt x="260" y="1596"/>
                  </a:lnTo>
                  <a:lnTo>
                    <a:pt x="267" y="1646"/>
                  </a:lnTo>
                  <a:lnTo>
                    <a:pt x="278" y="1689"/>
                  </a:lnTo>
                  <a:lnTo>
                    <a:pt x="290" y="1727"/>
                  </a:lnTo>
                  <a:lnTo>
                    <a:pt x="308" y="1760"/>
                  </a:lnTo>
                  <a:lnTo>
                    <a:pt x="329" y="1787"/>
                  </a:lnTo>
                  <a:lnTo>
                    <a:pt x="356" y="1808"/>
                  </a:lnTo>
                  <a:lnTo>
                    <a:pt x="385" y="1824"/>
                  </a:lnTo>
                  <a:lnTo>
                    <a:pt x="418" y="1837"/>
                  </a:lnTo>
                  <a:lnTo>
                    <a:pt x="457" y="1843"/>
                  </a:lnTo>
                  <a:lnTo>
                    <a:pt x="501" y="1845"/>
                  </a:lnTo>
                  <a:lnTo>
                    <a:pt x="545" y="1844"/>
                  </a:lnTo>
                  <a:lnTo>
                    <a:pt x="584" y="1838"/>
                  </a:lnTo>
                  <a:lnTo>
                    <a:pt x="618" y="1830"/>
                  </a:lnTo>
                  <a:lnTo>
                    <a:pt x="646" y="1817"/>
                  </a:lnTo>
                  <a:lnTo>
                    <a:pt x="669" y="1804"/>
                  </a:lnTo>
                  <a:lnTo>
                    <a:pt x="689" y="1785"/>
                  </a:lnTo>
                  <a:lnTo>
                    <a:pt x="704" y="1765"/>
                  </a:lnTo>
                  <a:lnTo>
                    <a:pt x="715" y="1741"/>
                  </a:lnTo>
                  <a:lnTo>
                    <a:pt x="725" y="1714"/>
                  </a:lnTo>
                  <a:lnTo>
                    <a:pt x="731" y="1685"/>
                  </a:lnTo>
                  <a:lnTo>
                    <a:pt x="736" y="1654"/>
                  </a:lnTo>
                  <a:lnTo>
                    <a:pt x="738" y="1621"/>
                  </a:lnTo>
                  <a:lnTo>
                    <a:pt x="739" y="1585"/>
                  </a:lnTo>
                  <a:lnTo>
                    <a:pt x="740" y="1547"/>
                  </a:lnTo>
                  <a:lnTo>
                    <a:pt x="740" y="1507"/>
                  </a:lnTo>
                  <a:lnTo>
                    <a:pt x="740" y="4"/>
                  </a:lnTo>
                  <a:lnTo>
                    <a:pt x="1018" y="0"/>
                  </a:lnTo>
                  <a:close/>
                </a:path>
              </a:pathLst>
            </a:custGeom>
            <a:solidFill>
              <a:schemeClr val="bg1">
                <a:lumMod val="75000"/>
              </a:schemeClr>
            </a:solidFill>
            <a:ln w="0">
              <a:noFill/>
              <a:prstDash val="solid"/>
              <a:round/>
            </a:ln>
          </p:spPr>
          <p:txBody>
            <a:bodyPr vert="horz" wrap="square" lIns="91440" tIns="45720" rIns="91440" bIns="45720" numCol="1" anchor="t" anchorCtr="0" compatLnSpc="1"/>
            <a:lstStyle/>
            <a:p>
              <a:endParaRPr lang="zh-CN" altLang="en-US">
                <a:ea typeface="微软雅黑"/>
                <a:cs typeface="微软雅黑" panose="020b0503020204020204" charset="-122"/>
                <a:sym typeface="+mn-lt"/>
              </a:endParaRPr>
            </a:p>
          </p:txBody>
        </p:sp>
        <p:sp>
          <p:nvSpPr>
            <p:cNvPr id="5" name="OfficePLUS.cn-1-3"/>
            <p:cNvSpPr/>
            <p:nvPr/>
          </p:nvSpPr>
          <p:spPr bwMode="auto">
            <a:xfrm>
              <a:off x="6619876" y="1019175"/>
              <a:ext cx="3124200" cy="2378075"/>
            </a:xfrm>
            <a:custGeom>
              <a:gdLst>
                <a:gd name="T0" fmla="*/ 0 w 1968"/>
                <a:gd name="T1" fmla="*/ 0 h 1498"/>
                <a:gd name="T2" fmla="*/ 136 w 1968"/>
                <a:gd name="T3" fmla="*/ 20 h 1498"/>
                <a:gd name="T4" fmla="*/ 271 w 1968"/>
                <a:gd name="T5" fmla="*/ 46 h 1498"/>
                <a:gd name="T6" fmla="*/ 402 w 1968"/>
                <a:gd name="T7" fmla="*/ 80 h 1498"/>
                <a:gd name="T8" fmla="*/ 532 w 1968"/>
                <a:gd name="T9" fmla="*/ 120 h 1498"/>
                <a:gd name="T10" fmla="*/ 656 w 1968"/>
                <a:gd name="T11" fmla="*/ 168 h 1498"/>
                <a:gd name="T12" fmla="*/ 779 w 1968"/>
                <a:gd name="T13" fmla="*/ 222 h 1498"/>
                <a:gd name="T14" fmla="*/ 896 w 1968"/>
                <a:gd name="T15" fmla="*/ 283 h 1498"/>
                <a:gd name="T16" fmla="*/ 1010 w 1968"/>
                <a:gd name="T17" fmla="*/ 350 h 1498"/>
                <a:gd name="T18" fmla="*/ 1120 w 1968"/>
                <a:gd name="T19" fmla="*/ 424 h 1498"/>
                <a:gd name="T20" fmla="*/ 1228 w 1968"/>
                <a:gd name="T21" fmla="*/ 503 h 1498"/>
                <a:gd name="T22" fmla="*/ 1329 w 1968"/>
                <a:gd name="T23" fmla="*/ 590 h 1498"/>
                <a:gd name="T24" fmla="*/ 1425 w 1968"/>
                <a:gd name="T25" fmla="*/ 682 h 1498"/>
                <a:gd name="T26" fmla="*/ 1519 w 1968"/>
                <a:gd name="T27" fmla="*/ 779 h 1498"/>
                <a:gd name="T28" fmla="*/ 1607 w 1968"/>
                <a:gd name="T29" fmla="*/ 883 h 1498"/>
                <a:gd name="T30" fmla="*/ 1689 w 1968"/>
                <a:gd name="T31" fmla="*/ 991 h 1498"/>
                <a:gd name="T32" fmla="*/ 1767 w 1968"/>
                <a:gd name="T33" fmla="*/ 1106 h 1498"/>
                <a:gd name="T34" fmla="*/ 1839 w 1968"/>
                <a:gd name="T35" fmla="*/ 1224 h 1498"/>
                <a:gd name="T36" fmla="*/ 1906 w 1968"/>
                <a:gd name="T37" fmla="*/ 1348 h 1498"/>
                <a:gd name="T38" fmla="*/ 1968 w 1968"/>
                <a:gd name="T39" fmla="*/ 1478 h 1498"/>
                <a:gd name="T40" fmla="*/ 1883 w 1968"/>
                <a:gd name="T41" fmla="*/ 1498 h 1498"/>
                <a:gd name="T42" fmla="*/ 1846 w 1968"/>
                <a:gd name="T43" fmla="*/ 1459 h 1498"/>
                <a:gd name="T44" fmla="*/ 1809 w 1968"/>
                <a:gd name="T45" fmla="*/ 1422 h 1498"/>
                <a:gd name="T46" fmla="*/ 1771 w 1968"/>
                <a:gd name="T47" fmla="*/ 1386 h 1498"/>
                <a:gd name="T48" fmla="*/ 1732 w 1968"/>
                <a:gd name="T49" fmla="*/ 1354 h 1498"/>
                <a:gd name="T50" fmla="*/ 1690 w 1968"/>
                <a:gd name="T51" fmla="*/ 1323 h 1498"/>
                <a:gd name="T52" fmla="*/ 1647 w 1968"/>
                <a:gd name="T53" fmla="*/ 1296 h 1498"/>
                <a:gd name="T54" fmla="*/ 1601 w 1968"/>
                <a:gd name="T55" fmla="*/ 1273 h 1498"/>
                <a:gd name="T56" fmla="*/ 1552 w 1968"/>
                <a:gd name="T57" fmla="*/ 1253 h 1498"/>
                <a:gd name="T58" fmla="*/ 1499 w 1968"/>
                <a:gd name="T59" fmla="*/ 1238 h 1498"/>
                <a:gd name="T60" fmla="*/ 1442 w 1968"/>
                <a:gd name="T61" fmla="*/ 1227 h 1498"/>
                <a:gd name="T62" fmla="*/ 1379 w 1968"/>
                <a:gd name="T63" fmla="*/ 1218 h 1498"/>
                <a:gd name="T64" fmla="*/ 1311 w 1968"/>
                <a:gd name="T65" fmla="*/ 1217 h 1498"/>
                <a:gd name="T66" fmla="*/ 1267 w 1968"/>
                <a:gd name="T67" fmla="*/ 1217 h 1498"/>
                <a:gd name="T68" fmla="*/ 1223 w 1968"/>
                <a:gd name="T69" fmla="*/ 1220 h 1498"/>
                <a:gd name="T70" fmla="*/ 1182 w 1968"/>
                <a:gd name="T71" fmla="*/ 1225 h 1498"/>
                <a:gd name="T72" fmla="*/ 1141 w 1968"/>
                <a:gd name="T73" fmla="*/ 1234 h 1498"/>
                <a:gd name="T74" fmla="*/ 1101 w 1968"/>
                <a:gd name="T75" fmla="*/ 1245 h 1498"/>
                <a:gd name="T76" fmla="*/ 1059 w 1968"/>
                <a:gd name="T77" fmla="*/ 1260 h 1498"/>
                <a:gd name="T78" fmla="*/ 1017 w 1968"/>
                <a:gd name="T79" fmla="*/ 1278 h 1498"/>
                <a:gd name="T80" fmla="*/ 972 w 1968"/>
                <a:gd name="T81" fmla="*/ 1302 h 1498"/>
                <a:gd name="T82" fmla="*/ 925 w 1968"/>
                <a:gd name="T83" fmla="*/ 1330 h 1498"/>
                <a:gd name="T84" fmla="*/ 875 w 1968"/>
                <a:gd name="T85" fmla="*/ 1363 h 1498"/>
                <a:gd name="T86" fmla="*/ 860 w 1968"/>
                <a:gd name="T87" fmla="*/ 1259 h 1498"/>
                <a:gd name="T88" fmla="*/ 837 w 1968"/>
                <a:gd name="T89" fmla="*/ 1158 h 1498"/>
                <a:gd name="T90" fmla="*/ 809 w 1968"/>
                <a:gd name="T91" fmla="*/ 1061 h 1498"/>
                <a:gd name="T92" fmla="*/ 776 w 1968"/>
                <a:gd name="T93" fmla="*/ 968 h 1498"/>
                <a:gd name="T94" fmla="*/ 738 w 1968"/>
                <a:gd name="T95" fmla="*/ 877 h 1498"/>
                <a:gd name="T96" fmla="*/ 697 w 1968"/>
                <a:gd name="T97" fmla="*/ 791 h 1498"/>
                <a:gd name="T98" fmla="*/ 651 w 1968"/>
                <a:gd name="T99" fmla="*/ 707 h 1498"/>
                <a:gd name="T100" fmla="*/ 602 w 1968"/>
                <a:gd name="T101" fmla="*/ 628 h 1498"/>
                <a:gd name="T102" fmla="*/ 550 w 1968"/>
                <a:gd name="T103" fmla="*/ 552 h 1498"/>
                <a:gd name="T104" fmla="*/ 496 w 1968"/>
                <a:gd name="T105" fmla="*/ 480 h 1498"/>
                <a:gd name="T106" fmla="*/ 440 w 1968"/>
                <a:gd name="T107" fmla="*/ 412 h 1498"/>
                <a:gd name="T108" fmla="*/ 384 w 1968"/>
                <a:gd name="T109" fmla="*/ 347 h 1498"/>
                <a:gd name="T110" fmla="*/ 327 w 1968"/>
                <a:gd name="T111" fmla="*/ 286 h 1498"/>
                <a:gd name="T112" fmla="*/ 270 w 1968"/>
                <a:gd name="T113" fmla="*/ 229 h 1498"/>
                <a:gd name="T114" fmla="*/ 213 w 1968"/>
                <a:gd name="T115" fmla="*/ 176 h 1498"/>
                <a:gd name="T116" fmla="*/ 157 w 1968"/>
                <a:gd name="T117" fmla="*/ 126 h 1498"/>
                <a:gd name="T118" fmla="*/ 103 w 1968"/>
                <a:gd name="T119" fmla="*/ 81 h 1498"/>
                <a:gd name="T120" fmla="*/ 50 w 1968"/>
                <a:gd name="T121" fmla="*/ 38 h 1498"/>
                <a:gd name="T122" fmla="*/ 0 w 1968"/>
                <a:gd name="T123" fmla="*/ 0 h 149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68" h="1498">
                  <a:moveTo>
                    <a:pt x="0" y="0"/>
                  </a:moveTo>
                  <a:lnTo>
                    <a:pt x="136" y="20"/>
                  </a:lnTo>
                  <a:lnTo>
                    <a:pt x="271" y="46"/>
                  </a:lnTo>
                  <a:lnTo>
                    <a:pt x="402" y="80"/>
                  </a:lnTo>
                  <a:lnTo>
                    <a:pt x="532" y="120"/>
                  </a:lnTo>
                  <a:lnTo>
                    <a:pt x="656" y="168"/>
                  </a:lnTo>
                  <a:lnTo>
                    <a:pt x="779" y="222"/>
                  </a:lnTo>
                  <a:lnTo>
                    <a:pt x="896" y="283"/>
                  </a:lnTo>
                  <a:lnTo>
                    <a:pt x="1010" y="350"/>
                  </a:lnTo>
                  <a:lnTo>
                    <a:pt x="1120" y="424"/>
                  </a:lnTo>
                  <a:lnTo>
                    <a:pt x="1228" y="503"/>
                  </a:lnTo>
                  <a:lnTo>
                    <a:pt x="1329" y="590"/>
                  </a:lnTo>
                  <a:lnTo>
                    <a:pt x="1425" y="682"/>
                  </a:lnTo>
                  <a:lnTo>
                    <a:pt x="1519" y="779"/>
                  </a:lnTo>
                  <a:lnTo>
                    <a:pt x="1607" y="883"/>
                  </a:lnTo>
                  <a:lnTo>
                    <a:pt x="1689" y="991"/>
                  </a:lnTo>
                  <a:lnTo>
                    <a:pt x="1767" y="1106"/>
                  </a:lnTo>
                  <a:lnTo>
                    <a:pt x="1839" y="1224"/>
                  </a:lnTo>
                  <a:lnTo>
                    <a:pt x="1906" y="1348"/>
                  </a:lnTo>
                  <a:lnTo>
                    <a:pt x="1968" y="1478"/>
                  </a:lnTo>
                  <a:lnTo>
                    <a:pt x="1883" y="1498"/>
                  </a:lnTo>
                  <a:lnTo>
                    <a:pt x="1846" y="1459"/>
                  </a:lnTo>
                  <a:lnTo>
                    <a:pt x="1809" y="1422"/>
                  </a:lnTo>
                  <a:lnTo>
                    <a:pt x="1771" y="1386"/>
                  </a:lnTo>
                  <a:lnTo>
                    <a:pt x="1732" y="1354"/>
                  </a:lnTo>
                  <a:lnTo>
                    <a:pt x="1690" y="1323"/>
                  </a:lnTo>
                  <a:lnTo>
                    <a:pt x="1647" y="1296"/>
                  </a:lnTo>
                  <a:lnTo>
                    <a:pt x="1601" y="1273"/>
                  </a:lnTo>
                  <a:lnTo>
                    <a:pt x="1552" y="1253"/>
                  </a:lnTo>
                  <a:lnTo>
                    <a:pt x="1499" y="1238"/>
                  </a:lnTo>
                  <a:lnTo>
                    <a:pt x="1442" y="1227"/>
                  </a:lnTo>
                  <a:lnTo>
                    <a:pt x="1379" y="1218"/>
                  </a:lnTo>
                  <a:lnTo>
                    <a:pt x="1311" y="1217"/>
                  </a:lnTo>
                  <a:lnTo>
                    <a:pt x="1267" y="1217"/>
                  </a:lnTo>
                  <a:lnTo>
                    <a:pt x="1223" y="1220"/>
                  </a:lnTo>
                  <a:lnTo>
                    <a:pt x="1182" y="1225"/>
                  </a:lnTo>
                  <a:lnTo>
                    <a:pt x="1141" y="1234"/>
                  </a:lnTo>
                  <a:lnTo>
                    <a:pt x="1101" y="1245"/>
                  </a:lnTo>
                  <a:lnTo>
                    <a:pt x="1059" y="1260"/>
                  </a:lnTo>
                  <a:lnTo>
                    <a:pt x="1017" y="1278"/>
                  </a:lnTo>
                  <a:lnTo>
                    <a:pt x="972" y="1302"/>
                  </a:lnTo>
                  <a:lnTo>
                    <a:pt x="925" y="1330"/>
                  </a:lnTo>
                  <a:lnTo>
                    <a:pt x="875" y="1363"/>
                  </a:lnTo>
                  <a:lnTo>
                    <a:pt x="860" y="1259"/>
                  </a:lnTo>
                  <a:lnTo>
                    <a:pt x="837" y="1158"/>
                  </a:lnTo>
                  <a:lnTo>
                    <a:pt x="809" y="1061"/>
                  </a:lnTo>
                  <a:lnTo>
                    <a:pt x="776" y="968"/>
                  </a:lnTo>
                  <a:lnTo>
                    <a:pt x="738" y="877"/>
                  </a:lnTo>
                  <a:lnTo>
                    <a:pt x="697" y="791"/>
                  </a:lnTo>
                  <a:lnTo>
                    <a:pt x="651" y="707"/>
                  </a:lnTo>
                  <a:lnTo>
                    <a:pt x="602" y="628"/>
                  </a:lnTo>
                  <a:lnTo>
                    <a:pt x="550" y="552"/>
                  </a:lnTo>
                  <a:lnTo>
                    <a:pt x="496" y="480"/>
                  </a:lnTo>
                  <a:lnTo>
                    <a:pt x="440" y="412"/>
                  </a:lnTo>
                  <a:lnTo>
                    <a:pt x="384" y="347"/>
                  </a:lnTo>
                  <a:lnTo>
                    <a:pt x="327" y="286"/>
                  </a:lnTo>
                  <a:lnTo>
                    <a:pt x="270" y="229"/>
                  </a:lnTo>
                  <a:lnTo>
                    <a:pt x="213" y="176"/>
                  </a:lnTo>
                  <a:lnTo>
                    <a:pt x="157" y="126"/>
                  </a:lnTo>
                  <a:lnTo>
                    <a:pt x="103" y="81"/>
                  </a:lnTo>
                  <a:lnTo>
                    <a:pt x="50" y="38"/>
                  </a:lnTo>
                  <a:lnTo>
                    <a:pt x="0" y="0"/>
                  </a:lnTo>
                  <a:close/>
                </a:path>
              </a:pathLst>
            </a:custGeom>
            <a:solidFill>
              <a:schemeClr val="accent4"/>
            </a:solidFill>
            <a:ln w="0">
              <a:noFill/>
              <a:prstDash val="solid"/>
              <a:round/>
            </a:ln>
          </p:spPr>
          <p:txBody>
            <a:bodyPr vert="horz" wrap="square" lIns="91440" tIns="45720" rIns="91440" bIns="45720" numCol="1" anchor="t" anchorCtr="0" compatLnSpc="1"/>
            <a:lstStyle/>
            <a:p>
              <a:endParaRPr lang="zh-CN" altLang="en-US">
                <a:ea typeface="微软雅黑"/>
                <a:cs typeface="微软雅黑" panose="020b0503020204020204" charset="-122"/>
                <a:sym typeface="+mn-lt"/>
              </a:endParaRPr>
            </a:p>
          </p:txBody>
        </p:sp>
        <p:sp>
          <p:nvSpPr>
            <p:cNvPr id="6" name="OfficePLUS.cn-1-4"/>
            <p:cNvSpPr/>
            <p:nvPr/>
          </p:nvSpPr>
          <p:spPr bwMode="auto">
            <a:xfrm>
              <a:off x="5819776" y="6350"/>
              <a:ext cx="600075" cy="695325"/>
            </a:xfrm>
            <a:custGeom>
              <a:gdLst>
                <a:gd name="T0" fmla="*/ 56 w 378"/>
                <a:gd name="T1" fmla="*/ 0 h 438"/>
                <a:gd name="T2" fmla="*/ 321 w 378"/>
                <a:gd name="T3" fmla="*/ 0 h 438"/>
                <a:gd name="T4" fmla="*/ 378 w 378"/>
                <a:gd name="T5" fmla="*/ 438 h 438"/>
                <a:gd name="T6" fmla="*/ 0 w 378"/>
                <a:gd name="T7" fmla="*/ 438 h 438"/>
                <a:gd name="T8" fmla="*/ 56 w 378"/>
                <a:gd name="T9" fmla="*/ 0 h 438"/>
              </a:gdLst>
              <a:cxnLst>
                <a:cxn ang="0">
                  <a:pos x="T0" y="T1"/>
                </a:cxn>
                <a:cxn ang="0">
                  <a:pos x="T2" y="T3"/>
                </a:cxn>
                <a:cxn ang="0">
                  <a:pos x="T4" y="T5"/>
                </a:cxn>
                <a:cxn ang="0">
                  <a:pos x="T6" y="T7"/>
                </a:cxn>
                <a:cxn ang="0">
                  <a:pos x="T8" y="T9"/>
                </a:cxn>
              </a:cxnLst>
              <a:rect l="0" t="0" r="r" b="b"/>
              <a:pathLst>
                <a:path w="378" h="438">
                  <a:moveTo>
                    <a:pt x="56" y="0"/>
                  </a:moveTo>
                  <a:lnTo>
                    <a:pt x="321" y="0"/>
                  </a:lnTo>
                  <a:lnTo>
                    <a:pt x="378" y="438"/>
                  </a:lnTo>
                  <a:lnTo>
                    <a:pt x="0" y="438"/>
                  </a:lnTo>
                  <a:lnTo>
                    <a:pt x="56" y="0"/>
                  </a:lnTo>
                  <a:close/>
                </a:path>
              </a:pathLst>
            </a:custGeom>
            <a:solidFill>
              <a:schemeClr val="bg1">
                <a:lumMod val="75000"/>
              </a:schemeClr>
            </a:solidFill>
            <a:ln w="0">
              <a:noFill/>
              <a:prstDash val="solid"/>
              <a:round/>
            </a:ln>
          </p:spPr>
          <p:txBody>
            <a:bodyPr vert="horz" wrap="square" lIns="91440" tIns="45720" rIns="91440" bIns="45720" numCol="1" anchor="t" anchorCtr="0" compatLnSpc="1"/>
            <a:lstStyle/>
            <a:p>
              <a:endParaRPr lang="zh-CN" altLang="en-US">
                <a:ea typeface="微软雅黑"/>
                <a:cs typeface="微软雅黑" panose="020b0503020204020204" charset="-122"/>
                <a:sym typeface="+mn-lt"/>
              </a:endParaRPr>
            </a:p>
          </p:txBody>
        </p:sp>
        <p:sp>
          <p:nvSpPr>
            <p:cNvPr id="7" name="OfficePLUS.cn-1-5"/>
            <p:cNvSpPr/>
            <p:nvPr/>
          </p:nvSpPr>
          <p:spPr bwMode="auto">
            <a:xfrm>
              <a:off x="6267451" y="1090613"/>
              <a:ext cx="1454150" cy="2168525"/>
            </a:xfrm>
            <a:custGeom>
              <a:gdLst>
                <a:gd name="T0" fmla="*/ 0 w 916"/>
                <a:gd name="T1" fmla="*/ 0 h 1366"/>
                <a:gd name="T2" fmla="*/ 43 w 916"/>
                <a:gd name="T3" fmla="*/ 31 h 1366"/>
                <a:gd name="T4" fmla="*/ 91 w 916"/>
                <a:gd name="T5" fmla="*/ 66 h 1366"/>
                <a:gd name="T6" fmla="*/ 141 w 916"/>
                <a:gd name="T7" fmla="*/ 105 h 1366"/>
                <a:gd name="T8" fmla="*/ 194 w 916"/>
                <a:gd name="T9" fmla="*/ 148 h 1366"/>
                <a:gd name="T10" fmla="*/ 249 w 916"/>
                <a:gd name="T11" fmla="*/ 195 h 1366"/>
                <a:gd name="T12" fmla="*/ 305 w 916"/>
                <a:gd name="T13" fmla="*/ 245 h 1366"/>
                <a:gd name="T14" fmla="*/ 364 w 916"/>
                <a:gd name="T15" fmla="*/ 301 h 1366"/>
                <a:gd name="T16" fmla="*/ 421 w 916"/>
                <a:gd name="T17" fmla="*/ 361 h 1366"/>
                <a:gd name="T18" fmla="*/ 478 w 916"/>
                <a:gd name="T19" fmla="*/ 424 h 1366"/>
                <a:gd name="T20" fmla="*/ 535 w 916"/>
                <a:gd name="T21" fmla="*/ 491 h 1366"/>
                <a:gd name="T22" fmla="*/ 590 w 916"/>
                <a:gd name="T23" fmla="*/ 562 h 1366"/>
                <a:gd name="T24" fmla="*/ 643 w 916"/>
                <a:gd name="T25" fmla="*/ 637 h 1366"/>
                <a:gd name="T26" fmla="*/ 693 w 916"/>
                <a:gd name="T27" fmla="*/ 715 h 1366"/>
                <a:gd name="T28" fmla="*/ 739 w 916"/>
                <a:gd name="T29" fmla="*/ 797 h 1366"/>
                <a:gd name="T30" fmla="*/ 782 w 916"/>
                <a:gd name="T31" fmla="*/ 884 h 1366"/>
                <a:gd name="T32" fmla="*/ 820 w 916"/>
                <a:gd name="T33" fmla="*/ 973 h 1366"/>
                <a:gd name="T34" fmla="*/ 853 w 916"/>
                <a:gd name="T35" fmla="*/ 1066 h 1366"/>
                <a:gd name="T36" fmla="*/ 881 w 916"/>
                <a:gd name="T37" fmla="*/ 1162 h 1366"/>
                <a:gd name="T38" fmla="*/ 902 w 916"/>
                <a:gd name="T39" fmla="*/ 1263 h 1366"/>
                <a:gd name="T40" fmla="*/ 916 w 916"/>
                <a:gd name="T41" fmla="*/ 1366 h 1366"/>
                <a:gd name="T42" fmla="*/ 873 w 916"/>
                <a:gd name="T43" fmla="*/ 1331 h 1366"/>
                <a:gd name="T44" fmla="*/ 829 w 916"/>
                <a:gd name="T45" fmla="*/ 1299 h 1366"/>
                <a:gd name="T46" fmla="*/ 785 w 916"/>
                <a:gd name="T47" fmla="*/ 1270 h 1366"/>
                <a:gd name="T48" fmla="*/ 739 w 916"/>
                <a:gd name="T49" fmla="*/ 1243 h 1366"/>
                <a:gd name="T50" fmla="*/ 693 w 916"/>
                <a:gd name="T51" fmla="*/ 1219 h 1366"/>
                <a:gd name="T52" fmla="*/ 643 w 916"/>
                <a:gd name="T53" fmla="*/ 1201 h 1366"/>
                <a:gd name="T54" fmla="*/ 590 w 916"/>
                <a:gd name="T55" fmla="*/ 1186 h 1366"/>
                <a:gd name="T56" fmla="*/ 534 w 916"/>
                <a:gd name="T57" fmla="*/ 1173 h 1366"/>
                <a:gd name="T58" fmla="*/ 474 w 916"/>
                <a:gd name="T59" fmla="*/ 1166 h 1366"/>
                <a:gd name="T60" fmla="*/ 408 w 916"/>
                <a:gd name="T61" fmla="*/ 1165 h 1366"/>
                <a:gd name="T62" fmla="*/ 347 w 916"/>
                <a:gd name="T63" fmla="*/ 1166 h 1366"/>
                <a:gd name="T64" fmla="*/ 290 w 916"/>
                <a:gd name="T65" fmla="*/ 1173 h 1366"/>
                <a:gd name="T66" fmla="*/ 237 w 916"/>
                <a:gd name="T67" fmla="*/ 1183 h 1366"/>
                <a:gd name="T68" fmla="*/ 185 w 916"/>
                <a:gd name="T69" fmla="*/ 1197 h 1366"/>
                <a:gd name="T70" fmla="*/ 138 w 916"/>
                <a:gd name="T71" fmla="*/ 1217 h 1366"/>
                <a:gd name="T72" fmla="*/ 91 w 916"/>
                <a:gd name="T73" fmla="*/ 1239 h 1366"/>
                <a:gd name="T74" fmla="*/ 46 w 916"/>
                <a:gd name="T75" fmla="*/ 1264 h 1366"/>
                <a:gd name="T76" fmla="*/ 0 w 916"/>
                <a:gd name="T77" fmla="*/ 1295 h 1366"/>
                <a:gd name="T78" fmla="*/ 0 w 916"/>
                <a:gd name="T79" fmla="*/ 0 h 136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16" h="1366">
                  <a:moveTo>
                    <a:pt x="0" y="0"/>
                  </a:moveTo>
                  <a:lnTo>
                    <a:pt x="43" y="31"/>
                  </a:lnTo>
                  <a:lnTo>
                    <a:pt x="91" y="66"/>
                  </a:lnTo>
                  <a:lnTo>
                    <a:pt x="141" y="105"/>
                  </a:lnTo>
                  <a:lnTo>
                    <a:pt x="194" y="148"/>
                  </a:lnTo>
                  <a:lnTo>
                    <a:pt x="249" y="195"/>
                  </a:lnTo>
                  <a:lnTo>
                    <a:pt x="305" y="245"/>
                  </a:lnTo>
                  <a:lnTo>
                    <a:pt x="364" y="301"/>
                  </a:lnTo>
                  <a:lnTo>
                    <a:pt x="421" y="361"/>
                  </a:lnTo>
                  <a:lnTo>
                    <a:pt x="478" y="424"/>
                  </a:lnTo>
                  <a:lnTo>
                    <a:pt x="535" y="491"/>
                  </a:lnTo>
                  <a:lnTo>
                    <a:pt x="590" y="562"/>
                  </a:lnTo>
                  <a:lnTo>
                    <a:pt x="643" y="637"/>
                  </a:lnTo>
                  <a:lnTo>
                    <a:pt x="693" y="715"/>
                  </a:lnTo>
                  <a:lnTo>
                    <a:pt x="739" y="797"/>
                  </a:lnTo>
                  <a:lnTo>
                    <a:pt x="782" y="884"/>
                  </a:lnTo>
                  <a:lnTo>
                    <a:pt x="820" y="973"/>
                  </a:lnTo>
                  <a:lnTo>
                    <a:pt x="853" y="1066"/>
                  </a:lnTo>
                  <a:lnTo>
                    <a:pt x="881" y="1162"/>
                  </a:lnTo>
                  <a:lnTo>
                    <a:pt x="902" y="1263"/>
                  </a:lnTo>
                  <a:lnTo>
                    <a:pt x="916" y="1366"/>
                  </a:lnTo>
                  <a:lnTo>
                    <a:pt x="873" y="1331"/>
                  </a:lnTo>
                  <a:lnTo>
                    <a:pt x="829" y="1299"/>
                  </a:lnTo>
                  <a:lnTo>
                    <a:pt x="785" y="1270"/>
                  </a:lnTo>
                  <a:lnTo>
                    <a:pt x="739" y="1243"/>
                  </a:lnTo>
                  <a:lnTo>
                    <a:pt x="693" y="1219"/>
                  </a:lnTo>
                  <a:lnTo>
                    <a:pt x="643" y="1201"/>
                  </a:lnTo>
                  <a:lnTo>
                    <a:pt x="590" y="1186"/>
                  </a:lnTo>
                  <a:lnTo>
                    <a:pt x="534" y="1173"/>
                  </a:lnTo>
                  <a:lnTo>
                    <a:pt x="474" y="1166"/>
                  </a:lnTo>
                  <a:lnTo>
                    <a:pt x="408" y="1165"/>
                  </a:lnTo>
                  <a:lnTo>
                    <a:pt x="347" y="1166"/>
                  </a:lnTo>
                  <a:lnTo>
                    <a:pt x="290" y="1173"/>
                  </a:lnTo>
                  <a:lnTo>
                    <a:pt x="237" y="1183"/>
                  </a:lnTo>
                  <a:lnTo>
                    <a:pt x="185" y="1197"/>
                  </a:lnTo>
                  <a:lnTo>
                    <a:pt x="138" y="1217"/>
                  </a:lnTo>
                  <a:lnTo>
                    <a:pt x="91" y="1239"/>
                  </a:lnTo>
                  <a:lnTo>
                    <a:pt x="46" y="1264"/>
                  </a:lnTo>
                  <a:lnTo>
                    <a:pt x="0" y="1295"/>
                  </a:lnTo>
                  <a:lnTo>
                    <a:pt x="0" y="0"/>
                  </a:lnTo>
                  <a:close/>
                </a:path>
              </a:pathLst>
            </a:custGeom>
            <a:solidFill>
              <a:schemeClr val="accent3"/>
            </a:solidFill>
            <a:ln w="0">
              <a:noFill/>
              <a:prstDash val="solid"/>
              <a:round/>
            </a:ln>
          </p:spPr>
          <p:txBody>
            <a:bodyPr vert="horz" wrap="square" lIns="91440" tIns="45720" rIns="91440" bIns="45720" numCol="1" anchor="t" anchorCtr="0" compatLnSpc="1"/>
            <a:lstStyle/>
            <a:p>
              <a:endParaRPr lang="zh-CN" altLang="en-US">
                <a:ea typeface="微软雅黑"/>
                <a:cs typeface="微软雅黑" panose="020b0503020204020204" charset="-122"/>
                <a:sym typeface="+mn-lt"/>
              </a:endParaRPr>
            </a:p>
          </p:txBody>
        </p:sp>
        <p:sp>
          <p:nvSpPr>
            <p:cNvPr id="8" name="OfficePLUS.cn-1-6"/>
            <p:cNvSpPr/>
            <p:nvPr/>
          </p:nvSpPr>
          <p:spPr bwMode="auto">
            <a:xfrm>
              <a:off x="4532313" y="1081088"/>
              <a:ext cx="1397000" cy="2105025"/>
            </a:xfrm>
            <a:custGeom>
              <a:gdLst>
                <a:gd name="T0" fmla="*/ 880 w 880"/>
                <a:gd name="T1" fmla="*/ 0 h 1326"/>
                <a:gd name="T2" fmla="*/ 880 w 880"/>
                <a:gd name="T3" fmla="*/ 1310 h 1326"/>
                <a:gd name="T4" fmla="*/ 844 w 880"/>
                <a:gd name="T5" fmla="*/ 1283 h 1326"/>
                <a:gd name="T6" fmla="*/ 803 w 880"/>
                <a:gd name="T7" fmla="*/ 1256 h 1326"/>
                <a:gd name="T8" fmla="*/ 763 w 880"/>
                <a:gd name="T9" fmla="*/ 1234 h 1326"/>
                <a:gd name="T10" fmla="*/ 718 w 880"/>
                <a:gd name="T11" fmla="*/ 1213 h 1326"/>
                <a:gd name="T12" fmla="*/ 671 w 880"/>
                <a:gd name="T13" fmla="*/ 1196 h 1326"/>
                <a:gd name="T14" fmla="*/ 619 w 880"/>
                <a:gd name="T15" fmla="*/ 1182 h 1326"/>
                <a:gd name="T16" fmla="*/ 565 w 880"/>
                <a:gd name="T17" fmla="*/ 1172 h 1326"/>
                <a:gd name="T18" fmla="*/ 506 w 880"/>
                <a:gd name="T19" fmla="*/ 1165 h 1326"/>
                <a:gd name="T20" fmla="*/ 444 w 880"/>
                <a:gd name="T21" fmla="*/ 1164 h 1326"/>
                <a:gd name="T22" fmla="*/ 384 w 880"/>
                <a:gd name="T23" fmla="*/ 1165 h 1326"/>
                <a:gd name="T24" fmla="*/ 328 w 880"/>
                <a:gd name="T25" fmla="*/ 1171 h 1326"/>
                <a:gd name="T26" fmla="*/ 276 w 880"/>
                <a:gd name="T27" fmla="*/ 1182 h 1326"/>
                <a:gd name="T28" fmla="*/ 227 w 880"/>
                <a:gd name="T29" fmla="*/ 1196 h 1326"/>
                <a:gd name="T30" fmla="*/ 180 w 880"/>
                <a:gd name="T31" fmla="*/ 1214 h 1326"/>
                <a:gd name="T32" fmla="*/ 134 w 880"/>
                <a:gd name="T33" fmla="*/ 1235 h 1326"/>
                <a:gd name="T34" fmla="*/ 90 w 880"/>
                <a:gd name="T35" fmla="*/ 1262 h 1326"/>
                <a:gd name="T36" fmla="*/ 45 w 880"/>
                <a:gd name="T37" fmla="*/ 1291 h 1326"/>
                <a:gd name="T38" fmla="*/ 0 w 880"/>
                <a:gd name="T39" fmla="*/ 1326 h 1326"/>
                <a:gd name="T40" fmla="*/ 17 w 880"/>
                <a:gd name="T41" fmla="*/ 1224 h 1326"/>
                <a:gd name="T42" fmla="*/ 39 w 880"/>
                <a:gd name="T43" fmla="*/ 1128 h 1326"/>
                <a:gd name="T44" fmla="*/ 67 w 880"/>
                <a:gd name="T45" fmla="*/ 1033 h 1326"/>
                <a:gd name="T46" fmla="*/ 101 w 880"/>
                <a:gd name="T47" fmla="*/ 942 h 1326"/>
                <a:gd name="T48" fmla="*/ 138 w 880"/>
                <a:gd name="T49" fmla="*/ 856 h 1326"/>
                <a:gd name="T50" fmla="*/ 180 w 880"/>
                <a:gd name="T51" fmla="*/ 772 h 1326"/>
                <a:gd name="T52" fmla="*/ 225 w 880"/>
                <a:gd name="T53" fmla="*/ 693 h 1326"/>
                <a:gd name="T54" fmla="*/ 273 w 880"/>
                <a:gd name="T55" fmla="*/ 616 h 1326"/>
                <a:gd name="T56" fmla="*/ 324 w 880"/>
                <a:gd name="T57" fmla="*/ 544 h 1326"/>
                <a:gd name="T58" fmla="*/ 377 w 880"/>
                <a:gd name="T59" fmla="*/ 476 h 1326"/>
                <a:gd name="T60" fmla="*/ 431 w 880"/>
                <a:gd name="T61" fmla="*/ 410 h 1326"/>
                <a:gd name="T62" fmla="*/ 485 w 880"/>
                <a:gd name="T63" fmla="*/ 349 h 1326"/>
                <a:gd name="T64" fmla="*/ 540 w 880"/>
                <a:gd name="T65" fmla="*/ 292 h 1326"/>
                <a:gd name="T66" fmla="*/ 594 w 880"/>
                <a:gd name="T67" fmla="*/ 237 h 1326"/>
                <a:gd name="T68" fmla="*/ 647 w 880"/>
                <a:gd name="T69" fmla="*/ 189 h 1326"/>
                <a:gd name="T70" fmla="*/ 699 w 880"/>
                <a:gd name="T71" fmla="*/ 143 h 1326"/>
                <a:gd name="T72" fmla="*/ 749 w 880"/>
                <a:gd name="T73" fmla="*/ 101 h 1326"/>
                <a:gd name="T74" fmla="*/ 796 w 880"/>
                <a:gd name="T75" fmla="*/ 63 h 1326"/>
                <a:gd name="T76" fmla="*/ 839 w 880"/>
                <a:gd name="T77" fmla="*/ 30 h 1326"/>
                <a:gd name="T78" fmla="*/ 880 w 880"/>
                <a:gd name="T79" fmla="*/ 0 h 13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80" h="1326">
                  <a:moveTo>
                    <a:pt x="880" y="0"/>
                  </a:moveTo>
                  <a:lnTo>
                    <a:pt x="880" y="1310"/>
                  </a:lnTo>
                  <a:lnTo>
                    <a:pt x="844" y="1283"/>
                  </a:lnTo>
                  <a:lnTo>
                    <a:pt x="803" y="1256"/>
                  </a:lnTo>
                  <a:lnTo>
                    <a:pt x="763" y="1234"/>
                  </a:lnTo>
                  <a:lnTo>
                    <a:pt x="718" y="1213"/>
                  </a:lnTo>
                  <a:lnTo>
                    <a:pt x="671" y="1196"/>
                  </a:lnTo>
                  <a:lnTo>
                    <a:pt x="619" y="1182"/>
                  </a:lnTo>
                  <a:lnTo>
                    <a:pt x="565" y="1172"/>
                  </a:lnTo>
                  <a:lnTo>
                    <a:pt x="506" y="1165"/>
                  </a:lnTo>
                  <a:lnTo>
                    <a:pt x="444" y="1164"/>
                  </a:lnTo>
                  <a:lnTo>
                    <a:pt x="384" y="1165"/>
                  </a:lnTo>
                  <a:lnTo>
                    <a:pt x="328" y="1171"/>
                  </a:lnTo>
                  <a:lnTo>
                    <a:pt x="276" y="1182"/>
                  </a:lnTo>
                  <a:lnTo>
                    <a:pt x="227" y="1196"/>
                  </a:lnTo>
                  <a:lnTo>
                    <a:pt x="180" y="1214"/>
                  </a:lnTo>
                  <a:lnTo>
                    <a:pt x="134" y="1235"/>
                  </a:lnTo>
                  <a:lnTo>
                    <a:pt x="90" y="1262"/>
                  </a:lnTo>
                  <a:lnTo>
                    <a:pt x="45" y="1291"/>
                  </a:lnTo>
                  <a:lnTo>
                    <a:pt x="0" y="1326"/>
                  </a:lnTo>
                  <a:lnTo>
                    <a:pt x="17" y="1224"/>
                  </a:lnTo>
                  <a:lnTo>
                    <a:pt x="39" y="1128"/>
                  </a:lnTo>
                  <a:lnTo>
                    <a:pt x="67" y="1033"/>
                  </a:lnTo>
                  <a:lnTo>
                    <a:pt x="101" y="942"/>
                  </a:lnTo>
                  <a:lnTo>
                    <a:pt x="138" y="856"/>
                  </a:lnTo>
                  <a:lnTo>
                    <a:pt x="180" y="772"/>
                  </a:lnTo>
                  <a:lnTo>
                    <a:pt x="225" y="693"/>
                  </a:lnTo>
                  <a:lnTo>
                    <a:pt x="273" y="616"/>
                  </a:lnTo>
                  <a:lnTo>
                    <a:pt x="324" y="544"/>
                  </a:lnTo>
                  <a:lnTo>
                    <a:pt x="377" y="476"/>
                  </a:lnTo>
                  <a:lnTo>
                    <a:pt x="431" y="410"/>
                  </a:lnTo>
                  <a:lnTo>
                    <a:pt x="485" y="349"/>
                  </a:lnTo>
                  <a:lnTo>
                    <a:pt x="540" y="292"/>
                  </a:lnTo>
                  <a:lnTo>
                    <a:pt x="594" y="237"/>
                  </a:lnTo>
                  <a:lnTo>
                    <a:pt x="647" y="189"/>
                  </a:lnTo>
                  <a:lnTo>
                    <a:pt x="699" y="143"/>
                  </a:lnTo>
                  <a:lnTo>
                    <a:pt x="749" y="101"/>
                  </a:lnTo>
                  <a:lnTo>
                    <a:pt x="796" y="63"/>
                  </a:lnTo>
                  <a:lnTo>
                    <a:pt x="839" y="30"/>
                  </a:lnTo>
                  <a:lnTo>
                    <a:pt x="880" y="0"/>
                  </a:lnTo>
                  <a:close/>
                </a:path>
              </a:pathLst>
            </a:custGeom>
            <a:solidFill>
              <a:schemeClr val="accent2"/>
            </a:solidFill>
            <a:ln w="0">
              <a:noFill/>
              <a:prstDash val="solid"/>
              <a:round/>
            </a:ln>
          </p:spPr>
          <p:txBody>
            <a:bodyPr vert="horz" wrap="square" lIns="91440" tIns="45720" rIns="91440" bIns="45720" numCol="1" anchor="t" anchorCtr="0" compatLnSpc="1"/>
            <a:lstStyle/>
            <a:p>
              <a:endParaRPr lang="zh-CN" altLang="en-US">
                <a:ea typeface="微软雅黑"/>
                <a:cs typeface="微软雅黑" panose="020b0503020204020204" charset="-122"/>
                <a:sym typeface="+mn-lt"/>
              </a:endParaRPr>
            </a:p>
          </p:txBody>
        </p:sp>
      </p:grpSp>
      <p:grpSp>
        <p:nvGrpSpPr>
          <p:cNvPr id="14" name="OfficePLUS.cn-2"/>
          <p:cNvGrpSpPr/>
          <p:nvPr/>
        </p:nvGrpSpPr>
        <p:grpSpPr>
          <a:xfrm>
            <a:off x="3445717" y="1703876"/>
            <a:ext cx="1107492" cy="727887"/>
            <a:chOff x="3445717" y="1790962"/>
            <a:chExt cx="1107492" cy="727887"/>
          </a:xfrm>
        </p:grpSpPr>
        <p:cxnSp>
          <p:nvCxnSpPr>
            <p:cNvPr id="15" name="OfficePLUS.cn-2-1"/>
            <p:cNvCxnSpPr/>
            <p:nvPr/>
          </p:nvCxnSpPr>
          <p:spPr>
            <a:xfrm flipH="1" flipV="1">
              <a:off x="3969548" y="1790962"/>
              <a:ext cx="583661" cy="727887"/>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OfficePLUS.cn-2-2"/>
            <p:cNvCxnSpPr/>
            <p:nvPr/>
          </p:nvCxnSpPr>
          <p:spPr>
            <a:xfrm flipH="1">
              <a:off x="3445717" y="1790962"/>
              <a:ext cx="523831" cy="0"/>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19" name="OfficePLUS.cn-3"/>
          <p:cNvGrpSpPr/>
          <p:nvPr/>
        </p:nvGrpSpPr>
        <p:grpSpPr>
          <a:xfrm>
            <a:off x="3512820" y="3662270"/>
            <a:ext cx="1493268" cy="599508"/>
            <a:chOff x="3512820" y="3749356"/>
            <a:chExt cx="1493268" cy="599508"/>
          </a:xfrm>
        </p:grpSpPr>
        <p:cxnSp>
          <p:nvCxnSpPr>
            <p:cNvPr id="20" name="OfficePLUS.cn-3-1"/>
            <p:cNvCxnSpPr/>
            <p:nvPr/>
          </p:nvCxnSpPr>
          <p:spPr>
            <a:xfrm flipH="1">
              <a:off x="4100329" y="3749356"/>
              <a:ext cx="905759" cy="59950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OfficePLUS.cn-3-2"/>
            <p:cNvCxnSpPr/>
            <p:nvPr/>
          </p:nvCxnSpPr>
          <p:spPr>
            <a:xfrm>
              <a:off x="3512820" y="4348864"/>
              <a:ext cx="587509" cy="0"/>
            </a:xfrm>
            <a:prstGeom prst="line">
              <a:avLst/>
            </a:prstGeom>
            <a:ln w="12700">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grpSp>
      <p:grpSp>
        <p:nvGrpSpPr>
          <p:cNvPr id="22" name="OfficePLUS.cn-4"/>
          <p:cNvGrpSpPr/>
          <p:nvPr/>
        </p:nvGrpSpPr>
        <p:grpSpPr>
          <a:xfrm flipH="1">
            <a:off x="7685499" y="1703876"/>
            <a:ext cx="1107492" cy="727887"/>
            <a:chOff x="3445717" y="1790962"/>
            <a:chExt cx="1107492" cy="727887"/>
          </a:xfrm>
        </p:grpSpPr>
        <p:cxnSp>
          <p:nvCxnSpPr>
            <p:cNvPr id="23" name="OfficePLUS.cn-4-1"/>
            <p:cNvCxnSpPr/>
            <p:nvPr/>
          </p:nvCxnSpPr>
          <p:spPr>
            <a:xfrm flipH="1" flipV="1">
              <a:off x="3969548" y="1790962"/>
              <a:ext cx="583661" cy="727887"/>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OfficePLUS.cn-4-2"/>
            <p:cNvCxnSpPr/>
            <p:nvPr/>
          </p:nvCxnSpPr>
          <p:spPr>
            <a:xfrm flipH="1">
              <a:off x="3445717" y="1790962"/>
              <a:ext cx="523831" cy="0"/>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27" name="OfficePLUS.cn-5"/>
          <p:cNvGrpSpPr/>
          <p:nvPr/>
        </p:nvGrpSpPr>
        <p:grpSpPr>
          <a:xfrm flipH="1">
            <a:off x="7232620" y="3662270"/>
            <a:ext cx="1493268" cy="599508"/>
            <a:chOff x="3512820" y="3749356"/>
            <a:chExt cx="1493268" cy="599508"/>
          </a:xfrm>
        </p:grpSpPr>
        <p:cxnSp>
          <p:nvCxnSpPr>
            <p:cNvPr id="28" name="OfficePLUS.cn-5-1"/>
            <p:cNvCxnSpPr/>
            <p:nvPr/>
          </p:nvCxnSpPr>
          <p:spPr>
            <a:xfrm flipH="1">
              <a:off x="4100329" y="3749356"/>
              <a:ext cx="905759" cy="59950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OfficePLUS.cn-5-2"/>
            <p:cNvCxnSpPr/>
            <p:nvPr/>
          </p:nvCxnSpPr>
          <p:spPr>
            <a:xfrm>
              <a:off x="3512820" y="4348864"/>
              <a:ext cx="587509" cy="0"/>
            </a:xfrm>
            <a:prstGeom prst="line">
              <a:avLst/>
            </a:prstGeom>
            <a:ln w="12700">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grpSp>
      <p:sp>
        <p:nvSpPr>
          <p:cNvPr id="31" name="OfficePLUS.cn-6"/>
          <p:cNvSpPr txBox="1"/>
          <p:nvPr/>
        </p:nvSpPr>
        <p:spPr>
          <a:xfrm>
            <a:off x="1400585" y="1535433"/>
            <a:ext cx="1954381"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pPr algn="r"/>
            <a:r>
              <a:rPr lang="zh-CN" altLang="en-US">
                <a:solidFill>
                  <a:srgbClr val="0D8CFE"/>
                </a:solidFill>
                <a:ea typeface="+mj-ea"/>
                <a:sym typeface="+mn-lt"/>
              </a:rPr>
              <a:t>在此输入标题</a:t>
            </a:r>
            <a:endParaRPr lang="zh-CN" altLang="en-US">
              <a:solidFill>
                <a:srgbClr val="0D8CFE"/>
              </a:solidFill>
              <a:ea typeface="+mj-ea"/>
              <a:sym typeface="+mn-lt"/>
            </a:endParaRPr>
          </a:p>
        </p:txBody>
      </p:sp>
      <p:sp>
        <p:nvSpPr>
          <p:cNvPr id="33" name="OfficePLUS.cn-7"/>
          <p:cNvSpPr/>
          <p:nvPr/>
        </p:nvSpPr>
        <p:spPr>
          <a:xfrm>
            <a:off x="1416629" y="2006601"/>
            <a:ext cx="1938337" cy="701346"/>
          </a:xfrm>
          <a:prstGeom prst="rect">
            <a:avLst/>
          </a:prstGeom>
        </p:spPr>
        <p:txBody>
          <a:bodyPr wrap="square">
            <a:spAutoFit/>
          </a:bodyPr>
          <a:lstStyle/>
          <a:p>
            <a:pPr algn="r" fontAlgn="base">
              <a:lnSpc>
                <a:spcPct val="150000"/>
              </a:lnSpc>
              <a:spcBef>
                <a:spcPct val="0"/>
              </a:spcBef>
              <a:spcAft>
                <a:spcPct val="0"/>
              </a:spcAft>
            </a:pPr>
            <a:r>
              <a:rPr lang="zh-CN" altLang="en-US" sz="1400">
                <a:ea typeface="+mn-ea"/>
                <a:sym typeface="+mn-lt"/>
              </a:rPr>
              <a:t>在此输入正文内容</a:t>
            </a:r>
            <a:endParaRPr lang="zh-CN" altLang="en-US" sz="1400">
              <a:ea typeface="+mn-ea"/>
              <a:sym typeface="+mn-lt"/>
            </a:endParaRPr>
          </a:p>
          <a:p>
            <a:pPr algn="r" fontAlgn="base">
              <a:lnSpc>
                <a:spcPct val="150000"/>
              </a:lnSpc>
              <a:spcBef>
                <a:spcPct val="0"/>
              </a:spcBef>
              <a:spcAft>
                <a:spcPct val="0"/>
              </a:spcAft>
            </a:pPr>
            <a:r>
              <a:rPr lang="zh-CN" altLang="en-US" sz="1400">
                <a:ea typeface="+mn-ea"/>
                <a:sym typeface="+mn-lt"/>
              </a:rPr>
              <a:t>在此输入正文内容</a:t>
            </a:r>
            <a:endParaRPr lang="zh-CN" altLang="en-US" sz="1400">
              <a:ea typeface="+mn-ea"/>
              <a:sym typeface="+mn-lt"/>
            </a:endParaRPr>
          </a:p>
        </p:txBody>
      </p:sp>
      <p:sp>
        <p:nvSpPr>
          <p:cNvPr id="35" name="OfficePLUS.cn-8"/>
          <p:cNvSpPr txBox="1"/>
          <p:nvPr/>
        </p:nvSpPr>
        <p:spPr>
          <a:xfrm>
            <a:off x="1400585" y="4048219"/>
            <a:ext cx="1954381"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pPr algn="r"/>
            <a:r>
              <a:rPr lang="zh-CN" altLang="en-US">
                <a:solidFill>
                  <a:srgbClr val="ED7D31"/>
                </a:solidFill>
                <a:ea typeface="+mj-ea"/>
                <a:sym typeface="+mn-lt"/>
              </a:rPr>
              <a:t>在此输入标题</a:t>
            </a:r>
            <a:endParaRPr lang="zh-CN" altLang="en-US">
              <a:solidFill>
                <a:srgbClr val="ED7D31"/>
              </a:solidFill>
              <a:ea typeface="+mj-ea"/>
              <a:sym typeface="+mn-lt"/>
            </a:endParaRPr>
          </a:p>
        </p:txBody>
      </p:sp>
      <p:sp>
        <p:nvSpPr>
          <p:cNvPr id="37" name="OfficePLUS.cn-9"/>
          <p:cNvSpPr/>
          <p:nvPr/>
        </p:nvSpPr>
        <p:spPr>
          <a:xfrm>
            <a:off x="1416629" y="4519387"/>
            <a:ext cx="1938337" cy="701346"/>
          </a:xfrm>
          <a:prstGeom prst="rect">
            <a:avLst/>
          </a:prstGeom>
        </p:spPr>
        <p:txBody>
          <a:bodyPr wrap="square">
            <a:spAutoFit/>
          </a:bodyPr>
          <a:lstStyle/>
          <a:p>
            <a:pPr algn="r" fontAlgn="base">
              <a:lnSpc>
                <a:spcPct val="150000"/>
              </a:lnSpc>
              <a:spcBef>
                <a:spcPct val="0"/>
              </a:spcBef>
              <a:spcAft>
                <a:spcPct val="0"/>
              </a:spcAft>
            </a:pPr>
            <a:r>
              <a:rPr lang="zh-CN" altLang="en-US" sz="1400">
                <a:ea typeface="+mn-ea"/>
                <a:sym typeface="+mn-lt"/>
              </a:rPr>
              <a:t>在此输入正文内容</a:t>
            </a:r>
            <a:endParaRPr lang="zh-CN" altLang="en-US" sz="1400">
              <a:ea typeface="+mn-ea"/>
              <a:sym typeface="+mn-lt"/>
            </a:endParaRPr>
          </a:p>
          <a:p>
            <a:pPr algn="r" fontAlgn="base">
              <a:lnSpc>
                <a:spcPct val="150000"/>
              </a:lnSpc>
              <a:spcBef>
                <a:spcPct val="0"/>
              </a:spcBef>
              <a:spcAft>
                <a:spcPct val="0"/>
              </a:spcAft>
            </a:pPr>
            <a:r>
              <a:rPr lang="zh-CN" altLang="en-US" sz="1400">
                <a:ea typeface="+mn-ea"/>
                <a:sym typeface="+mn-lt"/>
              </a:rPr>
              <a:t>在此输入正文内容</a:t>
            </a:r>
            <a:endParaRPr lang="zh-CN" altLang="en-US" sz="1400">
              <a:ea typeface="+mn-ea"/>
              <a:sym typeface="+mn-lt"/>
            </a:endParaRPr>
          </a:p>
        </p:txBody>
      </p:sp>
      <p:sp>
        <p:nvSpPr>
          <p:cNvPr id="39" name="OfficePLUS.cn-10"/>
          <p:cNvSpPr txBox="1"/>
          <p:nvPr/>
        </p:nvSpPr>
        <p:spPr>
          <a:xfrm>
            <a:off x="8960714" y="1535433"/>
            <a:ext cx="1954381"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zh-CN" altLang="en-US">
                <a:solidFill>
                  <a:srgbClr val="FFC000"/>
                </a:solidFill>
                <a:ea typeface="+mj-ea"/>
                <a:sym typeface="+mn-lt"/>
              </a:rPr>
              <a:t>在此输入标题</a:t>
            </a:r>
            <a:endParaRPr lang="zh-CN" altLang="en-US">
              <a:solidFill>
                <a:srgbClr val="FFC000"/>
              </a:solidFill>
              <a:ea typeface="+mj-ea"/>
              <a:sym typeface="+mn-lt"/>
            </a:endParaRPr>
          </a:p>
        </p:txBody>
      </p:sp>
      <p:sp>
        <p:nvSpPr>
          <p:cNvPr id="41" name="OfficePLUS.cn-11"/>
          <p:cNvSpPr/>
          <p:nvPr/>
        </p:nvSpPr>
        <p:spPr>
          <a:xfrm>
            <a:off x="8960714" y="2006601"/>
            <a:ext cx="1938337" cy="701346"/>
          </a:xfrm>
          <a:prstGeom prst="rect">
            <a:avLst/>
          </a:prstGeom>
        </p:spPr>
        <p:txBody>
          <a:bodyPr wrap="square">
            <a:spAutoFit/>
          </a:bodyPr>
          <a:lstStyle/>
          <a:p>
            <a:pPr fontAlgn="base">
              <a:lnSpc>
                <a:spcPct val="150000"/>
              </a:lnSpc>
              <a:spcBef>
                <a:spcPct val="0"/>
              </a:spcBef>
              <a:spcAft>
                <a:spcPct val="0"/>
              </a:spcAft>
            </a:pPr>
            <a:r>
              <a:rPr lang="zh-CN" altLang="en-US" sz="1400">
                <a:ea typeface="+mn-ea"/>
                <a:sym typeface="+mn-lt"/>
              </a:rPr>
              <a:t>在此输入正文内容</a:t>
            </a:r>
            <a:endParaRPr lang="zh-CN" altLang="en-US" sz="1400">
              <a:ea typeface="+mn-ea"/>
              <a:sym typeface="+mn-lt"/>
            </a:endParaRPr>
          </a:p>
          <a:p>
            <a:pPr fontAlgn="base">
              <a:lnSpc>
                <a:spcPct val="150000"/>
              </a:lnSpc>
              <a:spcBef>
                <a:spcPct val="0"/>
              </a:spcBef>
              <a:spcAft>
                <a:spcPct val="0"/>
              </a:spcAft>
            </a:pPr>
            <a:r>
              <a:rPr lang="zh-CN" altLang="en-US" sz="1400">
                <a:ea typeface="+mn-ea"/>
                <a:sym typeface="+mn-lt"/>
              </a:rPr>
              <a:t>在此输入正文内容</a:t>
            </a:r>
            <a:endParaRPr lang="zh-CN" altLang="en-US" sz="1400">
              <a:ea typeface="+mn-ea"/>
              <a:sym typeface="+mn-lt"/>
            </a:endParaRPr>
          </a:p>
        </p:txBody>
      </p:sp>
      <p:sp>
        <p:nvSpPr>
          <p:cNvPr id="43" name="OfficePLUS.cn-12"/>
          <p:cNvSpPr txBox="1"/>
          <p:nvPr/>
        </p:nvSpPr>
        <p:spPr>
          <a:xfrm>
            <a:off x="8815571" y="4064547"/>
            <a:ext cx="1954381"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zh-CN" altLang="en-US">
                <a:solidFill>
                  <a:srgbClr val="A5A5A5"/>
                </a:solidFill>
                <a:ea typeface="+mj-ea"/>
                <a:sym typeface="+mn-lt"/>
              </a:rPr>
              <a:t>在此输入标题</a:t>
            </a:r>
            <a:endParaRPr lang="zh-CN" altLang="en-US">
              <a:solidFill>
                <a:srgbClr val="A5A5A5"/>
              </a:solidFill>
              <a:ea typeface="+mj-ea"/>
              <a:sym typeface="+mn-lt"/>
            </a:endParaRPr>
          </a:p>
        </p:txBody>
      </p:sp>
      <p:sp>
        <p:nvSpPr>
          <p:cNvPr id="45" name="OfficePLUS.cn-13"/>
          <p:cNvSpPr/>
          <p:nvPr/>
        </p:nvSpPr>
        <p:spPr>
          <a:xfrm>
            <a:off x="8815571" y="4535715"/>
            <a:ext cx="1938337" cy="701346"/>
          </a:xfrm>
          <a:prstGeom prst="rect">
            <a:avLst/>
          </a:prstGeom>
        </p:spPr>
        <p:txBody>
          <a:bodyPr wrap="square">
            <a:spAutoFit/>
          </a:bodyPr>
          <a:lstStyle/>
          <a:p>
            <a:pPr fontAlgn="base">
              <a:lnSpc>
                <a:spcPct val="150000"/>
              </a:lnSpc>
              <a:spcBef>
                <a:spcPct val="0"/>
              </a:spcBef>
              <a:spcAft>
                <a:spcPct val="0"/>
              </a:spcAft>
            </a:pPr>
            <a:r>
              <a:rPr lang="zh-CN" altLang="en-US" sz="1400">
                <a:ea typeface="+mn-ea"/>
                <a:sym typeface="+mn-lt"/>
              </a:rPr>
              <a:t>在此输入正文内容</a:t>
            </a:r>
            <a:endParaRPr lang="zh-CN" altLang="en-US" sz="1400">
              <a:ea typeface="+mn-ea"/>
              <a:sym typeface="+mn-lt"/>
            </a:endParaRPr>
          </a:p>
          <a:p>
            <a:pPr fontAlgn="base">
              <a:lnSpc>
                <a:spcPct val="150000"/>
              </a:lnSpc>
              <a:spcBef>
                <a:spcPct val="0"/>
              </a:spcBef>
              <a:spcAft>
                <a:spcPct val="0"/>
              </a:spcAft>
            </a:pPr>
            <a:r>
              <a:rPr lang="zh-CN" altLang="en-US" sz="1400">
                <a:ea typeface="+mn-ea"/>
                <a:sym typeface="+mn-lt"/>
              </a:rPr>
              <a:t>在此输入正文内容</a:t>
            </a:r>
            <a:endParaRPr lang="zh-CN" altLang="en-US" sz="1400">
              <a:ea typeface="+mn-ea"/>
              <a:sym typeface="+mn-lt"/>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6" name="OfficePLUS.cn-1"/>
          <p:cNvSpPr txBox="1"/>
          <p:nvPr/>
        </p:nvSpPr>
        <p:spPr>
          <a:xfrm>
            <a:off x="1815148" y="4032999"/>
            <a:ext cx="2142622"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en-US" altLang="zh-CN" sz="8000" b="1" i="0" u="none" strike="noStrike" kern="1200" cap="none" spc="1500" normalizeH="0" baseline="0" noProof="0">
                <a:ln>
                  <a:noFill/>
                </a:ln>
                <a:solidFill>
                  <a:srgbClr val="0D8CFE"/>
                </a:solidFill>
                <a:effectLst/>
                <a:uLnTx/>
                <a:uFillTx/>
                <a:ea typeface="微软雅黑"/>
                <a:cs typeface="+mn-cs"/>
                <a:sym typeface="+mn-lt"/>
              </a:rPr>
              <a:t>02</a:t>
            </a:r>
            <a:endParaRPr kumimoji="0" lang="zh-CN" altLang="en-US" sz="8000" b="1" i="0" u="none" strike="noStrike" kern="1200" cap="none" spc="1500" normalizeH="0" baseline="0" noProof="0">
              <a:ln>
                <a:noFill/>
              </a:ln>
              <a:solidFill>
                <a:srgbClr val="0D8CFE"/>
              </a:solidFill>
              <a:effectLst/>
              <a:uLnTx/>
              <a:uFillTx/>
              <a:ea typeface="微软雅黑"/>
              <a:cs typeface="+mn-cs"/>
              <a:sym typeface="+mn-lt"/>
            </a:endParaRPr>
          </a:p>
        </p:txBody>
      </p:sp>
      <p:sp>
        <p:nvSpPr>
          <p:cNvPr id="8" name="OfficePLUS.cn-2"/>
          <p:cNvSpPr txBox="1"/>
          <p:nvPr/>
        </p:nvSpPr>
        <p:spPr>
          <a:xfrm>
            <a:off x="1829662" y="5272315"/>
            <a:ext cx="152313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en-US" altLang="zh-CN" sz="2400" b="0" i="0" u="none" strike="noStrike" kern="1200" cap="none" spc="200" normalizeH="0" baseline="0" noProof="0">
                <a:ln>
                  <a:noFill/>
                </a:ln>
                <a:solidFill>
                  <a:srgbClr val="0D8CFE"/>
                </a:solidFill>
                <a:effectLst/>
                <a:uLnTx/>
                <a:uFillTx/>
                <a:ea typeface="微软雅黑"/>
                <a:cs typeface="+mn-cs"/>
                <a:sym typeface="+mn-lt"/>
              </a:rPr>
              <a:t>PART 02</a:t>
            </a:r>
            <a:endParaRPr kumimoji="0" lang="zh-CN" altLang="en-US" sz="2400" b="0" i="0" u="none" strike="noStrike" kern="1200" cap="none" spc="200" normalizeH="0" baseline="0" noProof="0">
              <a:ln>
                <a:noFill/>
              </a:ln>
              <a:solidFill>
                <a:srgbClr val="0D8CFE"/>
              </a:solidFill>
              <a:effectLst/>
              <a:uLnTx/>
              <a:uFillTx/>
              <a:ea typeface="微软雅黑"/>
              <a:cs typeface="+mn-cs"/>
              <a:sym typeface="+mn-lt"/>
            </a:endParaRPr>
          </a:p>
        </p:txBody>
      </p:sp>
      <p:sp>
        <p:nvSpPr>
          <p:cNvPr id="10" name="OfficePLUS.cn-3"/>
          <p:cNvSpPr txBox="1"/>
          <p:nvPr/>
        </p:nvSpPr>
        <p:spPr>
          <a:xfrm flipH="1">
            <a:off x="4182836" y="4595395"/>
            <a:ext cx="3826328"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4400" b="0" i="0" u="none" strike="noStrike" kern="1200" cap="none" spc="0" normalizeH="0" baseline="0" noProof="0">
                <a:ln>
                  <a:noFill/>
                </a:ln>
                <a:solidFill>
                  <a:prstClr val="black"/>
                </a:solidFill>
                <a:effectLst/>
                <a:uLnTx/>
                <a:uFillTx/>
                <a:ea typeface="阿里巴巴普惠体 L" panose="00020600040101010101" pitchFamily="18" charset="-122"/>
                <a:cs typeface="阿里巴巴普惠体 L" panose="00020600040101010101" pitchFamily="18" charset="-122"/>
                <a:sym typeface="+mn-lt"/>
              </a:rPr>
              <a:t>在此输入标题</a:t>
            </a:r>
            <a:endParaRPr kumimoji="0" lang="en-US" altLang="zh-CN" sz="4400" b="0" i="0" u="none" strike="noStrike" kern="1200" cap="none" spc="0" normalizeH="0" baseline="0" noProof="0">
              <a:ln>
                <a:noFill/>
              </a:ln>
              <a:solidFill>
                <a:prstClr val="black"/>
              </a:solidFill>
              <a:effectLst/>
              <a:uLnTx/>
              <a:uFillTx/>
              <a:ea typeface="阿里巴巴普惠体 L" panose="00020600040101010101" pitchFamily="18" charset="-122"/>
              <a:cs typeface="阿里巴巴普惠体 L" panose="00020600040101010101" pitchFamily="18" charset="-122"/>
              <a:sym typeface="+mn-lt"/>
            </a:endParaRPr>
          </a:p>
          <a:p>
            <a:pPr marL="0" marR="0" lvl="0" indent="0" algn="l" defTabSz="914400" rtl="0" eaLnBrk="1" fontAlgn="auto" latinLnBrk="0" hangingPunct="1">
              <a:lnSpc>
                <a:spcPct val="100000"/>
              </a:lnSpc>
              <a:spcBef>
                <a:spcPct val="0"/>
              </a:spcBef>
              <a:spcAft>
                <a:spcPct val="0"/>
              </a:spcAft>
              <a:buClrTx/>
              <a:buSzTx/>
              <a:buFontTx/>
              <a:buNone/>
              <a:defRPr/>
            </a:pPr>
            <a:r>
              <a:rPr kumimoji="0" lang="en-US" altLang="zh-CN" sz="2800" b="0" i="0" u="none" strike="noStrike" kern="1200" cap="none" spc="0" normalizeH="0" baseline="0" noProof="0">
                <a:ln>
                  <a:noFill/>
                </a:ln>
                <a:solidFill>
                  <a:prstClr val="black"/>
                </a:solidFill>
                <a:effectLst/>
                <a:uLnTx/>
                <a:uFillTx/>
                <a:ea typeface="阿里巴巴普惠体 L" panose="00020600040101010101" pitchFamily="18" charset="-122"/>
                <a:cs typeface="阿里巴巴普惠体 L" panose="00020600040101010101" pitchFamily="18" charset="-122"/>
                <a:sym typeface="+mn-lt"/>
              </a:rPr>
              <a:t>Enter title here</a:t>
            </a:r>
            <a:endParaRPr kumimoji="0" lang="en-US" altLang="zh-CN" sz="2800" b="0" i="0" u="none" strike="noStrike" kern="1200" cap="none" spc="0" normalizeH="0" baseline="0" noProof="0">
              <a:ln>
                <a:noFill/>
              </a:ln>
              <a:solidFill>
                <a:prstClr val="black"/>
              </a:solidFill>
              <a:effectLst/>
              <a:uLnTx/>
              <a:uFillTx/>
              <a:ea typeface="阿里巴巴普惠体 L" panose="00020600040101010101" pitchFamily="18" charset="-122"/>
              <a:cs typeface="阿里巴巴普惠体 L" panose="00020600040101010101" pitchFamily="18" charset="-122"/>
              <a:sym typeface="+mn-lt"/>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OfficePLUS.cn-1"/>
          <p:cNvGrpSpPr/>
          <p:nvPr/>
        </p:nvGrpSpPr>
        <p:grpSpPr>
          <a:xfrm>
            <a:off x="857022" y="1999745"/>
            <a:ext cx="1828800" cy="1828800"/>
            <a:chOff x="992447" y="1563688"/>
            <a:chExt cx="1828800" cy="1828800"/>
          </a:xfrm>
        </p:grpSpPr>
        <p:sp>
          <p:nvSpPr>
            <p:cNvPr id="3" name="OfficePLUS.cn-1-1"/>
            <p:cNvSpPr/>
            <p:nvPr/>
          </p:nvSpPr>
          <p:spPr>
            <a:xfrm>
              <a:off x="992447" y="1563688"/>
              <a:ext cx="1828800" cy="1828800"/>
            </a:xfrm>
            <a:prstGeom prst="ellipse">
              <a:avLst/>
            </a:prstGeom>
            <a:noFill/>
            <a:ln w="203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a typeface="微软雅黑"/>
                <a:cs typeface="微软雅黑" panose="020b0503020204020204" charset="-122"/>
                <a:sym typeface="+mn-lt"/>
              </a:endParaRPr>
            </a:p>
          </p:txBody>
        </p:sp>
        <p:sp>
          <p:nvSpPr>
            <p:cNvPr id="4" name="OfficePLUS.cn-1-2"/>
            <p:cNvSpPr>
              <a:spLocks noChangeAspect="1"/>
            </p:cNvSpPr>
            <p:nvPr/>
          </p:nvSpPr>
          <p:spPr>
            <a:xfrm rot="5400000">
              <a:off x="992447" y="1563688"/>
              <a:ext cx="1828800" cy="1828800"/>
            </a:xfrm>
            <a:prstGeom prst="arc">
              <a:avLst>
                <a:gd name="adj1" fmla="val 16200000"/>
                <a:gd name="adj2" fmla="val 10750181"/>
              </a:avLst>
            </a:prstGeom>
            <a:ln w="203200" cap="rnd">
              <a:solidFill>
                <a:srgbClr val="0D8CF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65000"/>
                    <a:lumOff val="35000"/>
                  </a:schemeClr>
                </a:solidFill>
                <a:ea typeface="微软雅黑"/>
                <a:cs typeface="微软雅黑" panose="020b0503020204020204" charset="-122"/>
                <a:sym typeface="+mn-lt"/>
              </a:endParaRPr>
            </a:p>
          </p:txBody>
        </p:sp>
        <p:sp>
          <p:nvSpPr>
            <p:cNvPr id="5" name="OfficePLUS.cn-1-3"/>
            <p:cNvSpPr txBox="1"/>
            <p:nvPr/>
          </p:nvSpPr>
          <p:spPr>
            <a:xfrm>
              <a:off x="1242002" y="2026920"/>
              <a:ext cx="1329690" cy="984885"/>
            </a:xfrm>
            <a:prstGeom prst="rect">
              <a:avLst/>
            </a:prstGeom>
            <a:noFill/>
          </p:spPr>
          <p:txBody>
            <a:bodyPr wrap="square" rtlCol="0">
              <a:spAutoFit/>
            </a:bodyPr>
            <a:lstStyle/>
            <a:p>
              <a:pPr algn="ctr"/>
              <a:r>
                <a:rPr lang="en-US" altLang="zh-CN" sz="4000">
                  <a:solidFill>
                    <a:schemeClr val="tx1">
                      <a:lumMod val="65000"/>
                      <a:lumOff val="35000"/>
                    </a:schemeClr>
                  </a:solidFill>
                  <a:ea typeface="微软雅黑"/>
                  <a:cs typeface="微软雅黑" panose="020b0503020204020204" charset="-122"/>
                  <a:sym typeface="+mn-lt"/>
                </a:rPr>
                <a:t>72%</a:t>
              </a:r>
              <a:endParaRPr lang="en-US" altLang="zh-CN" sz="4000">
                <a:solidFill>
                  <a:schemeClr val="tx1">
                    <a:lumMod val="65000"/>
                    <a:lumOff val="35000"/>
                  </a:schemeClr>
                </a:solidFill>
                <a:ea typeface="微软雅黑"/>
                <a:cs typeface="微软雅黑" panose="020b0503020204020204" charset="-122"/>
                <a:sym typeface="+mn-lt"/>
              </a:endParaRPr>
            </a:p>
            <a:p>
              <a:pPr algn="ctr"/>
              <a:r>
                <a:rPr lang="en-US" altLang="zh-CN">
                  <a:solidFill>
                    <a:schemeClr val="tx1">
                      <a:lumMod val="65000"/>
                      <a:lumOff val="35000"/>
                    </a:schemeClr>
                  </a:solidFill>
                  <a:ea typeface="微软雅黑"/>
                  <a:cs typeface="微软雅黑" panose="020b0503020204020204" charset="-122"/>
                  <a:sym typeface="+mn-lt"/>
                </a:rPr>
                <a:t>Your title</a:t>
              </a:r>
              <a:endParaRPr lang="zh-CN" altLang="en-US">
                <a:solidFill>
                  <a:schemeClr val="tx1">
                    <a:lumMod val="65000"/>
                    <a:lumOff val="35000"/>
                  </a:schemeClr>
                </a:solidFill>
                <a:ea typeface="微软雅黑"/>
                <a:cs typeface="微软雅黑" panose="020b0503020204020204" charset="-122"/>
                <a:sym typeface="+mn-lt"/>
              </a:endParaRPr>
            </a:p>
          </p:txBody>
        </p:sp>
      </p:grpSp>
      <p:sp>
        <p:nvSpPr>
          <p:cNvPr id="6" name="OfficePLUS.cn-2"/>
          <p:cNvSpPr/>
          <p:nvPr/>
        </p:nvSpPr>
        <p:spPr>
          <a:xfrm>
            <a:off x="3736206" y="1999745"/>
            <a:ext cx="1828800" cy="1828800"/>
          </a:xfrm>
          <a:prstGeom prst="ellipse">
            <a:avLst/>
          </a:prstGeom>
          <a:noFill/>
          <a:ln w="203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a typeface="微软雅黑"/>
              <a:cs typeface="微软雅黑" panose="020b0503020204020204" charset="-122"/>
              <a:sym typeface="+mn-lt"/>
            </a:endParaRPr>
          </a:p>
        </p:txBody>
      </p:sp>
      <p:sp>
        <p:nvSpPr>
          <p:cNvPr id="7" name="OfficePLUS.cn-3"/>
          <p:cNvSpPr>
            <a:spLocks noChangeAspect="1"/>
          </p:cNvSpPr>
          <p:nvPr/>
        </p:nvSpPr>
        <p:spPr>
          <a:xfrm rot="5400000">
            <a:off x="3736206" y="1999745"/>
            <a:ext cx="1828800" cy="1828800"/>
          </a:xfrm>
          <a:prstGeom prst="arc">
            <a:avLst>
              <a:gd name="adj1" fmla="val 19084288"/>
              <a:gd name="adj2" fmla="val 10750181"/>
            </a:avLst>
          </a:prstGeom>
          <a:ln w="203200" cap="rnd">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65000"/>
                  <a:lumOff val="35000"/>
                </a:schemeClr>
              </a:solidFill>
              <a:ea typeface="微软雅黑"/>
              <a:cs typeface="微软雅黑" panose="020b0503020204020204" charset="-122"/>
              <a:sym typeface="+mn-lt"/>
            </a:endParaRPr>
          </a:p>
        </p:txBody>
      </p:sp>
      <p:sp>
        <p:nvSpPr>
          <p:cNvPr id="8" name="OfficePLUS.cn-4"/>
          <p:cNvSpPr/>
          <p:nvPr/>
        </p:nvSpPr>
        <p:spPr>
          <a:xfrm>
            <a:off x="6615390" y="1999745"/>
            <a:ext cx="1828800" cy="1828800"/>
          </a:xfrm>
          <a:prstGeom prst="ellipse">
            <a:avLst/>
          </a:prstGeom>
          <a:noFill/>
          <a:ln w="203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a typeface="微软雅黑"/>
              <a:cs typeface="微软雅黑" panose="020b0503020204020204" charset="-122"/>
              <a:sym typeface="+mn-lt"/>
            </a:endParaRPr>
          </a:p>
        </p:txBody>
      </p:sp>
      <p:sp>
        <p:nvSpPr>
          <p:cNvPr id="9" name="OfficePLUS.cn-5"/>
          <p:cNvSpPr>
            <a:spLocks noChangeAspect="1"/>
          </p:cNvSpPr>
          <p:nvPr/>
        </p:nvSpPr>
        <p:spPr>
          <a:xfrm rot="5400000">
            <a:off x="6615390" y="1999745"/>
            <a:ext cx="1828800" cy="1828800"/>
          </a:xfrm>
          <a:prstGeom prst="arc">
            <a:avLst>
              <a:gd name="adj1" fmla="val 3819739"/>
              <a:gd name="adj2" fmla="val 10750181"/>
            </a:avLst>
          </a:prstGeom>
          <a:ln w="203200" cap="rnd">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65000"/>
                  <a:lumOff val="35000"/>
                </a:schemeClr>
              </a:solidFill>
              <a:ea typeface="微软雅黑"/>
              <a:cs typeface="微软雅黑" panose="020b0503020204020204" charset="-122"/>
              <a:sym typeface="+mn-lt"/>
            </a:endParaRPr>
          </a:p>
        </p:txBody>
      </p:sp>
      <p:sp>
        <p:nvSpPr>
          <p:cNvPr id="10" name="OfficePLUS.cn-6"/>
          <p:cNvSpPr/>
          <p:nvPr/>
        </p:nvSpPr>
        <p:spPr>
          <a:xfrm>
            <a:off x="9494573" y="1999745"/>
            <a:ext cx="1828800" cy="1828800"/>
          </a:xfrm>
          <a:prstGeom prst="ellipse">
            <a:avLst/>
          </a:prstGeom>
          <a:noFill/>
          <a:ln w="203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a typeface="微软雅黑"/>
              <a:cs typeface="微软雅黑" panose="020b0503020204020204" charset="-122"/>
              <a:sym typeface="+mn-lt"/>
            </a:endParaRPr>
          </a:p>
        </p:txBody>
      </p:sp>
      <p:sp>
        <p:nvSpPr>
          <p:cNvPr id="11" name="OfficePLUS.cn-7"/>
          <p:cNvSpPr>
            <a:spLocks noChangeAspect="1"/>
          </p:cNvSpPr>
          <p:nvPr/>
        </p:nvSpPr>
        <p:spPr>
          <a:xfrm rot="5400000">
            <a:off x="9494573" y="1999745"/>
            <a:ext cx="1828800" cy="1828800"/>
          </a:xfrm>
          <a:prstGeom prst="arc">
            <a:avLst>
              <a:gd name="adj1" fmla="val 20079107"/>
              <a:gd name="adj2" fmla="val 10750181"/>
            </a:avLst>
          </a:prstGeom>
          <a:ln w="203200" cap="rnd">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65000"/>
                  <a:lumOff val="35000"/>
                </a:schemeClr>
              </a:solidFill>
              <a:ea typeface="微软雅黑"/>
              <a:cs typeface="微软雅黑" panose="020b0503020204020204" charset="-122"/>
              <a:sym typeface="+mn-lt"/>
            </a:endParaRPr>
          </a:p>
        </p:txBody>
      </p:sp>
      <p:sp>
        <p:nvSpPr>
          <p:cNvPr id="12" name="OfficePLUS.cn-8"/>
          <p:cNvSpPr txBox="1"/>
          <p:nvPr/>
        </p:nvSpPr>
        <p:spPr>
          <a:xfrm>
            <a:off x="3985761" y="2462976"/>
            <a:ext cx="1329690" cy="984885"/>
          </a:xfrm>
          <a:prstGeom prst="rect">
            <a:avLst/>
          </a:prstGeom>
          <a:noFill/>
        </p:spPr>
        <p:txBody>
          <a:bodyPr wrap="square" rtlCol="0">
            <a:spAutoFit/>
          </a:bodyPr>
          <a:lstStyle/>
          <a:p>
            <a:pPr algn="ctr"/>
            <a:r>
              <a:rPr lang="en-US" altLang="zh-CN" sz="4000">
                <a:solidFill>
                  <a:schemeClr val="tx1">
                    <a:lumMod val="65000"/>
                    <a:lumOff val="35000"/>
                  </a:schemeClr>
                </a:solidFill>
                <a:ea typeface="微软雅黑"/>
                <a:cs typeface="微软雅黑" panose="020b0503020204020204" charset="-122"/>
                <a:sym typeface="+mn-lt"/>
              </a:rPr>
              <a:t>60%</a:t>
            </a:r>
            <a:endParaRPr lang="en-US" altLang="zh-CN" sz="4000">
              <a:solidFill>
                <a:schemeClr val="tx1">
                  <a:lumMod val="65000"/>
                  <a:lumOff val="35000"/>
                </a:schemeClr>
              </a:solidFill>
              <a:ea typeface="微软雅黑"/>
              <a:cs typeface="微软雅黑" panose="020b0503020204020204" charset="-122"/>
              <a:sym typeface="+mn-lt"/>
            </a:endParaRPr>
          </a:p>
          <a:p>
            <a:pPr algn="ctr"/>
            <a:r>
              <a:rPr lang="en-US" altLang="zh-CN">
                <a:solidFill>
                  <a:schemeClr val="tx1">
                    <a:lumMod val="65000"/>
                    <a:lumOff val="35000"/>
                  </a:schemeClr>
                </a:solidFill>
                <a:ea typeface="微软雅黑"/>
                <a:cs typeface="微软雅黑" panose="020b0503020204020204" charset="-122"/>
                <a:sym typeface="+mn-lt"/>
              </a:rPr>
              <a:t>Your title</a:t>
            </a:r>
            <a:endParaRPr lang="zh-CN" altLang="en-US">
              <a:solidFill>
                <a:schemeClr val="tx1">
                  <a:lumMod val="65000"/>
                  <a:lumOff val="35000"/>
                </a:schemeClr>
              </a:solidFill>
              <a:ea typeface="微软雅黑"/>
              <a:cs typeface="微软雅黑" panose="020b0503020204020204" charset="-122"/>
              <a:sym typeface="+mn-lt"/>
            </a:endParaRPr>
          </a:p>
        </p:txBody>
      </p:sp>
      <p:sp>
        <p:nvSpPr>
          <p:cNvPr id="13" name="OfficePLUS.cn-9"/>
          <p:cNvSpPr txBox="1"/>
          <p:nvPr/>
        </p:nvSpPr>
        <p:spPr>
          <a:xfrm>
            <a:off x="6864945" y="2462976"/>
            <a:ext cx="1329690" cy="984885"/>
          </a:xfrm>
          <a:prstGeom prst="rect">
            <a:avLst/>
          </a:prstGeom>
          <a:noFill/>
        </p:spPr>
        <p:txBody>
          <a:bodyPr wrap="square" rtlCol="0">
            <a:spAutoFit/>
          </a:bodyPr>
          <a:lstStyle/>
          <a:p>
            <a:pPr algn="ctr"/>
            <a:r>
              <a:rPr lang="en-US" altLang="zh-CN" sz="4000">
                <a:solidFill>
                  <a:schemeClr val="tx1">
                    <a:lumMod val="65000"/>
                    <a:lumOff val="35000"/>
                  </a:schemeClr>
                </a:solidFill>
                <a:ea typeface="微软雅黑"/>
                <a:cs typeface="微软雅黑" panose="020b0503020204020204" charset="-122"/>
                <a:sym typeface="+mn-lt"/>
              </a:rPr>
              <a:t>29%</a:t>
            </a:r>
            <a:endParaRPr lang="en-US" altLang="zh-CN" sz="4000">
              <a:solidFill>
                <a:schemeClr val="tx1">
                  <a:lumMod val="65000"/>
                  <a:lumOff val="35000"/>
                </a:schemeClr>
              </a:solidFill>
              <a:ea typeface="微软雅黑"/>
              <a:cs typeface="微软雅黑" panose="020b0503020204020204" charset="-122"/>
              <a:sym typeface="+mn-lt"/>
            </a:endParaRPr>
          </a:p>
          <a:p>
            <a:pPr algn="ctr"/>
            <a:r>
              <a:rPr lang="en-US" altLang="zh-CN">
                <a:solidFill>
                  <a:schemeClr val="tx1">
                    <a:lumMod val="65000"/>
                    <a:lumOff val="35000"/>
                  </a:schemeClr>
                </a:solidFill>
                <a:ea typeface="微软雅黑"/>
                <a:cs typeface="微软雅黑" panose="020b0503020204020204" charset="-122"/>
                <a:sym typeface="+mn-lt"/>
              </a:rPr>
              <a:t>Your title</a:t>
            </a:r>
            <a:endParaRPr lang="zh-CN" altLang="en-US">
              <a:solidFill>
                <a:schemeClr val="tx1">
                  <a:lumMod val="65000"/>
                  <a:lumOff val="35000"/>
                </a:schemeClr>
              </a:solidFill>
              <a:ea typeface="微软雅黑"/>
              <a:cs typeface="微软雅黑" panose="020b0503020204020204" charset="-122"/>
              <a:sym typeface="+mn-lt"/>
            </a:endParaRPr>
          </a:p>
        </p:txBody>
      </p:sp>
      <p:sp>
        <p:nvSpPr>
          <p:cNvPr id="14" name="OfficePLUS.cn-10"/>
          <p:cNvSpPr txBox="1"/>
          <p:nvPr/>
        </p:nvSpPr>
        <p:spPr>
          <a:xfrm>
            <a:off x="9744128" y="2462976"/>
            <a:ext cx="1329690" cy="984885"/>
          </a:xfrm>
          <a:prstGeom prst="rect">
            <a:avLst/>
          </a:prstGeom>
          <a:noFill/>
        </p:spPr>
        <p:txBody>
          <a:bodyPr wrap="square" rtlCol="0">
            <a:spAutoFit/>
          </a:bodyPr>
          <a:lstStyle/>
          <a:p>
            <a:pPr algn="ctr"/>
            <a:r>
              <a:rPr lang="en-US" altLang="zh-CN" sz="4000">
                <a:solidFill>
                  <a:schemeClr val="tx1">
                    <a:lumMod val="65000"/>
                    <a:lumOff val="35000"/>
                  </a:schemeClr>
                </a:solidFill>
                <a:ea typeface="微软雅黑"/>
                <a:cs typeface="微软雅黑" panose="020b0503020204020204" charset="-122"/>
                <a:sym typeface="+mn-lt"/>
              </a:rPr>
              <a:t>55%</a:t>
            </a:r>
            <a:endParaRPr lang="en-US" altLang="zh-CN" sz="4000">
              <a:solidFill>
                <a:schemeClr val="tx1">
                  <a:lumMod val="65000"/>
                  <a:lumOff val="35000"/>
                </a:schemeClr>
              </a:solidFill>
              <a:ea typeface="微软雅黑"/>
              <a:cs typeface="微软雅黑" panose="020b0503020204020204" charset="-122"/>
              <a:sym typeface="+mn-lt"/>
            </a:endParaRPr>
          </a:p>
          <a:p>
            <a:pPr algn="ctr"/>
            <a:r>
              <a:rPr lang="en-US" altLang="zh-CN">
                <a:solidFill>
                  <a:schemeClr val="tx1">
                    <a:lumMod val="65000"/>
                    <a:lumOff val="35000"/>
                  </a:schemeClr>
                </a:solidFill>
                <a:ea typeface="微软雅黑"/>
                <a:cs typeface="微软雅黑" panose="020b0503020204020204" charset="-122"/>
                <a:sym typeface="+mn-lt"/>
              </a:rPr>
              <a:t>Your title</a:t>
            </a:r>
            <a:endParaRPr lang="zh-CN" altLang="en-US">
              <a:solidFill>
                <a:schemeClr val="tx1">
                  <a:lumMod val="65000"/>
                  <a:lumOff val="35000"/>
                </a:schemeClr>
              </a:solidFill>
              <a:ea typeface="微软雅黑"/>
              <a:cs typeface="微软雅黑" panose="020b0503020204020204" charset="-122"/>
              <a:sym typeface="+mn-lt"/>
            </a:endParaRPr>
          </a:p>
        </p:txBody>
      </p:sp>
      <p:sp>
        <p:nvSpPr>
          <p:cNvPr id="20" name="OfficePLUS.cn-11"/>
          <p:cNvSpPr/>
          <p:nvPr/>
        </p:nvSpPr>
        <p:spPr>
          <a:xfrm>
            <a:off x="4362192" y="755134"/>
            <a:ext cx="3467616" cy="584775"/>
          </a:xfrm>
          <a:prstGeom prst="rect">
            <a:avLst/>
          </a:prstGeom>
        </p:spPr>
        <p:txBody>
          <a:bodyPr wrap="none">
            <a:spAutoFit/>
          </a:bodyPr>
          <a:lstStyle/>
          <a:p>
            <a:r>
              <a:rPr lang="zh-CN" altLang="en-US" sz="3200" b="1" cap="all">
                <a:solidFill>
                  <a:srgbClr val="0D8CFE"/>
                </a:solidFill>
                <a:cs typeface="+mn-ea"/>
                <a:sym typeface="+mn-lt"/>
              </a:rPr>
              <a:t>在此输入您的标题</a:t>
            </a:r>
            <a:endParaRPr lang="zh-CN" altLang="en-US" sz="3200" b="1">
              <a:solidFill>
                <a:srgbClr val="0D8CFE"/>
              </a:solidFill>
              <a:cs typeface="+mn-ea"/>
              <a:sym typeface="+mn-lt"/>
            </a:endParaRPr>
          </a:p>
        </p:txBody>
      </p:sp>
      <p:sp>
        <p:nvSpPr>
          <p:cNvPr id="22" name="OfficePLUS.cn-12"/>
          <p:cNvSpPr/>
          <p:nvPr/>
        </p:nvSpPr>
        <p:spPr>
          <a:xfrm>
            <a:off x="4509569" y="1391557"/>
            <a:ext cx="3172862" cy="378886"/>
          </a:xfrm>
          <a:prstGeom prst="rect">
            <a:avLst/>
          </a:prstGeom>
        </p:spPr>
        <p:txBody>
          <a:bodyPr wrap="square">
            <a:spAutoFit/>
          </a:bodyPr>
          <a:lstStyle/>
          <a:p>
            <a:pPr algn="ctr">
              <a:lnSpc>
                <a:spcPct val="150000"/>
              </a:lnSpc>
            </a:pPr>
            <a:r>
              <a:rPr lang="en-US" altLang="zh-CN" sz="1400" cap="all">
                <a:solidFill>
                  <a:schemeClr val="tx1">
                    <a:lumMod val="50000"/>
                    <a:lumOff val="50000"/>
                  </a:schemeClr>
                </a:solidFill>
                <a:cs typeface="+mn-ea"/>
                <a:sym typeface="+mn-lt"/>
              </a:rPr>
              <a:t>Please enter your title</a:t>
            </a:r>
            <a:endParaRPr lang="en-US" altLang="zh-CN" sz="1400" cap="all">
              <a:solidFill>
                <a:schemeClr val="tx1">
                  <a:lumMod val="50000"/>
                  <a:lumOff val="50000"/>
                </a:schemeClr>
              </a:solidFill>
              <a:cs typeface="+mn-ea"/>
              <a:sym typeface="+mn-lt"/>
            </a:endParaRPr>
          </a:p>
        </p:txBody>
      </p:sp>
      <p:sp>
        <p:nvSpPr>
          <p:cNvPr id="24" name="OfficePLUS.cn-13"/>
          <p:cNvSpPr txBox="1"/>
          <p:nvPr/>
        </p:nvSpPr>
        <p:spPr>
          <a:xfrm>
            <a:off x="1366728" y="4176157"/>
            <a:ext cx="503664"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en-US" altLang="zh-CN">
                <a:solidFill>
                  <a:schemeClr val="tx1">
                    <a:lumMod val="75000"/>
                    <a:lumOff val="25000"/>
                  </a:schemeClr>
                </a:solidFill>
                <a:cs typeface="+mn-ea"/>
                <a:sym typeface="+mn-lt"/>
              </a:rPr>
              <a:t>01</a:t>
            </a:r>
            <a:endParaRPr lang="zh-CN" altLang="en-US">
              <a:solidFill>
                <a:schemeClr val="tx1">
                  <a:lumMod val="75000"/>
                  <a:lumOff val="25000"/>
                </a:schemeClr>
              </a:solidFill>
              <a:cs typeface="+mn-ea"/>
              <a:sym typeface="+mn-lt"/>
            </a:endParaRPr>
          </a:p>
        </p:txBody>
      </p:sp>
      <p:sp>
        <p:nvSpPr>
          <p:cNvPr id="26" name="OfficePLUS.cn-14"/>
          <p:cNvSpPr txBox="1"/>
          <p:nvPr/>
        </p:nvSpPr>
        <p:spPr>
          <a:xfrm>
            <a:off x="679040" y="4559847"/>
            <a:ext cx="1954381"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zh-CN" altLang="en-US">
                <a:solidFill>
                  <a:schemeClr val="tx1">
                    <a:lumMod val="75000"/>
                    <a:lumOff val="25000"/>
                  </a:schemeClr>
                </a:solidFill>
                <a:cs typeface="+mn-ea"/>
                <a:sym typeface="+mn-lt"/>
              </a:rPr>
              <a:t>在此输入标题</a:t>
            </a:r>
            <a:endParaRPr lang="zh-CN" altLang="en-US">
              <a:solidFill>
                <a:schemeClr val="tx1">
                  <a:lumMod val="75000"/>
                  <a:lumOff val="25000"/>
                </a:schemeClr>
              </a:solidFill>
              <a:cs typeface="+mn-ea"/>
              <a:sym typeface="+mn-lt"/>
            </a:endParaRPr>
          </a:p>
        </p:txBody>
      </p:sp>
      <p:sp>
        <p:nvSpPr>
          <p:cNvPr id="28" name="OfficePLUS.cn-15"/>
          <p:cNvSpPr/>
          <p:nvPr/>
        </p:nvSpPr>
        <p:spPr>
          <a:xfrm>
            <a:off x="687062" y="5031015"/>
            <a:ext cx="1938337" cy="701346"/>
          </a:xfrm>
          <a:prstGeom prst="rect">
            <a:avLst/>
          </a:prstGeom>
        </p:spPr>
        <p:txBody>
          <a:bodyPr wrap="square">
            <a:spAutoFit/>
          </a:bodyPr>
          <a:lstStyle/>
          <a:p>
            <a:pPr algn="ctr" fontAlgn="base">
              <a:lnSpc>
                <a:spcPct val="150000"/>
              </a:lnSpc>
              <a:spcBef>
                <a:spcPct val="0"/>
              </a:spcBef>
              <a:spcAft>
                <a:spcPct val="0"/>
              </a:spcAft>
            </a:pPr>
            <a:r>
              <a:rPr lang="zh-CN" altLang="en-US" sz="1400">
                <a:cs typeface="+mn-ea"/>
                <a:sym typeface="+mn-lt"/>
              </a:rPr>
              <a:t>在此输入正文内容</a:t>
            </a:r>
            <a:endParaRPr lang="zh-CN" altLang="en-US" sz="1400">
              <a:cs typeface="+mn-ea"/>
              <a:sym typeface="+mn-lt"/>
            </a:endParaRPr>
          </a:p>
          <a:p>
            <a:pPr algn="ctr" fontAlgn="base">
              <a:lnSpc>
                <a:spcPct val="150000"/>
              </a:lnSpc>
              <a:spcBef>
                <a:spcPct val="0"/>
              </a:spcBef>
              <a:spcAft>
                <a:spcPct val="0"/>
              </a:spcAft>
            </a:pPr>
            <a:r>
              <a:rPr lang="zh-CN" altLang="en-US" sz="1400">
                <a:cs typeface="+mn-ea"/>
                <a:sym typeface="+mn-lt"/>
              </a:rPr>
              <a:t>在此输入正文内容</a:t>
            </a:r>
            <a:endParaRPr lang="zh-CN" altLang="en-US" sz="1400">
              <a:cs typeface="+mn-ea"/>
              <a:sym typeface="+mn-lt"/>
            </a:endParaRPr>
          </a:p>
        </p:txBody>
      </p:sp>
      <p:sp>
        <p:nvSpPr>
          <p:cNvPr id="30" name="OfficePLUS.cn-16"/>
          <p:cNvSpPr txBox="1"/>
          <p:nvPr/>
        </p:nvSpPr>
        <p:spPr>
          <a:xfrm>
            <a:off x="4316216" y="4176157"/>
            <a:ext cx="546945"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en-US" altLang="zh-CN">
                <a:solidFill>
                  <a:schemeClr val="tx1">
                    <a:lumMod val="75000"/>
                    <a:lumOff val="25000"/>
                  </a:schemeClr>
                </a:solidFill>
                <a:cs typeface="+mn-ea"/>
                <a:sym typeface="+mn-lt"/>
              </a:rPr>
              <a:t>02</a:t>
            </a:r>
            <a:endParaRPr lang="zh-CN" altLang="en-US">
              <a:solidFill>
                <a:schemeClr val="tx1">
                  <a:lumMod val="75000"/>
                  <a:lumOff val="25000"/>
                </a:schemeClr>
              </a:solidFill>
              <a:cs typeface="+mn-ea"/>
              <a:sym typeface="+mn-lt"/>
            </a:endParaRPr>
          </a:p>
        </p:txBody>
      </p:sp>
      <p:sp>
        <p:nvSpPr>
          <p:cNvPr id="32" name="OfficePLUS.cn-17"/>
          <p:cNvSpPr txBox="1"/>
          <p:nvPr/>
        </p:nvSpPr>
        <p:spPr>
          <a:xfrm>
            <a:off x="3628528" y="4559847"/>
            <a:ext cx="1954381"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zh-CN" altLang="en-US">
                <a:solidFill>
                  <a:schemeClr val="tx1">
                    <a:lumMod val="75000"/>
                    <a:lumOff val="25000"/>
                  </a:schemeClr>
                </a:solidFill>
                <a:cs typeface="+mn-ea"/>
                <a:sym typeface="+mn-lt"/>
              </a:rPr>
              <a:t>在此输入标题</a:t>
            </a:r>
            <a:endParaRPr lang="zh-CN" altLang="en-US">
              <a:solidFill>
                <a:schemeClr val="tx1">
                  <a:lumMod val="75000"/>
                  <a:lumOff val="25000"/>
                </a:schemeClr>
              </a:solidFill>
              <a:cs typeface="+mn-ea"/>
              <a:sym typeface="+mn-lt"/>
            </a:endParaRPr>
          </a:p>
        </p:txBody>
      </p:sp>
      <p:sp>
        <p:nvSpPr>
          <p:cNvPr id="34" name="OfficePLUS.cn-18"/>
          <p:cNvSpPr/>
          <p:nvPr/>
        </p:nvSpPr>
        <p:spPr>
          <a:xfrm>
            <a:off x="3636550" y="5031015"/>
            <a:ext cx="1938337" cy="701346"/>
          </a:xfrm>
          <a:prstGeom prst="rect">
            <a:avLst/>
          </a:prstGeom>
        </p:spPr>
        <p:txBody>
          <a:bodyPr wrap="square">
            <a:spAutoFit/>
          </a:bodyPr>
          <a:lstStyle/>
          <a:p>
            <a:pPr algn="ctr" fontAlgn="base">
              <a:lnSpc>
                <a:spcPct val="150000"/>
              </a:lnSpc>
              <a:spcBef>
                <a:spcPct val="0"/>
              </a:spcBef>
              <a:spcAft>
                <a:spcPct val="0"/>
              </a:spcAft>
            </a:pPr>
            <a:r>
              <a:rPr lang="zh-CN" altLang="en-US" sz="1400">
                <a:cs typeface="+mn-ea"/>
                <a:sym typeface="+mn-lt"/>
              </a:rPr>
              <a:t>在此输入正文内容</a:t>
            </a:r>
            <a:endParaRPr lang="zh-CN" altLang="en-US" sz="1400">
              <a:cs typeface="+mn-ea"/>
              <a:sym typeface="+mn-lt"/>
            </a:endParaRPr>
          </a:p>
          <a:p>
            <a:pPr algn="ctr" fontAlgn="base">
              <a:lnSpc>
                <a:spcPct val="150000"/>
              </a:lnSpc>
              <a:spcBef>
                <a:spcPct val="0"/>
              </a:spcBef>
              <a:spcAft>
                <a:spcPct val="0"/>
              </a:spcAft>
            </a:pPr>
            <a:r>
              <a:rPr lang="zh-CN" altLang="en-US" sz="1400">
                <a:cs typeface="+mn-ea"/>
                <a:sym typeface="+mn-lt"/>
              </a:rPr>
              <a:t>在此输入正文内容</a:t>
            </a:r>
            <a:endParaRPr lang="zh-CN" altLang="en-US" sz="1400">
              <a:cs typeface="+mn-ea"/>
              <a:sym typeface="+mn-lt"/>
            </a:endParaRPr>
          </a:p>
        </p:txBody>
      </p:sp>
      <p:sp>
        <p:nvSpPr>
          <p:cNvPr id="36" name="OfficePLUS.cn-19"/>
          <p:cNvSpPr txBox="1"/>
          <p:nvPr/>
        </p:nvSpPr>
        <p:spPr>
          <a:xfrm>
            <a:off x="7258384" y="4176157"/>
            <a:ext cx="546945"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en-US" altLang="zh-CN">
                <a:solidFill>
                  <a:schemeClr val="tx1">
                    <a:lumMod val="75000"/>
                    <a:lumOff val="25000"/>
                  </a:schemeClr>
                </a:solidFill>
                <a:cs typeface="+mn-ea"/>
                <a:sym typeface="+mn-lt"/>
              </a:rPr>
              <a:t>03</a:t>
            </a:r>
            <a:endParaRPr lang="zh-CN" altLang="en-US">
              <a:solidFill>
                <a:schemeClr val="tx1">
                  <a:lumMod val="75000"/>
                  <a:lumOff val="25000"/>
                </a:schemeClr>
              </a:solidFill>
              <a:cs typeface="+mn-ea"/>
              <a:sym typeface="+mn-lt"/>
            </a:endParaRPr>
          </a:p>
        </p:txBody>
      </p:sp>
      <p:sp>
        <p:nvSpPr>
          <p:cNvPr id="38" name="OfficePLUS.cn-20"/>
          <p:cNvSpPr txBox="1"/>
          <p:nvPr/>
        </p:nvSpPr>
        <p:spPr>
          <a:xfrm>
            <a:off x="6570696" y="4559847"/>
            <a:ext cx="1954381"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zh-CN" altLang="en-US">
                <a:solidFill>
                  <a:schemeClr val="tx1">
                    <a:lumMod val="75000"/>
                    <a:lumOff val="25000"/>
                  </a:schemeClr>
                </a:solidFill>
                <a:cs typeface="+mn-ea"/>
                <a:sym typeface="+mn-lt"/>
              </a:rPr>
              <a:t>在此输入标题</a:t>
            </a:r>
            <a:endParaRPr lang="zh-CN" altLang="en-US">
              <a:solidFill>
                <a:schemeClr val="tx1">
                  <a:lumMod val="75000"/>
                  <a:lumOff val="25000"/>
                </a:schemeClr>
              </a:solidFill>
              <a:cs typeface="+mn-ea"/>
              <a:sym typeface="+mn-lt"/>
            </a:endParaRPr>
          </a:p>
        </p:txBody>
      </p:sp>
      <p:sp>
        <p:nvSpPr>
          <p:cNvPr id="40" name="OfficePLUS.cn-21"/>
          <p:cNvSpPr/>
          <p:nvPr/>
        </p:nvSpPr>
        <p:spPr>
          <a:xfrm>
            <a:off x="6578718" y="5031015"/>
            <a:ext cx="1938337" cy="701346"/>
          </a:xfrm>
          <a:prstGeom prst="rect">
            <a:avLst/>
          </a:prstGeom>
        </p:spPr>
        <p:txBody>
          <a:bodyPr wrap="square">
            <a:spAutoFit/>
          </a:bodyPr>
          <a:lstStyle/>
          <a:p>
            <a:pPr algn="ctr" fontAlgn="base">
              <a:lnSpc>
                <a:spcPct val="150000"/>
              </a:lnSpc>
              <a:spcBef>
                <a:spcPct val="0"/>
              </a:spcBef>
              <a:spcAft>
                <a:spcPct val="0"/>
              </a:spcAft>
            </a:pPr>
            <a:r>
              <a:rPr lang="zh-CN" altLang="en-US" sz="1400">
                <a:cs typeface="+mn-ea"/>
                <a:sym typeface="+mn-lt"/>
              </a:rPr>
              <a:t>在此输入正文内容</a:t>
            </a:r>
            <a:endParaRPr lang="zh-CN" altLang="en-US" sz="1400">
              <a:cs typeface="+mn-ea"/>
              <a:sym typeface="+mn-lt"/>
            </a:endParaRPr>
          </a:p>
          <a:p>
            <a:pPr algn="ctr" fontAlgn="base">
              <a:lnSpc>
                <a:spcPct val="150000"/>
              </a:lnSpc>
              <a:spcBef>
                <a:spcPct val="0"/>
              </a:spcBef>
              <a:spcAft>
                <a:spcPct val="0"/>
              </a:spcAft>
            </a:pPr>
            <a:r>
              <a:rPr lang="zh-CN" altLang="en-US" sz="1400">
                <a:cs typeface="+mn-ea"/>
                <a:sym typeface="+mn-lt"/>
              </a:rPr>
              <a:t>在此输入正文内容</a:t>
            </a:r>
            <a:endParaRPr lang="zh-CN" altLang="en-US" sz="1400">
              <a:cs typeface="+mn-ea"/>
              <a:sym typeface="+mn-lt"/>
            </a:endParaRPr>
          </a:p>
        </p:txBody>
      </p:sp>
      <p:sp>
        <p:nvSpPr>
          <p:cNvPr id="41" name="OfficePLUS.cn-22"/>
          <p:cNvSpPr txBox="1"/>
          <p:nvPr/>
        </p:nvSpPr>
        <p:spPr>
          <a:xfrm>
            <a:off x="10166684" y="4176157"/>
            <a:ext cx="551754"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en-US" altLang="zh-CN">
                <a:solidFill>
                  <a:schemeClr val="tx1">
                    <a:lumMod val="75000"/>
                    <a:lumOff val="25000"/>
                  </a:schemeClr>
                </a:solidFill>
                <a:cs typeface="+mn-ea"/>
                <a:sym typeface="+mn-lt"/>
              </a:rPr>
              <a:t>04</a:t>
            </a:r>
            <a:endParaRPr lang="zh-CN" altLang="en-US">
              <a:solidFill>
                <a:schemeClr val="tx1">
                  <a:lumMod val="75000"/>
                  <a:lumOff val="25000"/>
                </a:schemeClr>
              </a:solidFill>
              <a:cs typeface="+mn-ea"/>
              <a:sym typeface="+mn-lt"/>
            </a:endParaRPr>
          </a:p>
        </p:txBody>
      </p:sp>
      <p:sp>
        <p:nvSpPr>
          <p:cNvPr id="42" name="OfficePLUS.cn-23"/>
          <p:cNvSpPr txBox="1"/>
          <p:nvPr/>
        </p:nvSpPr>
        <p:spPr>
          <a:xfrm>
            <a:off x="9478996" y="4559847"/>
            <a:ext cx="1954381"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zh-CN" altLang="en-US">
                <a:solidFill>
                  <a:schemeClr val="tx1">
                    <a:lumMod val="75000"/>
                    <a:lumOff val="25000"/>
                  </a:schemeClr>
                </a:solidFill>
                <a:cs typeface="+mn-ea"/>
                <a:sym typeface="+mn-lt"/>
              </a:rPr>
              <a:t>在此输入标题</a:t>
            </a:r>
            <a:endParaRPr lang="zh-CN" altLang="en-US">
              <a:solidFill>
                <a:schemeClr val="tx1">
                  <a:lumMod val="75000"/>
                  <a:lumOff val="25000"/>
                </a:schemeClr>
              </a:solidFill>
              <a:cs typeface="+mn-ea"/>
              <a:sym typeface="+mn-lt"/>
            </a:endParaRPr>
          </a:p>
        </p:txBody>
      </p:sp>
      <p:sp>
        <p:nvSpPr>
          <p:cNvPr id="43" name="OfficePLUS.cn-24"/>
          <p:cNvSpPr/>
          <p:nvPr/>
        </p:nvSpPr>
        <p:spPr>
          <a:xfrm>
            <a:off x="9487018" y="5031015"/>
            <a:ext cx="1938337" cy="701346"/>
          </a:xfrm>
          <a:prstGeom prst="rect">
            <a:avLst/>
          </a:prstGeom>
        </p:spPr>
        <p:txBody>
          <a:bodyPr wrap="square">
            <a:spAutoFit/>
          </a:bodyPr>
          <a:lstStyle/>
          <a:p>
            <a:pPr algn="ctr" fontAlgn="base">
              <a:lnSpc>
                <a:spcPct val="150000"/>
              </a:lnSpc>
              <a:spcBef>
                <a:spcPct val="0"/>
              </a:spcBef>
              <a:spcAft>
                <a:spcPct val="0"/>
              </a:spcAft>
            </a:pPr>
            <a:r>
              <a:rPr lang="zh-CN" altLang="en-US" sz="1400">
                <a:cs typeface="+mn-ea"/>
                <a:sym typeface="+mn-lt"/>
              </a:rPr>
              <a:t>在此输入正文内容</a:t>
            </a:r>
            <a:endParaRPr lang="zh-CN" altLang="en-US" sz="1400">
              <a:cs typeface="+mn-ea"/>
              <a:sym typeface="+mn-lt"/>
            </a:endParaRPr>
          </a:p>
          <a:p>
            <a:pPr algn="ctr" fontAlgn="base">
              <a:lnSpc>
                <a:spcPct val="150000"/>
              </a:lnSpc>
              <a:spcBef>
                <a:spcPct val="0"/>
              </a:spcBef>
              <a:spcAft>
                <a:spcPct val="0"/>
              </a:spcAft>
            </a:pPr>
            <a:r>
              <a:rPr lang="zh-CN" altLang="en-US" sz="1400">
                <a:cs typeface="+mn-ea"/>
                <a:sym typeface="+mn-lt"/>
              </a:rPr>
              <a:t>在此输入正文内容</a:t>
            </a:r>
            <a:endParaRPr lang="zh-CN" altLang="en-US" sz="1400">
              <a:cs typeface="+mn-ea"/>
              <a:sym typeface="+mn-lt"/>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OfficePLUS.cn-1"/>
          <p:cNvSpPr/>
          <p:nvPr/>
        </p:nvSpPr>
        <p:spPr>
          <a:xfrm>
            <a:off x="4180965" y="2148399"/>
            <a:ext cx="3830070" cy="3830067"/>
          </a:xfrm>
          <a:prstGeom prst="donut">
            <a:avLst>
              <a:gd name="adj" fmla="val 3579"/>
            </a:avLst>
          </a:prstGeom>
          <a:solidFill>
            <a:srgbClr val="0D8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3200">
              <a:solidFill>
                <a:schemeClr val="tx1"/>
              </a:solidFill>
              <a:sym typeface="+mn-lt"/>
            </a:endParaRPr>
          </a:p>
        </p:txBody>
      </p:sp>
      <p:sp>
        <p:nvSpPr>
          <p:cNvPr id="5" name="OfficePLUS.cn-2"/>
          <p:cNvSpPr/>
          <p:nvPr/>
        </p:nvSpPr>
        <p:spPr>
          <a:xfrm rot="3509343">
            <a:off x="4789616" y="2154299"/>
            <a:ext cx="702763" cy="70276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3200">
              <a:solidFill>
                <a:schemeClr val="tx1"/>
              </a:solidFill>
              <a:sym typeface="+mn-lt"/>
            </a:endParaRPr>
          </a:p>
        </p:txBody>
      </p:sp>
      <p:sp>
        <p:nvSpPr>
          <p:cNvPr id="6" name="OfficePLUS.cn-3"/>
          <p:cNvSpPr>
            <a:spLocks noEditPoints="1"/>
          </p:cNvSpPr>
          <p:nvPr/>
        </p:nvSpPr>
        <p:spPr bwMode="auto">
          <a:xfrm>
            <a:off x="4998915" y="2358793"/>
            <a:ext cx="284163" cy="261938"/>
          </a:xfrm>
          <a:custGeom>
            <a:gdLst>
              <a:gd name="T0" fmla="*/ 58 w 179"/>
              <a:gd name="T1" fmla="*/ 73 h 165"/>
              <a:gd name="T2" fmla="*/ 18 w 179"/>
              <a:gd name="T3" fmla="*/ 73 h 165"/>
              <a:gd name="T4" fmla="*/ 18 w 179"/>
              <a:gd name="T5" fmla="*/ 154 h 165"/>
              <a:gd name="T6" fmla="*/ 58 w 179"/>
              <a:gd name="T7" fmla="*/ 154 h 165"/>
              <a:gd name="T8" fmla="*/ 58 w 179"/>
              <a:gd name="T9" fmla="*/ 73 h 165"/>
              <a:gd name="T10" fmla="*/ 51 w 179"/>
              <a:gd name="T11" fmla="*/ 146 h 165"/>
              <a:gd name="T12" fmla="*/ 25 w 179"/>
              <a:gd name="T13" fmla="*/ 146 h 165"/>
              <a:gd name="T14" fmla="*/ 25 w 179"/>
              <a:gd name="T15" fmla="*/ 81 h 165"/>
              <a:gd name="T16" fmla="*/ 51 w 179"/>
              <a:gd name="T17" fmla="*/ 81 h 165"/>
              <a:gd name="T18" fmla="*/ 51 w 179"/>
              <a:gd name="T19" fmla="*/ 146 h 165"/>
              <a:gd name="T20" fmla="*/ 113 w 179"/>
              <a:gd name="T21" fmla="*/ 41 h 165"/>
              <a:gd name="T22" fmla="*/ 73 w 179"/>
              <a:gd name="T23" fmla="*/ 41 h 165"/>
              <a:gd name="T24" fmla="*/ 73 w 179"/>
              <a:gd name="T25" fmla="*/ 154 h 165"/>
              <a:gd name="T26" fmla="*/ 113 w 179"/>
              <a:gd name="T27" fmla="*/ 154 h 165"/>
              <a:gd name="T28" fmla="*/ 113 w 179"/>
              <a:gd name="T29" fmla="*/ 41 h 165"/>
              <a:gd name="T30" fmla="*/ 106 w 179"/>
              <a:gd name="T31" fmla="*/ 146 h 165"/>
              <a:gd name="T32" fmla="*/ 80 w 179"/>
              <a:gd name="T33" fmla="*/ 146 h 165"/>
              <a:gd name="T34" fmla="*/ 80 w 179"/>
              <a:gd name="T35" fmla="*/ 48 h 165"/>
              <a:gd name="T36" fmla="*/ 106 w 179"/>
              <a:gd name="T37" fmla="*/ 48 h 165"/>
              <a:gd name="T38" fmla="*/ 106 w 179"/>
              <a:gd name="T39" fmla="*/ 146 h 165"/>
              <a:gd name="T40" fmla="*/ 168 w 179"/>
              <a:gd name="T41" fmla="*/ 0 h 165"/>
              <a:gd name="T42" fmla="*/ 128 w 179"/>
              <a:gd name="T43" fmla="*/ 0 h 165"/>
              <a:gd name="T44" fmla="*/ 128 w 179"/>
              <a:gd name="T45" fmla="*/ 154 h 165"/>
              <a:gd name="T46" fmla="*/ 168 w 179"/>
              <a:gd name="T47" fmla="*/ 154 h 165"/>
              <a:gd name="T48" fmla="*/ 168 w 179"/>
              <a:gd name="T49" fmla="*/ 0 h 165"/>
              <a:gd name="T50" fmla="*/ 160 w 179"/>
              <a:gd name="T51" fmla="*/ 146 h 165"/>
              <a:gd name="T52" fmla="*/ 135 w 179"/>
              <a:gd name="T53" fmla="*/ 146 h 165"/>
              <a:gd name="T54" fmla="*/ 135 w 179"/>
              <a:gd name="T55" fmla="*/ 8 h 165"/>
              <a:gd name="T56" fmla="*/ 160 w 179"/>
              <a:gd name="T57" fmla="*/ 8 h 165"/>
              <a:gd name="T58" fmla="*/ 160 w 179"/>
              <a:gd name="T59" fmla="*/ 146 h 165"/>
              <a:gd name="T60" fmla="*/ 0 w 179"/>
              <a:gd name="T61" fmla="*/ 157 h 165"/>
              <a:gd name="T62" fmla="*/ 0 w 179"/>
              <a:gd name="T63" fmla="*/ 165 h 165"/>
              <a:gd name="T64" fmla="*/ 179 w 179"/>
              <a:gd name="T65" fmla="*/ 165 h 165"/>
              <a:gd name="T66" fmla="*/ 179 w 179"/>
              <a:gd name="T67" fmla="*/ 157 h 165"/>
              <a:gd name="T68" fmla="*/ 0 w 179"/>
              <a:gd name="T69" fmla="*/ 157 h 16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9" h="165">
                <a:moveTo>
                  <a:pt x="58" y="73"/>
                </a:moveTo>
                <a:lnTo>
                  <a:pt x="18" y="73"/>
                </a:lnTo>
                <a:lnTo>
                  <a:pt x="18" y="154"/>
                </a:lnTo>
                <a:lnTo>
                  <a:pt x="58" y="154"/>
                </a:lnTo>
                <a:lnTo>
                  <a:pt x="58" y="73"/>
                </a:lnTo>
                <a:close/>
                <a:moveTo>
                  <a:pt x="51" y="146"/>
                </a:moveTo>
                <a:lnTo>
                  <a:pt x="25" y="146"/>
                </a:lnTo>
                <a:lnTo>
                  <a:pt x="25" y="81"/>
                </a:lnTo>
                <a:lnTo>
                  <a:pt x="51" y="81"/>
                </a:lnTo>
                <a:lnTo>
                  <a:pt x="51" y="146"/>
                </a:lnTo>
                <a:close/>
                <a:moveTo>
                  <a:pt x="113" y="41"/>
                </a:moveTo>
                <a:lnTo>
                  <a:pt x="73" y="41"/>
                </a:lnTo>
                <a:lnTo>
                  <a:pt x="73" y="154"/>
                </a:lnTo>
                <a:lnTo>
                  <a:pt x="113" y="154"/>
                </a:lnTo>
                <a:lnTo>
                  <a:pt x="113" y="41"/>
                </a:lnTo>
                <a:close/>
                <a:moveTo>
                  <a:pt x="106" y="146"/>
                </a:moveTo>
                <a:lnTo>
                  <a:pt x="80" y="146"/>
                </a:lnTo>
                <a:lnTo>
                  <a:pt x="80" y="48"/>
                </a:lnTo>
                <a:lnTo>
                  <a:pt x="106" y="48"/>
                </a:lnTo>
                <a:lnTo>
                  <a:pt x="106" y="146"/>
                </a:lnTo>
                <a:close/>
                <a:moveTo>
                  <a:pt x="168" y="0"/>
                </a:moveTo>
                <a:lnTo>
                  <a:pt x="128" y="0"/>
                </a:lnTo>
                <a:lnTo>
                  <a:pt x="128" y="154"/>
                </a:lnTo>
                <a:lnTo>
                  <a:pt x="168" y="154"/>
                </a:lnTo>
                <a:lnTo>
                  <a:pt x="168" y="0"/>
                </a:lnTo>
                <a:close/>
                <a:moveTo>
                  <a:pt x="160" y="146"/>
                </a:moveTo>
                <a:lnTo>
                  <a:pt x="135" y="146"/>
                </a:lnTo>
                <a:lnTo>
                  <a:pt x="135" y="8"/>
                </a:lnTo>
                <a:lnTo>
                  <a:pt x="160" y="8"/>
                </a:lnTo>
                <a:lnTo>
                  <a:pt x="160" y="146"/>
                </a:lnTo>
                <a:close/>
                <a:moveTo>
                  <a:pt x="0" y="157"/>
                </a:moveTo>
                <a:lnTo>
                  <a:pt x="0" y="165"/>
                </a:lnTo>
                <a:lnTo>
                  <a:pt x="179" y="165"/>
                </a:lnTo>
                <a:lnTo>
                  <a:pt x="179" y="157"/>
                </a:lnTo>
                <a:lnTo>
                  <a:pt x="0" y="157"/>
                </a:lnTo>
                <a:close/>
              </a:path>
            </a:pathLst>
          </a:custGeom>
          <a:solidFill>
            <a:schemeClr val="bg1"/>
          </a:solidFill>
          <a:ln>
            <a:noFill/>
          </a:ln>
        </p:spPr>
        <p:txBody>
          <a:bodyPr vert="horz" wrap="square" lIns="91440" tIns="45720" rIns="91440" bIns="45720" numCol="1" anchor="t" anchorCtr="0" compatLnSpc="1"/>
          <a:lstStyle/>
          <a:p>
            <a:endParaRPr lang="en-US">
              <a:sym typeface="+mn-lt"/>
            </a:endParaRPr>
          </a:p>
        </p:txBody>
      </p:sp>
      <p:sp>
        <p:nvSpPr>
          <p:cNvPr id="7" name="OfficePLUS.cn-4"/>
          <p:cNvSpPr/>
          <p:nvPr/>
        </p:nvSpPr>
        <p:spPr>
          <a:xfrm rot="7200000">
            <a:off x="6658212" y="2129659"/>
            <a:ext cx="702763" cy="702763"/>
          </a:xfrm>
          <a:prstGeom prst="ellipse">
            <a:avLst/>
          </a:prstGeom>
          <a:solidFill>
            <a:srgbClr val="0D8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3200">
              <a:solidFill>
                <a:schemeClr val="tx1"/>
              </a:solidFill>
              <a:sym typeface="+mn-lt"/>
            </a:endParaRPr>
          </a:p>
        </p:txBody>
      </p:sp>
      <p:sp>
        <p:nvSpPr>
          <p:cNvPr id="8" name="OfficePLUS.cn-5"/>
          <p:cNvSpPr>
            <a:spLocks noEditPoints="1"/>
          </p:cNvSpPr>
          <p:nvPr/>
        </p:nvSpPr>
        <p:spPr bwMode="auto">
          <a:xfrm>
            <a:off x="6883386" y="2358793"/>
            <a:ext cx="254011" cy="278914"/>
          </a:xfrm>
          <a:custGeom>
            <a:gdLst>
              <a:gd name="T0" fmla="*/ 40 w 168"/>
              <a:gd name="T1" fmla="*/ 21 h 184"/>
              <a:gd name="T2" fmla="*/ 54 w 168"/>
              <a:gd name="T3" fmla="*/ 8 h 184"/>
              <a:gd name="T4" fmla="*/ 114 w 168"/>
              <a:gd name="T5" fmla="*/ 8 h 184"/>
              <a:gd name="T6" fmla="*/ 128 w 168"/>
              <a:gd name="T7" fmla="*/ 21 h 184"/>
              <a:gd name="T8" fmla="*/ 128 w 168"/>
              <a:gd name="T9" fmla="*/ 92 h 184"/>
              <a:gd name="T10" fmla="*/ 136 w 168"/>
              <a:gd name="T11" fmla="*/ 92 h 184"/>
              <a:gd name="T12" fmla="*/ 136 w 168"/>
              <a:gd name="T13" fmla="*/ 21 h 184"/>
              <a:gd name="T14" fmla="*/ 114 w 168"/>
              <a:gd name="T15" fmla="*/ 0 h 184"/>
              <a:gd name="T16" fmla="*/ 54 w 168"/>
              <a:gd name="T17" fmla="*/ 0 h 184"/>
              <a:gd name="T18" fmla="*/ 32 w 168"/>
              <a:gd name="T19" fmla="*/ 21 h 184"/>
              <a:gd name="T20" fmla="*/ 32 w 168"/>
              <a:gd name="T21" fmla="*/ 92 h 184"/>
              <a:gd name="T22" fmla="*/ 40 w 168"/>
              <a:gd name="T23" fmla="*/ 92 h 184"/>
              <a:gd name="T24" fmla="*/ 40 w 168"/>
              <a:gd name="T25" fmla="*/ 21 h 184"/>
              <a:gd name="T26" fmla="*/ 144 w 168"/>
              <a:gd name="T27" fmla="*/ 68 h 184"/>
              <a:gd name="T28" fmla="*/ 144 w 168"/>
              <a:gd name="T29" fmla="*/ 76 h 184"/>
              <a:gd name="T30" fmla="*/ 160 w 168"/>
              <a:gd name="T31" fmla="*/ 76 h 184"/>
              <a:gd name="T32" fmla="*/ 84 w 168"/>
              <a:gd name="T33" fmla="*/ 149 h 184"/>
              <a:gd name="T34" fmla="*/ 8 w 168"/>
              <a:gd name="T35" fmla="*/ 76 h 184"/>
              <a:gd name="T36" fmla="*/ 24 w 168"/>
              <a:gd name="T37" fmla="*/ 76 h 184"/>
              <a:gd name="T38" fmla="*/ 24 w 168"/>
              <a:gd name="T39" fmla="*/ 68 h 184"/>
              <a:gd name="T40" fmla="*/ 0 w 168"/>
              <a:gd name="T41" fmla="*/ 68 h 184"/>
              <a:gd name="T42" fmla="*/ 0 w 168"/>
              <a:gd name="T43" fmla="*/ 72 h 184"/>
              <a:gd name="T44" fmla="*/ 80 w 168"/>
              <a:gd name="T45" fmla="*/ 156 h 184"/>
              <a:gd name="T46" fmla="*/ 80 w 168"/>
              <a:gd name="T47" fmla="*/ 176 h 184"/>
              <a:gd name="T48" fmla="*/ 64 w 168"/>
              <a:gd name="T49" fmla="*/ 176 h 184"/>
              <a:gd name="T50" fmla="*/ 64 w 168"/>
              <a:gd name="T51" fmla="*/ 184 h 184"/>
              <a:gd name="T52" fmla="*/ 104 w 168"/>
              <a:gd name="T53" fmla="*/ 184 h 184"/>
              <a:gd name="T54" fmla="*/ 104 w 168"/>
              <a:gd name="T55" fmla="*/ 176 h 184"/>
              <a:gd name="T56" fmla="*/ 88 w 168"/>
              <a:gd name="T57" fmla="*/ 176 h 184"/>
              <a:gd name="T58" fmla="*/ 88 w 168"/>
              <a:gd name="T59" fmla="*/ 156 h 184"/>
              <a:gd name="T60" fmla="*/ 168 w 168"/>
              <a:gd name="T61" fmla="*/ 72 h 184"/>
              <a:gd name="T62" fmla="*/ 168 w 168"/>
              <a:gd name="T63" fmla="*/ 68 h 184"/>
              <a:gd name="T64" fmla="*/ 144 w 168"/>
              <a:gd name="T65" fmla="*/ 68 h 1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8" h="184">
                <a:moveTo>
                  <a:pt x="40" y="21"/>
                </a:moveTo>
                <a:cubicBezTo>
                  <a:pt x="40" y="14"/>
                  <a:pt x="47" y="8"/>
                  <a:pt x="54" y="8"/>
                </a:cubicBezTo>
                <a:cubicBezTo>
                  <a:pt x="114" y="8"/>
                  <a:pt x="114" y="8"/>
                  <a:pt x="114" y="8"/>
                </a:cubicBezTo>
                <a:cubicBezTo>
                  <a:pt x="121" y="8"/>
                  <a:pt x="128" y="14"/>
                  <a:pt x="128" y="21"/>
                </a:cubicBezTo>
                <a:cubicBezTo>
                  <a:pt x="128" y="92"/>
                  <a:pt x="128" y="92"/>
                  <a:pt x="128" y="92"/>
                </a:cubicBezTo>
                <a:cubicBezTo>
                  <a:pt x="136" y="92"/>
                  <a:pt x="136" y="92"/>
                  <a:pt x="136" y="92"/>
                </a:cubicBezTo>
                <a:cubicBezTo>
                  <a:pt x="136" y="21"/>
                  <a:pt x="136" y="21"/>
                  <a:pt x="136" y="21"/>
                </a:cubicBezTo>
                <a:cubicBezTo>
                  <a:pt x="136" y="10"/>
                  <a:pt x="125" y="0"/>
                  <a:pt x="114" y="0"/>
                </a:cubicBezTo>
                <a:cubicBezTo>
                  <a:pt x="54" y="0"/>
                  <a:pt x="54" y="0"/>
                  <a:pt x="54" y="0"/>
                </a:cubicBezTo>
                <a:cubicBezTo>
                  <a:pt x="43" y="0"/>
                  <a:pt x="32" y="10"/>
                  <a:pt x="32" y="21"/>
                </a:cubicBezTo>
                <a:cubicBezTo>
                  <a:pt x="32" y="92"/>
                  <a:pt x="32" y="92"/>
                  <a:pt x="32" y="92"/>
                </a:cubicBezTo>
                <a:cubicBezTo>
                  <a:pt x="40" y="92"/>
                  <a:pt x="40" y="92"/>
                  <a:pt x="40" y="92"/>
                </a:cubicBezTo>
                <a:lnTo>
                  <a:pt x="40" y="21"/>
                </a:lnTo>
                <a:close/>
                <a:moveTo>
                  <a:pt x="144" y="68"/>
                </a:moveTo>
                <a:cubicBezTo>
                  <a:pt x="144" y="76"/>
                  <a:pt x="144" y="76"/>
                  <a:pt x="144" y="76"/>
                </a:cubicBezTo>
                <a:cubicBezTo>
                  <a:pt x="160" y="76"/>
                  <a:pt x="160" y="76"/>
                  <a:pt x="160" y="76"/>
                </a:cubicBezTo>
                <a:cubicBezTo>
                  <a:pt x="158" y="116"/>
                  <a:pt x="125" y="149"/>
                  <a:pt x="84" y="149"/>
                </a:cubicBezTo>
                <a:cubicBezTo>
                  <a:pt x="43" y="149"/>
                  <a:pt x="10" y="116"/>
                  <a:pt x="8" y="76"/>
                </a:cubicBezTo>
                <a:cubicBezTo>
                  <a:pt x="24" y="76"/>
                  <a:pt x="24" y="76"/>
                  <a:pt x="24" y="76"/>
                </a:cubicBezTo>
                <a:cubicBezTo>
                  <a:pt x="24" y="68"/>
                  <a:pt x="24" y="68"/>
                  <a:pt x="24" y="68"/>
                </a:cubicBezTo>
                <a:cubicBezTo>
                  <a:pt x="0" y="68"/>
                  <a:pt x="0" y="68"/>
                  <a:pt x="0" y="68"/>
                </a:cubicBezTo>
                <a:cubicBezTo>
                  <a:pt x="0" y="72"/>
                  <a:pt x="0" y="72"/>
                  <a:pt x="0" y="72"/>
                </a:cubicBezTo>
                <a:cubicBezTo>
                  <a:pt x="0" y="117"/>
                  <a:pt x="35" y="154"/>
                  <a:pt x="80" y="156"/>
                </a:cubicBezTo>
                <a:cubicBezTo>
                  <a:pt x="80" y="176"/>
                  <a:pt x="80" y="176"/>
                  <a:pt x="80" y="176"/>
                </a:cubicBezTo>
                <a:cubicBezTo>
                  <a:pt x="64" y="176"/>
                  <a:pt x="64" y="176"/>
                  <a:pt x="64" y="176"/>
                </a:cubicBezTo>
                <a:cubicBezTo>
                  <a:pt x="64" y="184"/>
                  <a:pt x="64" y="184"/>
                  <a:pt x="64" y="184"/>
                </a:cubicBezTo>
                <a:cubicBezTo>
                  <a:pt x="104" y="184"/>
                  <a:pt x="104" y="184"/>
                  <a:pt x="104" y="184"/>
                </a:cubicBezTo>
                <a:cubicBezTo>
                  <a:pt x="104" y="176"/>
                  <a:pt x="104" y="176"/>
                  <a:pt x="104" y="176"/>
                </a:cubicBezTo>
                <a:cubicBezTo>
                  <a:pt x="88" y="176"/>
                  <a:pt x="88" y="176"/>
                  <a:pt x="88" y="176"/>
                </a:cubicBezTo>
                <a:cubicBezTo>
                  <a:pt x="88" y="156"/>
                  <a:pt x="88" y="156"/>
                  <a:pt x="88" y="156"/>
                </a:cubicBezTo>
                <a:cubicBezTo>
                  <a:pt x="133" y="154"/>
                  <a:pt x="168" y="117"/>
                  <a:pt x="168" y="72"/>
                </a:cubicBezTo>
                <a:cubicBezTo>
                  <a:pt x="168" y="68"/>
                  <a:pt x="168" y="68"/>
                  <a:pt x="168" y="68"/>
                </a:cubicBezTo>
                <a:lnTo>
                  <a:pt x="144" y="68"/>
                </a:lnTo>
                <a:close/>
              </a:path>
            </a:pathLst>
          </a:custGeom>
          <a:solidFill>
            <a:schemeClr val="bg1"/>
          </a:solidFill>
          <a:ln>
            <a:noFill/>
          </a:ln>
        </p:spPr>
        <p:txBody>
          <a:bodyPr vert="horz" wrap="square" lIns="91440" tIns="45720" rIns="91440" bIns="45720" numCol="1" anchor="t" anchorCtr="0" compatLnSpc="1"/>
          <a:lstStyle/>
          <a:p>
            <a:endParaRPr lang="en-US">
              <a:sym typeface="+mn-lt"/>
            </a:endParaRPr>
          </a:p>
        </p:txBody>
      </p:sp>
      <p:sp>
        <p:nvSpPr>
          <p:cNvPr id="9" name="OfficePLUS.cn-6"/>
          <p:cNvSpPr/>
          <p:nvPr/>
        </p:nvSpPr>
        <p:spPr>
          <a:xfrm>
            <a:off x="3917428" y="3712051"/>
            <a:ext cx="702763" cy="702763"/>
          </a:xfrm>
          <a:prstGeom prst="ellipse">
            <a:avLst/>
          </a:prstGeom>
          <a:solidFill>
            <a:srgbClr val="0D8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3200">
              <a:solidFill>
                <a:schemeClr val="tx1"/>
              </a:solidFill>
              <a:sym typeface="+mn-lt"/>
            </a:endParaRPr>
          </a:p>
        </p:txBody>
      </p:sp>
      <p:sp>
        <p:nvSpPr>
          <p:cNvPr id="10" name="OfficePLUS.cn-7"/>
          <p:cNvSpPr>
            <a:spLocks noEditPoints="1"/>
          </p:cNvSpPr>
          <p:nvPr/>
        </p:nvSpPr>
        <p:spPr bwMode="auto">
          <a:xfrm>
            <a:off x="4125950" y="3939380"/>
            <a:ext cx="265113" cy="265113"/>
          </a:xfrm>
          <a:custGeom>
            <a:gdLst>
              <a:gd name="T0" fmla="*/ 36 w 183"/>
              <a:gd name="T1" fmla="*/ 41 h 183"/>
              <a:gd name="T2" fmla="*/ 30 w 183"/>
              <a:gd name="T3" fmla="*/ 36 h 183"/>
              <a:gd name="T4" fmla="*/ 33 w 183"/>
              <a:gd name="T5" fmla="*/ 90 h 183"/>
              <a:gd name="T6" fmla="*/ 38 w 183"/>
              <a:gd name="T7" fmla="*/ 84 h 183"/>
              <a:gd name="T8" fmla="*/ 36 w 183"/>
              <a:gd name="T9" fmla="*/ 41 h 183"/>
              <a:gd name="T10" fmla="*/ 129 w 183"/>
              <a:gd name="T11" fmla="*/ 107 h 183"/>
              <a:gd name="T12" fmla="*/ 120 w 183"/>
              <a:gd name="T13" fmla="*/ 115 h 183"/>
              <a:gd name="T14" fmla="*/ 103 w 183"/>
              <a:gd name="T15" fmla="*/ 98 h 183"/>
              <a:gd name="T16" fmla="*/ 101 w 183"/>
              <a:gd name="T17" fmla="*/ 22 h 183"/>
              <a:gd name="T18" fmla="*/ 21 w 183"/>
              <a:gd name="T19" fmla="*/ 22 h 183"/>
              <a:gd name="T20" fmla="*/ 21 w 183"/>
              <a:gd name="T21" fmla="*/ 101 h 183"/>
              <a:gd name="T22" fmla="*/ 98 w 183"/>
              <a:gd name="T23" fmla="*/ 104 h 183"/>
              <a:gd name="T24" fmla="*/ 115 w 183"/>
              <a:gd name="T25" fmla="*/ 121 h 183"/>
              <a:gd name="T26" fmla="*/ 106 w 183"/>
              <a:gd name="T27" fmla="*/ 129 h 183"/>
              <a:gd name="T28" fmla="*/ 160 w 183"/>
              <a:gd name="T29" fmla="*/ 183 h 183"/>
              <a:gd name="T30" fmla="*/ 183 w 183"/>
              <a:gd name="T31" fmla="*/ 160 h 183"/>
              <a:gd name="T32" fmla="*/ 129 w 183"/>
              <a:gd name="T33" fmla="*/ 107 h 183"/>
              <a:gd name="T34" fmla="*/ 95 w 183"/>
              <a:gd name="T35" fmla="*/ 95 h 183"/>
              <a:gd name="T36" fmla="*/ 95 w 183"/>
              <a:gd name="T37" fmla="*/ 95 h 183"/>
              <a:gd name="T38" fmla="*/ 27 w 183"/>
              <a:gd name="T39" fmla="*/ 95 h 183"/>
              <a:gd name="T40" fmla="*/ 27 w 183"/>
              <a:gd name="T41" fmla="*/ 27 h 183"/>
              <a:gd name="T42" fmla="*/ 95 w 183"/>
              <a:gd name="T43" fmla="*/ 27 h 183"/>
              <a:gd name="T44" fmla="*/ 95 w 183"/>
              <a:gd name="T45" fmla="*/ 95 h 183"/>
              <a:gd name="T46" fmla="*/ 118 w 183"/>
              <a:gd name="T47" fmla="*/ 129 h 183"/>
              <a:gd name="T48" fmla="*/ 129 w 183"/>
              <a:gd name="T49" fmla="*/ 118 h 183"/>
              <a:gd name="T50" fmla="*/ 171 w 183"/>
              <a:gd name="T51" fmla="*/ 160 h 183"/>
              <a:gd name="T52" fmla="*/ 160 w 183"/>
              <a:gd name="T53" fmla="*/ 172 h 183"/>
              <a:gd name="T54" fmla="*/ 118 w 183"/>
              <a:gd name="T55" fmla="*/ 129 h 18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3" h="183">
                <a:moveTo>
                  <a:pt x="36" y="41"/>
                </a:moveTo>
                <a:cubicBezTo>
                  <a:pt x="30" y="36"/>
                  <a:pt x="30" y="36"/>
                  <a:pt x="30" y="36"/>
                </a:cubicBezTo>
                <a:cubicBezTo>
                  <a:pt x="17" y="52"/>
                  <a:pt x="18" y="75"/>
                  <a:pt x="33" y="90"/>
                </a:cubicBezTo>
                <a:cubicBezTo>
                  <a:pt x="38" y="84"/>
                  <a:pt x="38" y="84"/>
                  <a:pt x="38" y="84"/>
                </a:cubicBezTo>
                <a:cubicBezTo>
                  <a:pt x="27" y="72"/>
                  <a:pt x="26" y="54"/>
                  <a:pt x="36" y="41"/>
                </a:cubicBezTo>
                <a:close/>
                <a:moveTo>
                  <a:pt x="129" y="107"/>
                </a:moveTo>
                <a:cubicBezTo>
                  <a:pt x="120" y="115"/>
                  <a:pt x="120" y="115"/>
                  <a:pt x="120" y="115"/>
                </a:cubicBezTo>
                <a:cubicBezTo>
                  <a:pt x="103" y="98"/>
                  <a:pt x="103" y="98"/>
                  <a:pt x="103" y="98"/>
                </a:cubicBezTo>
                <a:cubicBezTo>
                  <a:pt x="122" y="76"/>
                  <a:pt x="121" y="43"/>
                  <a:pt x="101" y="22"/>
                </a:cubicBezTo>
                <a:cubicBezTo>
                  <a:pt x="79" y="0"/>
                  <a:pt x="43" y="0"/>
                  <a:pt x="21" y="22"/>
                </a:cubicBezTo>
                <a:cubicBezTo>
                  <a:pt x="0" y="44"/>
                  <a:pt x="0" y="79"/>
                  <a:pt x="21" y="101"/>
                </a:cubicBezTo>
                <a:cubicBezTo>
                  <a:pt x="42" y="122"/>
                  <a:pt x="76" y="123"/>
                  <a:pt x="98" y="104"/>
                </a:cubicBezTo>
                <a:cubicBezTo>
                  <a:pt x="115" y="121"/>
                  <a:pt x="115" y="121"/>
                  <a:pt x="115" y="121"/>
                </a:cubicBezTo>
                <a:cubicBezTo>
                  <a:pt x="106" y="129"/>
                  <a:pt x="106" y="129"/>
                  <a:pt x="106" y="129"/>
                </a:cubicBezTo>
                <a:cubicBezTo>
                  <a:pt x="160" y="183"/>
                  <a:pt x="160" y="183"/>
                  <a:pt x="160" y="183"/>
                </a:cubicBezTo>
                <a:cubicBezTo>
                  <a:pt x="183" y="160"/>
                  <a:pt x="183" y="160"/>
                  <a:pt x="183" y="160"/>
                </a:cubicBezTo>
                <a:lnTo>
                  <a:pt x="129" y="107"/>
                </a:lnTo>
                <a:close/>
                <a:moveTo>
                  <a:pt x="95" y="95"/>
                </a:moveTo>
                <a:cubicBezTo>
                  <a:pt x="95" y="95"/>
                  <a:pt x="95" y="95"/>
                  <a:pt x="95" y="95"/>
                </a:cubicBezTo>
                <a:cubicBezTo>
                  <a:pt x="76" y="114"/>
                  <a:pt x="46" y="114"/>
                  <a:pt x="27" y="95"/>
                </a:cubicBezTo>
                <a:cubicBezTo>
                  <a:pt x="8" y="77"/>
                  <a:pt x="8" y="46"/>
                  <a:pt x="27" y="27"/>
                </a:cubicBezTo>
                <a:cubicBezTo>
                  <a:pt x="46" y="9"/>
                  <a:pt x="76" y="9"/>
                  <a:pt x="95" y="27"/>
                </a:cubicBezTo>
                <a:cubicBezTo>
                  <a:pt x="114" y="46"/>
                  <a:pt x="114" y="77"/>
                  <a:pt x="95" y="95"/>
                </a:cubicBezTo>
                <a:close/>
                <a:moveTo>
                  <a:pt x="118" y="129"/>
                </a:moveTo>
                <a:cubicBezTo>
                  <a:pt x="129" y="118"/>
                  <a:pt x="129" y="118"/>
                  <a:pt x="129" y="118"/>
                </a:cubicBezTo>
                <a:cubicBezTo>
                  <a:pt x="171" y="160"/>
                  <a:pt x="171" y="160"/>
                  <a:pt x="171" y="160"/>
                </a:cubicBezTo>
                <a:cubicBezTo>
                  <a:pt x="160" y="172"/>
                  <a:pt x="160" y="172"/>
                  <a:pt x="160" y="172"/>
                </a:cubicBezTo>
                <a:lnTo>
                  <a:pt x="118" y="129"/>
                </a:lnTo>
                <a:close/>
              </a:path>
            </a:pathLst>
          </a:custGeom>
          <a:solidFill>
            <a:schemeClr val="bg1"/>
          </a:solidFill>
          <a:ln>
            <a:noFill/>
          </a:ln>
        </p:spPr>
        <p:txBody>
          <a:bodyPr vert="horz" wrap="square" lIns="91440" tIns="45720" rIns="91440" bIns="45720" numCol="1" anchor="t" anchorCtr="0" compatLnSpc="1"/>
          <a:lstStyle/>
          <a:p>
            <a:endParaRPr lang="en-US">
              <a:sym typeface="+mn-lt"/>
            </a:endParaRPr>
          </a:p>
        </p:txBody>
      </p:sp>
      <p:sp>
        <p:nvSpPr>
          <p:cNvPr id="11" name="OfficePLUS.cn-8"/>
          <p:cNvSpPr/>
          <p:nvPr/>
        </p:nvSpPr>
        <p:spPr>
          <a:xfrm>
            <a:off x="7571807" y="3712051"/>
            <a:ext cx="702763" cy="70276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3200">
              <a:solidFill>
                <a:schemeClr val="tx1"/>
              </a:solidFill>
              <a:sym typeface="+mn-lt"/>
            </a:endParaRPr>
          </a:p>
        </p:txBody>
      </p:sp>
      <p:sp>
        <p:nvSpPr>
          <p:cNvPr id="12" name="OfficePLUS.cn-9"/>
          <p:cNvSpPr>
            <a:spLocks noEditPoints="1"/>
          </p:cNvSpPr>
          <p:nvPr/>
        </p:nvSpPr>
        <p:spPr bwMode="auto">
          <a:xfrm>
            <a:off x="7788237" y="3939380"/>
            <a:ext cx="277813" cy="261938"/>
          </a:xfrm>
          <a:custGeom>
            <a:gdLst>
              <a:gd name="T0" fmla="*/ 172 w 192"/>
              <a:gd name="T1" fmla="*/ 0 h 180"/>
              <a:gd name="T2" fmla="*/ 20 w 192"/>
              <a:gd name="T3" fmla="*/ 0 h 180"/>
              <a:gd name="T4" fmla="*/ 0 w 192"/>
              <a:gd name="T5" fmla="*/ 20 h 180"/>
              <a:gd name="T6" fmla="*/ 20 w 192"/>
              <a:gd name="T7" fmla="*/ 40 h 180"/>
              <a:gd name="T8" fmla="*/ 24 w 192"/>
              <a:gd name="T9" fmla="*/ 40 h 180"/>
              <a:gd name="T10" fmla="*/ 24 w 192"/>
              <a:gd name="T11" fmla="*/ 116 h 180"/>
              <a:gd name="T12" fmla="*/ 44 w 192"/>
              <a:gd name="T13" fmla="*/ 136 h 180"/>
              <a:gd name="T14" fmla="*/ 92 w 192"/>
              <a:gd name="T15" fmla="*/ 136 h 180"/>
              <a:gd name="T16" fmla="*/ 92 w 192"/>
              <a:gd name="T17" fmla="*/ 152 h 180"/>
              <a:gd name="T18" fmla="*/ 71 w 192"/>
              <a:gd name="T19" fmla="*/ 173 h 180"/>
              <a:gd name="T20" fmla="*/ 76 w 192"/>
              <a:gd name="T21" fmla="*/ 179 h 180"/>
              <a:gd name="T22" fmla="*/ 92 w 192"/>
              <a:gd name="T23" fmla="*/ 163 h 180"/>
              <a:gd name="T24" fmla="*/ 92 w 192"/>
              <a:gd name="T25" fmla="*/ 180 h 180"/>
              <a:gd name="T26" fmla="*/ 100 w 192"/>
              <a:gd name="T27" fmla="*/ 180 h 180"/>
              <a:gd name="T28" fmla="*/ 100 w 192"/>
              <a:gd name="T29" fmla="*/ 163 h 180"/>
              <a:gd name="T30" fmla="*/ 116 w 192"/>
              <a:gd name="T31" fmla="*/ 179 h 180"/>
              <a:gd name="T32" fmla="*/ 121 w 192"/>
              <a:gd name="T33" fmla="*/ 173 h 180"/>
              <a:gd name="T34" fmla="*/ 100 w 192"/>
              <a:gd name="T35" fmla="*/ 152 h 180"/>
              <a:gd name="T36" fmla="*/ 100 w 192"/>
              <a:gd name="T37" fmla="*/ 136 h 180"/>
              <a:gd name="T38" fmla="*/ 148 w 192"/>
              <a:gd name="T39" fmla="*/ 136 h 180"/>
              <a:gd name="T40" fmla="*/ 168 w 192"/>
              <a:gd name="T41" fmla="*/ 116 h 180"/>
              <a:gd name="T42" fmla="*/ 168 w 192"/>
              <a:gd name="T43" fmla="*/ 40 h 180"/>
              <a:gd name="T44" fmla="*/ 172 w 192"/>
              <a:gd name="T45" fmla="*/ 40 h 180"/>
              <a:gd name="T46" fmla="*/ 192 w 192"/>
              <a:gd name="T47" fmla="*/ 20 h 180"/>
              <a:gd name="T48" fmla="*/ 172 w 192"/>
              <a:gd name="T49" fmla="*/ 0 h 180"/>
              <a:gd name="T50" fmla="*/ 160 w 192"/>
              <a:gd name="T51" fmla="*/ 116 h 180"/>
              <a:gd name="T52" fmla="*/ 148 w 192"/>
              <a:gd name="T53" fmla="*/ 128 h 180"/>
              <a:gd name="T54" fmla="*/ 140 w 192"/>
              <a:gd name="T55" fmla="*/ 128 h 180"/>
              <a:gd name="T56" fmla="*/ 140 w 192"/>
              <a:gd name="T57" fmla="*/ 56 h 180"/>
              <a:gd name="T58" fmla="*/ 132 w 192"/>
              <a:gd name="T59" fmla="*/ 56 h 180"/>
              <a:gd name="T60" fmla="*/ 132 w 192"/>
              <a:gd name="T61" fmla="*/ 128 h 180"/>
              <a:gd name="T62" fmla="*/ 120 w 192"/>
              <a:gd name="T63" fmla="*/ 128 h 180"/>
              <a:gd name="T64" fmla="*/ 120 w 192"/>
              <a:gd name="T65" fmla="*/ 68 h 180"/>
              <a:gd name="T66" fmla="*/ 112 w 192"/>
              <a:gd name="T67" fmla="*/ 68 h 180"/>
              <a:gd name="T68" fmla="*/ 112 w 192"/>
              <a:gd name="T69" fmla="*/ 128 h 180"/>
              <a:gd name="T70" fmla="*/ 100 w 192"/>
              <a:gd name="T71" fmla="*/ 128 h 180"/>
              <a:gd name="T72" fmla="*/ 100 w 192"/>
              <a:gd name="T73" fmla="*/ 76 h 180"/>
              <a:gd name="T74" fmla="*/ 92 w 192"/>
              <a:gd name="T75" fmla="*/ 76 h 180"/>
              <a:gd name="T76" fmla="*/ 92 w 192"/>
              <a:gd name="T77" fmla="*/ 128 h 180"/>
              <a:gd name="T78" fmla="*/ 80 w 192"/>
              <a:gd name="T79" fmla="*/ 128 h 180"/>
              <a:gd name="T80" fmla="*/ 80 w 192"/>
              <a:gd name="T81" fmla="*/ 84 h 180"/>
              <a:gd name="T82" fmla="*/ 72 w 192"/>
              <a:gd name="T83" fmla="*/ 84 h 180"/>
              <a:gd name="T84" fmla="*/ 72 w 192"/>
              <a:gd name="T85" fmla="*/ 128 h 180"/>
              <a:gd name="T86" fmla="*/ 60 w 192"/>
              <a:gd name="T87" fmla="*/ 128 h 180"/>
              <a:gd name="T88" fmla="*/ 60 w 192"/>
              <a:gd name="T89" fmla="*/ 92 h 180"/>
              <a:gd name="T90" fmla="*/ 52 w 192"/>
              <a:gd name="T91" fmla="*/ 92 h 180"/>
              <a:gd name="T92" fmla="*/ 52 w 192"/>
              <a:gd name="T93" fmla="*/ 128 h 180"/>
              <a:gd name="T94" fmla="*/ 44 w 192"/>
              <a:gd name="T95" fmla="*/ 128 h 180"/>
              <a:gd name="T96" fmla="*/ 32 w 192"/>
              <a:gd name="T97" fmla="*/ 116 h 180"/>
              <a:gd name="T98" fmla="*/ 32 w 192"/>
              <a:gd name="T99" fmla="*/ 40 h 180"/>
              <a:gd name="T100" fmla="*/ 160 w 192"/>
              <a:gd name="T101" fmla="*/ 40 h 180"/>
              <a:gd name="T102" fmla="*/ 160 w 192"/>
              <a:gd name="T103" fmla="*/ 116 h 180"/>
              <a:gd name="T104" fmla="*/ 172 w 192"/>
              <a:gd name="T105" fmla="*/ 32 h 180"/>
              <a:gd name="T106" fmla="*/ 20 w 192"/>
              <a:gd name="T107" fmla="*/ 32 h 180"/>
              <a:gd name="T108" fmla="*/ 8 w 192"/>
              <a:gd name="T109" fmla="*/ 20 h 180"/>
              <a:gd name="T110" fmla="*/ 20 w 192"/>
              <a:gd name="T111" fmla="*/ 8 h 180"/>
              <a:gd name="T112" fmla="*/ 172 w 192"/>
              <a:gd name="T113" fmla="*/ 8 h 180"/>
              <a:gd name="T114" fmla="*/ 184 w 192"/>
              <a:gd name="T115" fmla="*/ 20 h 180"/>
              <a:gd name="T116" fmla="*/ 172 w 192"/>
              <a:gd name="T117" fmla="*/ 32 h 1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2" h="180">
                <a:moveTo>
                  <a:pt x="172" y="0"/>
                </a:moveTo>
                <a:cubicBezTo>
                  <a:pt x="20" y="0"/>
                  <a:pt x="20" y="0"/>
                  <a:pt x="20" y="0"/>
                </a:cubicBezTo>
                <a:cubicBezTo>
                  <a:pt x="9" y="0"/>
                  <a:pt x="0" y="9"/>
                  <a:pt x="0" y="20"/>
                </a:cubicBezTo>
                <a:cubicBezTo>
                  <a:pt x="0" y="31"/>
                  <a:pt x="9" y="40"/>
                  <a:pt x="20" y="40"/>
                </a:cubicBezTo>
                <a:cubicBezTo>
                  <a:pt x="24" y="40"/>
                  <a:pt x="24" y="40"/>
                  <a:pt x="24" y="40"/>
                </a:cubicBezTo>
                <a:cubicBezTo>
                  <a:pt x="24" y="116"/>
                  <a:pt x="24" y="116"/>
                  <a:pt x="24" y="116"/>
                </a:cubicBezTo>
                <a:cubicBezTo>
                  <a:pt x="24" y="127"/>
                  <a:pt x="33" y="136"/>
                  <a:pt x="44" y="136"/>
                </a:cubicBezTo>
                <a:cubicBezTo>
                  <a:pt x="92" y="136"/>
                  <a:pt x="92" y="136"/>
                  <a:pt x="92" y="136"/>
                </a:cubicBezTo>
                <a:cubicBezTo>
                  <a:pt x="92" y="152"/>
                  <a:pt x="92" y="152"/>
                  <a:pt x="92" y="152"/>
                </a:cubicBezTo>
                <a:cubicBezTo>
                  <a:pt x="71" y="173"/>
                  <a:pt x="71" y="173"/>
                  <a:pt x="71" y="173"/>
                </a:cubicBezTo>
                <a:cubicBezTo>
                  <a:pt x="76" y="179"/>
                  <a:pt x="76" y="179"/>
                  <a:pt x="76" y="179"/>
                </a:cubicBezTo>
                <a:cubicBezTo>
                  <a:pt x="92" y="163"/>
                  <a:pt x="92" y="163"/>
                  <a:pt x="92" y="163"/>
                </a:cubicBezTo>
                <a:cubicBezTo>
                  <a:pt x="92" y="180"/>
                  <a:pt x="92" y="180"/>
                  <a:pt x="92" y="180"/>
                </a:cubicBezTo>
                <a:cubicBezTo>
                  <a:pt x="100" y="180"/>
                  <a:pt x="100" y="180"/>
                  <a:pt x="100" y="180"/>
                </a:cubicBezTo>
                <a:cubicBezTo>
                  <a:pt x="100" y="163"/>
                  <a:pt x="100" y="163"/>
                  <a:pt x="100" y="163"/>
                </a:cubicBezTo>
                <a:cubicBezTo>
                  <a:pt x="116" y="179"/>
                  <a:pt x="116" y="179"/>
                  <a:pt x="116" y="179"/>
                </a:cubicBezTo>
                <a:cubicBezTo>
                  <a:pt x="121" y="173"/>
                  <a:pt x="121" y="173"/>
                  <a:pt x="121" y="173"/>
                </a:cubicBezTo>
                <a:cubicBezTo>
                  <a:pt x="100" y="152"/>
                  <a:pt x="100" y="152"/>
                  <a:pt x="100" y="152"/>
                </a:cubicBezTo>
                <a:cubicBezTo>
                  <a:pt x="100" y="136"/>
                  <a:pt x="100" y="136"/>
                  <a:pt x="100" y="136"/>
                </a:cubicBezTo>
                <a:cubicBezTo>
                  <a:pt x="148" y="136"/>
                  <a:pt x="148" y="136"/>
                  <a:pt x="148" y="136"/>
                </a:cubicBezTo>
                <a:cubicBezTo>
                  <a:pt x="159" y="136"/>
                  <a:pt x="168" y="127"/>
                  <a:pt x="168" y="116"/>
                </a:cubicBezTo>
                <a:cubicBezTo>
                  <a:pt x="168" y="40"/>
                  <a:pt x="168" y="40"/>
                  <a:pt x="168" y="40"/>
                </a:cubicBezTo>
                <a:cubicBezTo>
                  <a:pt x="172" y="40"/>
                  <a:pt x="172" y="40"/>
                  <a:pt x="172" y="40"/>
                </a:cubicBezTo>
                <a:cubicBezTo>
                  <a:pt x="183" y="40"/>
                  <a:pt x="192" y="31"/>
                  <a:pt x="192" y="20"/>
                </a:cubicBezTo>
                <a:cubicBezTo>
                  <a:pt x="192" y="9"/>
                  <a:pt x="183" y="0"/>
                  <a:pt x="172" y="0"/>
                </a:cubicBezTo>
                <a:close/>
                <a:moveTo>
                  <a:pt x="160" y="116"/>
                </a:moveTo>
                <a:cubicBezTo>
                  <a:pt x="160" y="123"/>
                  <a:pt x="155" y="128"/>
                  <a:pt x="148" y="128"/>
                </a:cubicBezTo>
                <a:cubicBezTo>
                  <a:pt x="140" y="128"/>
                  <a:pt x="140" y="128"/>
                  <a:pt x="140" y="128"/>
                </a:cubicBezTo>
                <a:cubicBezTo>
                  <a:pt x="140" y="56"/>
                  <a:pt x="140" y="56"/>
                  <a:pt x="140" y="56"/>
                </a:cubicBezTo>
                <a:cubicBezTo>
                  <a:pt x="132" y="56"/>
                  <a:pt x="132" y="56"/>
                  <a:pt x="132" y="56"/>
                </a:cubicBezTo>
                <a:cubicBezTo>
                  <a:pt x="132" y="128"/>
                  <a:pt x="132" y="128"/>
                  <a:pt x="132" y="128"/>
                </a:cubicBezTo>
                <a:cubicBezTo>
                  <a:pt x="120" y="128"/>
                  <a:pt x="120" y="128"/>
                  <a:pt x="120" y="128"/>
                </a:cubicBezTo>
                <a:cubicBezTo>
                  <a:pt x="120" y="68"/>
                  <a:pt x="120" y="68"/>
                  <a:pt x="120" y="68"/>
                </a:cubicBezTo>
                <a:cubicBezTo>
                  <a:pt x="112" y="68"/>
                  <a:pt x="112" y="68"/>
                  <a:pt x="112" y="68"/>
                </a:cubicBezTo>
                <a:cubicBezTo>
                  <a:pt x="112" y="128"/>
                  <a:pt x="112" y="128"/>
                  <a:pt x="112" y="128"/>
                </a:cubicBezTo>
                <a:cubicBezTo>
                  <a:pt x="100" y="128"/>
                  <a:pt x="100" y="128"/>
                  <a:pt x="100" y="128"/>
                </a:cubicBezTo>
                <a:cubicBezTo>
                  <a:pt x="100" y="76"/>
                  <a:pt x="100" y="76"/>
                  <a:pt x="100" y="76"/>
                </a:cubicBezTo>
                <a:cubicBezTo>
                  <a:pt x="92" y="76"/>
                  <a:pt x="92" y="76"/>
                  <a:pt x="92" y="76"/>
                </a:cubicBezTo>
                <a:cubicBezTo>
                  <a:pt x="92" y="128"/>
                  <a:pt x="92" y="128"/>
                  <a:pt x="92" y="128"/>
                </a:cubicBezTo>
                <a:cubicBezTo>
                  <a:pt x="80" y="128"/>
                  <a:pt x="80" y="128"/>
                  <a:pt x="80" y="128"/>
                </a:cubicBezTo>
                <a:cubicBezTo>
                  <a:pt x="80" y="84"/>
                  <a:pt x="80" y="84"/>
                  <a:pt x="80" y="84"/>
                </a:cubicBezTo>
                <a:cubicBezTo>
                  <a:pt x="72" y="84"/>
                  <a:pt x="72" y="84"/>
                  <a:pt x="72" y="84"/>
                </a:cubicBezTo>
                <a:cubicBezTo>
                  <a:pt x="72" y="128"/>
                  <a:pt x="72" y="128"/>
                  <a:pt x="72" y="128"/>
                </a:cubicBezTo>
                <a:cubicBezTo>
                  <a:pt x="60" y="128"/>
                  <a:pt x="60" y="128"/>
                  <a:pt x="60" y="128"/>
                </a:cubicBezTo>
                <a:cubicBezTo>
                  <a:pt x="60" y="92"/>
                  <a:pt x="60" y="92"/>
                  <a:pt x="60" y="92"/>
                </a:cubicBezTo>
                <a:cubicBezTo>
                  <a:pt x="52" y="92"/>
                  <a:pt x="52" y="92"/>
                  <a:pt x="52" y="92"/>
                </a:cubicBezTo>
                <a:cubicBezTo>
                  <a:pt x="52" y="128"/>
                  <a:pt x="52" y="128"/>
                  <a:pt x="52" y="128"/>
                </a:cubicBezTo>
                <a:cubicBezTo>
                  <a:pt x="44" y="128"/>
                  <a:pt x="44" y="128"/>
                  <a:pt x="44" y="128"/>
                </a:cubicBezTo>
                <a:cubicBezTo>
                  <a:pt x="37" y="128"/>
                  <a:pt x="32" y="123"/>
                  <a:pt x="32" y="116"/>
                </a:cubicBezTo>
                <a:cubicBezTo>
                  <a:pt x="32" y="40"/>
                  <a:pt x="32" y="40"/>
                  <a:pt x="32" y="40"/>
                </a:cubicBezTo>
                <a:cubicBezTo>
                  <a:pt x="160" y="40"/>
                  <a:pt x="160" y="40"/>
                  <a:pt x="160" y="40"/>
                </a:cubicBezTo>
                <a:lnTo>
                  <a:pt x="160" y="116"/>
                </a:lnTo>
                <a:close/>
                <a:moveTo>
                  <a:pt x="172" y="32"/>
                </a:moveTo>
                <a:cubicBezTo>
                  <a:pt x="20" y="32"/>
                  <a:pt x="20" y="32"/>
                  <a:pt x="20" y="32"/>
                </a:cubicBezTo>
                <a:cubicBezTo>
                  <a:pt x="13" y="32"/>
                  <a:pt x="8" y="27"/>
                  <a:pt x="8" y="20"/>
                </a:cubicBezTo>
                <a:cubicBezTo>
                  <a:pt x="8" y="13"/>
                  <a:pt x="13" y="8"/>
                  <a:pt x="20" y="8"/>
                </a:cubicBezTo>
                <a:cubicBezTo>
                  <a:pt x="172" y="8"/>
                  <a:pt x="172" y="8"/>
                  <a:pt x="172" y="8"/>
                </a:cubicBezTo>
                <a:cubicBezTo>
                  <a:pt x="179" y="8"/>
                  <a:pt x="184" y="13"/>
                  <a:pt x="184" y="20"/>
                </a:cubicBezTo>
                <a:cubicBezTo>
                  <a:pt x="184" y="27"/>
                  <a:pt x="179" y="32"/>
                  <a:pt x="172" y="32"/>
                </a:cubicBezTo>
                <a:close/>
              </a:path>
            </a:pathLst>
          </a:custGeom>
          <a:solidFill>
            <a:schemeClr val="bg1"/>
          </a:solidFill>
          <a:ln>
            <a:noFill/>
          </a:ln>
        </p:spPr>
        <p:txBody>
          <a:bodyPr vert="horz" wrap="square" lIns="91440" tIns="45720" rIns="91440" bIns="45720" numCol="1" anchor="t" anchorCtr="0" compatLnSpc="1"/>
          <a:lstStyle/>
          <a:p>
            <a:endParaRPr lang="en-US">
              <a:sym typeface="+mn-lt"/>
            </a:endParaRPr>
          </a:p>
        </p:txBody>
      </p:sp>
      <p:sp>
        <p:nvSpPr>
          <p:cNvPr id="13" name="OfficePLUS.cn-10"/>
          <p:cNvSpPr/>
          <p:nvPr/>
        </p:nvSpPr>
        <p:spPr>
          <a:xfrm rot="3509343">
            <a:off x="6699619" y="5269804"/>
            <a:ext cx="702763" cy="702763"/>
          </a:xfrm>
          <a:prstGeom prst="ellipse">
            <a:avLst/>
          </a:prstGeom>
          <a:solidFill>
            <a:srgbClr val="0D8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3200">
              <a:solidFill>
                <a:schemeClr val="tx1"/>
              </a:solidFill>
              <a:sym typeface="+mn-lt"/>
            </a:endParaRPr>
          </a:p>
        </p:txBody>
      </p:sp>
      <p:sp>
        <p:nvSpPr>
          <p:cNvPr id="14" name="OfficePLUS.cn-11"/>
          <p:cNvSpPr>
            <a:spLocks noEditPoints="1"/>
          </p:cNvSpPr>
          <p:nvPr/>
        </p:nvSpPr>
        <p:spPr bwMode="auto">
          <a:xfrm>
            <a:off x="6936236" y="5440629"/>
            <a:ext cx="231775" cy="330200"/>
          </a:xfrm>
          <a:custGeom>
            <a:gdLst>
              <a:gd name="T0" fmla="*/ 80 w 160"/>
              <a:gd name="T1" fmla="*/ 64 h 228"/>
              <a:gd name="T2" fmla="*/ 112 w 160"/>
              <a:gd name="T3" fmla="*/ 32 h 228"/>
              <a:gd name="T4" fmla="*/ 80 w 160"/>
              <a:gd name="T5" fmla="*/ 0 h 228"/>
              <a:gd name="T6" fmla="*/ 48 w 160"/>
              <a:gd name="T7" fmla="*/ 32 h 228"/>
              <a:gd name="T8" fmla="*/ 80 w 160"/>
              <a:gd name="T9" fmla="*/ 64 h 228"/>
              <a:gd name="T10" fmla="*/ 80 w 160"/>
              <a:gd name="T11" fmla="*/ 8 h 228"/>
              <a:gd name="T12" fmla="*/ 104 w 160"/>
              <a:gd name="T13" fmla="*/ 32 h 228"/>
              <a:gd name="T14" fmla="*/ 80 w 160"/>
              <a:gd name="T15" fmla="*/ 56 h 228"/>
              <a:gd name="T16" fmla="*/ 56 w 160"/>
              <a:gd name="T17" fmla="*/ 32 h 228"/>
              <a:gd name="T18" fmla="*/ 80 w 160"/>
              <a:gd name="T19" fmla="*/ 8 h 228"/>
              <a:gd name="T20" fmla="*/ 49 w 160"/>
              <a:gd name="T21" fmla="*/ 136 h 228"/>
              <a:gd name="T22" fmla="*/ 60 w 160"/>
              <a:gd name="T23" fmla="*/ 160 h 228"/>
              <a:gd name="T24" fmla="*/ 60 w 160"/>
              <a:gd name="T25" fmla="*/ 168 h 228"/>
              <a:gd name="T26" fmla="*/ 80 w 160"/>
              <a:gd name="T27" fmla="*/ 188 h 228"/>
              <a:gd name="T28" fmla="*/ 100 w 160"/>
              <a:gd name="T29" fmla="*/ 168 h 228"/>
              <a:gd name="T30" fmla="*/ 100 w 160"/>
              <a:gd name="T31" fmla="*/ 160 h 228"/>
              <a:gd name="T32" fmla="*/ 111 w 160"/>
              <a:gd name="T33" fmla="*/ 136 h 228"/>
              <a:gd name="T34" fmla="*/ 120 w 160"/>
              <a:gd name="T35" fmla="*/ 112 h 228"/>
              <a:gd name="T36" fmla="*/ 80 w 160"/>
              <a:gd name="T37" fmla="*/ 72 h 228"/>
              <a:gd name="T38" fmla="*/ 40 w 160"/>
              <a:gd name="T39" fmla="*/ 112 h 228"/>
              <a:gd name="T40" fmla="*/ 49 w 160"/>
              <a:gd name="T41" fmla="*/ 136 h 228"/>
              <a:gd name="T42" fmla="*/ 80 w 160"/>
              <a:gd name="T43" fmla="*/ 80 h 228"/>
              <a:gd name="T44" fmla="*/ 112 w 160"/>
              <a:gd name="T45" fmla="*/ 112 h 228"/>
              <a:gd name="T46" fmla="*/ 105 w 160"/>
              <a:gd name="T47" fmla="*/ 130 h 228"/>
              <a:gd name="T48" fmla="*/ 92 w 160"/>
              <a:gd name="T49" fmla="*/ 160 h 228"/>
              <a:gd name="T50" fmla="*/ 92 w 160"/>
              <a:gd name="T51" fmla="*/ 168 h 228"/>
              <a:gd name="T52" fmla="*/ 80 w 160"/>
              <a:gd name="T53" fmla="*/ 180 h 228"/>
              <a:gd name="T54" fmla="*/ 68 w 160"/>
              <a:gd name="T55" fmla="*/ 168 h 228"/>
              <a:gd name="T56" fmla="*/ 68 w 160"/>
              <a:gd name="T57" fmla="*/ 160 h 228"/>
              <a:gd name="T58" fmla="*/ 55 w 160"/>
              <a:gd name="T59" fmla="*/ 130 h 228"/>
              <a:gd name="T60" fmla="*/ 48 w 160"/>
              <a:gd name="T61" fmla="*/ 112 h 228"/>
              <a:gd name="T62" fmla="*/ 80 w 160"/>
              <a:gd name="T63" fmla="*/ 80 h 228"/>
              <a:gd name="T64" fmla="*/ 80 w 160"/>
              <a:gd name="T65" fmla="*/ 204 h 228"/>
              <a:gd name="T66" fmla="*/ 132 w 160"/>
              <a:gd name="T67" fmla="*/ 180 h 228"/>
              <a:gd name="T68" fmla="*/ 113 w 160"/>
              <a:gd name="T69" fmla="*/ 161 h 228"/>
              <a:gd name="T70" fmla="*/ 111 w 160"/>
              <a:gd name="T71" fmla="*/ 169 h 228"/>
              <a:gd name="T72" fmla="*/ 124 w 160"/>
              <a:gd name="T73" fmla="*/ 180 h 228"/>
              <a:gd name="T74" fmla="*/ 80 w 160"/>
              <a:gd name="T75" fmla="*/ 196 h 228"/>
              <a:gd name="T76" fmla="*/ 36 w 160"/>
              <a:gd name="T77" fmla="*/ 180 h 228"/>
              <a:gd name="T78" fmla="*/ 49 w 160"/>
              <a:gd name="T79" fmla="*/ 169 h 228"/>
              <a:gd name="T80" fmla="*/ 47 w 160"/>
              <a:gd name="T81" fmla="*/ 161 h 228"/>
              <a:gd name="T82" fmla="*/ 28 w 160"/>
              <a:gd name="T83" fmla="*/ 180 h 228"/>
              <a:gd name="T84" fmla="*/ 80 w 160"/>
              <a:gd name="T85" fmla="*/ 204 h 228"/>
              <a:gd name="T86" fmla="*/ 142 w 160"/>
              <a:gd name="T87" fmla="*/ 156 h 228"/>
              <a:gd name="T88" fmla="*/ 138 w 160"/>
              <a:gd name="T89" fmla="*/ 163 h 228"/>
              <a:gd name="T90" fmla="*/ 152 w 160"/>
              <a:gd name="T91" fmla="*/ 184 h 228"/>
              <a:gd name="T92" fmla="*/ 80 w 160"/>
              <a:gd name="T93" fmla="*/ 220 h 228"/>
              <a:gd name="T94" fmla="*/ 8 w 160"/>
              <a:gd name="T95" fmla="*/ 184 h 228"/>
              <a:gd name="T96" fmla="*/ 22 w 160"/>
              <a:gd name="T97" fmla="*/ 163 h 228"/>
              <a:gd name="T98" fmla="*/ 18 w 160"/>
              <a:gd name="T99" fmla="*/ 156 h 228"/>
              <a:gd name="T100" fmla="*/ 0 w 160"/>
              <a:gd name="T101" fmla="*/ 184 h 228"/>
              <a:gd name="T102" fmla="*/ 80 w 160"/>
              <a:gd name="T103" fmla="*/ 228 h 228"/>
              <a:gd name="T104" fmla="*/ 160 w 160"/>
              <a:gd name="T105" fmla="*/ 184 h 228"/>
              <a:gd name="T106" fmla="*/ 142 w 160"/>
              <a:gd name="T107" fmla="*/ 156 h 2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0" h="228">
                <a:moveTo>
                  <a:pt x="80" y="64"/>
                </a:moveTo>
                <a:cubicBezTo>
                  <a:pt x="98" y="64"/>
                  <a:pt x="112" y="50"/>
                  <a:pt x="112" y="32"/>
                </a:cubicBezTo>
                <a:cubicBezTo>
                  <a:pt x="112" y="14"/>
                  <a:pt x="98" y="0"/>
                  <a:pt x="80" y="0"/>
                </a:cubicBezTo>
                <a:cubicBezTo>
                  <a:pt x="62" y="0"/>
                  <a:pt x="48" y="14"/>
                  <a:pt x="48" y="32"/>
                </a:cubicBezTo>
                <a:cubicBezTo>
                  <a:pt x="48" y="50"/>
                  <a:pt x="62" y="64"/>
                  <a:pt x="80" y="64"/>
                </a:cubicBezTo>
                <a:close/>
                <a:moveTo>
                  <a:pt x="80" y="8"/>
                </a:moveTo>
                <a:cubicBezTo>
                  <a:pt x="93" y="8"/>
                  <a:pt x="104" y="19"/>
                  <a:pt x="104" y="32"/>
                </a:cubicBezTo>
                <a:cubicBezTo>
                  <a:pt x="104" y="45"/>
                  <a:pt x="93" y="56"/>
                  <a:pt x="80" y="56"/>
                </a:cubicBezTo>
                <a:cubicBezTo>
                  <a:pt x="67" y="56"/>
                  <a:pt x="56" y="45"/>
                  <a:pt x="56" y="32"/>
                </a:cubicBezTo>
                <a:cubicBezTo>
                  <a:pt x="56" y="19"/>
                  <a:pt x="67" y="8"/>
                  <a:pt x="80" y="8"/>
                </a:cubicBezTo>
                <a:close/>
                <a:moveTo>
                  <a:pt x="49" y="136"/>
                </a:moveTo>
                <a:cubicBezTo>
                  <a:pt x="55" y="141"/>
                  <a:pt x="60" y="152"/>
                  <a:pt x="60" y="160"/>
                </a:cubicBezTo>
                <a:cubicBezTo>
                  <a:pt x="60" y="168"/>
                  <a:pt x="60" y="168"/>
                  <a:pt x="60" y="168"/>
                </a:cubicBezTo>
                <a:cubicBezTo>
                  <a:pt x="60" y="179"/>
                  <a:pt x="69" y="188"/>
                  <a:pt x="80" y="188"/>
                </a:cubicBezTo>
                <a:cubicBezTo>
                  <a:pt x="91" y="188"/>
                  <a:pt x="100" y="179"/>
                  <a:pt x="100" y="168"/>
                </a:cubicBezTo>
                <a:cubicBezTo>
                  <a:pt x="100" y="160"/>
                  <a:pt x="100" y="160"/>
                  <a:pt x="100" y="160"/>
                </a:cubicBezTo>
                <a:cubicBezTo>
                  <a:pt x="100" y="152"/>
                  <a:pt x="105" y="141"/>
                  <a:pt x="111" y="136"/>
                </a:cubicBezTo>
                <a:cubicBezTo>
                  <a:pt x="111" y="136"/>
                  <a:pt x="120" y="127"/>
                  <a:pt x="120" y="112"/>
                </a:cubicBezTo>
                <a:cubicBezTo>
                  <a:pt x="120" y="90"/>
                  <a:pt x="102" y="72"/>
                  <a:pt x="80" y="72"/>
                </a:cubicBezTo>
                <a:cubicBezTo>
                  <a:pt x="58" y="72"/>
                  <a:pt x="40" y="90"/>
                  <a:pt x="40" y="112"/>
                </a:cubicBezTo>
                <a:cubicBezTo>
                  <a:pt x="40" y="127"/>
                  <a:pt x="49" y="136"/>
                  <a:pt x="49" y="136"/>
                </a:cubicBezTo>
                <a:close/>
                <a:moveTo>
                  <a:pt x="80" y="80"/>
                </a:moveTo>
                <a:cubicBezTo>
                  <a:pt x="97" y="80"/>
                  <a:pt x="112" y="94"/>
                  <a:pt x="112" y="112"/>
                </a:cubicBezTo>
                <a:cubicBezTo>
                  <a:pt x="112" y="124"/>
                  <a:pt x="105" y="130"/>
                  <a:pt x="105" y="130"/>
                </a:cubicBezTo>
                <a:cubicBezTo>
                  <a:pt x="98" y="137"/>
                  <a:pt x="92" y="150"/>
                  <a:pt x="92" y="160"/>
                </a:cubicBezTo>
                <a:cubicBezTo>
                  <a:pt x="92" y="168"/>
                  <a:pt x="92" y="168"/>
                  <a:pt x="92" y="168"/>
                </a:cubicBezTo>
                <a:cubicBezTo>
                  <a:pt x="92" y="175"/>
                  <a:pt x="87" y="180"/>
                  <a:pt x="80" y="180"/>
                </a:cubicBezTo>
                <a:cubicBezTo>
                  <a:pt x="73" y="180"/>
                  <a:pt x="68" y="175"/>
                  <a:pt x="68" y="168"/>
                </a:cubicBezTo>
                <a:cubicBezTo>
                  <a:pt x="68" y="160"/>
                  <a:pt x="68" y="160"/>
                  <a:pt x="68" y="160"/>
                </a:cubicBezTo>
                <a:cubicBezTo>
                  <a:pt x="68" y="150"/>
                  <a:pt x="62" y="137"/>
                  <a:pt x="55" y="130"/>
                </a:cubicBezTo>
                <a:cubicBezTo>
                  <a:pt x="55" y="130"/>
                  <a:pt x="48" y="124"/>
                  <a:pt x="48" y="112"/>
                </a:cubicBezTo>
                <a:cubicBezTo>
                  <a:pt x="48" y="94"/>
                  <a:pt x="62" y="80"/>
                  <a:pt x="80" y="80"/>
                </a:cubicBezTo>
                <a:close/>
                <a:moveTo>
                  <a:pt x="80" y="204"/>
                </a:moveTo>
                <a:cubicBezTo>
                  <a:pt x="110" y="204"/>
                  <a:pt x="132" y="194"/>
                  <a:pt x="132" y="180"/>
                </a:cubicBezTo>
                <a:cubicBezTo>
                  <a:pt x="132" y="172"/>
                  <a:pt x="125" y="166"/>
                  <a:pt x="113" y="161"/>
                </a:cubicBezTo>
                <a:cubicBezTo>
                  <a:pt x="111" y="169"/>
                  <a:pt x="111" y="169"/>
                  <a:pt x="111" y="169"/>
                </a:cubicBezTo>
                <a:cubicBezTo>
                  <a:pt x="119" y="172"/>
                  <a:pt x="124" y="176"/>
                  <a:pt x="124" y="180"/>
                </a:cubicBezTo>
                <a:cubicBezTo>
                  <a:pt x="124" y="188"/>
                  <a:pt x="105" y="196"/>
                  <a:pt x="80" y="196"/>
                </a:cubicBezTo>
                <a:cubicBezTo>
                  <a:pt x="55" y="196"/>
                  <a:pt x="36" y="188"/>
                  <a:pt x="36" y="180"/>
                </a:cubicBezTo>
                <a:cubicBezTo>
                  <a:pt x="36" y="176"/>
                  <a:pt x="41" y="172"/>
                  <a:pt x="49" y="169"/>
                </a:cubicBezTo>
                <a:cubicBezTo>
                  <a:pt x="47" y="161"/>
                  <a:pt x="47" y="161"/>
                  <a:pt x="47" y="161"/>
                </a:cubicBezTo>
                <a:cubicBezTo>
                  <a:pt x="35" y="166"/>
                  <a:pt x="28" y="172"/>
                  <a:pt x="28" y="180"/>
                </a:cubicBezTo>
                <a:cubicBezTo>
                  <a:pt x="28" y="194"/>
                  <a:pt x="50" y="204"/>
                  <a:pt x="80" y="204"/>
                </a:cubicBezTo>
                <a:close/>
                <a:moveTo>
                  <a:pt x="142" y="156"/>
                </a:moveTo>
                <a:cubicBezTo>
                  <a:pt x="138" y="163"/>
                  <a:pt x="138" y="163"/>
                  <a:pt x="138" y="163"/>
                </a:cubicBezTo>
                <a:cubicBezTo>
                  <a:pt x="144" y="167"/>
                  <a:pt x="152" y="174"/>
                  <a:pt x="152" y="184"/>
                </a:cubicBezTo>
                <a:cubicBezTo>
                  <a:pt x="152" y="204"/>
                  <a:pt x="119" y="220"/>
                  <a:pt x="80" y="220"/>
                </a:cubicBezTo>
                <a:cubicBezTo>
                  <a:pt x="41" y="220"/>
                  <a:pt x="8" y="204"/>
                  <a:pt x="8" y="184"/>
                </a:cubicBezTo>
                <a:cubicBezTo>
                  <a:pt x="8" y="174"/>
                  <a:pt x="16" y="167"/>
                  <a:pt x="22" y="163"/>
                </a:cubicBezTo>
                <a:cubicBezTo>
                  <a:pt x="18" y="156"/>
                  <a:pt x="18" y="156"/>
                  <a:pt x="18" y="156"/>
                </a:cubicBezTo>
                <a:cubicBezTo>
                  <a:pt x="6" y="164"/>
                  <a:pt x="0" y="174"/>
                  <a:pt x="0" y="184"/>
                </a:cubicBezTo>
                <a:cubicBezTo>
                  <a:pt x="0" y="209"/>
                  <a:pt x="35" y="228"/>
                  <a:pt x="80" y="228"/>
                </a:cubicBezTo>
                <a:cubicBezTo>
                  <a:pt x="125" y="228"/>
                  <a:pt x="160" y="209"/>
                  <a:pt x="160" y="184"/>
                </a:cubicBezTo>
                <a:cubicBezTo>
                  <a:pt x="160" y="174"/>
                  <a:pt x="154" y="164"/>
                  <a:pt x="142" y="156"/>
                </a:cubicBezTo>
                <a:close/>
              </a:path>
            </a:pathLst>
          </a:custGeom>
          <a:solidFill>
            <a:schemeClr val="bg1"/>
          </a:solidFill>
          <a:ln>
            <a:noFill/>
          </a:ln>
        </p:spPr>
        <p:txBody>
          <a:bodyPr vert="horz" wrap="square" lIns="91440" tIns="45720" rIns="91440" bIns="45720" numCol="1" anchor="t" anchorCtr="0" compatLnSpc="1"/>
          <a:lstStyle/>
          <a:p>
            <a:endParaRPr lang="en-US">
              <a:sym typeface="+mn-lt"/>
            </a:endParaRPr>
          </a:p>
        </p:txBody>
      </p:sp>
      <p:sp>
        <p:nvSpPr>
          <p:cNvPr id="15" name="OfficePLUS.cn-12"/>
          <p:cNvSpPr/>
          <p:nvPr/>
        </p:nvSpPr>
        <p:spPr>
          <a:xfrm rot="7200000">
            <a:off x="4831023" y="5294444"/>
            <a:ext cx="702763" cy="70276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3200">
              <a:solidFill>
                <a:schemeClr val="tx1"/>
              </a:solidFill>
              <a:sym typeface="+mn-lt"/>
            </a:endParaRPr>
          </a:p>
        </p:txBody>
      </p:sp>
      <p:grpSp>
        <p:nvGrpSpPr>
          <p:cNvPr id="16" name="OfficePLUS.cn-13"/>
          <p:cNvGrpSpPr/>
          <p:nvPr/>
        </p:nvGrpSpPr>
        <p:grpSpPr>
          <a:xfrm>
            <a:off x="5066516" y="5489842"/>
            <a:ext cx="231775" cy="317500"/>
            <a:chOff x="3098800" y="3917951"/>
            <a:chExt cx="231775" cy="317500"/>
          </a:xfrm>
          <a:solidFill>
            <a:schemeClr val="bg1"/>
          </a:solidFill>
        </p:grpSpPr>
        <p:sp>
          <p:nvSpPr>
            <p:cNvPr id="17" name="OfficePLUS.cn-13-1"/>
            <p:cNvSpPr/>
            <p:nvPr/>
          </p:nvSpPr>
          <p:spPr bwMode="auto">
            <a:xfrm>
              <a:off x="3122613" y="3963988"/>
              <a:ext cx="185738" cy="249238"/>
            </a:xfrm>
            <a:custGeom>
              <a:gdLst>
                <a:gd name="T0" fmla="*/ 118 w 128"/>
                <a:gd name="T1" fmla="*/ 172 h 172"/>
                <a:gd name="T2" fmla="*/ 10 w 128"/>
                <a:gd name="T3" fmla="*/ 172 h 172"/>
                <a:gd name="T4" fmla="*/ 0 w 128"/>
                <a:gd name="T5" fmla="*/ 162 h 172"/>
                <a:gd name="T6" fmla="*/ 0 w 128"/>
                <a:gd name="T7" fmla="*/ 10 h 172"/>
                <a:gd name="T8" fmla="*/ 10 w 128"/>
                <a:gd name="T9" fmla="*/ 0 h 172"/>
                <a:gd name="T10" fmla="*/ 20 w 128"/>
                <a:gd name="T11" fmla="*/ 0 h 172"/>
                <a:gd name="T12" fmla="*/ 20 w 128"/>
                <a:gd name="T13" fmla="*/ 8 h 172"/>
                <a:gd name="T14" fmla="*/ 10 w 128"/>
                <a:gd name="T15" fmla="*/ 8 h 172"/>
                <a:gd name="T16" fmla="*/ 8 w 128"/>
                <a:gd name="T17" fmla="*/ 10 h 172"/>
                <a:gd name="T18" fmla="*/ 8 w 128"/>
                <a:gd name="T19" fmla="*/ 162 h 172"/>
                <a:gd name="T20" fmla="*/ 10 w 128"/>
                <a:gd name="T21" fmla="*/ 164 h 172"/>
                <a:gd name="T22" fmla="*/ 118 w 128"/>
                <a:gd name="T23" fmla="*/ 164 h 172"/>
                <a:gd name="T24" fmla="*/ 120 w 128"/>
                <a:gd name="T25" fmla="*/ 162 h 172"/>
                <a:gd name="T26" fmla="*/ 120 w 128"/>
                <a:gd name="T27" fmla="*/ 10 h 172"/>
                <a:gd name="T28" fmla="*/ 118 w 128"/>
                <a:gd name="T29" fmla="*/ 8 h 172"/>
                <a:gd name="T30" fmla="*/ 112 w 128"/>
                <a:gd name="T31" fmla="*/ 8 h 172"/>
                <a:gd name="T32" fmla="*/ 112 w 128"/>
                <a:gd name="T33" fmla="*/ 0 h 172"/>
                <a:gd name="T34" fmla="*/ 118 w 128"/>
                <a:gd name="T35" fmla="*/ 0 h 172"/>
                <a:gd name="T36" fmla="*/ 128 w 128"/>
                <a:gd name="T37" fmla="*/ 10 h 172"/>
                <a:gd name="T38" fmla="*/ 128 w 128"/>
                <a:gd name="T39" fmla="*/ 162 h 172"/>
                <a:gd name="T40" fmla="*/ 118 w 128"/>
                <a:gd name="T41" fmla="*/ 172 h 17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172">
                  <a:moveTo>
                    <a:pt x="118" y="172"/>
                  </a:moveTo>
                  <a:cubicBezTo>
                    <a:pt x="10" y="172"/>
                    <a:pt x="10" y="172"/>
                    <a:pt x="10" y="172"/>
                  </a:cubicBezTo>
                  <a:cubicBezTo>
                    <a:pt x="5" y="172"/>
                    <a:pt x="0" y="167"/>
                    <a:pt x="0" y="162"/>
                  </a:cubicBezTo>
                  <a:cubicBezTo>
                    <a:pt x="0" y="10"/>
                    <a:pt x="0" y="10"/>
                    <a:pt x="0" y="10"/>
                  </a:cubicBezTo>
                  <a:cubicBezTo>
                    <a:pt x="0" y="5"/>
                    <a:pt x="5" y="0"/>
                    <a:pt x="10" y="0"/>
                  </a:cubicBezTo>
                  <a:cubicBezTo>
                    <a:pt x="20" y="0"/>
                    <a:pt x="20" y="0"/>
                    <a:pt x="20" y="0"/>
                  </a:cubicBezTo>
                  <a:cubicBezTo>
                    <a:pt x="20" y="8"/>
                    <a:pt x="20" y="8"/>
                    <a:pt x="20" y="8"/>
                  </a:cubicBezTo>
                  <a:cubicBezTo>
                    <a:pt x="10" y="8"/>
                    <a:pt x="10" y="8"/>
                    <a:pt x="10" y="8"/>
                  </a:cubicBezTo>
                  <a:cubicBezTo>
                    <a:pt x="9" y="8"/>
                    <a:pt x="8" y="9"/>
                    <a:pt x="8" y="10"/>
                  </a:cubicBezTo>
                  <a:cubicBezTo>
                    <a:pt x="8" y="162"/>
                    <a:pt x="8" y="162"/>
                    <a:pt x="8" y="162"/>
                  </a:cubicBezTo>
                  <a:cubicBezTo>
                    <a:pt x="8" y="163"/>
                    <a:pt x="9" y="164"/>
                    <a:pt x="10" y="164"/>
                  </a:cubicBezTo>
                  <a:cubicBezTo>
                    <a:pt x="118" y="164"/>
                    <a:pt x="118" y="164"/>
                    <a:pt x="118" y="164"/>
                  </a:cubicBezTo>
                  <a:cubicBezTo>
                    <a:pt x="119" y="164"/>
                    <a:pt x="120" y="163"/>
                    <a:pt x="120" y="162"/>
                  </a:cubicBezTo>
                  <a:cubicBezTo>
                    <a:pt x="120" y="10"/>
                    <a:pt x="120" y="10"/>
                    <a:pt x="120" y="10"/>
                  </a:cubicBezTo>
                  <a:cubicBezTo>
                    <a:pt x="120" y="9"/>
                    <a:pt x="119" y="8"/>
                    <a:pt x="118" y="8"/>
                  </a:cubicBezTo>
                  <a:cubicBezTo>
                    <a:pt x="112" y="8"/>
                    <a:pt x="112" y="8"/>
                    <a:pt x="112" y="8"/>
                  </a:cubicBezTo>
                  <a:cubicBezTo>
                    <a:pt x="112" y="0"/>
                    <a:pt x="112" y="0"/>
                    <a:pt x="112" y="0"/>
                  </a:cubicBezTo>
                  <a:cubicBezTo>
                    <a:pt x="118" y="0"/>
                    <a:pt x="118" y="0"/>
                    <a:pt x="118" y="0"/>
                  </a:cubicBezTo>
                  <a:cubicBezTo>
                    <a:pt x="123" y="0"/>
                    <a:pt x="128" y="5"/>
                    <a:pt x="128" y="10"/>
                  </a:cubicBezTo>
                  <a:cubicBezTo>
                    <a:pt x="128" y="162"/>
                    <a:pt x="128" y="162"/>
                    <a:pt x="128" y="162"/>
                  </a:cubicBezTo>
                  <a:cubicBezTo>
                    <a:pt x="128" y="167"/>
                    <a:pt x="123" y="172"/>
                    <a:pt x="118" y="1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ym typeface="+mn-lt"/>
              </a:endParaRPr>
            </a:p>
          </p:txBody>
        </p:sp>
        <p:sp>
          <p:nvSpPr>
            <p:cNvPr id="18" name="OfficePLUS.cn-13-2"/>
            <p:cNvSpPr/>
            <p:nvPr/>
          </p:nvSpPr>
          <p:spPr bwMode="auto">
            <a:xfrm>
              <a:off x="3238500" y="4005263"/>
              <a:ext cx="46038" cy="11113"/>
            </a:xfrm>
            <a:custGeom>
              <a:gdLst>
                <a:gd name="T0" fmla="*/ 28 w 32"/>
                <a:gd name="T1" fmla="*/ 8 h 8"/>
                <a:gd name="T2" fmla="*/ 4 w 32"/>
                <a:gd name="T3" fmla="*/ 8 h 8"/>
                <a:gd name="T4" fmla="*/ 0 w 32"/>
                <a:gd name="T5" fmla="*/ 4 h 8"/>
                <a:gd name="T6" fmla="*/ 4 w 32"/>
                <a:gd name="T7" fmla="*/ 0 h 8"/>
                <a:gd name="T8" fmla="*/ 28 w 32"/>
                <a:gd name="T9" fmla="*/ 0 h 8"/>
                <a:gd name="T10" fmla="*/ 32 w 32"/>
                <a:gd name="T11" fmla="*/ 4 h 8"/>
                <a:gd name="T12" fmla="*/ 28 w 32"/>
                <a:gd name="T13" fmla="*/ 8 h 8"/>
              </a:gdLst>
              <a:cxnLst>
                <a:cxn ang="0">
                  <a:pos x="T0" y="T1"/>
                </a:cxn>
                <a:cxn ang="0">
                  <a:pos x="T2" y="T3"/>
                </a:cxn>
                <a:cxn ang="0">
                  <a:pos x="T4" y="T5"/>
                </a:cxn>
                <a:cxn ang="0">
                  <a:pos x="T6" y="T7"/>
                </a:cxn>
                <a:cxn ang="0">
                  <a:pos x="T8" y="T9"/>
                </a:cxn>
                <a:cxn ang="0">
                  <a:pos x="T10" y="T11"/>
                </a:cxn>
                <a:cxn ang="0">
                  <a:pos x="T12" y="T13"/>
                </a:cxn>
              </a:cxnLst>
              <a:rect l="0" t="0" r="r" b="b"/>
              <a:pathLst>
                <a:path w="32" h="8">
                  <a:moveTo>
                    <a:pt x="28" y="8"/>
                  </a:moveTo>
                  <a:cubicBezTo>
                    <a:pt x="4" y="8"/>
                    <a:pt x="4" y="8"/>
                    <a:pt x="4" y="8"/>
                  </a:cubicBezTo>
                  <a:cubicBezTo>
                    <a:pt x="2" y="8"/>
                    <a:pt x="0" y="6"/>
                    <a:pt x="0" y="4"/>
                  </a:cubicBezTo>
                  <a:cubicBezTo>
                    <a:pt x="0" y="2"/>
                    <a:pt x="2" y="0"/>
                    <a:pt x="4" y="0"/>
                  </a:cubicBezTo>
                  <a:cubicBezTo>
                    <a:pt x="28" y="0"/>
                    <a:pt x="28" y="0"/>
                    <a:pt x="28" y="0"/>
                  </a:cubicBezTo>
                  <a:cubicBezTo>
                    <a:pt x="30" y="0"/>
                    <a:pt x="32" y="2"/>
                    <a:pt x="32" y="4"/>
                  </a:cubicBezTo>
                  <a:cubicBezTo>
                    <a:pt x="32" y="6"/>
                    <a:pt x="30" y="8"/>
                    <a:pt x="2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ym typeface="+mn-lt"/>
              </a:endParaRPr>
            </a:p>
          </p:txBody>
        </p:sp>
        <p:sp>
          <p:nvSpPr>
            <p:cNvPr id="19" name="OfficePLUS.cn-13-3"/>
            <p:cNvSpPr/>
            <p:nvPr/>
          </p:nvSpPr>
          <p:spPr bwMode="auto">
            <a:xfrm>
              <a:off x="3238500" y="4033838"/>
              <a:ext cx="46038" cy="11113"/>
            </a:xfrm>
            <a:custGeom>
              <a:gdLst>
                <a:gd name="T0" fmla="*/ 28 w 32"/>
                <a:gd name="T1" fmla="*/ 8 h 8"/>
                <a:gd name="T2" fmla="*/ 4 w 32"/>
                <a:gd name="T3" fmla="*/ 8 h 8"/>
                <a:gd name="T4" fmla="*/ 0 w 32"/>
                <a:gd name="T5" fmla="*/ 4 h 8"/>
                <a:gd name="T6" fmla="*/ 4 w 32"/>
                <a:gd name="T7" fmla="*/ 0 h 8"/>
                <a:gd name="T8" fmla="*/ 28 w 32"/>
                <a:gd name="T9" fmla="*/ 0 h 8"/>
                <a:gd name="T10" fmla="*/ 32 w 32"/>
                <a:gd name="T11" fmla="*/ 4 h 8"/>
                <a:gd name="T12" fmla="*/ 28 w 32"/>
                <a:gd name="T13" fmla="*/ 8 h 8"/>
              </a:gdLst>
              <a:cxnLst>
                <a:cxn ang="0">
                  <a:pos x="T0" y="T1"/>
                </a:cxn>
                <a:cxn ang="0">
                  <a:pos x="T2" y="T3"/>
                </a:cxn>
                <a:cxn ang="0">
                  <a:pos x="T4" y="T5"/>
                </a:cxn>
                <a:cxn ang="0">
                  <a:pos x="T6" y="T7"/>
                </a:cxn>
                <a:cxn ang="0">
                  <a:pos x="T8" y="T9"/>
                </a:cxn>
                <a:cxn ang="0">
                  <a:pos x="T10" y="T11"/>
                </a:cxn>
                <a:cxn ang="0">
                  <a:pos x="T12" y="T13"/>
                </a:cxn>
              </a:cxnLst>
              <a:rect l="0" t="0" r="r" b="b"/>
              <a:pathLst>
                <a:path w="32" h="8">
                  <a:moveTo>
                    <a:pt x="28" y="8"/>
                  </a:moveTo>
                  <a:cubicBezTo>
                    <a:pt x="4" y="8"/>
                    <a:pt x="4" y="8"/>
                    <a:pt x="4" y="8"/>
                  </a:cubicBezTo>
                  <a:cubicBezTo>
                    <a:pt x="2" y="8"/>
                    <a:pt x="0" y="6"/>
                    <a:pt x="0" y="4"/>
                  </a:cubicBezTo>
                  <a:cubicBezTo>
                    <a:pt x="0" y="2"/>
                    <a:pt x="2" y="0"/>
                    <a:pt x="4" y="0"/>
                  </a:cubicBezTo>
                  <a:cubicBezTo>
                    <a:pt x="28" y="0"/>
                    <a:pt x="28" y="0"/>
                    <a:pt x="28" y="0"/>
                  </a:cubicBezTo>
                  <a:cubicBezTo>
                    <a:pt x="30" y="0"/>
                    <a:pt x="32" y="2"/>
                    <a:pt x="32" y="4"/>
                  </a:cubicBezTo>
                  <a:cubicBezTo>
                    <a:pt x="32" y="6"/>
                    <a:pt x="30" y="8"/>
                    <a:pt x="2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ym typeface="+mn-lt"/>
              </a:endParaRPr>
            </a:p>
          </p:txBody>
        </p:sp>
        <p:sp>
          <p:nvSpPr>
            <p:cNvPr id="20" name="OfficePLUS.cn-13-4"/>
            <p:cNvSpPr/>
            <p:nvPr/>
          </p:nvSpPr>
          <p:spPr bwMode="auto">
            <a:xfrm>
              <a:off x="3238500" y="4062413"/>
              <a:ext cx="46038" cy="11113"/>
            </a:xfrm>
            <a:custGeom>
              <a:gdLst>
                <a:gd name="T0" fmla="*/ 28 w 32"/>
                <a:gd name="T1" fmla="*/ 8 h 8"/>
                <a:gd name="T2" fmla="*/ 4 w 32"/>
                <a:gd name="T3" fmla="*/ 8 h 8"/>
                <a:gd name="T4" fmla="*/ 0 w 32"/>
                <a:gd name="T5" fmla="*/ 4 h 8"/>
                <a:gd name="T6" fmla="*/ 4 w 32"/>
                <a:gd name="T7" fmla="*/ 0 h 8"/>
                <a:gd name="T8" fmla="*/ 28 w 32"/>
                <a:gd name="T9" fmla="*/ 0 h 8"/>
                <a:gd name="T10" fmla="*/ 32 w 32"/>
                <a:gd name="T11" fmla="*/ 4 h 8"/>
                <a:gd name="T12" fmla="*/ 28 w 32"/>
                <a:gd name="T13" fmla="*/ 8 h 8"/>
              </a:gdLst>
              <a:cxnLst>
                <a:cxn ang="0">
                  <a:pos x="T0" y="T1"/>
                </a:cxn>
                <a:cxn ang="0">
                  <a:pos x="T2" y="T3"/>
                </a:cxn>
                <a:cxn ang="0">
                  <a:pos x="T4" y="T5"/>
                </a:cxn>
                <a:cxn ang="0">
                  <a:pos x="T6" y="T7"/>
                </a:cxn>
                <a:cxn ang="0">
                  <a:pos x="T8" y="T9"/>
                </a:cxn>
                <a:cxn ang="0">
                  <a:pos x="T10" y="T11"/>
                </a:cxn>
                <a:cxn ang="0">
                  <a:pos x="T12" y="T13"/>
                </a:cxn>
              </a:cxnLst>
              <a:rect l="0" t="0" r="r" b="b"/>
              <a:pathLst>
                <a:path w="32" h="8">
                  <a:moveTo>
                    <a:pt x="28" y="8"/>
                  </a:moveTo>
                  <a:cubicBezTo>
                    <a:pt x="4" y="8"/>
                    <a:pt x="4" y="8"/>
                    <a:pt x="4" y="8"/>
                  </a:cubicBezTo>
                  <a:cubicBezTo>
                    <a:pt x="2" y="8"/>
                    <a:pt x="0" y="6"/>
                    <a:pt x="0" y="4"/>
                  </a:cubicBezTo>
                  <a:cubicBezTo>
                    <a:pt x="0" y="2"/>
                    <a:pt x="2" y="0"/>
                    <a:pt x="4" y="0"/>
                  </a:cubicBezTo>
                  <a:cubicBezTo>
                    <a:pt x="28" y="0"/>
                    <a:pt x="28" y="0"/>
                    <a:pt x="28" y="0"/>
                  </a:cubicBezTo>
                  <a:cubicBezTo>
                    <a:pt x="30" y="0"/>
                    <a:pt x="32" y="2"/>
                    <a:pt x="32" y="4"/>
                  </a:cubicBezTo>
                  <a:cubicBezTo>
                    <a:pt x="32" y="6"/>
                    <a:pt x="30" y="8"/>
                    <a:pt x="2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ym typeface="+mn-lt"/>
              </a:endParaRPr>
            </a:p>
          </p:txBody>
        </p:sp>
        <p:sp>
          <p:nvSpPr>
            <p:cNvPr id="21" name="OfficePLUS.cn-13-5"/>
            <p:cNvSpPr/>
            <p:nvPr/>
          </p:nvSpPr>
          <p:spPr bwMode="auto">
            <a:xfrm>
              <a:off x="3238500" y="4090988"/>
              <a:ext cx="46038" cy="12700"/>
            </a:xfrm>
            <a:custGeom>
              <a:gdLst>
                <a:gd name="T0" fmla="*/ 28 w 32"/>
                <a:gd name="T1" fmla="*/ 8 h 8"/>
                <a:gd name="T2" fmla="*/ 4 w 32"/>
                <a:gd name="T3" fmla="*/ 8 h 8"/>
                <a:gd name="T4" fmla="*/ 0 w 32"/>
                <a:gd name="T5" fmla="*/ 4 h 8"/>
                <a:gd name="T6" fmla="*/ 4 w 32"/>
                <a:gd name="T7" fmla="*/ 0 h 8"/>
                <a:gd name="T8" fmla="*/ 28 w 32"/>
                <a:gd name="T9" fmla="*/ 0 h 8"/>
                <a:gd name="T10" fmla="*/ 32 w 32"/>
                <a:gd name="T11" fmla="*/ 4 h 8"/>
                <a:gd name="T12" fmla="*/ 28 w 32"/>
                <a:gd name="T13" fmla="*/ 8 h 8"/>
              </a:gdLst>
              <a:cxnLst>
                <a:cxn ang="0">
                  <a:pos x="T0" y="T1"/>
                </a:cxn>
                <a:cxn ang="0">
                  <a:pos x="T2" y="T3"/>
                </a:cxn>
                <a:cxn ang="0">
                  <a:pos x="T4" y="T5"/>
                </a:cxn>
                <a:cxn ang="0">
                  <a:pos x="T6" y="T7"/>
                </a:cxn>
                <a:cxn ang="0">
                  <a:pos x="T8" y="T9"/>
                </a:cxn>
                <a:cxn ang="0">
                  <a:pos x="T10" y="T11"/>
                </a:cxn>
                <a:cxn ang="0">
                  <a:pos x="T12" y="T13"/>
                </a:cxn>
              </a:cxnLst>
              <a:rect l="0" t="0" r="r" b="b"/>
              <a:pathLst>
                <a:path w="32" h="8">
                  <a:moveTo>
                    <a:pt x="28" y="8"/>
                  </a:moveTo>
                  <a:cubicBezTo>
                    <a:pt x="4" y="8"/>
                    <a:pt x="4" y="8"/>
                    <a:pt x="4" y="8"/>
                  </a:cubicBezTo>
                  <a:cubicBezTo>
                    <a:pt x="2" y="8"/>
                    <a:pt x="0" y="6"/>
                    <a:pt x="0" y="4"/>
                  </a:cubicBezTo>
                  <a:cubicBezTo>
                    <a:pt x="0" y="2"/>
                    <a:pt x="2" y="0"/>
                    <a:pt x="4" y="0"/>
                  </a:cubicBezTo>
                  <a:cubicBezTo>
                    <a:pt x="28" y="0"/>
                    <a:pt x="28" y="0"/>
                    <a:pt x="28" y="0"/>
                  </a:cubicBezTo>
                  <a:cubicBezTo>
                    <a:pt x="30" y="0"/>
                    <a:pt x="32" y="2"/>
                    <a:pt x="32" y="4"/>
                  </a:cubicBezTo>
                  <a:cubicBezTo>
                    <a:pt x="32" y="6"/>
                    <a:pt x="30" y="8"/>
                    <a:pt x="2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ym typeface="+mn-lt"/>
              </a:endParaRPr>
            </a:p>
          </p:txBody>
        </p:sp>
        <p:sp>
          <p:nvSpPr>
            <p:cNvPr id="22" name="OfficePLUS.cn-13-6"/>
            <p:cNvSpPr/>
            <p:nvPr/>
          </p:nvSpPr>
          <p:spPr bwMode="auto">
            <a:xfrm>
              <a:off x="3238500" y="4121151"/>
              <a:ext cx="46038" cy="11113"/>
            </a:xfrm>
            <a:custGeom>
              <a:gdLst>
                <a:gd name="T0" fmla="*/ 28 w 32"/>
                <a:gd name="T1" fmla="*/ 8 h 8"/>
                <a:gd name="T2" fmla="*/ 4 w 32"/>
                <a:gd name="T3" fmla="*/ 8 h 8"/>
                <a:gd name="T4" fmla="*/ 0 w 32"/>
                <a:gd name="T5" fmla="*/ 4 h 8"/>
                <a:gd name="T6" fmla="*/ 4 w 32"/>
                <a:gd name="T7" fmla="*/ 0 h 8"/>
                <a:gd name="T8" fmla="*/ 28 w 32"/>
                <a:gd name="T9" fmla="*/ 0 h 8"/>
                <a:gd name="T10" fmla="*/ 32 w 32"/>
                <a:gd name="T11" fmla="*/ 4 h 8"/>
                <a:gd name="T12" fmla="*/ 28 w 32"/>
                <a:gd name="T13" fmla="*/ 8 h 8"/>
              </a:gdLst>
              <a:cxnLst>
                <a:cxn ang="0">
                  <a:pos x="T0" y="T1"/>
                </a:cxn>
                <a:cxn ang="0">
                  <a:pos x="T2" y="T3"/>
                </a:cxn>
                <a:cxn ang="0">
                  <a:pos x="T4" y="T5"/>
                </a:cxn>
                <a:cxn ang="0">
                  <a:pos x="T6" y="T7"/>
                </a:cxn>
                <a:cxn ang="0">
                  <a:pos x="T8" y="T9"/>
                </a:cxn>
                <a:cxn ang="0">
                  <a:pos x="T10" y="T11"/>
                </a:cxn>
                <a:cxn ang="0">
                  <a:pos x="T12" y="T13"/>
                </a:cxn>
              </a:cxnLst>
              <a:rect l="0" t="0" r="r" b="b"/>
              <a:pathLst>
                <a:path w="32" h="8">
                  <a:moveTo>
                    <a:pt x="28" y="8"/>
                  </a:moveTo>
                  <a:cubicBezTo>
                    <a:pt x="4" y="8"/>
                    <a:pt x="4" y="8"/>
                    <a:pt x="4" y="8"/>
                  </a:cubicBezTo>
                  <a:cubicBezTo>
                    <a:pt x="2" y="8"/>
                    <a:pt x="0" y="6"/>
                    <a:pt x="0" y="4"/>
                  </a:cubicBezTo>
                  <a:cubicBezTo>
                    <a:pt x="0" y="2"/>
                    <a:pt x="2" y="0"/>
                    <a:pt x="4" y="0"/>
                  </a:cubicBezTo>
                  <a:cubicBezTo>
                    <a:pt x="28" y="0"/>
                    <a:pt x="28" y="0"/>
                    <a:pt x="28" y="0"/>
                  </a:cubicBezTo>
                  <a:cubicBezTo>
                    <a:pt x="30" y="0"/>
                    <a:pt x="32" y="2"/>
                    <a:pt x="32" y="4"/>
                  </a:cubicBezTo>
                  <a:cubicBezTo>
                    <a:pt x="32" y="6"/>
                    <a:pt x="30" y="8"/>
                    <a:pt x="2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ym typeface="+mn-lt"/>
              </a:endParaRPr>
            </a:p>
          </p:txBody>
        </p:sp>
        <p:sp>
          <p:nvSpPr>
            <p:cNvPr id="23" name="OfficePLUS.cn-13-7"/>
            <p:cNvSpPr/>
            <p:nvPr/>
          </p:nvSpPr>
          <p:spPr bwMode="auto">
            <a:xfrm>
              <a:off x="3146425" y="4005263"/>
              <a:ext cx="74613" cy="11113"/>
            </a:xfrm>
            <a:custGeom>
              <a:gdLst>
                <a:gd name="T0" fmla="*/ 48 w 52"/>
                <a:gd name="T1" fmla="*/ 8 h 8"/>
                <a:gd name="T2" fmla="*/ 4 w 52"/>
                <a:gd name="T3" fmla="*/ 8 h 8"/>
                <a:gd name="T4" fmla="*/ 0 w 52"/>
                <a:gd name="T5" fmla="*/ 4 h 8"/>
                <a:gd name="T6" fmla="*/ 4 w 52"/>
                <a:gd name="T7" fmla="*/ 0 h 8"/>
                <a:gd name="T8" fmla="*/ 48 w 52"/>
                <a:gd name="T9" fmla="*/ 0 h 8"/>
                <a:gd name="T10" fmla="*/ 52 w 52"/>
                <a:gd name="T11" fmla="*/ 4 h 8"/>
                <a:gd name="T12" fmla="*/ 48 w 52"/>
                <a:gd name="T13" fmla="*/ 8 h 8"/>
              </a:gdLst>
              <a:cxnLst>
                <a:cxn ang="0">
                  <a:pos x="T0" y="T1"/>
                </a:cxn>
                <a:cxn ang="0">
                  <a:pos x="T2" y="T3"/>
                </a:cxn>
                <a:cxn ang="0">
                  <a:pos x="T4" y="T5"/>
                </a:cxn>
                <a:cxn ang="0">
                  <a:pos x="T6" y="T7"/>
                </a:cxn>
                <a:cxn ang="0">
                  <a:pos x="T8" y="T9"/>
                </a:cxn>
                <a:cxn ang="0">
                  <a:pos x="T10" y="T11"/>
                </a:cxn>
                <a:cxn ang="0">
                  <a:pos x="T12" y="T13"/>
                </a:cxn>
              </a:cxnLst>
              <a:rect l="0" t="0" r="r" b="b"/>
              <a:pathLst>
                <a:path w="52" h="8">
                  <a:moveTo>
                    <a:pt x="48" y="8"/>
                  </a:moveTo>
                  <a:cubicBezTo>
                    <a:pt x="4" y="8"/>
                    <a:pt x="4" y="8"/>
                    <a:pt x="4" y="8"/>
                  </a:cubicBezTo>
                  <a:cubicBezTo>
                    <a:pt x="2" y="8"/>
                    <a:pt x="0" y="6"/>
                    <a:pt x="0" y="4"/>
                  </a:cubicBezTo>
                  <a:cubicBezTo>
                    <a:pt x="0" y="2"/>
                    <a:pt x="2" y="0"/>
                    <a:pt x="4" y="0"/>
                  </a:cubicBezTo>
                  <a:cubicBezTo>
                    <a:pt x="48" y="0"/>
                    <a:pt x="48" y="0"/>
                    <a:pt x="48" y="0"/>
                  </a:cubicBezTo>
                  <a:cubicBezTo>
                    <a:pt x="50" y="0"/>
                    <a:pt x="52" y="2"/>
                    <a:pt x="52" y="4"/>
                  </a:cubicBezTo>
                  <a:cubicBezTo>
                    <a:pt x="52" y="6"/>
                    <a:pt x="50" y="8"/>
                    <a:pt x="4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ym typeface="+mn-lt"/>
              </a:endParaRPr>
            </a:p>
          </p:txBody>
        </p:sp>
        <p:sp>
          <p:nvSpPr>
            <p:cNvPr id="24" name="OfficePLUS.cn-13-8"/>
            <p:cNvSpPr/>
            <p:nvPr/>
          </p:nvSpPr>
          <p:spPr bwMode="auto">
            <a:xfrm>
              <a:off x="3146425" y="4033838"/>
              <a:ext cx="74613" cy="11113"/>
            </a:xfrm>
            <a:custGeom>
              <a:gdLst>
                <a:gd name="T0" fmla="*/ 48 w 52"/>
                <a:gd name="T1" fmla="*/ 8 h 8"/>
                <a:gd name="T2" fmla="*/ 4 w 52"/>
                <a:gd name="T3" fmla="*/ 8 h 8"/>
                <a:gd name="T4" fmla="*/ 0 w 52"/>
                <a:gd name="T5" fmla="*/ 4 h 8"/>
                <a:gd name="T6" fmla="*/ 4 w 52"/>
                <a:gd name="T7" fmla="*/ 0 h 8"/>
                <a:gd name="T8" fmla="*/ 48 w 52"/>
                <a:gd name="T9" fmla="*/ 0 h 8"/>
                <a:gd name="T10" fmla="*/ 52 w 52"/>
                <a:gd name="T11" fmla="*/ 4 h 8"/>
                <a:gd name="T12" fmla="*/ 48 w 52"/>
                <a:gd name="T13" fmla="*/ 8 h 8"/>
              </a:gdLst>
              <a:cxnLst>
                <a:cxn ang="0">
                  <a:pos x="T0" y="T1"/>
                </a:cxn>
                <a:cxn ang="0">
                  <a:pos x="T2" y="T3"/>
                </a:cxn>
                <a:cxn ang="0">
                  <a:pos x="T4" y="T5"/>
                </a:cxn>
                <a:cxn ang="0">
                  <a:pos x="T6" y="T7"/>
                </a:cxn>
                <a:cxn ang="0">
                  <a:pos x="T8" y="T9"/>
                </a:cxn>
                <a:cxn ang="0">
                  <a:pos x="T10" y="T11"/>
                </a:cxn>
                <a:cxn ang="0">
                  <a:pos x="T12" y="T13"/>
                </a:cxn>
              </a:cxnLst>
              <a:rect l="0" t="0" r="r" b="b"/>
              <a:pathLst>
                <a:path w="52" h="8">
                  <a:moveTo>
                    <a:pt x="48" y="8"/>
                  </a:moveTo>
                  <a:cubicBezTo>
                    <a:pt x="4" y="8"/>
                    <a:pt x="4" y="8"/>
                    <a:pt x="4" y="8"/>
                  </a:cubicBezTo>
                  <a:cubicBezTo>
                    <a:pt x="2" y="8"/>
                    <a:pt x="0" y="6"/>
                    <a:pt x="0" y="4"/>
                  </a:cubicBezTo>
                  <a:cubicBezTo>
                    <a:pt x="0" y="2"/>
                    <a:pt x="2" y="0"/>
                    <a:pt x="4" y="0"/>
                  </a:cubicBezTo>
                  <a:cubicBezTo>
                    <a:pt x="48" y="0"/>
                    <a:pt x="48" y="0"/>
                    <a:pt x="48" y="0"/>
                  </a:cubicBezTo>
                  <a:cubicBezTo>
                    <a:pt x="50" y="0"/>
                    <a:pt x="52" y="2"/>
                    <a:pt x="52" y="4"/>
                  </a:cubicBezTo>
                  <a:cubicBezTo>
                    <a:pt x="52" y="6"/>
                    <a:pt x="50" y="8"/>
                    <a:pt x="4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ym typeface="+mn-lt"/>
              </a:endParaRPr>
            </a:p>
          </p:txBody>
        </p:sp>
        <p:sp>
          <p:nvSpPr>
            <p:cNvPr id="25" name="OfficePLUS.cn-13-9"/>
            <p:cNvSpPr/>
            <p:nvPr/>
          </p:nvSpPr>
          <p:spPr bwMode="auto">
            <a:xfrm>
              <a:off x="3146425" y="4062413"/>
              <a:ext cx="74613" cy="11113"/>
            </a:xfrm>
            <a:custGeom>
              <a:gdLst>
                <a:gd name="T0" fmla="*/ 48 w 52"/>
                <a:gd name="T1" fmla="*/ 8 h 8"/>
                <a:gd name="T2" fmla="*/ 4 w 52"/>
                <a:gd name="T3" fmla="*/ 8 h 8"/>
                <a:gd name="T4" fmla="*/ 0 w 52"/>
                <a:gd name="T5" fmla="*/ 4 h 8"/>
                <a:gd name="T6" fmla="*/ 4 w 52"/>
                <a:gd name="T7" fmla="*/ 0 h 8"/>
                <a:gd name="T8" fmla="*/ 48 w 52"/>
                <a:gd name="T9" fmla="*/ 0 h 8"/>
                <a:gd name="T10" fmla="*/ 52 w 52"/>
                <a:gd name="T11" fmla="*/ 4 h 8"/>
                <a:gd name="T12" fmla="*/ 48 w 52"/>
                <a:gd name="T13" fmla="*/ 8 h 8"/>
              </a:gdLst>
              <a:cxnLst>
                <a:cxn ang="0">
                  <a:pos x="T0" y="T1"/>
                </a:cxn>
                <a:cxn ang="0">
                  <a:pos x="T2" y="T3"/>
                </a:cxn>
                <a:cxn ang="0">
                  <a:pos x="T4" y="T5"/>
                </a:cxn>
                <a:cxn ang="0">
                  <a:pos x="T6" y="T7"/>
                </a:cxn>
                <a:cxn ang="0">
                  <a:pos x="T8" y="T9"/>
                </a:cxn>
                <a:cxn ang="0">
                  <a:pos x="T10" y="T11"/>
                </a:cxn>
                <a:cxn ang="0">
                  <a:pos x="T12" y="T13"/>
                </a:cxn>
              </a:cxnLst>
              <a:rect l="0" t="0" r="r" b="b"/>
              <a:pathLst>
                <a:path w="52" h="8">
                  <a:moveTo>
                    <a:pt x="48" y="8"/>
                  </a:moveTo>
                  <a:cubicBezTo>
                    <a:pt x="4" y="8"/>
                    <a:pt x="4" y="8"/>
                    <a:pt x="4" y="8"/>
                  </a:cubicBezTo>
                  <a:cubicBezTo>
                    <a:pt x="2" y="8"/>
                    <a:pt x="0" y="6"/>
                    <a:pt x="0" y="4"/>
                  </a:cubicBezTo>
                  <a:cubicBezTo>
                    <a:pt x="0" y="2"/>
                    <a:pt x="2" y="0"/>
                    <a:pt x="4" y="0"/>
                  </a:cubicBezTo>
                  <a:cubicBezTo>
                    <a:pt x="48" y="0"/>
                    <a:pt x="48" y="0"/>
                    <a:pt x="48" y="0"/>
                  </a:cubicBezTo>
                  <a:cubicBezTo>
                    <a:pt x="50" y="0"/>
                    <a:pt x="52" y="2"/>
                    <a:pt x="52" y="4"/>
                  </a:cubicBezTo>
                  <a:cubicBezTo>
                    <a:pt x="52" y="6"/>
                    <a:pt x="50" y="8"/>
                    <a:pt x="4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ym typeface="+mn-lt"/>
              </a:endParaRPr>
            </a:p>
          </p:txBody>
        </p:sp>
        <p:sp>
          <p:nvSpPr>
            <p:cNvPr id="26" name="OfficePLUS.cn-13-10"/>
            <p:cNvSpPr/>
            <p:nvPr/>
          </p:nvSpPr>
          <p:spPr bwMode="auto">
            <a:xfrm>
              <a:off x="3146425" y="4090988"/>
              <a:ext cx="74613" cy="12700"/>
            </a:xfrm>
            <a:custGeom>
              <a:gdLst>
                <a:gd name="T0" fmla="*/ 48 w 52"/>
                <a:gd name="T1" fmla="*/ 8 h 8"/>
                <a:gd name="T2" fmla="*/ 4 w 52"/>
                <a:gd name="T3" fmla="*/ 8 h 8"/>
                <a:gd name="T4" fmla="*/ 0 w 52"/>
                <a:gd name="T5" fmla="*/ 4 h 8"/>
                <a:gd name="T6" fmla="*/ 4 w 52"/>
                <a:gd name="T7" fmla="*/ 0 h 8"/>
                <a:gd name="T8" fmla="*/ 48 w 52"/>
                <a:gd name="T9" fmla="*/ 0 h 8"/>
                <a:gd name="T10" fmla="*/ 52 w 52"/>
                <a:gd name="T11" fmla="*/ 4 h 8"/>
                <a:gd name="T12" fmla="*/ 48 w 52"/>
                <a:gd name="T13" fmla="*/ 8 h 8"/>
              </a:gdLst>
              <a:cxnLst>
                <a:cxn ang="0">
                  <a:pos x="T0" y="T1"/>
                </a:cxn>
                <a:cxn ang="0">
                  <a:pos x="T2" y="T3"/>
                </a:cxn>
                <a:cxn ang="0">
                  <a:pos x="T4" y="T5"/>
                </a:cxn>
                <a:cxn ang="0">
                  <a:pos x="T6" y="T7"/>
                </a:cxn>
                <a:cxn ang="0">
                  <a:pos x="T8" y="T9"/>
                </a:cxn>
                <a:cxn ang="0">
                  <a:pos x="T10" y="T11"/>
                </a:cxn>
                <a:cxn ang="0">
                  <a:pos x="T12" y="T13"/>
                </a:cxn>
              </a:cxnLst>
              <a:rect l="0" t="0" r="r" b="b"/>
              <a:pathLst>
                <a:path w="52" h="8">
                  <a:moveTo>
                    <a:pt x="48" y="8"/>
                  </a:moveTo>
                  <a:cubicBezTo>
                    <a:pt x="4" y="8"/>
                    <a:pt x="4" y="8"/>
                    <a:pt x="4" y="8"/>
                  </a:cubicBezTo>
                  <a:cubicBezTo>
                    <a:pt x="2" y="8"/>
                    <a:pt x="0" y="6"/>
                    <a:pt x="0" y="4"/>
                  </a:cubicBezTo>
                  <a:cubicBezTo>
                    <a:pt x="0" y="2"/>
                    <a:pt x="2" y="0"/>
                    <a:pt x="4" y="0"/>
                  </a:cubicBezTo>
                  <a:cubicBezTo>
                    <a:pt x="48" y="0"/>
                    <a:pt x="48" y="0"/>
                    <a:pt x="48" y="0"/>
                  </a:cubicBezTo>
                  <a:cubicBezTo>
                    <a:pt x="50" y="0"/>
                    <a:pt x="52" y="2"/>
                    <a:pt x="52" y="4"/>
                  </a:cubicBezTo>
                  <a:cubicBezTo>
                    <a:pt x="52" y="6"/>
                    <a:pt x="50" y="8"/>
                    <a:pt x="4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ym typeface="+mn-lt"/>
              </a:endParaRPr>
            </a:p>
          </p:txBody>
        </p:sp>
        <p:sp>
          <p:nvSpPr>
            <p:cNvPr id="27" name="OfficePLUS.cn-13-11"/>
            <p:cNvSpPr/>
            <p:nvPr/>
          </p:nvSpPr>
          <p:spPr bwMode="auto">
            <a:xfrm>
              <a:off x="3146425" y="4121151"/>
              <a:ext cx="74613" cy="11113"/>
            </a:xfrm>
            <a:custGeom>
              <a:gdLst>
                <a:gd name="T0" fmla="*/ 48 w 52"/>
                <a:gd name="T1" fmla="*/ 8 h 8"/>
                <a:gd name="T2" fmla="*/ 4 w 52"/>
                <a:gd name="T3" fmla="*/ 8 h 8"/>
                <a:gd name="T4" fmla="*/ 0 w 52"/>
                <a:gd name="T5" fmla="*/ 4 h 8"/>
                <a:gd name="T6" fmla="*/ 4 w 52"/>
                <a:gd name="T7" fmla="*/ 0 h 8"/>
                <a:gd name="T8" fmla="*/ 48 w 52"/>
                <a:gd name="T9" fmla="*/ 0 h 8"/>
                <a:gd name="T10" fmla="*/ 52 w 52"/>
                <a:gd name="T11" fmla="*/ 4 h 8"/>
                <a:gd name="T12" fmla="*/ 48 w 52"/>
                <a:gd name="T13" fmla="*/ 8 h 8"/>
              </a:gdLst>
              <a:cxnLst>
                <a:cxn ang="0">
                  <a:pos x="T0" y="T1"/>
                </a:cxn>
                <a:cxn ang="0">
                  <a:pos x="T2" y="T3"/>
                </a:cxn>
                <a:cxn ang="0">
                  <a:pos x="T4" y="T5"/>
                </a:cxn>
                <a:cxn ang="0">
                  <a:pos x="T6" y="T7"/>
                </a:cxn>
                <a:cxn ang="0">
                  <a:pos x="T8" y="T9"/>
                </a:cxn>
                <a:cxn ang="0">
                  <a:pos x="T10" y="T11"/>
                </a:cxn>
                <a:cxn ang="0">
                  <a:pos x="T12" y="T13"/>
                </a:cxn>
              </a:cxnLst>
              <a:rect l="0" t="0" r="r" b="b"/>
              <a:pathLst>
                <a:path w="52" h="8">
                  <a:moveTo>
                    <a:pt x="48" y="8"/>
                  </a:moveTo>
                  <a:cubicBezTo>
                    <a:pt x="4" y="8"/>
                    <a:pt x="4" y="8"/>
                    <a:pt x="4" y="8"/>
                  </a:cubicBezTo>
                  <a:cubicBezTo>
                    <a:pt x="2" y="8"/>
                    <a:pt x="0" y="6"/>
                    <a:pt x="0" y="4"/>
                  </a:cubicBezTo>
                  <a:cubicBezTo>
                    <a:pt x="0" y="2"/>
                    <a:pt x="2" y="0"/>
                    <a:pt x="4" y="0"/>
                  </a:cubicBezTo>
                  <a:cubicBezTo>
                    <a:pt x="48" y="0"/>
                    <a:pt x="48" y="0"/>
                    <a:pt x="48" y="0"/>
                  </a:cubicBezTo>
                  <a:cubicBezTo>
                    <a:pt x="50" y="0"/>
                    <a:pt x="52" y="2"/>
                    <a:pt x="52" y="4"/>
                  </a:cubicBezTo>
                  <a:cubicBezTo>
                    <a:pt x="52" y="6"/>
                    <a:pt x="50" y="8"/>
                    <a:pt x="4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ym typeface="+mn-lt"/>
              </a:endParaRPr>
            </a:p>
          </p:txBody>
        </p:sp>
        <p:sp>
          <p:nvSpPr>
            <p:cNvPr id="28" name="OfficePLUS.cn-13-12"/>
            <p:cNvSpPr/>
            <p:nvPr/>
          </p:nvSpPr>
          <p:spPr bwMode="auto">
            <a:xfrm>
              <a:off x="3238500" y="4149726"/>
              <a:ext cx="46038" cy="11113"/>
            </a:xfrm>
            <a:custGeom>
              <a:gdLst>
                <a:gd name="T0" fmla="*/ 28 w 32"/>
                <a:gd name="T1" fmla="*/ 8 h 8"/>
                <a:gd name="T2" fmla="*/ 4 w 32"/>
                <a:gd name="T3" fmla="*/ 8 h 8"/>
                <a:gd name="T4" fmla="*/ 0 w 32"/>
                <a:gd name="T5" fmla="*/ 4 h 8"/>
                <a:gd name="T6" fmla="*/ 4 w 32"/>
                <a:gd name="T7" fmla="*/ 0 h 8"/>
                <a:gd name="T8" fmla="*/ 28 w 32"/>
                <a:gd name="T9" fmla="*/ 0 h 8"/>
                <a:gd name="T10" fmla="*/ 32 w 32"/>
                <a:gd name="T11" fmla="*/ 4 h 8"/>
                <a:gd name="T12" fmla="*/ 28 w 32"/>
                <a:gd name="T13" fmla="*/ 8 h 8"/>
              </a:gdLst>
              <a:cxnLst>
                <a:cxn ang="0">
                  <a:pos x="T0" y="T1"/>
                </a:cxn>
                <a:cxn ang="0">
                  <a:pos x="T2" y="T3"/>
                </a:cxn>
                <a:cxn ang="0">
                  <a:pos x="T4" y="T5"/>
                </a:cxn>
                <a:cxn ang="0">
                  <a:pos x="T6" y="T7"/>
                </a:cxn>
                <a:cxn ang="0">
                  <a:pos x="T8" y="T9"/>
                </a:cxn>
                <a:cxn ang="0">
                  <a:pos x="T10" y="T11"/>
                </a:cxn>
                <a:cxn ang="0">
                  <a:pos x="T12" y="T13"/>
                </a:cxn>
              </a:cxnLst>
              <a:rect l="0" t="0" r="r" b="b"/>
              <a:pathLst>
                <a:path w="32" h="8">
                  <a:moveTo>
                    <a:pt x="28" y="8"/>
                  </a:moveTo>
                  <a:cubicBezTo>
                    <a:pt x="4" y="8"/>
                    <a:pt x="4" y="8"/>
                    <a:pt x="4" y="8"/>
                  </a:cubicBezTo>
                  <a:cubicBezTo>
                    <a:pt x="2" y="8"/>
                    <a:pt x="0" y="6"/>
                    <a:pt x="0" y="4"/>
                  </a:cubicBezTo>
                  <a:cubicBezTo>
                    <a:pt x="0" y="2"/>
                    <a:pt x="2" y="0"/>
                    <a:pt x="4" y="0"/>
                  </a:cubicBezTo>
                  <a:cubicBezTo>
                    <a:pt x="28" y="0"/>
                    <a:pt x="28" y="0"/>
                    <a:pt x="28" y="0"/>
                  </a:cubicBezTo>
                  <a:cubicBezTo>
                    <a:pt x="30" y="0"/>
                    <a:pt x="32" y="2"/>
                    <a:pt x="32" y="4"/>
                  </a:cubicBezTo>
                  <a:cubicBezTo>
                    <a:pt x="32" y="6"/>
                    <a:pt x="30" y="8"/>
                    <a:pt x="2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ym typeface="+mn-lt"/>
              </a:endParaRPr>
            </a:p>
          </p:txBody>
        </p:sp>
        <p:sp>
          <p:nvSpPr>
            <p:cNvPr id="29" name="OfficePLUS.cn-13-13"/>
            <p:cNvSpPr/>
            <p:nvPr/>
          </p:nvSpPr>
          <p:spPr bwMode="auto">
            <a:xfrm>
              <a:off x="3146425" y="4149726"/>
              <a:ext cx="74613" cy="11113"/>
            </a:xfrm>
            <a:custGeom>
              <a:gdLst>
                <a:gd name="T0" fmla="*/ 48 w 52"/>
                <a:gd name="T1" fmla="*/ 8 h 8"/>
                <a:gd name="T2" fmla="*/ 4 w 52"/>
                <a:gd name="T3" fmla="*/ 8 h 8"/>
                <a:gd name="T4" fmla="*/ 0 w 52"/>
                <a:gd name="T5" fmla="*/ 4 h 8"/>
                <a:gd name="T6" fmla="*/ 4 w 52"/>
                <a:gd name="T7" fmla="*/ 0 h 8"/>
                <a:gd name="T8" fmla="*/ 48 w 52"/>
                <a:gd name="T9" fmla="*/ 0 h 8"/>
                <a:gd name="T10" fmla="*/ 52 w 52"/>
                <a:gd name="T11" fmla="*/ 4 h 8"/>
                <a:gd name="T12" fmla="*/ 48 w 52"/>
                <a:gd name="T13" fmla="*/ 8 h 8"/>
              </a:gdLst>
              <a:cxnLst>
                <a:cxn ang="0">
                  <a:pos x="T0" y="T1"/>
                </a:cxn>
                <a:cxn ang="0">
                  <a:pos x="T2" y="T3"/>
                </a:cxn>
                <a:cxn ang="0">
                  <a:pos x="T4" y="T5"/>
                </a:cxn>
                <a:cxn ang="0">
                  <a:pos x="T6" y="T7"/>
                </a:cxn>
                <a:cxn ang="0">
                  <a:pos x="T8" y="T9"/>
                </a:cxn>
                <a:cxn ang="0">
                  <a:pos x="T10" y="T11"/>
                </a:cxn>
                <a:cxn ang="0">
                  <a:pos x="T12" y="T13"/>
                </a:cxn>
              </a:cxnLst>
              <a:rect l="0" t="0" r="r" b="b"/>
              <a:pathLst>
                <a:path w="52" h="8">
                  <a:moveTo>
                    <a:pt x="48" y="8"/>
                  </a:moveTo>
                  <a:cubicBezTo>
                    <a:pt x="4" y="8"/>
                    <a:pt x="4" y="8"/>
                    <a:pt x="4" y="8"/>
                  </a:cubicBezTo>
                  <a:cubicBezTo>
                    <a:pt x="2" y="8"/>
                    <a:pt x="0" y="6"/>
                    <a:pt x="0" y="4"/>
                  </a:cubicBezTo>
                  <a:cubicBezTo>
                    <a:pt x="0" y="2"/>
                    <a:pt x="2" y="0"/>
                    <a:pt x="4" y="0"/>
                  </a:cubicBezTo>
                  <a:cubicBezTo>
                    <a:pt x="48" y="0"/>
                    <a:pt x="48" y="0"/>
                    <a:pt x="48" y="0"/>
                  </a:cubicBezTo>
                  <a:cubicBezTo>
                    <a:pt x="50" y="0"/>
                    <a:pt x="52" y="2"/>
                    <a:pt x="52" y="4"/>
                  </a:cubicBezTo>
                  <a:cubicBezTo>
                    <a:pt x="52" y="6"/>
                    <a:pt x="50" y="8"/>
                    <a:pt x="4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ym typeface="+mn-lt"/>
              </a:endParaRPr>
            </a:p>
          </p:txBody>
        </p:sp>
        <p:sp>
          <p:nvSpPr>
            <p:cNvPr id="30" name="OfficePLUS.cn-13-14"/>
            <p:cNvSpPr>
              <a:spLocks noEditPoints="1"/>
            </p:cNvSpPr>
            <p:nvPr/>
          </p:nvSpPr>
          <p:spPr bwMode="auto">
            <a:xfrm>
              <a:off x="3163888" y="3917951"/>
              <a:ext cx="109538" cy="57150"/>
            </a:xfrm>
            <a:custGeom>
              <a:gdLst>
                <a:gd name="T0" fmla="*/ 72 w 76"/>
                <a:gd name="T1" fmla="*/ 40 h 40"/>
                <a:gd name="T2" fmla="*/ 4 w 76"/>
                <a:gd name="T3" fmla="*/ 40 h 40"/>
                <a:gd name="T4" fmla="*/ 0 w 76"/>
                <a:gd name="T5" fmla="*/ 36 h 40"/>
                <a:gd name="T6" fmla="*/ 0 w 76"/>
                <a:gd name="T7" fmla="*/ 20 h 40"/>
                <a:gd name="T8" fmla="*/ 4 w 76"/>
                <a:gd name="T9" fmla="*/ 16 h 40"/>
                <a:gd name="T10" fmla="*/ 8 w 76"/>
                <a:gd name="T11" fmla="*/ 16 h 40"/>
                <a:gd name="T12" fmla="*/ 28 w 76"/>
                <a:gd name="T13" fmla="*/ 0 h 40"/>
                <a:gd name="T14" fmla="*/ 48 w 76"/>
                <a:gd name="T15" fmla="*/ 0 h 40"/>
                <a:gd name="T16" fmla="*/ 68 w 76"/>
                <a:gd name="T17" fmla="*/ 16 h 40"/>
                <a:gd name="T18" fmla="*/ 72 w 76"/>
                <a:gd name="T19" fmla="*/ 16 h 40"/>
                <a:gd name="T20" fmla="*/ 76 w 76"/>
                <a:gd name="T21" fmla="*/ 20 h 40"/>
                <a:gd name="T22" fmla="*/ 76 w 76"/>
                <a:gd name="T23" fmla="*/ 36 h 40"/>
                <a:gd name="T24" fmla="*/ 72 w 76"/>
                <a:gd name="T25" fmla="*/ 40 h 40"/>
                <a:gd name="T26" fmla="*/ 8 w 76"/>
                <a:gd name="T27" fmla="*/ 32 h 40"/>
                <a:gd name="T28" fmla="*/ 68 w 76"/>
                <a:gd name="T29" fmla="*/ 32 h 40"/>
                <a:gd name="T30" fmla="*/ 68 w 76"/>
                <a:gd name="T31" fmla="*/ 24 h 40"/>
                <a:gd name="T32" fmla="*/ 64 w 76"/>
                <a:gd name="T33" fmla="*/ 24 h 40"/>
                <a:gd name="T34" fmla="*/ 60 w 76"/>
                <a:gd name="T35" fmla="*/ 20 h 40"/>
                <a:gd name="T36" fmla="*/ 48 w 76"/>
                <a:gd name="T37" fmla="*/ 8 h 40"/>
                <a:gd name="T38" fmla="*/ 28 w 76"/>
                <a:gd name="T39" fmla="*/ 8 h 40"/>
                <a:gd name="T40" fmla="*/ 16 w 76"/>
                <a:gd name="T41" fmla="*/ 20 h 40"/>
                <a:gd name="T42" fmla="*/ 12 w 76"/>
                <a:gd name="T43" fmla="*/ 24 h 40"/>
                <a:gd name="T44" fmla="*/ 8 w 76"/>
                <a:gd name="T45" fmla="*/ 24 h 40"/>
                <a:gd name="T46" fmla="*/ 8 w 76"/>
                <a:gd name="T47" fmla="*/ 32 h 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6" h="40">
                  <a:moveTo>
                    <a:pt x="72" y="40"/>
                  </a:moveTo>
                  <a:cubicBezTo>
                    <a:pt x="4" y="40"/>
                    <a:pt x="4" y="40"/>
                    <a:pt x="4" y="40"/>
                  </a:cubicBezTo>
                  <a:cubicBezTo>
                    <a:pt x="2" y="40"/>
                    <a:pt x="0" y="38"/>
                    <a:pt x="0" y="36"/>
                  </a:cubicBezTo>
                  <a:cubicBezTo>
                    <a:pt x="0" y="20"/>
                    <a:pt x="0" y="20"/>
                    <a:pt x="0" y="20"/>
                  </a:cubicBezTo>
                  <a:cubicBezTo>
                    <a:pt x="0" y="18"/>
                    <a:pt x="2" y="16"/>
                    <a:pt x="4" y="16"/>
                  </a:cubicBezTo>
                  <a:cubicBezTo>
                    <a:pt x="8" y="16"/>
                    <a:pt x="8" y="16"/>
                    <a:pt x="8" y="16"/>
                  </a:cubicBezTo>
                  <a:cubicBezTo>
                    <a:pt x="10" y="7"/>
                    <a:pt x="18" y="0"/>
                    <a:pt x="28" y="0"/>
                  </a:cubicBezTo>
                  <a:cubicBezTo>
                    <a:pt x="48" y="0"/>
                    <a:pt x="48" y="0"/>
                    <a:pt x="48" y="0"/>
                  </a:cubicBezTo>
                  <a:cubicBezTo>
                    <a:pt x="58" y="0"/>
                    <a:pt x="66" y="7"/>
                    <a:pt x="68" y="16"/>
                  </a:cubicBezTo>
                  <a:cubicBezTo>
                    <a:pt x="72" y="16"/>
                    <a:pt x="72" y="16"/>
                    <a:pt x="72" y="16"/>
                  </a:cubicBezTo>
                  <a:cubicBezTo>
                    <a:pt x="74" y="16"/>
                    <a:pt x="76" y="18"/>
                    <a:pt x="76" y="20"/>
                  </a:cubicBezTo>
                  <a:cubicBezTo>
                    <a:pt x="76" y="36"/>
                    <a:pt x="76" y="36"/>
                    <a:pt x="76" y="36"/>
                  </a:cubicBezTo>
                  <a:cubicBezTo>
                    <a:pt x="76" y="38"/>
                    <a:pt x="74" y="40"/>
                    <a:pt x="72" y="40"/>
                  </a:cubicBezTo>
                  <a:close/>
                  <a:moveTo>
                    <a:pt x="8" y="32"/>
                  </a:moveTo>
                  <a:cubicBezTo>
                    <a:pt x="68" y="32"/>
                    <a:pt x="68" y="32"/>
                    <a:pt x="68" y="32"/>
                  </a:cubicBezTo>
                  <a:cubicBezTo>
                    <a:pt x="68" y="24"/>
                    <a:pt x="68" y="24"/>
                    <a:pt x="68" y="24"/>
                  </a:cubicBezTo>
                  <a:cubicBezTo>
                    <a:pt x="64" y="24"/>
                    <a:pt x="64" y="24"/>
                    <a:pt x="64" y="24"/>
                  </a:cubicBezTo>
                  <a:cubicBezTo>
                    <a:pt x="62" y="24"/>
                    <a:pt x="60" y="22"/>
                    <a:pt x="60" y="20"/>
                  </a:cubicBezTo>
                  <a:cubicBezTo>
                    <a:pt x="60" y="13"/>
                    <a:pt x="55" y="8"/>
                    <a:pt x="48" y="8"/>
                  </a:cubicBezTo>
                  <a:cubicBezTo>
                    <a:pt x="28" y="8"/>
                    <a:pt x="28" y="8"/>
                    <a:pt x="28" y="8"/>
                  </a:cubicBezTo>
                  <a:cubicBezTo>
                    <a:pt x="21" y="8"/>
                    <a:pt x="16" y="13"/>
                    <a:pt x="16" y="20"/>
                  </a:cubicBezTo>
                  <a:cubicBezTo>
                    <a:pt x="16" y="22"/>
                    <a:pt x="14" y="24"/>
                    <a:pt x="12" y="24"/>
                  </a:cubicBezTo>
                  <a:cubicBezTo>
                    <a:pt x="8" y="24"/>
                    <a:pt x="8" y="24"/>
                    <a:pt x="8" y="24"/>
                  </a:cubicBezTo>
                  <a:lnTo>
                    <a:pt x="8"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ym typeface="+mn-lt"/>
              </a:endParaRPr>
            </a:p>
          </p:txBody>
        </p:sp>
        <p:sp>
          <p:nvSpPr>
            <p:cNvPr id="31" name="OfficePLUS.cn-13-15"/>
            <p:cNvSpPr/>
            <p:nvPr/>
          </p:nvSpPr>
          <p:spPr bwMode="auto">
            <a:xfrm>
              <a:off x="3098800" y="3940176"/>
              <a:ext cx="231775" cy="295275"/>
            </a:xfrm>
            <a:custGeom>
              <a:gdLst>
                <a:gd name="T0" fmla="*/ 149 w 160"/>
                <a:gd name="T1" fmla="*/ 204 h 204"/>
                <a:gd name="T2" fmla="*/ 11 w 160"/>
                <a:gd name="T3" fmla="*/ 204 h 204"/>
                <a:gd name="T4" fmla="*/ 0 w 160"/>
                <a:gd name="T5" fmla="*/ 193 h 204"/>
                <a:gd name="T6" fmla="*/ 0 w 160"/>
                <a:gd name="T7" fmla="*/ 11 h 204"/>
                <a:gd name="T8" fmla="*/ 11 w 160"/>
                <a:gd name="T9" fmla="*/ 0 h 204"/>
                <a:gd name="T10" fmla="*/ 36 w 160"/>
                <a:gd name="T11" fmla="*/ 0 h 204"/>
                <a:gd name="T12" fmla="*/ 36 w 160"/>
                <a:gd name="T13" fmla="*/ 8 h 204"/>
                <a:gd name="T14" fmla="*/ 11 w 160"/>
                <a:gd name="T15" fmla="*/ 8 h 204"/>
                <a:gd name="T16" fmla="*/ 8 w 160"/>
                <a:gd name="T17" fmla="*/ 11 h 204"/>
                <a:gd name="T18" fmla="*/ 8 w 160"/>
                <a:gd name="T19" fmla="*/ 193 h 204"/>
                <a:gd name="T20" fmla="*/ 11 w 160"/>
                <a:gd name="T21" fmla="*/ 196 h 204"/>
                <a:gd name="T22" fmla="*/ 149 w 160"/>
                <a:gd name="T23" fmla="*/ 196 h 204"/>
                <a:gd name="T24" fmla="*/ 152 w 160"/>
                <a:gd name="T25" fmla="*/ 193 h 204"/>
                <a:gd name="T26" fmla="*/ 152 w 160"/>
                <a:gd name="T27" fmla="*/ 11 h 204"/>
                <a:gd name="T28" fmla="*/ 149 w 160"/>
                <a:gd name="T29" fmla="*/ 8 h 204"/>
                <a:gd name="T30" fmla="*/ 128 w 160"/>
                <a:gd name="T31" fmla="*/ 8 h 204"/>
                <a:gd name="T32" fmla="*/ 128 w 160"/>
                <a:gd name="T33" fmla="*/ 0 h 204"/>
                <a:gd name="T34" fmla="*/ 149 w 160"/>
                <a:gd name="T35" fmla="*/ 0 h 204"/>
                <a:gd name="T36" fmla="*/ 160 w 160"/>
                <a:gd name="T37" fmla="*/ 11 h 204"/>
                <a:gd name="T38" fmla="*/ 160 w 160"/>
                <a:gd name="T39" fmla="*/ 193 h 204"/>
                <a:gd name="T40" fmla="*/ 149 w 160"/>
                <a:gd name="T41" fmla="*/ 204 h 20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0" h="204">
                  <a:moveTo>
                    <a:pt x="149" y="204"/>
                  </a:moveTo>
                  <a:cubicBezTo>
                    <a:pt x="11" y="204"/>
                    <a:pt x="11" y="204"/>
                    <a:pt x="11" y="204"/>
                  </a:cubicBezTo>
                  <a:cubicBezTo>
                    <a:pt x="5" y="204"/>
                    <a:pt x="0" y="199"/>
                    <a:pt x="0" y="193"/>
                  </a:cubicBezTo>
                  <a:cubicBezTo>
                    <a:pt x="0" y="11"/>
                    <a:pt x="0" y="11"/>
                    <a:pt x="0" y="11"/>
                  </a:cubicBezTo>
                  <a:cubicBezTo>
                    <a:pt x="0" y="5"/>
                    <a:pt x="5" y="0"/>
                    <a:pt x="11" y="0"/>
                  </a:cubicBezTo>
                  <a:cubicBezTo>
                    <a:pt x="36" y="0"/>
                    <a:pt x="36" y="0"/>
                    <a:pt x="36" y="0"/>
                  </a:cubicBezTo>
                  <a:cubicBezTo>
                    <a:pt x="36" y="8"/>
                    <a:pt x="36" y="8"/>
                    <a:pt x="36" y="8"/>
                  </a:cubicBezTo>
                  <a:cubicBezTo>
                    <a:pt x="11" y="8"/>
                    <a:pt x="11" y="8"/>
                    <a:pt x="11" y="8"/>
                  </a:cubicBezTo>
                  <a:cubicBezTo>
                    <a:pt x="9" y="8"/>
                    <a:pt x="8" y="9"/>
                    <a:pt x="8" y="11"/>
                  </a:cubicBezTo>
                  <a:cubicBezTo>
                    <a:pt x="8" y="193"/>
                    <a:pt x="8" y="193"/>
                    <a:pt x="8" y="193"/>
                  </a:cubicBezTo>
                  <a:cubicBezTo>
                    <a:pt x="8" y="195"/>
                    <a:pt x="9" y="196"/>
                    <a:pt x="11" y="196"/>
                  </a:cubicBezTo>
                  <a:cubicBezTo>
                    <a:pt x="149" y="196"/>
                    <a:pt x="149" y="196"/>
                    <a:pt x="149" y="196"/>
                  </a:cubicBezTo>
                  <a:cubicBezTo>
                    <a:pt x="151" y="196"/>
                    <a:pt x="152" y="195"/>
                    <a:pt x="152" y="193"/>
                  </a:cubicBezTo>
                  <a:cubicBezTo>
                    <a:pt x="152" y="11"/>
                    <a:pt x="152" y="11"/>
                    <a:pt x="152" y="11"/>
                  </a:cubicBezTo>
                  <a:cubicBezTo>
                    <a:pt x="152" y="9"/>
                    <a:pt x="151" y="8"/>
                    <a:pt x="149" y="8"/>
                  </a:cubicBezTo>
                  <a:cubicBezTo>
                    <a:pt x="128" y="8"/>
                    <a:pt x="128" y="8"/>
                    <a:pt x="128" y="8"/>
                  </a:cubicBezTo>
                  <a:cubicBezTo>
                    <a:pt x="128" y="0"/>
                    <a:pt x="128" y="0"/>
                    <a:pt x="128" y="0"/>
                  </a:cubicBezTo>
                  <a:cubicBezTo>
                    <a:pt x="149" y="0"/>
                    <a:pt x="149" y="0"/>
                    <a:pt x="149" y="0"/>
                  </a:cubicBezTo>
                  <a:cubicBezTo>
                    <a:pt x="155" y="0"/>
                    <a:pt x="160" y="5"/>
                    <a:pt x="160" y="11"/>
                  </a:cubicBezTo>
                  <a:cubicBezTo>
                    <a:pt x="160" y="193"/>
                    <a:pt x="160" y="193"/>
                    <a:pt x="160" y="193"/>
                  </a:cubicBezTo>
                  <a:cubicBezTo>
                    <a:pt x="160" y="199"/>
                    <a:pt x="155" y="204"/>
                    <a:pt x="149" y="2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ym typeface="+mn-lt"/>
              </a:endParaRPr>
            </a:p>
          </p:txBody>
        </p:sp>
      </p:grpSp>
      <p:sp>
        <p:nvSpPr>
          <p:cNvPr id="32" name="OfficePLUS.cn-14"/>
          <p:cNvSpPr/>
          <p:nvPr/>
        </p:nvSpPr>
        <p:spPr>
          <a:xfrm>
            <a:off x="3208797" y="2175148"/>
            <a:ext cx="330532" cy="330532"/>
          </a:xfrm>
          <a:prstGeom prst="ellipse">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sym typeface="+mn-lt"/>
            </a:endParaRPr>
          </a:p>
        </p:txBody>
      </p:sp>
      <p:sp>
        <p:nvSpPr>
          <p:cNvPr id="33" name="OfficePLUS.cn-15"/>
          <p:cNvSpPr txBox="1"/>
          <p:nvPr/>
        </p:nvSpPr>
        <p:spPr>
          <a:xfrm>
            <a:off x="3186313" y="2209609"/>
            <a:ext cx="534785" cy="261610"/>
          </a:xfrm>
          <a:prstGeom prst="rect">
            <a:avLst/>
          </a:prstGeom>
          <a:noFill/>
        </p:spPr>
        <p:txBody>
          <a:bodyPr wrap="square" rtlCol="0">
            <a:spAutoFit/>
          </a:bodyPr>
          <a:lstStyle/>
          <a:p>
            <a:r>
              <a:rPr lang="en-US" sz="1100" b="1">
                <a:solidFill>
                  <a:schemeClr val="bg1"/>
                </a:solidFill>
                <a:ea typeface="Lato" panose="020f0502020204030203" pitchFamily="34" charset="0"/>
                <a:cs typeface="Lato" panose="020f0502020204030203" pitchFamily="34" charset="0"/>
                <a:sym typeface="+mn-lt"/>
              </a:rPr>
              <a:t>01</a:t>
            </a:r>
            <a:endParaRPr lang="en-US" sz="1100" b="1">
              <a:solidFill>
                <a:schemeClr val="bg1"/>
              </a:solidFill>
              <a:ea typeface="Lato" panose="020f0502020204030203" pitchFamily="34" charset="0"/>
              <a:cs typeface="Lato" panose="020f0502020204030203" pitchFamily="34" charset="0"/>
              <a:sym typeface="+mn-lt"/>
            </a:endParaRPr>
          </a:p>
        </p:txBody>
      </p:sp>
      <p:sp>
        <p:nvSpPr>
          <p:cNvPr id="34" name="OfficePLUS.cn-16"/>
          <p:cNvSpPr/>
          <p:nvPr/>
        </p:nvSpPr>
        <p:spPr>
          <a:xfrm>
            <a:off x="3208797" y="3765932"/>
            <a:ext cx="330532" cy="330532"/>
          </a:xfrm>
          <a:prstGeom prst="ellipse">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sym typeface="+mn-lt"/>
            </a:endParaRPr>
          </a:p>
        </p:txBody>
      </p:sp>
      <p:sp>
        <p:nvSpPr>
          <p:cNvPr id="35" name="OfficePLUS.cn-17"/>
          <p:cNvSpPr txBox="1"/>
          <p:nvPr/>
        </p:nvSpPr>
        <p:spPr>
          <a:xfrm>
            <a:off x="3186313" y="3800393"/>
            <a:ext cx="534785" cy="261610"/>
          </a:xfrm>
          <a:prstGeom prst="rect">
            <a:avLst/>
          </a:prstGeom>
          <a:noFill/>
        </p:spPr>
        <p:txBody>
          <a:bodyPr wrap="square" rtlCol="0">
            <a:spAutoFit/>
          </a:bodyPr>
          <a:lstStyle/>
          <a:p>
            <a:r>
              <a:rPr lang="en-US" sz="1100" b="1">
                <a:solidFill>
                  <a:schemeClr val="bg1"/>
                </a:solidFill>
                <a:ea typeface="Lato" panose="020f0502020204030203" pitchFamily="34" charset="0"/>
                <a:cs typeface="Lato" panose="020f0502020204030203" pitchFamily="34" charset="0"/>
                <a:sym typeface="+mn-lt"/>
              </a:rPr>
              <a:t>02</a:t>
            </a:r>
            <a:endParaRPr lang="en-US" sz="1100" b="1">
              <a:solidFill>
                <a:schemeClr val="bg1"/>
              </a:solidFill>
              <a:ea typeface="Lato" panose="020f0502020204030203" pitchFamily="34" charset="0"/>
              <a:cs typeface="Lato" panose="020f0502020204030203" pitchFamily="34" charset="0"/>
              <a:sym typeface="+mn-lt"/>
            </a:endParaRPr>
          </a:p>
        </p:txBody>
      </p:sp>
      <p:sp>
        <p:nvSpPr>
          <p:cNvPr id="36" name="OfficePLUS.cn-18"/>
          <p:cNvSpPr/>
          <p:nvPr/>
        </p:nvSpPr>
        <p:spPr>
          <a:xfrm>
            <a:off x="3208797" y="5338233"/>
            <a:ext cx="330532" cy="330532"/>
          </a:xfrm>
          <a:prstGeom prst="ellipse">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sym typeface="+mn-lt"/>
            </a:endParaRPr>
          </a:p>
        </p:txBody>
      </p:sp>
      <p:sp>
        <p:nvSpPr>
          <p:cNvPr id="37" name="OfficePLUS.cn-19"/>
          <p:cNvSpPr txBox="1"/>
          <p:nvPr/>
        </p:nvSpPr>
        <p:spPr>
          <a:xfrm>
            <a:off x="3186313" y="5372694"/>
            <a:ext cx="534785" cy="261610"/>
          </a:xfrm>
          <a:prstGeom prst="rect">
            <a:avLst/>
          </a:prstGeom>
          <a:noFill/>
        </p:spPr>
        <p:txBody>
          <a:bodyPr wrap="square" rtlCol="0">
            <a:spAutoFit/>
          </a:bodyPr>
          <a:lstStyle/>
          <a:p>
            <a:r>
              <a:rPr lang="en-US" sz="1100" b="1">
                <a:solidFill>
                  <a:schemeClr val="bg1"/>
                </a:solidFill>
                <a:ea typeface="Lato" panose="020f0502020204030203" pitchFamily="34" charset="0"/>
                <a:cs typeface="Lato" panose="020f0502020204030203" pitchFamily="34" charset="0"/>
                <a:sym typeface="+mn-lt"/>
              </a:rPr>
              <a:t>03</a:t>
            </a:r>
            <a:endParaRPr lang="en-US" sz="1100" b="1">
              <a:solidFill>
                <a:schemeClr val="bg1"/>
              </a:solidFill>
              <a:ea typeface="Lato" panose="020f0502020204030203" pitchFamily="34" charset="0"/>
              <a:cs typeface="Lato" panose="020f0502020204030203" pitchFamily="34" charset="0"/>
              <a:sym typeface="+mn-lt"/>
            </a:endParaRPr>
          </a:p>
        </p:txBody>
      </p:sp>
      <p:sp>
        <p:nvSpPr>
          <p:cNvPr id="38" name="OfficePLUS.cn-20"/>
          <p:cNvSpPr/>
          <p:nvPr/>
        </p:nvSpPr>
        <p:spPr>
          <a:xfrm>
            <a:off x="8585248" y="2209609"/>
            <a:ext cx="330532" cy="3305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sym typeface="+mn-lt"/>
            </a:endParaRPr>
          </a:p>
        </p:txBody>
      </p:sp>
      <p:sp>
        <p:nvSpPr>
          <p:cNvPr id="39" name="OfficePLUS.cn-21"/>
          <p:cNvSpPr txBox="1"/>
          <p:nvPr/>
        </p:nvSpPr>
        <p:spPr>
          <a:xfrm>
            <a:off x="8586913" y="2244070"/>
            <a:ext cx="534785" cy="261610"/>
          </a:xfrm>
          <a:prstGeom prst="rect">
            <a:avLst/>
          </a:prstGeom>
          <a:noFill/>
        </p:spPr>
        <p:txBody>
          <a:bodyPr wrap="square" rtlCol="0">
            <a:spAutoFit/>
          </a:bodyPr>
          <a:lstStyle/>
          <a:p>
            <a:r>
              <a:rPr lang="en-US" sz="1100" b="1">
                <a:ea typeface="Lato" panose="020f0502020204030203" pitchFamily="34" charset="0"/>
                <a:cs typeface="Lato" panose="020f0502020204030203" pitchFamily="34" charset="0"/>
                <a:sym typeface="+mn-lt"/>
              </a:rPr>
              <a:t>04</a:t>
            </a:r>
            <a:endParaRPr lang="en-US" sz="1100" b="1">
              <a:ea typeface="Lato" panose="020f0502020204030203" pitchFamily="34" charset="0"/>
              <a:cs typeface="Lato" panose="020f0502020204030203" pitchFamily="34" charset="0"/>
              <a:sym typeface="+mn-lt"/>
            </a:endParaRPr>
          </a:p>
        </p:txBody>
      </p:sp>
      <p:sp>
        <p:nvSpPr>
          <p:cNvPr id="40" name="OfficePLUS.cn-22"/>
          <p:cNvSpPr/>
          <p:nvPr/>
        </p:nvSpPr>
        <p:spPr>
          <a:xfrm>
            <a:off x="8587559" y="3748097"/>
            <a:ext cx="330532" cy="3305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sym typeface="+mn-lt"/>
            </a:endParaRPr>
          </a:p>
        </p:txBody>
      </p:sp>
      <p:sp>
        <p:nvSpPr>
          <p:cNvPr id="41" name="OfficePLUS.cn-23"/>
          <p:cNvSpPr txBox="1"/>
          <p:nvPr/>
        </p:nvSpPr>
        <p:spPr>
          <a:xfrm>
            <a:off x="8586913" y="3782558"/>
            <a:ext cx="534785" cy="261610"/>
          </a:xfrm>
          <a:prstGeom prst="rect">
            <a:avLst/>
          </a:prstGeom>
          <a:noFill/>
        </p:spPr>
        <p:txBody>
          <a:bodyPr wrap="square" rtlCol="0">
            <a:spAutoFit/>
          </a:bodyPr>
          <a:lstStyle/>
          <a:p>
            <a:r>
              <a:rPr lang="en-US" sz="1100" b="1">
                <a:ea typeface="Lato" panose="020f0502020204030203" pitchFamily="34" charset="0"/>
                <a:cs typeface="Lato" panose="020f0502020204030203" pitchFamily="34" charset="0"/>
                <a:sym typeface="+mn-lt"/>
              </a:rPr>
              <a:t>05</a:t>
            </a:r>
            <a:endParaRPr lang="en-US" sz="1100" b="1">
              <a:ea typeface="Lato" panose="020f0502020204030203" pitchFamily="34" charset="0"/>
              <a:cs typeface="Lato" panose="020f0502020204030203" pitchFamily="34" charset="0"/>
              <a:sym typeface="+mn-lt"/>
            </a:endParaRPr>
          </a:p>
        </p:txBody>
      </p:sp>
      <p:sp>
        <p:nvSpPr>
          <p:cNvPr id="42" name="OfficePLUS.cn-24"/>
          <p:cNvSpPr/>
          <p:nvPr/>
        </p:nvSpPr>
        <p:spPr>
          <a:xfrm>
            <a:off x="8600118" y="5324576"/>
            <a:ext cx="327982" cy="3305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sym typeface="+mn-lt"/>
            </a:endParaRPr>
          </a:p>
        </p:txBody>
      </p:sp>
      <p:sp>
        <p:nvSpPr>
          <p:cNvPr id="43" name="OfficePLUS.cn-25"/>
          <p:cNvSpPr txBox="1"/>
          <p:nvPr/>
        </p:nvSpPr>
        <p:spPr>
          <a:xfrm>
            <a:off x="8593146" y="5359037"/>
            <a:ext cx="600559" cy="261610"/>
          </a:xfrm>
          <a:prstGeom prst="rect">
            <a:avLst/>
          </a:prstGeom>
          <a:noFill/>
        </p:spPr>
        <p:txBody>
          <a:bodyPr wrap="square" rtlCol="0">
            <a:spAutoFit/>
          </a:bodyPr>
          <a:lstStyle/>
          <a:p>
            <a:r>
              <a:rPr lang="en-US" sz="1100" b="1">
                <a:ea typeface="Lato" panose="020f0502020204030203" pitchFamily="34" charset="0"/>
                <a:cs typeface="Lato" panose="020f0502020204030203" pitchFamily="34" charset="0"/>
                <a:sym typeface="+mn-lt"/>
              </a:rPr>
              <a:t>06</a:t>
            </a:r>
            <a:endParaRPr lang="en-US" sz="1100" b="1">
              <a:ea typeface="Lato" panose="020f0502020204030203" pitchFamily="34" charset="0"/>
              <a:cs typeface="Lato" panose="020f0502020204030203" pitchFamily="34" charset="0"/>
              <a:sym typeface="+mn-lt"/>
            </a:endParaRPr>
          </a:p>
        </p:txBody>
      </p:sp>
      <p:sp>
        <p:nvSpPr>
          <p:cNvPr id="44" name="OfficePLUS.cn-26"/>
          <p:cNvSpPr txBox="1"/>
          <p:nvPr/>
        </p:nvSpPr>
        <p:spPr>
          <a:xfrm>
            <a:off x="8998813" y="2156446"/>
            <a:ext cx="1954381"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zh-CN" altLang="en-US">
                <a:solidFill>
                  <a:schemeClr val="tx1"/>
                </a:solidFill>
                <a:ea typeface="微软雅黑"/>
                <a:sym typeface="+mn-lt"/>
              </a:rPr>
              <a:t>在此输入标题</a:t>
            </a:r>
            <a:endParaRPr lang="zh-CN" altLang="en-US">
              <a:solidFill>
                <a:schemeClr val="tx1"/>
              </a:solidFill>
              <a:ea typeface="微软雅黑"/>
              <a:sym typeface="+mn-lt"/>
            </a:endParaRPr>
          </a:p>
        </p:txBody>
      </p:sp>
      <p:sp>
        <p:nvSpPr>
          <p:cNvPr id="45" name="OfficePLUS.cn-27"/>
          <p:cNvSpPr/>
          <p:nvPr/>
        </p:nvSpPr>
        <p:spPr>
          <a:xfrm>
            <a:off x="9006835" y="2475214"/>
            <a:ext cx="1938337" cy="701346"/>
          </a:xfrm>
          <a:prstGeom prst="rect">
            <a:avLst/>
          </a:prstGeom>
        </p:spPr>
        <p:txBody>
          <a:bodyPr wrap="square">
            <a:spAutoFit/>
          </a:bodyPr>
          <a:lstStyle/>
          <a:p>
            <a:pPr fontAlgn="base">
              <a:lnSpc>
                <a:spcPct val="150000"/>
              </a:lnSpc>
              <a:spcBef>
                <a:spcPct val="0"/>
              </a:spcBef>
              <a:spcAft>
                <a:spcPct val="0"/>
              </a:spcAft>
            </a:pPr>
            <a:r>
              <a:rPr lang="zh-CN" altLang="en-US" sz="1400">
                <a:ea typeface="+mn-ea"/>
                <a:sym typeface="+mn-lt"/>
              </a:rPr>
              <a:t>在此输入正文内容</a:t>
            </a:r>
            <a:endParaRPr lang="zh-CN" altLang="en-US" sz="1400">
              <a:ea typeface="+mn-ea"/>
              <a:sym typeface="+mn-lt"/>
            </a:endParaRPr>
          </a:p>
          <a:p>
            <a:pPr fontAlgn="base">
              <a:lnSpc>
                <a:spcPct val="150000"/>
              </a:lnSpc>
              <a:spcBef>
                <a:spcPct val="0"/>
              </a:spcBef>
              <a:spcAft>
                <a:spcPct val="0"/>
              </a:spcAft>
            </a:pPr>
            <a:r>
              <a:rPr lang="zh-CN" altLang="en-US" sz="1400">
                <a:ea typeface="+mn-ea"/>
                <a:sym typeface="+mn-lt"/>
              </a:rPr>
              <a:t>在此输入正文内容</a:t>
            </a:r>
            <a:endParaRPr lang="zh-CN" altLang="en-US" sz="1400">
              <a:ea typeface="+mn-ea"/>
              <a:sym typeface="+mn-lt"/>
            </a:endParaRPr>
          </a:p>
        </p:txBody>
      </p:sp>
      <p:sp>
        <p:nvSpPr>
          <p:cNvPr id="46" name="OfficePLUS.cn-28"/>
          <p:cNvSpPr txBox="1"/>
          <p:nvPr/>
        </p:nvSpPr>
        <p:spPr>
          <a:xfrm>
            <a:off x="8998813" y="3694960"/>
            <a:ext cx="1954381"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zh-CN" altLang="en-US">
                <a:solidFill>
                  <a:schemeClr val="tx1"/>
                </a:solidFill>
                <a:ea typeface="微软雅黑"/>
                <a:sym typeface="+mn-lt"/>
              </a:rPr>
              <a:t>在此输入标题</a:t>
            </a:r>
            <a:endParaRPr lang="zh-CN" altLang="en-US">
              <a:solidFill>
                <a:schemeClr val="tx1"/>
              </a:solidFill>
              <a:ea typeface="微软雅黑"/>
              <a:sym typeface="+mn-lt"/>
            </a:endParaRPr>
          </a:p>
        </p:txBody>
      </p:sp>
      <p:sp>
        <p:nvSpPr>
          <p:cNvPr id="47" name="OfficePLUS.cn-29"/>
          <p:cNvSpPr/>
          <p:nvPr/>
        </p:nvSpPr>
        <p:spPr>
          <a:xfrm>
            <a:off x="9006835" y="4013728"/>
            <a:ext cx="1938337" cy="701346"/>
          </a:xfrm>
          <a:prstGeom prst="rect">
            <a:avLst/>
          </a:prstGeom>
        </p:spPr>
        <p:txBody>
          <a:bodyPr wrap="square">
            <a:spAutoFit/>
          </a:bodyPr>
          <a:lstStyle/>
          <a:p>
            <a:pPr fontAlgn="base">
              <a:lnSpc>
                <a:spcPct val="150000"/>
              </a:lnSpc>
              <a:spcBef>
                <a:spcPct val="0"/>
              </a:spcBef>
              <a:spcAft>
                <a:spcPct val="0"/>
              </a:spcAft>
            </a:pPr>
            <a:r>
              <a:rPr lang="zh-CN" altLang="en-US" sz="1400">
                <a:ea typeface="+mn-ea"/>
                <a:sym typeface="+mn-lt"/>
              </a:rPr>
              <a:t>在此输入正文内容</a:t>
            </a:r>
            <a:endParaRPr lang="zh-CN" altLang="en-US" sz="1400">
              <a:ea typeface="+mn-ea"/>
              <a:sym typeface="+mn-lt"/>
            </a:endParaRPr>
          </a:p>
          <a:p>
            <a:pPr fontAlgn="base">
              <a:lnSpc>
                <a:spcPct val="150000"/>
              </a:lnSpc>
              <a:spcBef>
                <a:spcPct val="0"/>
              </a:spcBef>
              <a:spcAft>
                <a:spcPct val="0"/>
              </a:spcAft>
            </a:pPr>
            <a:r>
              <a:rPr lang="zh-CN" altLang="en-US" sz="1400">
                <a:ea typeface="+mn-ea"/>
                <a:sym typeface="+mn-lt"/>
              </a:rPr>
              <a:t>在此输入正文内容</a:t>
            </a:r>
            <a:endParaRPr lang="zh-CN" altLang="en-US" sz="1400">
              <a:ea typeface="+mn-ea"/>
              <a:sym typeface="+mn-lt"/>
            </a:endParaRPr>
          </a:p>
        </p:txBody>
      </p:sp>
      <p:sp>
        <p:nvSpPr>
          <p:cNvPr id="48" name="OfficePLUS.cn-30"/>
          <p:cNvSpPr txBox="1"/>
          <p:nvPr/>
        </p:nvSpPr>
        <p:spPr>
          <a:xfrm>
            <a:off x="8998813" y="5291532"/>
            <a:ext cx="1954381"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r>
              <a:rPr lang="zh-CN" altLang="en-US">
                <a:solidFill>
                  <a:schemeClr val="tx1"/>
                </a:solidFill>
                <a:ea typeface="微软雅黑"/>
                <a:sym typeface="+mn-lt"/>
              </a:rPr>
              <a:t>在此输入标题</a:t>
            </a:r>
            <a:endParaRPr lang="zh-CN" altLang="en-US">
              <a:solidFill>
                <a:schemeClr val="tx1"/>
              </a:solidFill>
              <a:ea typeface="微软雅黑"/>
              <a:sym typeface="+mn-lt"/>
            </a:endParaRPr>
          </a:p>
        </p:txBody>
      </p:sp>
      <p:sp>
        <p:nvSpPr>
          <p:cNvPr id="49" name="OfficePLUS.cn-31"/>
          <p:cNvSpPr/>
          <p:nvPr/>
        </p:nvSpPr>
        <p:spPr>
          <a:xfrm>
            <a:off x="9006835" y="5610300"/>
            <a:ext cx="1938337" cy="701346"/>
          </a:xfrm>
          <a:prstGeom prst="rect">
            <a:avLst/>
          </a:prstGeom>
        </p:spPr>
        <p:txBody>
          <a:bodyPr wrap="square">
            <a:spAutoFit/>
          </a:bodyPr>
          <a:lstStyle/>
          <a:p>
            <a:pPr fontAlgn="base">
              <a:lnSpc>
                <a:spcPct val="150000"/>
              </a:lnSpc>
              <a:spcBef>
                <a:spcPct val="0"/>
              </a:spcBef>
              <a:spcAft>
                <a:spcPct val="0"/>
              </a:spcAft>
            </a:pPr>
            <a:r>
              <a:rPr lang="zh-CN" altLang="en-US" sz="1400">
                <a:ea typeface="+mn-ea"/>
                <a:sym typeface="+mn-lt"/>
              </a:rPr>
              <a:t>在此输入正文内容</a:t>
            </a:r>
            <a:endParaRPr lang="zh-CN" altLang="en-US" sz="1400">
              <a:ea typeface="+mn-ea"/>
              <a:sym typeface="+mn-lt"/>
            </a:endParaRPr>
          </a:p>
          <a:p>
            <a:pPr fontAlgn="base">
              <a:lnSpc>
                <a:spcPct val="150000"/>
              </a:lnSpc>
              <a:spcBef>
                <a:spcPct val="0"/>
              </a:spcBef>
              <a:spcAft>
                <a:spcPct val="0"/>
              </a:spcAft>
            </a:pPr>
            <a:r>
              <a:rPr lang="zh-CN" altLang="en-US" sz="1400">
                <a:ea typeface="+mn-ea"/>
                <a:sym typeface="+mn-lt"/>
              </a:rPr>
              <a:t>在此输入正文内容</a:t>
            </a:r>
            <a:endParaRPr lang="zh-CN" altLang="en-US" sz="1400">
              <a:ea typeface="+mn-ea"/>
              <a:sym typeface="+mn-lt"/>
            </a:endParaRPr>
          </a:p>
        </p:txBody>
      </p:sp>
      <p:sp>
        <p:nvSpPr>
          <p:cNvPr id="50" name="OfficePLUS.cn-32"/>
          <p:cNvSpPr txBox="1"/>
          <p:nvPr/>
        </p:nvSpPr>
        <p:spPr>
          <a:xfrm>
            <a:off x="1219156" y="5291532"/>
            <a:ext cx="1954381"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pPr algn="r"/>
            <a:r>
              <a:rPr lang="zh-CN" altLang="en-US">
                <a:solidFill>
                  <a:schemeClr val="tx1"/>
                </a:solidFill>
                <a:ea typeface="微软雅黑"/>
                <a:sym typeface="+mn-lt"/>
              </a:rPr>
              <a:t>在此输入标题</a:t>
            </a:r>
            <a:endParaRPr lang="zh-CN" altLang="en-US">
              <a:solidFill>
                <a:schemeClr val="tx1"/>
              </a:solidFill>
              <a:ea typeface="微软雅黑"/>
              <a:sym typeface="+mn-lt"/>
            </a:endParaRPr>
          </a:p>
        </p:txBody>
      </p:sp>
      <p:sp>
        <p:nvSpPr>
          <p:cNvPr id="51" name="OfficePLUS.cn-33"/>
          <p:cNvSpPr/>
          <p:nvPr/>
        </p:nvSpPr>
        <p:spPr>
          <a:xfrm>
            <a:off x="1227178" y="5610300"/>
            <a:ext cx="1938337" cy="701346"/>
          </a:xfrm>
          <a:prstGeom prst="rect">
            <a:avLst/>
          </a:prstGeom>
        </p:spPr>
        <p:txBody>
          <a:bodyPr wrap="square">
            <a:spAutoFit/>
          </a:bodyPr>
          <a:lstStyle/>
          <a:p>
            <a:pPr algn="r" fontAlgn="base">
              <a:lnSpc>
                <a:spcPct val="150000"/>
              </a:lnSpc>
              <a:spcBef>
                <a:spcPct val="0"/>
              </a:spcBef>
              <a:spcAft>
                <a:spcPct val="0"/>
              </a:spcAft>
            </a:pPr>
            <a:r>
              <a:rPr lang="zh-CN" altLang="en-US" sz="1400">
                <a:ea typeface="+mn-ea"/>
                <a:sym typeface="+mn-lt"/>
              </a:rPr>
              <a:t>在此输入正文内容</a:t>
            </a:r>
            <a:endParaRPr lang="zh-CN" altLang="en-US" sz="1400">
              <a:ea typeface="+mn-ea"/>
              <a:sym typeface="+mn-lt"/>
            </a:endParaRPr>
          </a:p>
          <a:p>
            <a:pPr algn="r" fontAlgn="base">
              <a:lnSpc>
                <a:spcPct val="150000"/>
              </a:lnSpc>
              <a:spcBef>
                <a:spcPct val="0"/>
              </a:spcBef>
              <a:spcAft>
                <a:spcPct val="0"/>
              </a:spcAft>
            </a:pPr>
            <a:r>
              <a:rPr lang="zh-CN" altLang="en-US" sz="1400">
                <a:ea typeface="+mn-ea"/>
                <a:sym typeface="+mn-lt"/>
              </a:rPr>
              <a:t>在此输入正文内容</a:t>
            </a:r>
            <a:endParaRPr lang="zh-CN" altLang="en-US" sz="1400">
              <a:ea typeface="+mn-ea"/>
              <a:sym typeface="+mn-lt"/>
            </a:endParaRPr>
          </a:p>
        </p:txBody>
      </p:sp>
      <p:sp>
        <p:nvSpPr>
          <p:cNvPr id="52" name="OfficePLUS.cn-34"/>
          <p:cNvSpPr txBox="1"/>
          <p:nvPr/>
        </p:nvSpPr>
        <p:spPr>
          <a:xfrm>
            <a:off x="1219156" y="3723989"/>
            <a:ext cx="1954381"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pPr algn="r"/>
            <a:r>
              <a:rPr lang="zh-CN" altLang="en-US">
                <a:solidFill>
                  <a:schemeClr val="tx1"/>
                </a:solidFill>
                <a:ea typeface="微软雅黑"/>
                <a:sym typeface="+mn-lt"/>
              </a:rPr>
              <a:t>在此输入标题</a:t>
            </a:r>
            <a:endParaRPr lang="zh-CN" altLang="en-US">
              <a:solidFill>
                <a:schemeClr val="tx1"/>
              </a:solidFill>
              <a:ea typeface="微软雅黑"/>
              <a:sym typeface="+mn-lt"/>
            </a:endParaRPr>
          </a:p>
        </p:txBody>
      </p:sp>
      <p:sp>
        <p:nvSpPr>
          <p:cNvPr id="53" name="OfficePLUS.cn-35"/>
          <p:cNvSpPr/>
          <p:nvPr/>
        </p:nvSpPr>
        <p:spPr>
          <a:xfrm>
            <a:off x="1227178" y="4042757"/>
            <a:ext cx="1938337" cy="701346"/>
          </a:xfrm>
          <a:prstGeom prst="rect">
            <a:avLst/>
          </a:prstGeom>
        </p:spPr>
        <p:txBody>
          <a:bodyPr wrap="square">
            <a:spAutoFit/>
          </a:bodyPr>
          <a:lstStyle/>
          <a:p>
            <a:pPr algn="r" fontAlgn="base">
              <a:lnSpc>
                <a:spcPct val="150000"/>
              </a:lnSpc>
              <a:spcBef>
                <a:spcPct val="0"/>
              </a:spcBef>
              <a:spcAft>
                <a:spcPct val="0"/>
              </a:spcAft>
            </a:pPr>
            <a:r>
              <a:rPr lang="zh-CN" altLang="en-US" sz="1400">
                <a:ea typeface="+mn-ea"/>
                <a:sym typeface="+mn-lt"/>
              </a:rPr>
              <a:t>在此输入正文内容</a:t>
            </a:r>
            <a:endParaRPr lang="zh-CN" altLang="en-US" sz="1400">
              <a:ea typeface="+mn-ea"/>
              <a:sym typeface="+mn-lt"/>
            </a:endParaRPr>
          </a:p>
          <a:p>
            <a:pPr algn="r" fontAlgn="base">
              <a:lnSpc>
                <a:spcPct val="150000"/>
              </a:lnSpc>
              <a:spcBef>
                <a:spcPct val="0"/>
              </a:spcBef>
              <a:spcAft>
                <a:spcPct val="0"/>
              </a:spcAft>
            </a:pPr>
            <a:r>
              <a:rPr lang="zh-CN" altLang="en-US" sz="1400">
                <a:ea typeface="+mn-ea"/>
                <a:sym typeface="+mn-lt"/>
              </a:rPr>
              <a:t>在此输入正文内容</a:t>
            </a:r>
            <a:endParaRPr lang="zh-CN" altLang="en-US" sz="1400">
              <a:ea typeface="+mn-ea"/>
              <a:sym typeface="+mn-lt"/>
            </a:endParaRPr>
          </a:p>
        </p:txBody>
      </p:sp>
      <p:sp>
        <p:nvSpPr>
          <p:cNvPr id="54" name="OfficePLUS.cn-36"/>
          <p:cNvSpPr txBox="1"/>
          <p:nvPr/>
        </p:nvSpPr>
        <p:spPr>
          <a:xfrm>
            <a:off x="1219156" y="2127418"/>
            <a:ext cx="1954381" cy="400110"/>
          </a:xfrm>
          <a:prstGeom prst="rect">
            <a:avLst/>
          </a:prstGeom>
          <a:noFill/>
        </p:spPr>
        <p:txBody>
          <a:bodyPr wrap="none" rtlCol="0">
            <a:spAutoFit/>
          </a:bodyPr>
          <a:lstStyle>
            <a:defPPr>
              <a:defRPr lang="zh-CN"/>
            </a:defPPr>
            <a:lvl1pPr lvl="0" defTabSz="914400">
              <a:defRPr sz="2000" b="1" kern="0" spc="300">
                <a:gradFill>
                  <a:gsLst>
                    <a:gs pos="0">
                      <a:schemeClr val="bg1"/>
                    </a:gs>
                    <a:gs pos="100000">
                      <a:schemeClr val="accent1">
                        <a:lumMod val="40000"/>
                        <a:lumOff val="60000"/>
                      </a:schemeClr>
                    </a:gs>
                  </a:gsLst>
                  <a:lin ang="5400000" scaled="1"/>
                </a:gradFill>
              </a:defRPr>
            </a:lvl1pPr>
          </a:lstStyle>
          <a:p>
            <a:pPr algn="r"/>
            <a:r>
              <a:rPr lang="zh-CN" altLang="en-US">
                <a:solidFill>
                  <a:schemeClr val="tx1"/>
                </a:solidFill>
                <a:ea typeface="微软雅黑"/>
                <a:sym typeface="+mn-lt"/>
              </a:rPr>
              <a:t>在此输入标题</a:t>
            </a:r>
            <a:endParaRPr lang="zh-CN" altLang="en-US">
              <a:solidFill>
                <a:schemeClr val="tx1"/>
              </a:solidFill>
              <a:ea typeface="微软雅黑"/>
              <a:sym typeface="+mn-lt"/>
            </a:endParaRPr>
          </a:p>
        </p:txBody>
      </p:sp>
      <p:sp>
        <p:nvSpPr>
          <p:cNvPr id="55" name="OfficePLUS.cn-37"/>
          <p:cNvSpPr/>
          <p:nvPr/>
        </p:nvSpPr>
        <p:spPr>
          <a:xfrm>
            <a:off x="1227178" y="2446186"/>
            <a:ext cx="1938337" cy="701346"/>
          </a:xfrm>
          <a:prstGeom prst="rect">
            <a:avLst/>
          </a:prstGeom>
        </p:spPr>
        <p:txBody>
          <a:bodyPr wrap="square">
            <a:spAutoFit/>
          </a:bodyPr>
          <a:lstStyle/>
          <a:p>
            <a:pPr algn="r" fontAlgn="base">
              <a:lnSpc>
                <a:spcPct val="150000"/>
              </a:lnSpc>
              <a:spcBef>
                <a:spcPct val="0"/>
              </a:spcBef>
              <a:spcAft>
                <a:spcPct val="0"/>
              </a:spcAft>
            </a:pPr>
            <a:r>
              <a:rPr lang="zh-CN" altLang="en-US" sz="1400">
                <a:ea typeface="+mn-ea"/>
                <a:sym typeface="+mn-lt"/>
              </a:rPr>
              <a:t>在此输入正文内容</a:t>
            </a:r>
            <a:endParaRPr lang="zh-CN" altLang="en-US" sz="1400">
              <a:ea typeface="+mn-ea"/>
              <a:sym typeface="+mn-lt"/>
            </a:endParaRPr>
          </a:p>
          <a:p>
            <a:pPr algn="r" fontAlgn="base">
              <a:lnSpc>
                <a:spcPct val="150000"/>
              </a:lnSpc>
              <a:spcBef>
                <a:spcPct val="0"/>
              </a:spcBef>
              <a:spcAft>
                <a:spcPct val="0"/>
              </a:spcAft>
            </a:pPr>
            <a:r>
              <a:rPr lang="zh-CN" altLang="en-US" sz="1400">
                <a:ea typeface="+mn-ea"/>
                <a:sym typeface="+mn-lt"/>
              </a:rPr>
              <a:t>在此输入正文内容</a:t>
            </a:r>
            <a:endParaRPr lang="zh-CN" altLang="en-US" sz="1400">
              <a:ea typeface="+mn-ea"/>
              <a:sym typeface="+mn-lt"/>
            </a:endParaRPr>
          </a:p>
        </p:txBody>
      </p:sp>
      <p:sp>
        <p:nvSpPr>
          <p:cNvPr id="57" name="OfficePLUS.cn-38"/>
          <p:cNvSpPr/>
          <p:nvPr/>
        </p:nvSpPr>
        <p:spPr>
          <a:xfrm>
            <a:off x="4362192" y="755134"/>
            <a:ext cx="3467616" cy="584775"/>
          </a:xfrm>
          <a:prstGeom prst="rect">
            <a:avLst/>
          </a:prstGeom>
        </p:spPr>
        <p:txBody>
          <a:bodyPr wrap="none">
            <a:spAutoFit/>
          </a:bodyPr>
          <a:lstStyle/>
          <a:p>
            <a:r>
              <a:rPr lang="zh-CN" altLang="en-US" sz="3200" b="1" cap="all">
                <a:solidFill>
                  <a:srgbClr val="0D8CFE"/>
                </a:solidFill>
                <a:cs typeface="+mn-ea"/>
                <a:sym typeface="+mn-lt"/>
              </a:rPr>
              <a:t>在此输入您的标题</a:t>
            </a:r>
            <a:endParaRPr lang="zh-CN" altLang="en-US" sz="3200" b="1">
              <a:solidFill>
                <a:srgbClr val="0D8CFE"/>
              </a:solidFill>
              <a:cs typeface="+mn-ea"/>
              <a:sym typeface="+mn-lt"/>
            </a:endParaRPr>
          </a:p>
        </p:txBody>
      </p:sp>
      <p:sp>
        <p:nvSpPr>
          <p:cNvPr id="59" name="OfficePLUS.cn-39"/>
          <p:cNvSpPr/>
          <p:nvPr/>
        </p:nvSpPr>
        <p:spPr>
          <a:xfrm>
            <a:off x="4509569" y="1391557"/>
            <a:ext cx="3172862" cy="378886"/>
          </a:xfrm>
          <a:prstGeom prst="rect">
            <a:avLst/>
          </a:prstGeom>
        </p:spPr>
        <p:txBody>
          <a:bodyPr wrap="square">
            <a:spAutoFit/>
          </a:bodyPr>
          <a:lstStyle/>
          <a:p>
            <a:pPr algn="ctr">
              <a:lnSpc>
                <a:spcPct val="150000"/>
              </a:lnSpc>
            </a:pPr>
            <a:r>
              <a:rPr lang="en-US" altLang="zh-CN" sz="1400" cap="all">
                <a:solidFill>
                  <a:schemeClr val="tx1">
                    <a:lumMod val="50000"/>
                    <a:lumOff val="50000"/>
                  </a:schemeClr>
                </a:solidFill>
                <a:cs typeface="+mn-ea"/>
                <a:sym typeface="+mn-lt"/>
              </a:rPr>
              <a:t>Please enter your title</a:t>
            </a:r>
            <a:endParaRPr lang="en-US" altLang="zh-CN" sz="1400" cap="all">
              <a:solidFill>
                <a:schemeClr val="tx1">
                  <a:lumMod val="50000"/>
                  <a:lumOff val="50000"/>
                </a:schemeClr>
              </a:solidFill>
              <a:cs typeface="+mn-ea"/>
              <a:sym typeface="+mn-lt"/>
            </a:endParaRPr>
          </a:p>
        </p:txBody>
      </p:sp>
      <p:pic>
        <p:nvPicPr>
          <p:cNvPr id="63" name="OfficePLUS.cn-40"/>
          <p:cNvPicPr>
            <a:picLocks noChangeAspect="1"/>
          </p:cNvPicPr>
          <p:nvPr/>
        </p:nvPicPr>
        <p:blipFill>
          <a:blip r:embed="rId2">
            <a:extLst>
              <a:ext uri="{28A0092B-C50C-407E-A947-70E740481C1C}">
                <a14:useLocalDpi xmlns:a14="http://schemas.microsoft.com/office/drawing/2010/main" val="0"/>
              </a:ext>
            </a:extLst>
          </a:blip>
          <a:srcRect l="34599" r="-1"/>
          <a:stretch>
            <a:fillRect/>
          </a:stretch>
        </p:blipFill>
        <p:spPr>
          <a:xfrm>
            <a:off x="4782457" y="2741386"/>
            <a:ext cx="2627085" cy="2677886"/>
          </a:xfrm>
          <a:prstGeom prst="ellipse">
            <a:avLst/>
          </a:prstGeom>
          <a:effectLst>
            <a:outerShdw blurRad="330200" dist="38100" dir="2700000" sx="104000" sy="104000" algn="tl" rotWithShape="0">
              <a:prstClr val="black">
                <a:alpha val="20000"/>
              </a:prstClr>
            </a:outerShdw>
          </a:effectLst>
        </p:spPr>
      </p:pic>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ags/tag1.xml><?xml version="1.0" encoding="utf-8"?>
<p:tagLst xmlns:p="http://schemas.openxmlformats.org/presentationml/2006/main">
  <p:tag name="AS_NET" val="4.0.30319.42000"/>
  <p:tag name="AS_OS" val="Microsoft Windows NT 6.1.7601 Service Pack 1"/>
  <p:tag name="AS_RELEASE_DATE" val="2023.09.14"/>
  <p:tag name="AS_TITLE" val="Aspose.Slides for .NET 4.0 Client Profile"/>
  <p:tag name="AS_VERSION" val="23.9"/>
  <p:tag name="COMMONDATA" val="eyJoZGlkIjoiNGUwYjA4ZWY2NjA5ODhlZjcwNTFkMjRlOTA5YTE4MWMifQ=="/>
</p:tagLst>
</file>

<file path=ppt/theme/theme1.xml><?xml version="1.0" encoding="utf-8"?>
<a:theme xmlns:r="http://schemas.openxmlformats.org/officeDocument/2006/relationships"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zhdsph4f">
      <a:majorFont>
        <a:latin typeface="微软雅黑 Light"/>
        <a:ea typeface="微软雅黑"/>
        <a:cs typeface="Arial"/>
      </a:majorFont>
      <a:minorFont>
        <a:latin typeface="微软雅黑 Light"/>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1_Office 主题">
  <a:themeElements>
    <a:clrScheme name="蓝色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zhdsph4f">
      <a:majorFont>
        <a:latin typeface="微软雅黑 Light"/>
        <a:ea typeface="微软雅黑"/>
        <a:cs typeface="Arial"/>
      </a:majorFont>
      <a:minorFont>
        <a:latin typeface="微软雅黑 Light"/>
        <a:ea typeface="微软雅黑"/>
        <a:cs typeface="Arial"/>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
  <PresentationFormat>宽屏</PresentationFormat>
  <Paragraphs>147</Paragraphs>
  <Slides>15</Slides>
  <Notes>0</Notes>
  <TotalTime>0</TotalTime>
  <HiddenSlides>0</HiddenSlides>
  <MMClips>0</MMClips>
  <ScaleCrop>0</ScaleCrop>
  <HeadingPairs>
    <vt:vector baseType="variant" size="6">
      <vt:variant>
        <vt:lpstr>Fonts used</vt:lpstr>
      </vt:variant>
      <vt:variant>
        <vt:i4>12</vt:i4>
      </vt:variant>
      <vt:variant>
        <vt:lpstr>Theme</vt:lpstr>
      </vt:variant>
      <vt:variant>
        <vt:i4>1</vt:i4>
      </vt:variant>
      <vt:variant>
        <vt:lpstr>Slide Titles</vt:lpstr>
      </vt:variant>
      <vt:variant>
        <vt:i4>15</vt:i4>
      </vt:variant>
    </vt:vector>
  </HeadingPairs>
  <TitlesOfParts>
    <vt:vector baseType="lpstr" size="28">
      <vt:lpstr>Arial</vt:lpstr>
      <vt:lpstr>微软雅黑 Light</vt:lpstr>
      <vt:lpstr>微软雅黑</vt:lpstr>
      <vt:lpstr>思源黑体 CN Light</vt:lpstr>
      <vt:lpstr>思源黑体 CN Regular</vt:lpstr>
      <vt:lpstr>Segoe UI Light</vt:lpstr>
      <vt:lpstr>Century Gothic</vt:lpstr>
      <vt:lpstr>阿里巴巴普惠体 B</vt:lpstr>
      <vt:lpstr>阿里巴巴普惠体 L</vt:lpstr>
      <vt:lpstr>Segoe UI</vt:lpstr>
      <vt:lpstr>Lato</vt:lpstr>
      <vt:lpstr>思源宋体 Heavy</vt:lpstr>
      <vt:lpstr>1_Office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PowerPoint 演示文稿</dc:title>
  <dc:creator>叶 宏泽</dc:creator>
  <cp:lastModifiedBy>明天 </cp:lastModifiedBy>
  <cp:revision>20</cp:revision>
  <dcterms:created xsi:type="dcterms:W3CDTF">2020-08-26T05:38:00Z</dcterms:created>
  <dcterms:modified xsi:type="dcterms:W3CDTF">2023-10-16T16:17:59Z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ICV">
    <vt:lpwstr>4D1999FCF07F42C6B73C117C7564C42C_12</vt:lpwstr>
  </property>
  <property fmtid="{D5CDD505-2E9C-101B-9397-08002B2CF9AE}" pid="3" name="KSOProductBuildVer">
    <vt:lpwstr>2052-12.1.0.15712</vt:lpwstr>
  </property>
</Properties>
</file>