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8" r:id="rId5"/>
    <p:sldId id="270" r:id="rId6"/>
    <p:sldId id="261" r:id="rId7"/>
    <p:sldId id="269" r:id="rId8"/>
    <p:sldId id="257" r:id="rId9"/>
    <p:sldId id="262" r:id="rId10"/>
    <p:sldId id="265" r:id="rId11"/>
    <p:sldId id="273" r:id="rId12"/>
    <p:sldId id="267" r:id="rId13"/>
    <p:sldId id="263" r:id="rId14"/>
    <p:sldId id="272" r:id="rId15"/>
    <p:sldId id="264" r:id="rId16"/>
    <p:sldId id="266" r:id="rId17"/>
    <p:sldId id="25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C8A2"/>
    <a:srgbClr val="459982"/>
    <a:srgbClr val="B3D9D3"/>
    <a:srgbClr val="E6D0A0"/>
    <a:srgbClr val="529F60"/>
    <a:srgbClr val="C3DEA5"/>
    <a:srgbClr val="F0F4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80" autoAdjust="0"/>
    <p:restoredTop sz="93826" autoAdjust="0"/>
  </p:normalViewPr>
  <p:slideViewPr>
    <p:cSldViewPr snapToGrid="0">
      <p:cViewPr varScale="1">
        <p:scale>
          <a:sx n="119" d="100"/>
          <a:sy n="119" d="100"/>
        </p:scale>
        <p:origin x="21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0F4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9B868-A644-46D0-9E29-4EB208F81477}" type="datetimeFigureOut">
              <a:rPr lang="zh-CN" altLang="en-US" smtClean="0"/>
              <a:t>2021/5/23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1D3C-888B-45FC-8DB1-E549DC6CD50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2" y="4501463"/>
            <a:ext cx="2381385" cy="2356537"/>
            <a:chOff x="-1" y="5152256"/>
            <a:chExt cx="1723730" cy="1705744"/>
          </a:xfrm>
        </p:grpSpPr>
        <p:sp>
          <p:nvSpPr>
            <p:cNvPr id="32" name="任意多边形: 形状 31"/>
            <p:cNvSpPr/>
            <p:nvPr/>
          </p:nvSpPr>
          <p:spPr>
            <a:xfrm>
              <a:off x="-1" y="5152256"/>
              <a:ext cx="1723730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-1" y="5399159"/>
              <a:ext cx="1470991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0" y="5632016"/>
              <a:ext cx="1106931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646955" y="-23741"/>
            <a:ext cx="254504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804718" y="2909487"/>
            <a:ext cx="7958579" cy="1200329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清新莫兰迪配色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541510" y="3996805"/>
            <a:ext cx="648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教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学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说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课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通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用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P </a:t>
            </a:r>
            <a:r>
              <a:rPr lang="en-US" altLang="zh-CN" sz="2000" b="1" spc="300" dirty="0" err="1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P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 T 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模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 </a:t>
            </a:r>
            <a:r>
              <a:rPr lang="zh-CN" altLang="en-US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板 </a:t>
            </a:r>
            <a:r>
              <a:rPr lang="en-US" altLang="zh-CN" sz="2000" b="1" spc="3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|</a:t>
            </a:r>
            <a:endParaRPr lang="zh-CN" altLang="en-US" sz="2000" b="1" spc="3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6754" y="2448937"/>
            <a:ext cx="6894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Fresh Giorgio </a:t>
            </a:r>
            <a:r>
              <a:rPr lang="en-US" altLang="zh-CN" sz="2400" spc="300" dirty="0" err="1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Morandi</a:t>
            </a:r>
            <a:r>
              <a:rPr lang="en-US" altLang="zh-CN" sz="2400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 colors</a:t>
            </a:r>
            <a:endParaRPr lang="zh-CN" altLang="en-US" sz="2400" spc="300" dirty="0">
              <a:solidFill>
                <a:srgbClr val="94C8A2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432424" y="5390029"/>
            <a:ext cx="266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>
                <a:solidFill>
                  <a:srgbClr val="45998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讲师：吾小饰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33" name="组合 32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35" name="任意多边形: 形状 34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任意多边形: 形状 33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04926" y="2345462"/>
            <a:ext cx="1293473" cy="1270890"/>
            <a:chOff x="6138745" y="2228851"/>
            <a:chExt cx="1541386" cy="1514475"/>
          </a:xfrm>
        </p:grpSpPr>
        <p:sp>
          <p:nvSpPr>
            <p:cNvPr id="19" name="泪滴形 18"/>
            <p:cNvSpPr/>
            <p:nvPr/>
          </p:nvSpPr>
          <p:spPr>
            <a:xfrm rot="16200000" flipH="1">
              <a:off x="6152200" y="2215396"/>
              <a:ext cx="1514475" cy="1541386"/>
            </a:xfrm>
            <a:prstGeom prst="teardrop">
              <a:avLst/>
            </a:pr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20" name="Freeform 155"/>
            <p:cNvSpPr>
              <a:spLocks noEditPoints="1"/>
            </p:cNvSpPr>
            <p:nvPr/>
          </p:nvSpPr>
          <p:spPr bwMode="auto">
            <a:xfrm>
              <a:off x="6573419" y="2801106"/>
              <a:ext cx="672036" cy="646188"/>
            </a:xfrm>
            <a:custGeom>
              <a:avLst/>
              <a:gdLst>
                <a:gd name="T0" fmla="*/ 123 w 264"/>
                <a:gd name="T1" fmla="*/ 0 h 254"/>
                <a:gd name="T2" fmla="*/ 234 w 264"/>
                <a:gd name="T3" fmla="*/ 0 h 254"/>
                <a:gd name="T4" fmla="*/ 255 w 264"/>
                <a:gd name="T5" fmla="*/ 9 h 254"/>
                <a:gd name="T6" fmla="*/ 264 w 264"/>
                <a:gd name="T7" fmla="*/ 30 h 254"/>
                <a:gd name="T8" fmla="*/ 264 w 264"/>
                <a:gd name="T9" fmla="*/ 93 h 254"/>
                <a:gd name="T10" fmla="*/ 255 w 264"/>
                <a:gd name="T11" fmla="*/ 114 h 254"/>
                <a:gd name="T12" fmla="*/ 234 w 264"/>
                <a:gd name="T13" fmla="*/ 123 h 254"/>
                <a:gd name="T14" fmla="*/ 171 w 264"/>
                <a:gd name="T15" fmla="*/ 123 h 254"/>
                <a:gd name="T16" fmla="*/ 140 w 264"/>
                <a:gd name="T17" fmla="*/ 150 h 254"/>
                <a:gd name="T18" fmla="*/ 137 w 264"/>
                <a:gd name="T19" fmla="*/ 148 h 254"/>
                <a:gd name="T20" fmla="*/ 129 w 264"/>
                <a:gd name="T21" fmla="*/ 142 h 254"/>
                <a:gd name="T22" fmla="*/ 135 w 264"/>
                <a:gd name="T23" fmla="*/ 123 h 254"/>
                <a:gd name="T24" fmla="*/ 132 w 264"/>
                <a:gd name="T25" fmla="*/ 123 h 254"/>
                <a:gd name="T26" fmla="*/ 137 w 264"/>
                <a:gd name="T27" fmla="*/ 109 h 254"/>
                <a:gd name="T28" fmla="*/ 143 w 264"/>
                <a:gd name="T29" fmla="*/ 109 h 254"/>
                <a:gd name="T30" fmla="*/ 152 w 264"/>
                <a:gd name="T31" fmla="*/ 109 h 254"/>
                <a:gd name="T32" fmla="*/ 150 w 264"/>
                <a:gd name="T33" fmla="*/ 118 h 254"/>
                <a:gd name="T34" fmla="*/ 148 w 264"/>
                <a:gd name="T35" fmla="*/ 126 h 254"/>
                <a:gd name="T36" fmla="*/ 164 w 264"/>
                <a:gd name="T37" fmla="*/ 111 h 254"/>
                <a:gd name="T38" fmla="*/ 166 w 264"/>
                <a:gd name="T39" fmla="*/ 109 h 254"/>
                <a:gd name="T40" fmla="*/ 169 w 264"/>
                <a:gd name="T41" fmla="*/ 109 h 254"/>
                <a:gd name="T42" fmla="*/ 234 w 264"/>
                <a:gd name="T43" fmla="*/ 109 h 254"/>
                <a:gd name="T44" fmla="*/ 246 w 264"/>
                <a:gd name="T45" fmla="*/ 104 h 254"/>
                <a:gd name="T46" fmla="*/ 251 w 264"/>
                <a:gd name="T47" fmla="*/ 93 h 254"/>
                <a:gd name="T48" fmla="*/ 251 w 264"/>
                <a:gd name="T49" fmla="*/ 30 h 254"/>
                <a:gd name="T50" fmla="*/ 246 w 264"/>
                <a:gd name="T51" fmla="*/ 19 h 254"/>
                <a:gd name="T52" fmla="*/ 234 w 264"/>
                <a:gd name="T53" fmla="*/ 14 h 254"/>
                <a:gd name="T54" fmla="*/ 123 w 264"/>
                <a:gd name="T55" fmla="*/ 14 h 254"/>
                <a:gd name="T56" fmla="*/ 111 w 264"/>
                <a:gd name="T57" fmla="*/ 19 h 254"/>
                <a:gd name="T58" fmla="*/ 106 w 264"/>
                <a:gd name="T59" fmla="*/ 30 h 254"/>
                <a:gd name="T60" fmla="*/ 106 w 264"/>
                <a:gd name="T61" fmla="*/ 39 h 254"/>
                <a:gd name="T62" fmla="*/ 93 w 264"/>
                <a:gd name="T63" fmla="*/ 34 h 254"/>
                <a:gd name="T64" fmla="*/ 93 w 264"/>
                <a:gd name="T65" fmla="*/ 30 h 254"/>
                <a:gd name="T66" fmla="*/ 102 w 264"/>
                <a:gd name="T67" fmla="*/ 9 h 254"/>
                <a:gd name="T68" fmla="*/ 123 w 264"/>
                <a:gd name="T69" fmla="*/ 0 h 254"/>
                <a:gd name="T70" fmla="*/ 213 w 264"/>
                <a:gd name="T71" fmla="*/ 50 h 254"/>
                <a:gd name="T72" fmla="*/ 202 w 264"/>
                <a:gd name="T73" fmla="*/ 61 h 254"/>
                <a:gd name="T74" fmla="*/ 213 w 264"/>
                <a:gd name="T75" fmla="*/ 72 h 254"/>
                <a:gd name="T76" fmla="*/ 224 w 264"/>
                <a:gd name="T77" fmla="*/ 61 h 254"/>
                <a:gd name="T78" fmla="*/ 213 w 264"/>
                <a:gd name="T79" fmla="*/ 50 h 254"/>
                <a:gd name="T80" fmla="*/ 179 w 264"/>
                <a:gd name="T81" fmla="*/ 50 h 254"/>
                <a:gd name="T82" fmla="*/ 168 w 264"/>
                <a:gd name="T83" fmla="*/ 61 h 254"/>
                <a:gd name="T84" fmla="*/ 179 w 264"/>
                <a:gd name="T85" fmla="*/ 72 h 254"/>
                <a:gd name="T86" fmla="*/ 189 w 264"/>
                <a:gd name="T87" fmla="*/ 61 h 254"/>
                <a:gd name="T88" fmla="*/ 179 w 264"/>
                <a:gd name="T89" fmla="*/ 50 h 254"/>
                <a:gd name="T90" fmla="*/ 145 w 264"/>
                <a:gd name="T91" fmla="*/ 50 h 254"/>
                <a:gd name="T92" fmla="*/ 135 w 264"/>
                <a:gd name="T93" fmla="*/ 61 h 254"/>
                <a:gd name="T94" fmla="*/ 145 w 264"/>
                <a:gd name="T95" fmla="*/ 72 h 254"/>
                <a:gd name="T96" fmla="*/ 156 w 264"/>
                <a:gd name="T97" fmla="*/ 61 h 254"/>
                <a:gd name="T98" fmla="*/ 145 w 264"/>
                <a:gd name="T99" fmla="*/ 50 h 254"/>
                <a:gd name="T100" fmla="*/ 77 w 264"/>
                <a:gd name="T101" fmla="*/ 50 h 254"/>
                <a:gd name="T102" fmla="*/ 33 w 264"/>
                <a:gd name="T103" fmla="*/ 94 h 254"/>
                <a:gd name="T104" fmla="*/ 77 w 264"/>
                <a:gd name="T105" fmla="*/ 137 h 254"/>
                <a:gd name="T106" fmla="*/ 121 w 264"/>
                <a:gd name="T107" fmla="*/ 94 h 254"/>
                <a:gd name="T108" fmla="*/ 77 w 264"/>
                <a:gd name="T109" fmla="*/ 50 h 254"/>
                <a:gd name="T110" fmla="*/ 156 w 264"/>
                <a:gd name="T111" fmla="*/ 234 h 254"/>
                <a:gd name="T112" fmla="*/ 108 w 264"/>
                <a:gd name="T113" fmla="*/ 151 h 254"/>
                <a:gd name="T114" fmla="*/ 78 w 264"/>
                <a:gd name="T115" fmla="*/ 197 h 254"/>
                <a:gd name="T116" fmla="*/ 49 w 264"/>
                <a:gd name="T117" fmla="*/ 150 h 254"/>
                <a:gd name="T118" fmla="*/ 0 w 264"/>
                <a:gd name="T119" fmla="*/ 234 h 254"/>
                <a:gd name="T120" fmla="*/ 156 w 264"/>
                <a:gd name="T121" fmla="*/ 23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4" h="254">
                  <a:moveTo>
                    <a:pt x="123" y="0"/>
                  </a:moveTo>
                  <a:cubicBezTo>
                    <a:pt x="234" y="0"/>
                    <a:pt x="234" y="0"/>
                    <a:pt x="234" y="0"/>
                  </a:cubicBezTo>
                  <a:cubicBezTo>
                    <a:pt x="242" y="0"/>
                    <a:pt x="250" y="4"/>
                    <a:pt x="255" y="9"/>
                  </a:cubicBezTo>
                  <a:cubicBezTo>
                    <a:pt x="261" y="14"/>
                    <a:pt x="264" y="22"/>
                    <a:pt x="264" y="30"/>
                  </a:cubicBezTo>
                  <a:cubicBezTo>
                    <a:pt x="264" y="93"/>
                    <a:pt x="264" y="93"/>
                    <a:pt x="264" y="93"/>
                  </a:cubicBezTo>
                  <a:cubicBezTo>
                    <a:pt x="264" y="101"/>
                    <a:pt x="261" y="108"/>
                    <a:pt x="255" y="114"/>
                  </a:cubicBezTo>
                  <a:cubicBezTo>
                    <a:pt x="250" y="119"/>
                    <a:pt x="242" y="123"/>
                    <a:pt x="234" y="123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7" y="148"/>
                    <a:pt x="137" y="148"/>
                    <a:pt x="137" y="148"/>
                  </a:cubicBezTo>
                  <a:cubicBezTo>
                    <a:pt x="135" y="146"/>
                    <a:pt x="132" y="144"/>
                    <a:pt x="129" y="14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4" y="119"/>
                    <a:pt x="136" y="114"/>
                    <a:pt x="137" y="109"/>
                  </a:cubicBezTo>
                  <a:cubicBezTo>
                    <a:pt x="143" y="109"/>
                    <a:pt x="143" y="109"/>
                    <a:pt x="14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0" y="118"/>
                    <a:pt x="150" y="118"/>
                    <a:pt x="150" y="118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234" y="109"/>
                    <a:pt x="234" y="109"/>
                    <a:pt x="234" y="109"/>
                  </a:cubicBezTo>
                  <a:cubicBezTo>
                    <a:pt x="239" y="109"/>
                    <a:pt x="243" y="107"/>
                    <a:pt x="246" y="104"/>
                  </a:cubicBezTo>
                  <a:cubicBezTo>
                    <a:pt x="249" y="101"/>
                    <a:pt x="251" y="97"/>
                    <a:pt x="251" y="93"/>
                  </a:cubicBezTo>
                  <a:cubicBezTo>
                    <a:pt x="251" y="30"/>
                    <a:pt x="251" y="30"/>
                    <a:pt x="251" y="30"/>
                  </a:cubicBezTo>
                  <a:cubicBezTo>
                    <a:pt x="251" y="26"/>
                    <a:pt x="249" y="22"/>
                    <a:pt x="246" y="19"/>
                  </a:cubicBezTo>
                  <a:cubicBezTo>
                    <a:pt x="243" y="16"/>
                    <a:pt x="239" y="14"/>
                    <a:pt x="234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18" y="14"/>
                    <a:pt x="114" y="16"/>
                    <a:pt x="111" y="19"/>
                  </a:cubicBezTo>
                  <a:cubicBezTo>
                    <a:pt x="108" y="22"/>
                    <a:pt x="106" y="26"/>
                    <a:pt x="106" y="30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02" y="37"/>
                    <a:pt x="97" y="35"/>
                    <a:pt x="93" y="34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3" y="22"/>
                    <a:pt x="96" y="14"/>
                    <a:pt x="102" y="9"/>
                  </a:cubicBezTo>
                  <a:cubicBezTo>
                    <a:pt x="107" y="4"/>
                    <a:pt x="115" y="0"/>
                    <a:pt x="123" y="0"/>
                  </a:cubicBezTo>
                  <a:close/>
                  <a:moveTo>
                    <a:pt x="213" y="50"/>
                  </a:moveTo>
                  <a:cubicBezTo>
                    <a:pt x="207" y="50"/>
                    <a:pt x="202" y="55"/>
                    <a:pt x="202" y="61"/>
                  </a:cubicBezTo>
                  <a:cubicBezTo>
                    <a:pt x="202" y="67"/>
                    <a:pt x="207" y="72"/>
                    <a:pt x="213" y="72"/>
                  </a:cubicBezTo>
                  <a:cubicBezTo>
                    <a:pt x="219" y="72"/>
                    <a:pt x="224" y="67"/>
                    <a:pt x="224" y="61"/>
                  </a:cubicBezTo>
                  <a:cubicBezTo>
                    <a:pt x="224" y="55"/>
                    <a:pt x="219" y="50"/>
                    <a:pt x="213" y="50"/>
                  </a:cubicBezTo>
                  <a:close/>
                  <a:moveTo>
                    <a:pt x="179" y="50"/>
                  </a:moveTo>
                  <a:cubicBezTo>
                    <a:pt x="173" y="50"/>
                    <a:pt x="168" y="55"/>
                    <a:pt x="168" y="61"/>
                  </a:cubicBezTo>
                  <a:cubicBezTo>
                    <a:pt x="168" y="67"/>
                    <a:pt x="173" y="72"/>
                    <a:pt x="179" y="72"/>
                  </a:cubicBezTo>
                  <a:cubicBezTo>
                    <a:pt x="185" y="72"/>
                    <a:pt x="189" y="67"/>
                    <a:pt x="189" y="61"/>
                  </a:cubicBezTo>
                  <a:cubicBezTo>
                    <a:pt x="189" y="55"/>
                    <a:pt x="185" y="50"/>
                    <a:pt x="179" y="50"/>
                  </a:cubicBezTo>
                  <a:close/>
                  <a:moveTo>
                    <a:pt x="145" y="50"/>
                  </a:moveTo>
                  <a:cubicBezTo>
                    <a:pt x="139" y="50"/>
                    <a:pt x="135" y="55"/>
                    <a:pt x="135" y="61"/>
                  </a:cubicBezTo>
                  <a:cubicBezTo>
                    <a:pt x="135" y="67"/>
                    <a:pt x="139" y="72"/>
                    <a:pt x="145" y="72"/>
                  </a:cubicBezTo>
                  <a:cubicBezTo>
                    <a:pt x="151" y="72"/>
                    <a:pt x="156" y="67"/>
                    <a:pt x="156" y="61"/>
                  </a:cubicBezTo>
                  <a:cubicBezTo>
                    <a:pt x="156" y="55"/>
                    <a:pt x="151" y="50"/>
                    <a:pt x="145" y="50"/>
                  </a:cubicBezTo>
                  <a:close/>
                  <a:moveTo>
                    <a:pt x="77" y="50"/>
                  </a:moveTo>
                  <a:cubicBezTo>
                    <a:pt x="53" y="50"/>
                    <a:pt x="33" y="69"/>
                    <a:pt x="33" y="94"/>
                  </a:cubicBezTo>
                  <a:cubicBezTo>
                    <a:pt x="33" y="118"/>
                    <a:pt x="53" y="137"/>
                    <a:pt x="77" y="137"/>
                  </a:cubicBezTo>
                  <a:cubicBezTo>
                    <a:pt x="101" y="137"/>
                    <a:pt x="121" y="118"/>
                    <a:pt x="121" y="94"/>
                  </a:cubicBezTo>
                  <a:cubicBezTo>
                    <a:pt x="121" y="69"/>
                    <a:pt x="101" y="50"/>
                    <a:pt x="77" y="50"/>
                  </a:cubicBezTo>
                  <a:close/>
                  <a:moveTo>
                    <a:pt x="156" y="234"/>
                  </a:moveTo>
                  <a:cubicBezTo>
                    <a:pt x="155" y="190"/>
                    <a:pt x="134" y="162"/>
                    <a:pt x="108" y="151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49" y="150"/>
                    <a:pt x="49" y="150"/>
                    <a:pt x="49" y="150"/>
                  </a:cubicBezTo>
                  <a:cubicBezTo>
                    <a:pt x="22" y="161"/>
                    <a:pt x="0" y="189"/>
                    <a:pt x="0" y="234"/>
                  </a:cubicBezTo>
                  <a:cubicBezTo>
                    <a:pt x="55" y="254"/>
                    <a:pt x="107" y="253"/>
                    <a:pt x="156" y="2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81766" y="3720312"/>
            <a:ext cx="1195320" cy="1127016"/>
            <a:chOff x="4542874" y="3905250"/>
            <a:chExt cx="1424420" cy="1343025"/>
          </a:xfrm>
        </p:grpSpPr>
        <p:sp>
          <p:nvSpPr>
            <p:cNvPr id="22" name="泪滴形 21"/>
            <p:cNvSpPr/>
            <p:nvPr/>
          </p:nvSpPr>
          <p:spPr>
            <a:xfrm>
              <a:off x="4542874" y="3905250"/>
              <a:ext cx="1424420" cy="1343025"/>
            </a:xfrm>
            <a:prstGeom prst="teardrop">
              <a:avLst/>
            </a:pr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23" name="Freeform 151"/>
            <p:cNvSpPr>
              <a:spLocks noEditPoints="1"/>
            </p:cNvSpPr>
            <p:nvPr/>
          </p:nvSpPr>
          <p:spPr bwMode="auto">
            <a:xfrm>
              <a:off x="4998439" y="4303012"/>
              <a:ext cx="605317" cy="527796"/>
            </a:xfrm>
            <a:custGeom>
              <a:avLst/>
              <a:gdLst>
                <a:gd name="T0" fmla="*/ 69 w 293"/>
                <a:gd name="T1" fmla="*/ 166 h 239"/>
                <a:gd name="T2" fmla="*/ 102 w 293"/>
                <a:gd name="T3" fmla="*/ 183 h 239"/>
                <a:gd name="T4" fmla="*/ 1 w 293"/>
                <a:gd name="T5" fmla="*/ 221 h 239"/>
                <a:gd name="T6" fmla="*/ 38 w 293"/>
                <a:gd name="T7" fmla="*/ 177 h 239"/>
                <a:gd name="T8" fmla="*/ 29 w 293"/>
                <a:gd name="T9" fmla="*/ 151 h 239"/>
                <a:gd name="T10" fmla="*/ 27 w 293"/>
                <a:gd name="T11" fmla="*/ 94 h 239"/>
                <a:gd name="T12" fmla="*/ 94 w 293"/>
                <a:gd name="T13" fmla="*/ 150 h 239"/>
                <a:gd name="T14" fmla="*/ 183 w 293"/>
                <a:gd name="T15" fmla="*/ 85 h 239"/>
                <a:gd name="T16" fmla="*/ 206 w 293"/>
                <a:gd name="T17" fmla="*/ 81 h 239"/>
                <a:gd name="T18" fmla="*/ 202 w 293"/>
                <a:gd name="T19" fmla="*/ 58 h 239"/>
                <a:gd name="T20" fmla="*/ 196 w 293"/>
                <a:gd name="T21" fmla="*/ 43 h 239"/>
                <a:gd name="T22" fmla="*/ 197 w 293"/>
                <a:gd name="T23" fmla="*/ 41 h 239"/>
                <a:gd name="T24" fmla="*/ 205 w 293"/>
                <a:gd name="T25" fmla="*/ 10 h 239"/>
                <a:gd name="T26" fmla="*/ 258 w 293"/>
                <a:gd name="T27" fmla="*/ 40 h 239"/>
                <a:gd name="T28" fmla="*/ 260 w 293"/>
                <a:gd name="T29" fmla="*/ 41 h 239"/>
                <a:gd name="T30" fmla="*/ 259 w 293"/>
                <a:gd name="T31" fmla="*/ 53 h 239"/>
                <a:gd name="T32" fmla="*/ 248 w 293"/>
                <a:gd name="T33" fmla="*/ 70 h 239"/>
                <a:gd name="T34" fmla="*/ 261 w 293"/>
                <a:gd name="T35" fmla="*/ 84 h 239"/>
                <a:gd name="T36" fmla="*/ 291 w 293"/>
                <a:gd name="T37" fmla="*/ 138 h 239"/>
                <a:gd name="T38" fmla="*/ 183 w 293"/>
                <a:gd name="T39" fmla="*/ 85 h 239"/>
                <a:gd name="T40" fmla="*/ 223 w 293"/>
                <a:gd name="T41" fmla="*/ 92 h 239"/>
                <a:gd name="T42" fmla="*/ 218 w 293"/>
                <a:gd name="T43" fmla="*/ 129 h 239"/>
                <a:gd name="T44" fmla="*/ 230 w 293"/>
                <a:gd name="T45" fmla="*/ 139 h 239"/>
                <a:gd name="T46" fmla="*/ 231 w 293"/>
                <a:gd name="T47" fmla="*/ 139 h 239"/>
                <a:gd name="T48" fmla="*/ 243 w 293"/>
                <a:gd name="T49" fmla="*/ 129 h 239"/>
                <a:gd name="T50" fmla="*/ 237 w 293"/>
                <a:gd name="T51" fmla="*/ 92 h 239"/>
                <a:gd name="T52" fmla="*/ 230 w 293"/>
                <a:gd name="T53" fmla="*/ 85 h 239"/>
                <a:gd name="T54" fmla="*/ 142 w 293"/>
                <a:gd name="T55" fmla="*/ 239 h 239"/>
                <a:gd name="T56" fmla="*/ 186 w 293"/>
                <a:gd name="T57" fmla="*/ 173 h 239"/>
                <a:gd name="T58" fmla="*/ 230 w 293"/>
                <a:gd name="T59" fmla="*/ 177 h 239"/>
                <a:gd name="T60" fmla="*/ 246 w 293"/>
                <a:gd name="T61" fmla="*/ 167 h 239"/>
                <a:gd name="T62" fmla="*/ 154 w 293"/>
                <a:gd name="T63" fmla="*/ 222 h 239"/>
                <a:gd name="T64" fmla="*/ 152 w 293"/>
                <a:gd name="T65" fmla="*/ 1 h 239"/>
                <a:gd name="T66" fmla="*/ 59 w 293"/>
                <a:gd name="T67" fmla="*/ 39 h 239"/>
                <a:gd name="T68" fmla="*/ 58 w 293"/>
                <a:gd name="T69" fmla="*/ 76 h 239"/>
                <a:gd name="T70" fmla="*/ 121 w 293"/>
                <a:gd name="T71" fmla="*/ 48 h 239"/>
                <a:gd name="T72" fmla="*/ 174 w 293"/>
                <a:gd name="T73" fmla="*/ 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3" h="239">
                  <a:moveTo>
                    <a:pt x="82" y="151"/>
                  </a:moveTo>
                  <a:cubicBezTo>
                    <a:pt x="79" y="157"/>
                    <a:pt x="75" y="162"/>
                    <a:pt x="69" y="166"/>
                  </a:cubicBezTo>
                  <a:cubicBezTo>
                    <a:pt x="71" y="172"/>
                    <a:pt x="71" y="174"/>
                    <a:pt x="73" y="177"/>
                  </a:cubicBezTo>
                  <a:cubicBezTo>
                    <a:pt x="76" y="178"/>
                    <a:pt x="101" y="179"/>
                    <a:pt x="102" y="183"/>
                  </a:cubicBezTo>
                  <a:cubicBezTo>
                    <a:pt x="111" y="193"/>
                    <a:pt x="111" y="211"/>
                    <a:pt x="110" y="221"/>
                  </a:cubicBezTo>
                  <a:cubicBezTo>
                    <a:pt x="84" y="232"/>
                    <a:pt x="27" y="232"/>
                    <a:pt x="1" y="221"/>
                  </a:cubicBezTo>
                  <a:cubicBezTo>
                    <a:pt x="0" y="211"/>
                    <a:pt x="0" y="193"/>
                    <a:pt x="9" y="183"/>
                  </a:cubicBezTo>
                  <a:cubicBezTo>
                    <a:pt x="11" y="179"/>
                    <a:pt x="35" y="178"/>
                    <a:pt x="38" y="177"/>
                  </a:cubicBezTo>
                  <a:cubicBezTo>
                    <a:pt x="39" y="174"/>
                    <a:pt x="40" y="170"/>
                    <a:pt x="41" y="166"/>
                  </a:cubicBezTo>
                  <a:cubicBezTo>
                    <a:pt x="36" y="162"/>
                    <a:pt x="32" y="157"/>
                    <a:pt x="29" y="151"/>
                  </a:cubicBezTo>
                  <a:cubicBezTo>
                    <a:pt x="27" y="151"/>
                    <a:pt x="20" y="151"/>
                    <a:pt x="18" y="151"/>
                  </a:cubicBezTo>
                  <a:cubicBezTo>
                    <a:pt x="14" y="130"/>
                    <a:pt x="19" y="101"/>
                    <a:pt x="27" y="94"/>
                  </a:cubicBezTo>
                  <a:cubicBezTo>
                    <a:pt x="40" y="84"/>
                    <a:pt x="69" y="83"/>
                    <a:pt x="82" y="92"/>
                  </a:cubicBezTo>
                  <a:cubicBezTo>
                    <a:pt x="91" y="99"/>
                    <a:pt x="97" y="131"/>
                    <a:pt x="94" y="150"/>
                  </a:cubicBezTo>
                  <a:cubicBezTo>
                    <a:pt x="92" y="151"/>
                    <a:pt x="83" y="150"/>
                    <a:pt x="82" y="151"/>
                  </a:cubicBezTo>
                  <a:close/>
                  <a:moveTo>
                    <a:pt x="183" y="85"/>
                  </a:moveTo>
                  <a:cubicBezTo>
                    <a:pt x="188" y="85"/>
                    <a:pt x="193" y="85"/>
                    <a:pt x="197" y="85"/>
                  </a:cubicBezTo>
                  <a:cubicBezTo>
                    <a:pt x="201" y="85"/>
                    <a:pt x="204" y="84"/>
                    <a:pt x="206" y="81"/>
                  </a:cubicBezTo>
                  <a:cubicBezTo>
                    <a:pt x="208" y="79"/>
                    <a:pt x="209" y="75"/>
                    <a:pt x="210" y="71"/>
                  </a:cubicBezTo>
                  <a:cubicBezTo>
                    <a:pt x="206" y="68"/>
                    <a:pt x="204" y="63"/>
                    <a:pt x="202" y="58"/>
                  </a:cubicBezTo>
                  <a:cubicBezTo>
                    <a:pt x="200" y="57"/>
                    <a:pt x="199" y="55"/>
                    <a:pt x="198" y="53"/>
                  </a:cubicBezTo>
                  <a:cubicBezTo>
                    <a:pt x="197" y="50"/>
                    <a:pt x="196" y="47"/>
                    <a:pt x="196" y="43"/>
                  </a:cubicBezTo>
                  <a:cubicBezTo>
                    <a:pt x="196" y="41"/>
                    <a:pt x="196" y="41"/>
                    <a:pt x="196" y="41"/>
                  </a:cubicBezTo>
                  <a:cubicBezTo>
                    <a:pt x="197" y="41"/>
                    <a:pt x="197" y="41"/>
                    <a:pt x="197" y="41"/>
                  </a:cubicBezTo>
                  <a:cubicBezTo>
                    <a:pt x="197" y="41"/>
                    <a:pt x="198" y="41"/>
                    <a:pt x="198" y="40"/>
                  </a:cubicBezTo>
                  <a:cubicBezTo>
                    <a:pt x="196" y="24"/>
                    <a:pt x="197" y="16"/>
                    <a:pt x="205" y="10"/>
                  </a:cubicBezTo>
                  <a:cubicBezTo>
                    <a:pt x="216" y="0"/>
                    <a:pt x="238" y="0"/>
                    <a:pt x="250" y="9"/>
                  </a:cubicBezTo>
                  <a:cubicBezTo>
                    <a:pt x="257" y="14"/>
                    <a:pt x="260" y="25"/>
                    <a:pt x="258" y="40"/>
                  </a:cubicBezTo>
                  <a:cubicBezTo>
                    <a:pt x="259" y="40"/>
                    <a:pt x="259" y="41"/>
                    <a:pt x="259" y="41"/>
                  </a:cubicBezTo>
                  <a:cubicBezTo>
                    <a:pt x="260" y="41"/>
                    <a:pt x="260" y="41"/>
                    <a:pt x="260" y="41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7"/>
                    <a:pt x="260" y="50"/>
                    <a:pt x="259" y="53"/>
                  </a:cubicBezTo>
                  <a:cubicBezTo>
                    <a:pt x="258" y="55"/>
                    <a:pt x="257" y="57"/>
                    <a:pt x="255" y="58"/>
                  </a:cubicBezTo>
                  <a:cubicBezTo>
                    <a:pt x="253" y="63"/>
                    <a:pt x="251" y="67"/>
                    <a:pt x="248" y="70"/>
                  </a:cubicBezTo>
                  <a:cubicBezTo>
                    <a:pt x="249" y="76"/>
                    <a:pt x="250" y="80"/>
                    <a:pt x="253" y="83"/>
                  </a:cubicBezTo>
                  <a:cubicBezTo>
                    <a:pt x="255" y="84"/>
                    <a:pt x="258" y="84"/>
                    <a:pt x="261" y="84"/>
                  </a:cubicBezTo>
                  <a:cubicBezTo>
                    <a:pt x="265" y="84"/>
                    <a:pt x="269" y="84"/>
                    <a:pt x="274" y="84"/>
                  </a:cubicBezTo>
                  <a:cubicBezTo>
                    <a:pt x="285" y="95"/>
                    <a:pt x="293" y="121"/>
                    <a:pt x="291" y="138"/>
                  </a:cubicBezTo>
                  <a:cubicBezTo>
                    <a:pt x="272" y="151"/>
                    <a:pt x="180" y="152"/>
                    <a:pt x="165" y="138"/>
                  </a:cubicBezTo>
                  <a:cubicBezTo>
                    <a:pt x="166" y="123"/>
                    <a:pt x="168" y="97"/>
                    <a:pt x="183" y="85"/>
                  </a:cubicBezTo>
                  <a:close/>
                  <a:moveTo>
                    <a:pt x="226" y="85"/>
                  </a:moveTo>
                  <a:cubicBezTo>
                    <a:pt x="223" y="92"/>
                    <a:pt x="223" y="92"/>
                    <a:pt x="223" y="92"/>
                  </a:cubicBezTo>
                  <a:cubicBezTo>
                    <a:pt x="227" y="95"/>
                    <a:pt x="227" y="95"/>
                    <a:pt x="227" y="95"/>
                  </a:cubicBezTo>
                  <a:cubicBezTo>
                    <a:pt x="218" y="129"/>
                    <a:pt x="218" y="129"/>
                    <a:pt x="218" y="129"/>
                  </a:cubicBezTo>
                  <a:cubicBezTo>
                    <a:pt x="230" y="138"/>
                    <a:pt x="230" y="138"/>
                    <a:pt x="230" y="138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31" y="139"/>
                    <a:pt x="231" y="139"/>
                    <a:pt x="231" y="139"/>
                  </a:cubicBezTo>
                  <a:cubicBezTo>
                    <a:pt x="231" y="138"/>
                    <a:pt x="231" y="138"/>
                    <a:pt x="231" y="138"/>
                  </a:cubicBezTo>
                  <a:cubicBezTo>
                    <a:pt x="243" y="129"/>
                    <a:pt x="243" y="129"/>
                    <a:pt x="243" y="129"/>
                  </a:cubicBezTo>
                  <a:cubicBezTo>
                    <a:pt x="234" y="95"/>
                    <a:pt x="234" y="95"/>
                    <a:pt x="234" y="95"/>
                  </a:cubicBezTo>
                  <a:cubicBezTo>
                    <a:pt x="237" y="92"/>
                    <a:pt x="237" y="92"/>
                    <a:pt x="237" y="92"/>
                  </a:cubicBezTo>
                  <a:cubicBezTo>
                    <a:pt x="234" y="85"/>
                    <a:pt x="234" y="85"/>
                    <a:pt x="234" y="85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226" y="85"/>
                    <a:pt x="226" y="85"/>
                    <a:pt x="226" y="85"/>
                  </a:cubicBezTo>
                  <a:close/>
                  <a:moveTo>
                    <a:pt x="142" y="239"/>
                  </a:moveTo>
                  <a:cubicBezTo>
                    <a:pt x="120" y="180"/>
                    <a:pt x="120" y="180"/>
                    <a:pt x="120" y="180"/>
                  </a:cubicBezTo>
                  <a:cubicBezTo>
                    <a:pt x="186" y="173"/>
                    <a:pt x="186" y="173"/>
                    <a:pt x="186" y="173"/>
                  </a:cubicBezTo>
                  <a:cubicBezTo>
                    <a:pt x="173" y="193"/>
                    <a:pt x="173" y="193"/>
                    <a:pt x="173" y="193"/>
                  </a:cubicBezTo>
                  <a:cubicBezTo>
                    <a:pt x="193" y="203"/>
                    <a:pt x="218" y="196"/>
                    <a:pt x="230" y="177"/>
                  </a:cubicBezTo>
                  <a:cubicBezTo>
                    <a:pt x="233" y="173"/>
                    <a:pt x="235" y="169"/>
                    <a:pt x="236" y="164"/>
                  </a:cubicBezTo>
                  <a:cubicBezTo>
                    <a:pt x="246" y="167"/>
                    <a:pt x="246" y="167"/>
                    <a:pt x="246" y="167"/>
                  </a:cubicBezTo>
                  <a:cubicBezTo>
                    <a:pt x="246" y="178"/>
                    <a:pt x="242" y="191"/>
                    <a:pt x="235" y="201"/>
                  </a:cubicBezTo>
                  <a:cubicBezTo>
                    <a:pt x="217" y="229"/>
                    <a:pt x="182" y="237"/>
                    <a:pt x="154" y="222"/>
                  </a:cubicBezTo>
                  <a:cubicBezTo>
                    <a:pt x="142" y="239"/>
                    <a:pt x="142" y="239"/>
                    <a:pt x="142" y="239"/>
                  </a:cubicBezTo>
                  <a:close/>
                  <a:moveTo>
                    <a:pt x="152" y="1"/>
                  </a:moveTo>
                  <a:cubicBezTo>
                    <a:pt x="140" y="18"/>
                    <a:pt x="140" y="18"/>
                    <a:pt x="140" y="18"/>
                  </a:cubicBezTo>
                  <a:cubicBezTo>
                    <a:pt x="112" y="3"/>
                    <a:pt x="77" y="12"/>
                    <a:pt x="59" y="39"/>
                  </a:cubicBezTo>
                  <a:cubicBezTo>
                    <a:pt x="52" y="50"/>
                    <a:pt x="48" y="62"/>
                    <a:pt x="48" y="74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9" y="72"/>
                    <a:pt x="61" y="67"/>
                    <a:pt x="64" y="63"/>
                  </a:cubicBezTo>
                  <a:cubicBezTo>
                    <a:pt x="76" y="44"/>
                    <a:pt x="101" y="38"/>
                    <a:pt x="121" y="4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74" y="61"/>
                    <a:pt x="174" y="61"/>
                    <a:pt x="174" y="61"/>
                  </a:cubicBezTo>
                  <a:lnTo>
                    <a:pt x="152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40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04925" y="3720312"/>
            <a:ext cx="1554544" cy="1497438"/>
            <a:chOff x="6096000" y="3905250"/>
            <a:chExt cx="1852494" cy="1784443"/>
          </a:xfrm>
        </p:grpSpPr>
        <p:sp>
          <p:nvSpPr>
            <p:cNvPr id="25" name="泪滴形 24"/>
            <p:cNvSpPr/>
            <p:nvPr/>
          </p:nvSpPr>
          <p:spPr>
            <a:xfrm flipH="1">
              <a:off x="6096000" y="3905250"/>
              <a:ext cx="1852494" cy="1784443"/>
            </a:xfrm>
            <a:prstGeom prst="teardrop">
              <a:avLst/>
            </a:pr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思源黑体 Light" panose="020B0300000000000000" pitchFamily="34" charset="-122"/>
                <a:ea typeface="思源黑体 Light" panose="020B0300000000000000" pitchFamily="34" charset="-122"/>
              </a:endParaRPr>
            </a:p>
          </p:txBody>
        </p:sp>
        <p:sp>
          <p:nvSpPr>
            <p:cNvPr id="26" name="Freeform 115"/>
            <p:cNvSpPr>
              <a:spLocks noEditPoints="1"/>
            </p:cNvSpPr>
            <p:nvPr/>
          </p:nvSpPr>
          <p:spPr bwMode="auto">
            <a:xfrm>
              <a:off x="6521566" y="4454984"/>
              <a:ext cx="913105" cy="793291"/>
            </a:xfrm>
            <a:custGeom>
              <a:avLst/>
              <a:gdLst>
                <a:gd name="T0" fmla="*/ 249 w 266"/>
                <a:gd name="T1" fmla="*/ 0 h 244"/>
                <a:gd name="T2" fmla="*/ 266 w 266"/>
                <a:gd name="T3" fmla="*/ 163 h 244"/>
                <a:gd name="T4" fmla="*/ 238 w 266"/>
                <a:gd name="T5" fmla="*/ 180 h 244"/>
                <a:gd name="T6" fmla="*/ 245 w 266"/>
                <a:gd name="T7" fmla="*/ 162 h 244"/>
                <a:gd name="T8" fmla="*/ 22 w 266"/>
                <a:gd name="T9" fmla="*/ 16 h 244"/>
                <a:gd name="T10" fmla="*/ 102 w 266"/>
                <a:gd name="T11" fmla="*/ 162 h 244"/>
                <a:gd name="T12" fmla="*/ 115 w 266"/>
                <a:gd name="T13" fmla="*/ 180 h 244"/>
                <a:gd name="T14" fmla="*/ 0 w 266"/>
                <a:gd name="T15" fmla="*/ 163 h 244"/>
                <a:gd name="T16" fmla="*/ 17 w 266"/>
                <a:gd name="T17" fmla="*/ 0 h 244"/>
                <a:gd name="T18" fmla="*/ 182 w 266"/>
                <a:gd name="T19" fmla="*/ 101 h 244"/>
                <a:gd name="T20" fmla="*/ 233 w 266"/>
                <a:gd name="T21" fmla="*/ 96 h 244"/>
                <a:gd name="T22" fmla="*/ 182 w 266"/>
                <a:gd name="T23" fmla="*/ 81 h 244"/>
                <a:gd name="T24" fmla="*/ 233 w 266"/>
                <a:gd name="T25" fmla="*/ 85 h 244"/>
                <a:gd name="T26" fmla="*/ 182 w 266"/>
                <a:gd name="T27" fmla="*/ 81 h 244"/>
                <a:gd name="T28" fmla="*/ 209 w 266"/>
                <a:gd name="T29" fmla="*/ 66 h 244"/>
                <a:gd name="T30" fmla="*/ 233 w 266"/>
                <a:gd name="T31" fmla="*/ 62 h 244"/>
                <a:gd name="T32" fmla="*/ 209 w 266"/>
                <a:gd name="T33" fmla="*/ 47 h 244"/>
                <a:gd name="T34" fmla="*/ 233 w 266"/>
                <a:gd name="T35" fmla="*/ 52 h 244"/>
                <a:gd name="T36" fmla="*/ 209 w 266"/>
                <a:gd name="T37" fmla="*/ 47 h 244"/>
                <a:gd name="T38" fmla="*/ 209 w 266"/>
                <a:gd name="T39" fmla="*/ 37 h 244"/>
                <a:gd name="T40" fmla="*/ 233 w 266"/>
                <a:gd name="T41" fmla="*/ 33 h 244"/>
                <a:gd name="T42" fmla="*/ 153 w 266"/>
                <a:gd name="T43" fmla="*/ 33 h 244"/>
                <a:gd name="T44" fmla="*/ 201 w 266"/>
                <a:gd name="T45" fmla="*/ 72 h 244"/>
                <a:gd name="T46" fmla="*/ 153 w 266"/>
                <a:gd name="T47" fmla="*/ 33 h 244"/>
                <a:gd name="T48" fmla="*/ 78 w 266"/>
                <a:gd name="T49" fmla="*/ 119 h 244"/>
                <a:gd name="T50" fmla="*/ 66 w 266"/>
                <a:gd name="T51" fmla="*/ 83 h 244"/>
                <a:gd name="T52" fmla="*/ 36 w 266"/>
                <a:gd name="T53" fmla="*/ 81 h 244"/>
                <a:gd name="T54" fmla="*/ 67 w 266"/>
                <a:gd name="T55" fmla="*/ 72 h 244"/>
                <a:gd name="T56" fmla="*/ 88 w 266"/>
                <a:gd name="T57" fmla="*/ 80 h 244"/>
                <a:gd name="T58" fmla="*/ 90 w 266"/>
                <a:gd name="T59" fmla="*/ 82 h 244"/>
                <a:gd name="T60" fmla="*/ 108 w 266"/>
                <a:gd name="T61" fmla="*/ 87 h 244"/>
                <a:gd name="T62" fmla="*/ 113 w 266"/>
                <a:gd name="T63" fmla="*/ 58 h 244"/>
                <a:gd name="T64" fmla="*/ 123 w 266"/>
                <a:gd name="T65" fmla="*/ 64 h 244"/>
                <a:gd name="T66" fmla="*/ 141 w 266"/>
                <a:gd name="T67" fmla="*/ 46 h 244"/>
                <a:gd name="T68" fmla="*/ 117 w 266"/>
                <a:gd name="T69" fmla="*/ 40 h 244"/>
                <a:gd name="T70" fmla="*/ 106 w 266"/>
                <a:gd name="T71" fmla="*/ 50 h 244"/>
                <a:gd name="T72" fmla="*/ 104 w 266"/>
                <a:gd name="T73" fmla="*/ 54 h 244"/>
                <a:gd name="T74" fmla="*/ 95 w 266"/>
                <a:gd name="T75" fmla="*/ 73 h 244"/>
                <a:gd name="T76" fmla="*/ 86 w 266"/>
                <a:gd name="T77" fmla="*/ 63 h 244"/>
                <a:gd name="T78" fmla="*/ 66 w 266"/>
                <a:gd name="T79" fmla="*/ 61 h 244"/>
                <a:gd name="T80" fmla="*/ 47 w 266"/>
                <a:gd name="T81" fmla="*/ 119 h 244"/>
                <a:gd name="T82" fmla="*/ 59 w 266"/>
                <a:gd name="T83" fmla="*/ 92 h 244"/>
                <a:gd name="T84" fmla="*/ 47 w 266"/>
                <a:gd name="T85" fmla="*/ 119 h 244"/>
                <a:gd name="T86" fmla="*/ 133 w 266"/>
                <a:gd name="T87" fmla="*/ 119 h 244"/>
                <a:gd name="T88" fmla="*/ 120 w 266"/>
                <a:gd name="T89" fmla="*/ 67 h 244"/>
                <a:gd name="T90" fmla="*/ 102 w 266"/>
                <a:gd name="T91" fmla="*/ 119 h 244"/>
                <a:gd name="T92" fmla="*/ 114 w 266"/>
                <a:gd name="T93" fmla="*/ 96 h 244"/>
                <a:gd name="T94" fmla="*/ 102 w 266"/>
                <a:gd name="T95" fmla="*/ 119 h 244"/>
                <a:gd name="T96" fmla="*/ 96 w 266"/>
                <a:gd name="T97" fmla="*/ 119 h 244"/>
                <a:gd name="T98" fmla="*/ 83 w 266"/>
                <a:gd name="T99" fmla="*/ 89 h 244"/>
                <a:gd name="T100" fmla="*/ 174 w 266"/>
                <a:gd name="T101" fmla="*/ 141 h 244"/>
                <a:gd name="T102" fmla="*/ 154 w 266"/>
                <a:gd name="T103" fmla="*/ 86 h 244"/>
                <a:gd name="T104" fmla="*/ 129 w 266"/>
                <a:gd name="T105" fmla="*/ 149 h 244"/>
                <a:gd name="T106" fmla="*/ 140 w 266"/>
                <a:gd name="T107" fmla="*/ 194 h 244"/>
                <a:gd name="T108" fmla="*/ 153 w 266"/>
                <a:gd name="T109" fmla="*/ 244 h 244"/>
                <a:gd name="T110" fmla="*/ 213 w 266"/>
                <a:gd name="T111" fmla="*/ 230 h 244"/>
                <a:gd name="T112" fmla="*/ 207 w 266"/>
                <a:gd name="T113" fmla="*/ 137 h 244"/>
                <a:gd name="T114" fmla="*/ 203 w 266"/>
                <a:gd name="T115" fmla="*/ 128 h 244"/>
                <a:gd name="T116" fmla="*/ 189 w 266"/>
                <a:gd name="T117" fmla="*/ 132 h 244"/>
                <a:gd name="T118" fmla="*/ 175 w 266"/>
                <a:gd name="T119" fmla="*/ 120 h 244"/>
                <a:gd name="T120" fmla="*/ 7 w 266"/>
                <a:gd name="T121" fmla="*/ 64 h 244"/>
                <a:gd name="T122" fmla="*/ 14 w 266"/>
                <a:gd name="T123" fmla="*/ 111 h 244"/>
                <a:gd name="T124" fmla="*/ 7 w 266"/>
                <a:gd name="T125" fmla="*/ 6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6" h="244">
                  <a:moveTo>
                    <a:pt x="17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58" y="0"/>
                    <a:pt x="266" y="7"/>
                    <a:pt x="266" y="16"/>
                  </a:cubicBezTo>
                  <a:cubicBezTo>
                    <a:pt x="266" y="163"/>
                    <a:pt x="266" y="163"/>
                    <a:pt x="266" y="163"/>
                  </a:cubicBezTo>
                  <a:cubicBezTo>
                    <a:pt x="266" y="172"/>
                    <a:pt x="258" y="180"/>
                    <a:pt x="249" y="180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9" y="174"/>
                    <a:pt x="239" y="168"/>
                    <a:pt x="239" y="162"/>
                  </a:cubicBezTo>
                  <a:cubicBezTo>
                    <a:pt x="245" y="162"/>
                    <a:pt x="245" y="162"/>
                    <a:pt x="245" y="162"/>
                  </a:cubicBezTo>
                  <a:cubicBezTo>
                    <a:pt x="245" y="16"/>
                    <a:pt x="245" y="16"/>
                    <a:pt x="245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8" y="169"/>
                    <a:pt x="108" y="169"/>
                    <a:pt x="108" y="169"/>
                  </a:cubicBezTo>
                  <a:cubicBezTo>
                    <a:pt x="111" y="172"/>
                    <a:pt x="113" y="176"/>
                    <a:pt x="115" y="180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8" y="180"/>
                    <a:pt x="0" y="172"/>
                    <a:pt x="0" y="16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lose/>
                  <a:moveTo>
                    <a:pt x="182" y="96"/>
                  </a:moveTo>
                  <a:cubicBezTo>
                    <a:pt x="182" y="101"/>
                    <a:pt x="182" y="101"/>
                    <a:pt x="182" y="101"/>
                  </a:cubicBezTo>
                  <a:cubicBezTo>
                    <a:pt x="233" y="101"/>
                    <a:pt x="233" y="101"/>
                    <a:pt x="233" y="101"/>
                  </a:cubicBezTo>
                  <a:cubicBezTo>
                    <a:pt x="233" y="96"/>
                    <a:pt x="233" y="96"/>
                    <a:pt x="233" y="96"/>
                  </a:cubicBezTo>
                  <a:cubicBezTo>
                    <a:pt x="182" y="96"/>
                    <a:pt x="182" y="96"/>
                    <a:pt x="182" y="96"/>
                  </a:cubicBezTo>
                  <a:close/>
                  <a:moveTo>
                    <a:pt x="182" y="81"/>
                  </a:moveTo>
                  <a:cubicBezTo>
                    <a:pt x="182" y="85"/>
                    <a:pt x="182" y="85"/>
                    <a:pt x="182" y="85"/>
                  </a:cubicBezTo>
                  <a:cubicBezTo>
                    <a:pt x="233" y="85"/>
                    <a:pt x="233" y="85"/>
                    <a:pt x="233" y="85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182" y="81"/>
                    <a:pt x="182" y="81"/>
                    <a:pt x="182" y="81"/>
                  </a:cubicBezTo>
                  <a:close/>
                  <a:moveTo>
                    <a:pt x="209" y="62"/>
                  </a:moveTo>
                  <a:cubicBezTo>
                    <a:pt x="209" y="66"/>
                    <a:pt x="209" y="66"/>
                    <a:pt x="209" y="66"/>
                  </a:cubicBezTo>
                  <a:cubicBezTo>
                    <a:pt x="233" y="66"/>
                    <a:pt x="233" y="66"/>
                    <a:pt x="233" y="66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09" y="62"/>
                    <a:pt x="209" y="62"/>
                    <a:pt x="209" y="62"/>
                  </a:cubicBezTo>
                  <a:close/>
                  <a:moveTo>
                    <a:pt x="209" y="47"/>
                  </a:moveTo>
                  <a:cubicBezTo>
                    <a:pt x="209" y="52"/>
                    <a:pt x="209" y="52"/>
                    <a:pt x="209" y="52"/>
                  </a:cubicBezTo>
                  <a:cubicBezTo>
                    <a:pt x="233" y="52"/>
                    <a:pt x="233" y="52"/>
                    <a:pt x="233" y="52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09" y="47"/>
                    <a:pt x="209" y="47"/>
                    <a:pt x="209" y="47"/>
                  </a:cubicBezTo>
                  <a:close/>
                  <a:moveTo>
                    <a:pt x="209" y="33"/>
                  </a:moveTo>
                  <a:cubicBezTo>
                    <a:pt x="209" y="37"/>
                    <a:pt x="209" y="37"/>
                    <a:pt x="209" y="37"/>
                  </a:cubicBezTo>
                  <a:cubicBezTo>
                    <a:pt x="233" y="37"/>
                    <a:pt x="233" y="37"/>
                    <a:pt x="233" y="37"/>
                  </a:cubicBezTo>
                  <a:cubicBezTo>
                    <a:pt x="233" y="33"/>
                    <a:pt x="233" y="33"/>
                    <a:pt x="233" y="33"/>
                  </a:cubicBezTo>
                  <a:cubicBezTo>
                    <a:pt x="209" y="33"/>
                    <a:pt x="209" y="33"/>
                    <a:pt x="209" y="33"/>
                  </a:cubicBezTo>
                  <a:close/>
                  <a:moveTo>
                    <a:pt x="153" y="33"/>
                  </a:moveTo>
                  <a:cubicBezTo>
                    <a:pt x="153" y="72"/>
                    <a:pt x="153" y="72"/>
                    <a:pt x="153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33"/>
                    <a:pt x="201" y="33"/>
                    <a:pt x="201" y="33"/>
                  </a:cubicBezTo>
                  <a:cubicBezTo>
                    <a:pt x="153" y="33"/>
                    <a:pt x="153" y="33"/>
                    <a:pt x="153" y="33"/>
                  </a:cubicBezTo>
                  <a:close/>
                  <a:moveTo>
                    <a:pt x="66" y="119"/>
                  </a:moveTo>
                  <a:cubicBezTo>
                    <a:pt x="78" y="119"/>
                    <a:pt x="78" y="119"/>
                    <a:pt x="78" y="119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66" y="83"/>
                    <a:pt x="66" y="83"/>
                    <a:pt x="66" y="83"/>
                  </a:cubicBezTo>
                  <a:cubicBezTo>
                    <a:pt x="66" y="119"/>
                    <a:pt x="66" y="119"/>
                    <a:pt x="66" y="119"/>
                  </a:cubicBezTo>
                  <a:close/>
                  <a:moveTo>
                    <a:pt x="36" y="81"/>
                  </a:moveTo>
                  <a:cubicBezTo>
                    <a:pt x="42" y="89"/>
                    <a:pt x="42" y="89"/>
                    <a:pt x="42" y="89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3" y="64"/>
                    <a:pt x="123" y="64"/>
                    <a:pt x="123" y="64"/>
                  </a:cubicBezTo>
                  <a:cubicBezTo>
                    <a:pt x="132" y="55"/>
                    <a:pt x="132" y="55"/>
                    <a:pt x="132" y="55"/>
                  </a:cubicBezTo>
                  <a:cubicBezTo>
                    <a:pt x="141" y="46"/>
                    <a:pt x="141" y="46"/>
                    <a:pt x="141" y="46"/>
                  </a:cubicBezTo>
                  <a:cubicBezTo>
                    <a:pt x="129" y="43"/>
                    <a:pt x="129" y="43"/>
                    <a:pt x="129" y="43"/>
                  </a:cubicBezTo>
                  <a:cubicBezTo>
                    <a:pt x="117" y="40"/>
                    <a:pt x="117" y="40"/>
                    <a:pt x="117" y="40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95" y="73"/>
                    <a:pt x="95" y="73"/>
                    <a:pt x="95" y="7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36" y="81"/>
                    <a:pt x="36" y="81"/>
                    <a:pt x="36" y="81"/>
                  </a:cubicBezTo>
                  <a:close/>
                  <a:moveTo>
                    <a:pt x="47" y="119"/>
                  </a:moveTo>
                  <a:cubicBezTo>
                    <a:pt x="59" y="119"/>
                    <a:pt x="59" y="119"/>
                    <a:pt x="59" y="119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119"/>
                    <a:pt x="47" y="119"/>
                    <a:pt x="47" y="119"/>
                  </a:cubicBezTo>
                  <a:close/>
                  <a:moveTo>
                    <a:pt x="120" y="119"/>
                  </a:moveTo>
                  <a:cubicBezTo>
                    <a:pt x="133" y="119"/>
                    <a:pt x="133" y="119"/>
                    <a:pt x="133" y="119"/>
                  </a:cubicBezTo>
                  <a:cubicBezTo>
                    <a:pt x="133" y="67"/>
                    <a:pt x="133" y="67"/>
                    <a:pt x="133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119"/>
                    <a:pt x="120" y="119"/>
                    <a:pt x="120" y="119"/>
                  </a:cubicBezTo>
                  <a:close/>
                  <a:moveTo>
                    <a:pt x="102" y="119"/>
                  </a:moveTo>
                  <a:cubicBezTo>
                    <a:pt x="114" y="119"/>
                    <a:pt x="114" y="119"/>
                    <a:pt x="114" y="119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2" y="119"/>
                    <a:pt x="102" y="119"/>
                    <a:pt x="102" y="119"/>
                  </a:cubicBezTo>
                  <a:close/>
                  <a:moveTo>
                    <a:pt x="83" y="119"/>
                  </a:moveTo>
                  <a:cubicBezTo>
                    <a:pt x="96" y="119"/>
                    <a:pt x="96" y="119"/>
                    <a:pt x="96" y="119"/>
                  </a:cubicBezTo>
                  <a:cubicBezTo>
                    <a:pt x="96" y="89"/>
                    <a:pt x="96" y="89"/>
                    <a:pt x="96" y="89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3" y="119"/>
                    <a:pt x="83" y="119"/>
                    <a:pt x="83" y="119"/>
                  </a:cubicBezTo>
                  <a:close/>
                  <a:moveTo>
                    <a:pt x="174" y="141"/>
                  </a:moveTo>
                  <a:cubicBezTo>
                    <a:pt x="172" y="123"/>
                    <a:pt x="171" y="105"/>
                    <a:pt x="170" y="87"/>
                  </a:cubicBezTo>
                  <a:cubicBezTo>
                    <a:pt x="165" y="86"/>
                    <a:pt x="159" y="86"/>
                    <a:pt x="154" y="86"/>
                  </a:cubicBezTo>
                  <a:cubicBezTo>
                    <a:pt x="153" y="114"/>
                    <a:pt x="154" y="142"/>
                    <a:pt x="152" y="171"/>
                  </a:cubicBezTo>
                  <a:cubicBezTo>
                    <a:pt x="148" y="162"/>
                    <a:pt x="143" y="153"/>
                    <a:pt x="129" y="149"/>
                  </a:cubicBezTo>
                  <a:cubicBezTo>
                    <a:pt x="126" y="152"/>
                    <a:pt x="125" y="153"/>
                    <a:pt x="122" y="156"/>
                  </a:cubicBezTo>
                  <a:cubicBezTo>
                    <a:pt x="132" y="167"/>
                    <a:pt x="137" y="181"/>
                    <a:pt x="140" y="194"/>
                  </a:cubicBezTo>
                  <a:cubicBezTo>
                    <a:pt x="143" y="224"/>
                    <a:pt x="143" y="224"/>
                    <a:pt x="143" y="224"/>
                  </a:cubicBezTo>
                  <a:cubicBezTo>
                    <a:pt x="147" y="231"/>
                    <a:pt x="150" y="238"/>
                    <a:pt x="153" y="244"/>
                  </a:cubicBezTo>
                  <a:cubicBezTo>
                    <a:pt x="173" y="244"/>
                    <a:pt x="188" y="243"/>
                    <a:pt x="208" y="242"/>
                  </a:cubicBezTo>
                  <a:cubicBezTo>
                    <a:pt x="210" y="238"/>
                    <a:pt x="211" y="234"/>
                    <a:pt x="213" y="230"/>
                  </a:cubicBezTo>
                  <a:cubicBezTo>
                    <a:pt x="217" y="207"/>
                    <a:pt x="222" y="164"/>
                    <a:pt x="221" y="141"/>
                  </a:cubicBezTo>
                  <a:cubicBezTo>
                    <a:pt x="216" y="140"/>
                    <a:pt x="213" y="139"/>
                    <a:pt x="207" y="137"/>
                  </a:cubicBezTo>
                  <a:cubicBezTo>
                    <a:pt x="206" y="140"/>
                    <a:pt x="205" y="150"/>
                    <a:pt x="204" y="152"/>
                  </a:cubicBezTo>
                  <a:cubicBezTo>
                    <a:pt x="204" y="144"/>
                    <a:pt x="204" y="136"/>
                    <a:pt x="203" y="128"/>
                  </a:cubicBezTo>
                  <a:cubicBezTo>
                    <a:pt x="199" y="127"/>
                    <a:pt x="194" y="126"/>
                    <a:pt x="190" y="125"/>
                  </a:cubicBezTo>
                  <a:cubicBezTo>
                    <a:pt x="189" y="128"/>
                    <a:pt x="189" y="130"/>
                    <a:pt x="189" y="132"/>
                  </a:cubicBezTo>
                  <a:cubicBezTo>
                    <a:pt x="188" y="129"/>
                    <a:pt x="188" y="125"/>
                    <a:pt x="188" y="122"/>
                  </a:cubicBezTo>
                  <a:cubicBezTo>
                    <a:pt x="183" y="121"/>
                    <a:pt x="179" y="121"/>
                    <a:pt x="175" y="120"/>
                  </a:cubicBezTo>
                  <a:cubicBezTo>
                    <a:pt x="175" y="127"/>
                    <a:pt x="174" y="134"/>
                    <a:pt x="174" y="141"/>
                  </a:cubicBezTo>
                  <a:close/>
                  <a:moveTo>
                    <a:pt x="7" y="64"/>
                  </a:moveTo>
                  <a:cubicBezTo>
                    <a:pt x="7" y="111"/>
                    <a:pt x="7" y="111"/>
                    <a:pt x="7" y="111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4" y="64"/>
                    <a:pt x="14" y="64"/>
                    <a:pt x="14" y="64"/>
                  </a:cubicBezTo>
                  <a:lnTo>
                    <a:pt x="7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 dirty="0">
                <a:solidFill>
                  <a:schemeClr val="bg1"/>
                </a:solidFill>
                <a:latin typeface="思源黑体 Light" panose="020B0300000000000000" pitchFamily="34" charset="-122"/>
                <a:ea typeface="思源黑体 Light" panose="020B0300000000000000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37993" y="2577259"/>
            <a:ext cx="1039093" cy="1039093"/>
            <a:chOff x="4729044" y="2505075"/>
            <a:chExt cx="1238250" cy="1238250"/>
          </a:xfrm>
        </p:grpSpPr>
        <p:sp>
          <p:nvSpPr>
            <p:cNvPr id="28" name="泪滴形 27"/>
            <p:cNvSpPr/>
            <p:nvPr/>
          </p:nvSpPr>
          <p:spPr>
            <a:xfrm flipV="1">
              <a:off x="4729044" y="2505075"/>
              <a:ext cx="1238250" cy="1238250"/>
            </a:xfrm>
            <a:prstGeom prst="teardrop">
              <a:avLst/>
            </a:pr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29" name="Freeform 110"/>
            <p:cNvSpPr>
              <a:spLocks noEditPoints="1"/>
            </p:cNvSpPr>
            <p:nvPr/>
          </p:nvSpPr>
          <p:spPr bwMode="auto">
            <a:xfrm>
              <a:off x="5092581" y="2899716"/>
              <a:ext cx="511175" cy="501650"/>
            </a:xfrm>
            <a:custGeom>
              <a:avLst/>
              <a:gdLst/>
              <a:ahLst/>
              <a:cxnLst>
                <a:cxn ang="0">
                  <a:pos x="284" y="107"/>
                </a:cxn>
                <a:cxn ang="0">
                  <a:pos x="295" y="86"/>
                </a:cxn>
                <a:cxn ang="0">
                  <a:pos x="302" y="60"/>
                </a:cxn>
                <a:cxn ang="0">
                  <a:pos x="277" y="35"/>
                </a:cxn>
                <a:cxn ang="0">
                  <a:pos x="252" y="44"/>
                </a:cxn>
                <a:cxn ang="0">
                  <a:pos x="208" y="46"/>
                </a:cxn>
                <a:cxn ang="0">
                  <a:pos x="199" y="22"/>
                </a:cxn>
                <a:cxn ang="0">
                  <a:pos x="188" y="0"/>
                </a:cxn>
                <a:cxn ang="0">
                  <a:pos x="150" y="0"/>
                </a:cxn>
                <a:cxn ang="0">
                  <a:pos x="139" y="22"/>
                </a:cxn>
                <a:cxn ang="0">
                  <a:pos x="110" y="55"/>
                </a:cxn>
                <a:cxn ang="0">
                  <a:pos x="87" y="44"/>
                </a:cxn>
                <a:cxn ang="0">
                  <a:pos x="61" y="37"/>
                </a:cxn>
                <a:cxn ang="0">
                  <a:pos x="36" y="62"/>
                </a:cxn>
                <a:cxn ang="0">
                  <a:pos x="45" y="86"/>
                </a:cxn>
                <a:cxn ang="0">
                  <a:pos x="45" y="129"/>
                </a:cxn>
                <a:cxn ang="0">
                  <a:pos x="23" y="138"/>
                </a:cxn>
                <a:cxn ang="0">
                  <a:pos x="0" y="149"/>
                </a:cxn>
                <a:cxn ang="0">
                  <a:pos x="0" y="185"/>
                </a:cxn>
                <a:cxn ang="0">
                  <a:pos x="23" y="196"/>
                </a:cxn>
                <a:cxn ang="0">
                  <a:pos x="54" y="225"/>
                </a:cxn>
                <a:cxn ang="0">
                  <a:pos x="45" y="249"/>
                </a:cxn>
                <a:cxn ang="0">
                  <a:pos x="36" y="272"/>
                </a:cxn>
                <a:cxn ang="0">
                  <a:pos x="63" y="298"/>
                </a:cxn>
                <a:cxn ang="0">
                  <a:pos x="87" y="291"/>
                </a:cxn>
                <a:cxn ang="0">
                  <a:pos x="130" y="289"/>
                </a:cxn>
                <a:cxn ang="0">
                  <a:pos x="141" y="310"/>
                </a:cxn>
                <a:cxn ang="0">
                  <a:pos x="152" y="334"/>
                </a:cxn>
                <a:cxn ang="0">
                  <a:pos x="188" y="334"/>
                </a:cxn>
                <a:cxn ang="0">
                  <a:pos x="199" y="310"/>
                </a:cxn>
                <a:cxn ang="0">
                  <a:pos x="230" y="280"/>
                </a:cxn>
                <a:cxn ang="0">
                  <a:pos x="253" y="289"/>
                </a:cxn>
                <a:cxn ang="0">
                  <a:pos x="277" y="298"/>
                </a:cxn>
                <a:cxn ang="0">
                  <a:pos x="304" y="271"/>
                </a:cxn>
                <a:cxn ang="0">
                  <a:pos x="295" y="247"/>
                </a:cxn>
                <a:cxn ang="0">
                  <a:pos x="293" y="205"/>
                </a:cxn>
                <a:cxn ang="0">
                  <a:pos x="317" y="196"/>
                </a:cxn>
                <a:cxn ang="0">
                  <a:pos x="340" y="184"/>
                </a:cxn>
                <a:cxn ang="0">
                  <a:pos x="340" y="147"/>
                </a:cxn>
                <a:cxn ang="0">
                  <a:pos x="317" y="136"/>
                </a:cxn>
                <a:cxn ang="0">
                  <a:pos x="293" y="129"/>
                </a:cxn>
                <a:cxn ang="0">
                  <a:pos x="224" y="167"/>
                </a:cxn>
                <a:cxn ang="0">
                  <a:pos x="219" y="187"/>
                </a:cxn>
                <a:cxn ang="0">
                  <a:pos x="208" y="205"/>
                </a:cxn>
                <a:cxn ang="0">
                  <a:pos x="190" y="216"/>
                </a:cxn>
                <a:cxn ang="0">
                  <a:pos x="170" y="220"/>
                </a:cxn>
                <a:cxn ang="0">
                  <a:pos x="159" y="220"/>
                </a:cxn>
                <a:cxn ang="0">
                  <a:pos x="139" y="211"/>
                </a:cxn>
                <a:cxn ang="0">
                  <a:pos x="125" y="196"/>
                </a:cxn>
                <a:cxn ang="0">
                  <a:pos x="116" y="178"/>
                </a:cxn>
                <a:cxn ang="0">
                  <a:pos x="116" y="167"/>
                </a:cxn>
                <a:cxn ang="0">
                  <a:pos x="119" y="145"/>
                </a:cxn>
                <a:cxn ang="0">
                  <a:pos x="130" y="129"/>
                </a:cxn>
                <a:cxn ang="0">
                  <a:pos x="148" y="118"/>
                </a:cxn>
                <a:cxn ang="0">
                  <a:pos x="170" y="113"/>
                </a:cxn>
                <a:cxn ang="0">
                  <a:pos x="181" y="115"/>
                </a:cxn>
                <a:cxn ang="0">
                  <a:pos x="201" y="122"/>
                </a:cxn>
                <a:cxn ang="0">
                  <a:pos x="215" y="136"/>
                </a:cxn>
                <a:cxn ang="0">
                  <a:pos x="223" y="156"/>
                </a:cxn>
                <a:cxn ang="0">
                  <a:pos x="224" y="167"/>
                </a:cxn>
              </a:cxnLst>
              <a:rect l="0" t="0" r="r" b="b"/>
              <a:pathLst>
                <a:path w="340" h="334">
                  <a:moveTo>
                    <a:pt x="293" y="129"/>
                  </a:moveTo>
                  <a:lnTo>
                    <a:pt x="284" y="107"/>
                  </a:lnTo>
                  <a:lnTo>
                    <a:pt x="284" y="107"/>
                  </a:lnTo>
                  <a:lnTo>
                    <a:pt x="295" y="86"/>
                  </a:lnTo>
                  <a:lnTo>
                    <a:pt x="300" y="69"/>
                  </a:lnTo>
                  <a:lnTo>
                    <a:pt x="302" y="60"/>
                  </a:lnTo>
                  <a:lnTo>
                    <a:pt x="277" y="35"/>
                  </a:lnTo>
                  <a:lnTo>
                    <a:pt x="277" y="35"/>
                  </a:lnTo>
                  <a:lnTo>
                    <a:pt x="268" y="37"/>
                  </a:lnTo>
                  <a:lnTo>
                    <a:pt x="252" y="44"/>
                  </a:lnTo>
                  <a:lnTo>
                    <a:pt x="230" y="55"/>
                  </a:lnTo>
                  <a:lnTo>
                    <a:pt x="208" y="46"/>
                  </a:lnTo>
                  <a:lnTo>
                    <a:pt x="208" y="46"/>
                  </a:lnTo>
                  <a:lnTo>
                    <a:pt x="199" y="22"/>
                  </a:lnTo>
                  <a:lnTo>
                    <a:pt x="192" y="8"/>
                  </a:lnTo>
                  <a:lnTo>
                    <a:pt x="18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6" y="8"/>
                  </a:lnTo>
                  <a:lnTo>
                    <a:pt x="139" y="22"/>
                  </a:lnTo>
                  <a:lnTo>
                    <a:pt x="130" y="46"/>
                  </a:lnTo>
                  <a:lnTo>
                    <a:pt x="110" y="55"/>
                  </a:lnTo>
                  <a:lnTo>
                    <a:pt x="110" y="55"/>
                  </a:lnTo>
                  <a:lnTo>
                    <a:pt x="87" y="44"/>
                  </a:lnTo>
                  <a:lnTo>
                    <a:pt x="70" y="39"/>
                  </a:lnTo>
                  <a:lnTo>
                    <a:pt x="61" y="37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71"/>
                  </a:lnTo>
                  <a:lnTo>
                    <a:pt x="45" y="86"/>
                  </a:lnTo>
                  <a:lnTo>
                    <a:pt x="54" y="10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23" y="138"/>
                  </a:lnTo>
                  <a:lnTo>
                    <a:pt x="7" y="145"/>
                  </a:lnTo>
                  <a:lnTo>
                    <a:pt x="0" y="14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7" y="191"/>
                  </a:lnTo>
                  <a:lnTo>
                    <a:pt x="23" y="196"/>
                  </a:lnTo>
                  <a:lnTo>
                    <a:pt x="47" y="205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45" y="249"/>
                  </a:lnTo>
                  <a:lnTo>
                    <a:pt x="38" y="265"/>
                  </a:lnTo>
                  <a:lnTo>
                    <a:pt x="36" y="272"/>
                  </a:lnTo>
                  <a:lnTo>
                    <a:pt x="63" y="298"/>
                  </a:lnTo>
                  <a:lnTo>
                    <a:pt x="63" y="298"/>
                  </a:lnTo>
                  <a:lnTo>
                    <a:pt x="70" y="296"/>
                  </a:lnTo>
                  <a:lnTo>
                    <a:pt x="87" y="291"/>
                  </a:lnTo>
                  <a:lnTo>
                    <a:pt x="110" y="280"/>
                  </a:lnTo>
                  <a:lnTo>
                    <a:pt x="130" y="289"/>
                  </a:lnTo>
                  <a:lnTo>
                    <a:pt x="130" y="289"/>
                  </a:lnTo>
                  <a:lnTo>
                    <a:pt x="141" y="310"/>
                  </a:lnTo>
                  <a:lnTo>
                    <a:pt x="146" y="327"/>
                  </a:lnTo>
                  <a:lnTo>
                    <a:pt x="152" y="334"/>
                  </a:lnTo>
                  <a:lnTo>
                    <a:pt x="188" y="334"/>
                  </a:lnTo>
                  <a:lnTo>
                    <a:pt x="188" y="334"/>
                  </a:lnTo>
                  <a:lnTo>
                    <a:pt x="194" y="327"/>
                  </a:lnTo>
                  <a:lnTo>
                    <a:pt x="199" y="310"/>
                  </a:lnTo>
                  <a:lnTo>
                    <a:pt x="208" y="289"/>
                  </a:lnTo>
                  <a:lnTo>
                    <a:pt x="230" y="280"/>
                  </a:lnTo>
                  <a:lnTo>
                    <a:pt x="230" y="280"/>
                  </a:lnTo>
                  <a:lnTo>
                    <a:pt x="253" y="289"/>
                  </a:lnTo>
                  <a:lnTo>
                    <a:pt x="270" y="296"/>
                  </a:lnTo>
                  <a:lnTo>
                    <a:pt x="277" y="298"/>
                  </a:lnTo>
                  <a:lnTo>
                    <a:pt x="304" y="271"/>
                  </a:lnTo>
                  <a:lnTo>
                    <a:pt x="304" y="271"/>
                  </a:lnTo>
                  <a:lnTo>
                    <a:pt x="302" y="263"/>
                  </a:lnTo>
                  <a:lnTo>
                    <a:pt x="295" y="247"/>
                  </a:lnTo>
                  <a:lnTo>
                    <a:pt x="284" y="225"/>
                  </a:lnTo>
                  <a:lnTo>
                    <a:pt x="293" y="205"/>
                  </a:lnTo>
                  <a:lnTo>
                    <a:pt x="293" y="205"/>
                  </a:lnTo>
                  <a:lnTo>
                    <a:pt x="317" y="196"/>
                  </a:lnTo>
                  <a:lnTo>
                    <a:pt x="333" y="189"/>
                  </a:lnTo>
                  <a:lnTo>
                    <a:pt x="340" y="184"/>
                  </a:lnTo>
                  <a:lnTo>
                    <a:pt x="340" y="147"/>
                  </a:lnTo>
                  <a:lnTo>
                    <a:pt x="340" y="147"/>
                  </a:lnTo>
                  <a:lnTo>
                    <a:pt x="333" y="144"/>
                  </a:lnTo>
                  <a:lnTo>
                    <a:pt x="317" y="136"/>
                  </a:lnTo>
                  <a:lnTo>
                    <a:pt x="293" y="129"/>
                  </a:lnTo>
                  <a:lnTo>
                    <a:pt x="293" y="129"/>
                  </a:lnTo>
                  <a:close/>
                  <a:moveTo>
                    <a:pt x="224" y="167"/>
                  </a:moveTo>
                  <a:lnTo>
                    <a:pt x="224" y="167"/>
                  </a:lnTo>
                  <a:lnTo>
                    <a:pt x="223" y="178"/>
                  </a:lnTo>
                  <a:lnTo>
                    <a:pt x="219" y="187"/>
                  </a:lnTo>
                  <a:lnTo>
                    <a:pt x="215" y="196"/>
                  </a:lnTo>
                  <a:lnTo>
                    <a:pt x="208" y="205"/>
                  </a:lnTo>
                  <a:lnTo>
                    <a:pt x="201" y="211"/>
                  </a:lnTo>
                  <a:lnTo>
                    <a:pt x="190" y="216"/>
                  </a:lnTo>
                  <a:lnTo>
                    <a:pt x="181" y="220"/>
                  </a:lnTo>
                  <a:lnTo>
                    <a:pt x="170" y="220"/>
                  </a:lnTo>
                  <a:lnTo>
                    <a:pt x="170" y="220"/>
                  </a:lnTo>
                  <a:lnTo>
                    <a:pt x="159" y="220"/>
                  </a:lnTo>
                  <a:lnTo>
                    <a:pt x="148" y="216"/>
                  </a:lnTo>
                  <a:lnTo>
                    <a:pt x="139" y="211"/>
                  </a:lnTo>
                  <a:lnTo>
                    <a:pt x="130" y="205"/>
                  </a:lnTo>
                  <a:lnTo>
                    <a:pt x="125" y="196"/>
                  </a:lnTo>
                  <a:lnTo>
                    <a:pt x="119" y="187"/>
                  </a:lnTo>
                  <a:lnTo>
                    <a:pt x="116" y="17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56"/>
                  </a:lnTo>
                  <a:lnTo>
                    <a:pt x="119" y="145"/>
                  </a:lnTo>
                  <a:lnTo>
                    <a:pt x="125" y="136"/>
                  </a:lnTo>
                  <a:lnTo>
                    <a:pt x="130" y="129"/>
                  </a:lnTo>
                  <a:lnTo>
                    <a:pt x="139" y="122"/>
                  </a:lnTo>
                  <a:lnTo>
                    <a:pt x="148" y="118"/>
                  </a:lnTo>
                  <a:lnTo>
                    <a:pt x="159" y="115"/>
                  </a:lnTo>
                  <a:lnTo>
                    <a:pt x="170" y="113"/>
                  </a:lnTo>
                  <a:lnTo>
                    <a:pt x="170" y="113"/>
                  </a:lnTo>
                  <a:lnTo>
                    <a:pt x="181" y="115"/>
                  </a:lnTo>
                  <a:lnTo>
                    <a:pt x="190" y="118"/>
                  </a:lnTo>
                  <a:lnTo>
                    <a:pt x="201" y="122"/>
                  </a:lnTo>
                  <a:lnTo>
                    <a:pt x="208" y="129"/>
                  </a:lnTo>
                  <a:lnTo>
                    <a:pt x="215" y="136"/>
                  </a:lnTo>
                  <a:lnTo>
                    <a:pt x="219" y="145"/>
                  </a:lnTo>
                  <a:lnTo>
                    <a:pt x="223" y="156"/>
                  </a:lnTo>
                  <a:lnTo>
                    <a:pt x="224" y="167"/>
                  </a:lnTo>
                  <a:lnTo>
                    <a:pt x="224" y="1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lIns="121920" tIns="60960" rIns="121920" bIns="6096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1296067" y="2718010"/>
            <a:ext cx="3339759" cy="67143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请在此输入具体内容，简单的说明即可。请在此输入具体内容，简单的说明即可。</a:t>
            </a:r>
          </a:p>
        </p:txBody>
      </p:sp>
      <p:sp>
        <p:nvSpPr>
          <p:cNvPr id="31" name="矩形 30"/>
          <p:cNvSpPr/>
          <p:nvPr/>
        </p:nvSpPr>
        <p:spPr>
          <a:xfrm>
            <a:off x="7865730" y="2718010"/>
            <a:ext cx="3360801" cy="66918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请在此输入具体内容，简单的说明即可。请在此输入具体内容，简单的说明即可。</a:t>
            </a:r>
          </a:p>
        </p:txBody>
      </p:sp>
      <p:sp>
        <p:nvSpPr>
          <p:cNvPr id="32" name="矩形 31"/>
          <p:cNvSpPr/>
          <p:nvPr/>
        </p:nvSpPr>
        <p:spPr>
          <a:xfrm>
            <a:off x="1276346" y="4054099"/>
            <a:ext cx="3339759" cy="67143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请在此输入具体内容，简单的说明即可。请在此输入具体内容，简单的说明即可。</a:t>
            </a:r>
          </a:p>
        </p:txBody>
      </p:sp>
      <p:sp>
        <p:nvSpPr>
          <p:cNvPr id="33" name="矩形 32"/>
          <p:cNvSpPr/>
          <p:nvPr/>
        </p:nvSpPr>
        <p:spPr>
          <a:xfrm>
            <a:off x="7865731" y="4054099"/>
            <a:ext cx="3360801" cy="671436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请在此输入具体内容，简单的说明即可。请在此输入具体内容，简单的说明即可。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35" name="文本框 34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19" name="文本框 18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83606" y="2188278"/>
            <a:ext cx="1736237" cy="1739792"/>
            <a:chOff x="6811625" y="2070220"/>
            <a:chExt cx="1736237" cy="1739792"/>
          </a:xfrm>
        </p:grpSpPr>
        <p:sp>
          <p:nvSpPr>
            <p:cNvPr id="21" name="Oval 5"/>
            <p:cNvSpPr>
              <a:spLocks noChangeArrowheads="1"/>
            </p:cNvSpPr>
            <p:nvPr/>
          </p:nvSpPr>
          <p:spPr bwMode="auto">
            <a:xfrm rot="2836556">
              <a:off x="6809848" y="2071997"/>
              <a:ext cx="1739792" cy="1736237"/>
            </a:xfrm>
            <a:prstGeom prst="roundRect">
              <a:avLst>
                <a:gd name="adj" fmla="val 34275"/>
              </a:avLst>
            </a:prstGeom>
            <a:solidFill>
              <a:srgbClr val="459982"/>
            </a:solidFill>
            <a:ln>
              <a:noFill/>
            </a:ln>
            <a:effectLst>
              <a:outerShdw dist="63500" algn="l" rotWithShape="0">
                <a:srgbClr val="94C8A2"/>
              </a:outerShdw>
            </a:effectLst>
          </p:spPr>
          <p:txBody>
            <a:bodyPr anchor="ctr"/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z="2400" spc="600" dirty="0">
                <a:solidFill>
                  <a:schemeClr val="bg1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925364" y="2678505"/>
              <a:ext cx="150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solidFill>
                    <a:schemeClr val="bg1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关键词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953230" y="2188281"/>
            <a:ext cx="1736237" cy="1739792"/>
            <a:chOff x="6811625" y="2070220"/>
            <a:chExt cx="1736237" cy="1739792"/>
          </a:xfrm>
        </p:grpSpPr>
        <p:sp>
          <p:nvSpPr>
            <p:cNvPr id="23" name="Oval 5"/>
            <p:cNvSpPr>
              <a:spLocks noChangeArrowheads="1"/>
            </p:cNvSpPr>
            <p:nvPr/>
          </p:nvSpPr>
          <p:spPr bwMode="auto">
            <a:xfrm rot="2836556">
              <a:off x="6809848" y="2071997"/>
              <a:ext cx="1739792" cy="1736237"/>
            </a:xfrm>
            <a:prstGeom prst="roundRect">
              <a:avLst>
                <a:gd name="adj" fmla="val 34275"/>
              </a:avLst>
            </a:prstGeom>
            <a:solidFill>
              <a:srgbClr val="459982"/>
            </a:solidFill>
            <a:ln>
              <a:noFill/>
            </a:ln>
            <a:effectLst>
              <a:outerShdw dist="63500" algn="l" rotWithShape="0">
                <a:srgbClr val="94C8A2"/>
              </a:outerShdw>
            </a:effectLst>
          </p:spPr>
          <p:txBody>
            <a:bodyPr anchor="ctr"/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z="2400" spc="600" dirty="0">
                <a:solidFill>
                  <a:schemeClr val="bg1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925364" y="2678505"/>
              <a:ext cx="150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solidFill>
                    <a:schemeClr val="bg1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关键词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22855" y="2188280"/>
            <a:ext cx="1736237" cy="1739792"/>
            <a:chOff x="6811625" y="2070220"/>
            <a:chExt cx="1736237" cy="1739792"/>
          </a:xfrm>
        </p:grpSpPr>
        <p:sp>
          <p:nvSpPr>
            <p:cNvPr id="26" name="Oval 5"/>
            <p:cNvSpPr>
              <a:spLocks noChangeArrowheads="1"/>
            </p:cNvSpPr>
            <p:nvPr/>
          </p:nvSpPr>
          <p:spPr bwMode="auto">
            <a:xfrm rot="2836556">
              <a:off x="6809848" y="2071997"/>
              <a:ext cx="1739792" cy="1736237"/>
            </a:xfrm>
            <a:prstGeom prst="roundRect">
              <a:avLst>
                <a:gd name="adj" fmla="val 34275"/>
              </a:avLst>
            </a:prstGeom>
            <a:solidFill>
              <a:srgbClr val="459982"/>
            </a:solidFill>
            <a:ln>
              <a:noFill/>
            </a:ln>
            <a:effectLst>
              <a:outerShdw dist="63500" algn="l" rotWithShape="0">
                <a:srgbClr val="94C8A2"/>
              </a:outerShdw>
            </a:effectLst>
          </p:spPr>
          <p:txBody>
            <a:bodyPr anchor="ctr"/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z="2400" spc="600" dirty="0">
                <a:solidFill>
                  <a:schemeClr val="bg1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925364" y="2678505"/>
              <a:ext cx="150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solidFill>
                    <a:schemeClr val="bg1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关键词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092480" y="2188279"/>
            <a:ext cx="1736237" cy="1739792"/>
            <a:chOff x="6811625" y="2070220"/>
            <a:chExt cx="1736237" cy="1739792"/>
          </a:xfrm>
        </p:grpSpPr>
        <p:sp>
          <p:nvSpPr>
            <p:cNvPr id="29" name="Oval 5"/>
            <p:cNvSpPr>
              <a:spLocks noChangeArrowheads="1"/>
            </p:cNvSpPr>
            <p:nvPr/>
          </p:nvSpPr>
          <p:spPr bwMode="auto">
            <a:xfrm rot="2836556">
              <a:off x="6809848" y="2071997"/>
              <a:ext cx="1739792" cy="1736237"/>
            </a:xfrm>
            <a:prstGeom prst="roundRect">
              <a:avLst>
                <a:gd name="adj" fmla="val 34275"/>
              </a:avLst>
            </a:prstGeom>
            <a:solidFill>
              <a:srgbClr val="459982"/>
            </a:solidFill>
            <a:ln>
              <a:noFill/>
            </a:ln>
            <a:effectLst>
              <a:outerShdw dist="63500" algn="l" rotWithShape="0">
                <a:srgbClr val="94C8A2"/>
              </a:outerShdw>
            </a:effectLst>
          </p:spPr>
          <p:txBody>
            <a:bodyPr anchor="ctr"/>
            <a:lstStyle>
              <a:lvl1pPr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729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7295" fontAlgn="base">
                <a:spcBef>
                  <a:spcPct val="0"/>
                </a:spcBef>
                <a:spcAft>
                  <a:spcPct val="0"/>
                </a:spcAft>
                <a:buFont typeface="Arial" panose="020B060402020209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en-US" sz="2400" spc="600" dirty="0">
                <a:solidFill>
                  <a:schemeClr val="bg1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25364" y="2678505"/>
              <a:ext cx="150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spc="300" dirty="0">
                  <a:solidFill>
                    <a:schemeClr val="bg1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关键词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165135" y="4417097"/>
            <a:ext cx="2428271" cy="1106605"/>
            <a:chOff x="1410598" y="3714096"/>
            <a:chExt cx="2428271" cy="1106605"/>
          </a:xfrm>
        </p:grpSpPr>
        <p:sp>
          <p:nvSpPr>
            <p:cNvPr id="32" name="文本框 31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10598" y="3970853"/>
              <a:ext cx="2428271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759610" y="4417097"/>
            <a:ext cx="2428271" cy="1106605"/>
            <a:chOff x="1410598" y="3714096"/>
            <a:chExt cx="2428271" cy="1106605"/>
          </a:xfrm>
        </p:grpSpPr>
        <p:sp>
          <p:nvSpPr>
            <p:cNvPr id="35" name="文本框 34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0598" y="3970853"/>
              <a:ext cx="2428271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354085" y="4490351"/>
            <a:ext cx="2428271" cy="1106605"/>
            <a:chOff x="1410598" y="3714096"/>
            <a:chExt cx="2428271" cy="1106605"/>
          </a:xfrm>
        </p:grpSpPr>
        <p:sp>
          <p:nvSpPr>
            <p:cNvPr id="38" name="文本框 37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10598" y="3970853"/>
              <a:ext cx="2428271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948560" y="4486457"/>
            <a:ext cx="2428271" cy="1106605"/>
            <a:chOff x="1410598" y="3714096"/>
            <a:chExt cx="2428271" cy="1106605"/>
          </a:xfrm>
        </p:grpSpPr>
        <p:sp>
          <p:nvSpPr>
            <p:cNvPr id="41" name="文本框 40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10598" y="3970853"/>
              <a:ext cx="2428271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51905" y="1698171"/>
            <a:ext cx="2968833" cy="4298868"/>
            <a:chOff x="1258784" y="1698171"/>
            <a:chExt cx="2968833" cy="4298868"/>
          </a:xfrm>
        </p:grpSpPr>
        <p:grpSp>
          <p:nvGrpSpPr>
            <p:cNvPr id="9" name="组合 8"/>
            <p:cNvGrpSpPr/>
            <p:nvPr/>
          </p:nvGrpSpPr>
          <p:grpSpPr>
            <a:xfrm>
              <a:off x="1258784" y="5256822"/>
              <a:ext cx="752738" cy="740217"/>
              <a:chOff x="-10868" y="5152256"/>
              <a:chExt cx="1734597" cy="1705744"/>
            </a:xfrm>
          </p:grpSpPr>
          <p:sp>
            <p:nvSpPr>
              <p:cNvPr id="10" name="任意多边形: 形状 9"/>
              <p:cNvSpPr/>
              <p:nvPr/>
            </p:nvSpPr>
            <p:spPr>
              <a:xfrm>
                <a:off x="-6889" y="5152256"/>
                <a:ext cx="1730618" cy="170574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4599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: 形状 10"/>
              <p:cNvSpPr/>
              <p:nvPr/>
            </p:nvSpPr>
            <p:spPr>
              <a:xfrm>
                <a:off x="-6888" y="5399159"/>
                <a:ext cx="1477879" cy="1458841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94C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-10868" y="5632016"/>
                <a:ext cx="1117799" cy="122598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B3D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1258785" y="1698171"/>
              <a:ext cx="2968832" cy="4298868"/>
            </a:xfrm>
            <a:prstGeom prst="rect">
              <a:avLst/>
            </a:prstGeom>
            <a:noFill/>
            <a:ln w="19050">
              <a:solidFill>
                <a:srgbClr val="4599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474299" y="2102726"/>
            <a:ext cx="2480970" cy="3628301"/>
            <a:chOff x="1904276" y="1599135"/>
            <a:chExt cx="2480970" cy="3595192"/>
          </a:xfrm>
        </p:grpSpPr>
        <p:sp>
          <p:nvSpPr>
            <p:cNvPr id="24" name="文本框 23"/>
            <p:cNvSpPr txBox="1"/>
            <p:nvPr/>
          </p:nvSpPr>
          <p:spPr>
            <a:xfrm>
              <a:off x="2445826" y="1599135"/>
              <a:ext cx="1397869" cy="33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请输入标题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04276" y="1934600"/>
              <a:ext cx="2480970" cy="3259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  <a:endParaRPr lang="en-US" altLang="zh-CN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33587" y="1698171"/>
            <a:ext cx="2968833" cy="4298868"/>
            <a:chOff x="1258784" y="1698171"/>
            <a:chExt cx="2968833" cy="4298868"/>
          </a:xfrm>
        </p:grpSpPr>
        <p:grpSp>
          <p:nvGrpSpPr>
            <p:cNvPr id="33" name="组合 32"/>
            <p:cNvGrpSpPr/>
            <p:nvPr/>
          </p:nvGrpSpPr>
          <p:grpSpPr>
            <a:xfrm>
              <a:off x="1258784" y="5256822"/>
              <a:ext cx="752738" cy="740217"/>
              <a:chOff x="-10868" y="5152256"/>
              <a:chExt cx="1734597" cy="1705744"/>
            </a:xfrm>
          </p:grpSpPr>
          <p:sp>
            <p:nvSpPr>
              <p:cNvPr id="35" name="任意多边形: 形状 34"/>
              <p:cNvSpPr/>
              <p:nvPr/>
            </p:nvSpPr>
            <p:spPr>
              <a:xfrm>
                <a:off x="-6889" y="5152256"/>
                <a:ext cx="1730618" cy="170574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4599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-6888" y="5399159"/>
                <a:ext cx="1477879" cy="1458841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94C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-10868" y="5632016"/>
                <a:ext cx="1117799" cy="122598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B3D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1258785" y="1698171"/>
              <a:ext cx="2968832" cy="4298868"/>
            </a:xfrm>
            <a:prstGeom prst="rect">
              <a:avLst/>
            </a:prstGeom>
            <a:noFill/>
            <a:ln w="19050">
              <a:solidFill>
                <a:srgbClr val="4599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955981" y="2102726"/>
            <a:ext cx="2480970" cy="3628301"/>
            <a:chOff x="1904276" y="1599135"/>
            <a:chExt cx="2480970" cy="3595192"/>
          </a:xfrm>
        </p:grpSpPr>
        <p:sp>
          <p:nvSpPr>
            <p:cNvPr id="39" name="文本框 38"/>
            <p:cNvSpPr txBox="1"/>
            <p:nvPr/>
          </p:nvSpPr>
          <p:spPr>
            <a:xfrm>
              <a:off x="2445826" y="1599135"/>
              <a:ext cx="1397869" cy="33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请输入标题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904276" y="1934600"/>
              <a:ext cx="2480970" cy="3259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  <a:endParaRPr lang="en-US" altLang="zh-CN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034392" y="1698171"/>
            <a:ext cx="2968833" cy="4298868"/>
            <a:chOff x="1258784" y="1698171"/>
            <a:chExt cx="2968833" cy="4298868"/>
          </a:xfrm>
        </p:grpSpPr>
        <p:grpSp>
          <p:nvGrpSpPr>
            <p:cNvPr id="42" name="组合 41"/>
            <p:cNvGrpSpPr/>
            <p:nvPr/>
          </p:nvGrpSpPr>
          <p:grpSpPr>
            <a:xfrm>
              <a:off x="1258784" y="5256822"/>
              <a:ext cx="752738" cy="740217"/>
              <a:chOff x="-10868" y="5152256"/>
              <a:chExt cx="1734597" cy="1705744"/>
            </a:xfrm>
          </p:grpSpPr>
          <p:sp>
            <p:nvSpPr>
              <p:cNvPr id="44" name="任意多边形: 形状 43"/>
              <p:cNvSpPr/>
              <p:nvPr/>
            </p:nvSpPr>
            <p:spPr>
              <a:xfrm>
                <a:off x="-6889" y="5152256"/>
                <a:ext cx="1730618" cy="170574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4599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-6888" y="5399159"/>
                <a:ext cx="1477879" cy="1458841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94C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-10868" y="5632016"/>
                <a:ext cx="1117799" cy="122598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B3D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1258785" y="1698171"/>
              <a:ext cx="2968832" cy="4298868"/>
            </a:xfrm>
            <a:prstGeom prst="rect">
              <a:avLst/>
            </a:prstGeom>
            <a:noFill/>
            <a:ln w="19050">
              <a:solidFill>
                <a:srgbClr val="4599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356786" y="2102726"/>
            <a:ext cx="2480970" cy="3628301"/>
            <a:chOff x="1904276" y="1599135"/>
            <a:chExt cx="2480970" cy="3595192"/>
          </a:xfrm>
        </p:grpSpPr>
        <p:sp>
          <p:nvSpPr>
            <p:cNvPr id="48" name="文本框 47"/>
            <p:cNvSpPr txBox="1"/>
            <p:nvPr/>
          </p:nvSpPr>
          <p:spPr>
            <a:xfrm>
              <a:off x="2445826" y="1599135"/>
              <a:ext cx="1397869" cy="335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spc="3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请输入标题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904276" y="1934600"/>
              <a:ext cx="2480970" cy="3259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  <a:endParaRPr lang="en-US" altLang="zh-CN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885405" y="-23741"/>
            <a:ext cx="230659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66988" y="3438093"/>
            <a:ext cx="7335320" cy="923330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请在此处输入标题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89538" y="4321311"/>
            <a:ext cx="58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please put you text here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16" name="组合 15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7" name="任意多边形: 形状 16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任意多边形: 形状 19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任意多边形: 形状 11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605910" y="4783224"/>
            <a:ext cx="6618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5998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20821" y="2220451"/>
            <a:ext cx="1988882" cy="1015663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04.</a:t>
            </a:r>
            <a:endParaRPr lang="zh-CN" altLang="en-US" sz="6000" spc="600" dirty="0">
              <a:solidFill>
                <a:srgbClr val="459982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4593" y="4889014"/>
            <a:ext cx="2002292" cy="1968986"/>
            <a:chOff x="-10868" y="5152256"/>
            <a:chExt cx="1734597" cy="1705744"/>
          </a:xfrm>
        </p:grpSpPr>
        <p:sp>
          <p:nvSpPr>
            <p:cNvPr id="30" name="任意多边形: 形状 2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27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19" name="文本框 18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509127" y="2964945"/>
            <a:ext cx="2970205" cy="184123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</a:p>
        </p:txBody>
      </p:sp>
      <p:sp>
        <p:nvSpPr>
          <p:cNvPr id="3" name="矩形 2"/>
          <p:cNvSpPr/>
          <p:nvPr/>
        </p:nvSpPr>
        <p:spPr>
          <a:xfrm>
            <a:off x="8425592" y="2964945"/>
            <a:ext cx="2970205" cy="1841233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  <a:endParaRPr lang="en-US" altLang="zh-CN" sz="12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 defTabSz="1216660">
              <a:lnSpc>
                <a:spcPct val="200000"/>
              </a:lnSpc>
            </a:pPr>
            <a:r>
              <a:rPr lang="zh-CN" altLang="en-US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请在此处添加具体内容，简单说明即可。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863430" y="2387599"/>
            <a:ext cx="2995931" cy="2995931"/>
            <a:chOff x="4694413" y="2387599"/>
            <a:chExt cx="3209357" cy="3209357"/>
          </a:xfrm>
        </p:grpSpPr>
        <p:sp>
          <p:nvSpPr>
            <p:cNvPr id="22" name="流程图: 接点 21"/>
            <p:cNvSpPr/>
            <p:nvPr/>
          </p:nvSpPr>
          <p:spPr>
            <a:xfrm>
              <a:off x="4694413" y="2387599"/>
              <a:ext cx="3209357" cy="3209357"/>
            </a:xfrm>
            <a:prstGeom prst="flowChartConnector">
              <a:avLst/>
            </a:prstGeom>
            <a:solidFill>
              <a:srgbClr val="459982"/>
            </a:solidFill>
            <a:ln>
              <a:noFill/>
            </a:ln>
            <a:effectLst>
              <a:outerShdw dist="63500" algn="l" rotWithShape="0">
                <a:srgbClr val="94C8A2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183"/>
            <p:cNvSpPr>
              <a:spLocks noEditPoints="1"/>
            </p:cNvSpPr>
            <p:nvPr/>
          </p:nvSpPr>
          <p:spPr bwMode="auto">
            <a:xfrm>
              <a:off x="5601439" y="3429000"/>
              <a:ext cx="1395303" cy="1395303"/>
            </a:xfrm>
            <a:custGeom>
              <a:avLst/>
              <a:gdLst>
                <a:gd name="T0" fmla="*/ 128 w 128"/>
                <a:gd name="T1" fmla="*/ 10 h 128"/>
                <a:gd name="T2" fmla="*/ 103 w 128"/>
                <a:gd name="T3" fmla="*/ 10 h 128"/>
                <a:gd name="T4" fmla="*/ 103 w 128"/>
                <a:gd name="T5" fmla="*/ 0 h 128"/>
                <a:gd name="T6" fmla="*/ 24 w 128"/>
                <a:gd name="T7" fmla="*/ 0 h 128"/>
                <a:gd name="T8" fmla="*/ 24 w 128"/>
                <a:gd name="T9" fmla="*/ 10 h 128"/>
                <a:gd name="T10" fmla="*/ 0 w 128"/>
                <a:gd name="T11" fmla="*/ 10 h 128"/>
                <a:gd name="T12" fmla="*/ 0 w 128"/>
                <a:gd name="T13" fmla="*/ 10 h 128"/>
                <a:gd name="T14" fmla="*/ 0 w 128"/>
                <a:gd name="T15" fmla="*/ 20 h 128"/>
                <a:gd name="T16" fmla="*/ 29 w 128"/>
                <a:gd name="T17" fmla="*/ 69 h 128"/>
                <a:gd name="T18" fmla="*/ 54 w 128"/>
                <a:gd name="T19" fmla="*/ 88 h 128"/>
                <a:gd name="T20" fmla="*/ 54 w 128"/>
                <a:gd name="T21" fmla="*/ 113 h 128"/>
                <a:gd name="T22" fmla="*/ 29 w 128"/>
                <a:gd name="T23" fmla="*/ 128 h 128"/>
                <a:gd name="T24" fmla="*/ 99 w 128"/>
                <a:gd name="T25" fmla="*/ 128 h 128"/>
                <a:gd name="T26" fmla="*/ 74 w 128"/>
                <a:gd name="T27" fmla="*/ 113 h 128"/>
                <a:gd name="T28" fmla="*/ 74 w 128"/>
                <a:gd name="T29" fmla="*/ 87 h 128"/>
                <a:gd name="T30" fmla="*/ 97 w 128"/>
                <a:gd name="T31" fmla="*/ 70 h 128"/>
                <a:gd name="T32" fmla="*/ 128 w 128"/>
                <a:gd name="T33" fmla="*/ 20 h 128"/>
                <a:gd name="T34" fmla="*/ 128 w 128"/>
                <a:gd name="T35" fmla="*/ 10 h 128"/>
                <a:gd name="T36" fmla="*/ 14 w 128"/>
                <a:gd name="T37" fmla="*/ 36 h 128"/>
                <a:gd name="T38" fmla="*/ 10 w 128"/>
                <a:gd name="T39" fmla="*/ 20 h 128"/>
                <a:gd name="T40" fmla="*/ 24 w 128"/>
                <a:gd name="T41" fmla="*/ 20 h 128"/>
                <a:gd name="T42" fmla="*/ 24 w 128"/>
                <a:gd name="T43" fmla="*/ 49 h 128"/>
                <a:gd name="T44" fmla="*/ 24 w 128"/>
                <a:gd name="T45" fmla="*/ 49 h 128"/>
                <a:gd name="T46" fmla="*/ 24 w 128"/>
                <a:gd name="T47" fmla="*/ 49 h 128"/>
                <a:gd name="T48" fmla="*/ 24 w 128"/>
                <a:gd name="T49" fmla="*/ 52 h 128"/>
                <a:gd name="T50" fmla="*/ 14 w 128"/>
                <a:gd name="T51" fmla="*/ 36 h 128"/>
                <a:gd name="T52" fmla="*/ 76 w 128"/>
                <a:gd name="T53" fmla="*/ 60 h 128"/>
                <a:gd name="T54" fmla="*/ 64 w 128"/>
                <a:gd name="T55" fmla="*/ 54 h 128"/>
                <a:gd name="T56" fmla="*/ 52 w 128"/>
                <a:gd name="T57" fmla="*/ 60 h 128"/>
                <a:gd name="T58" fmla="*/ 54 w 128"/>
                <a:gd name="T59" fmla="*/ 47 h 128"/>
                <a:gd name="T60" fmla="*/ 44 w 128"/>
                <a:gd name="T61" fmla="*/ 37 h 128"/>
                <a:gd name="T62" fmla="*/ 58 w 128"/>
                <a:gd name="T63" fmla="*/ 35 h 128"/>
                <a:gd name="T64" fmla="*/ 64 w 128"/>
                <a:gd name="T65" fmla="*/ 23 h 128"/>
                <a:gd name="T66" fmla="*/ 70 w 128"/>
                <a:gd name="T67" fmla="*/ 35 h 128"/>
                <a:gd name="T68" fmla="*/ 84 w 128"/>
                <a:gd name="T69" fmla="*/ 37 h 128"/>
                <a:gd name="T70" fmla="*/ 74 w 128"/>
                <a:gd name="T71" fmla="*/ 47 h 128"/>
                <a:gd name="T72" fmla="*/ 76 w 128"/>
                <a:gd name="T73" fmla="*/ 60 h 128"/>
                <a:gd name="T74" fmla="*/ 114 w 128"/>
                <a:gd name="T75" fmla="*/ 36 h 128"/>
                <a:gd name="T76" fmla="*/ 103 w 128"/>
                <a:gd name="T77" fmla="*/ 53 h 128"/>
                <a:gd name="T78" fmla="*/ 103 w 128"/>
                <a:gd name="T79" fmla="*/ 49 h 128"/>
                <a:gd name="T80" fmla="*/ 103 w 128"/>
                <a:gd name="T81" fmla="*/ 49 h 128"/>
                <a:gd name="T82" fmla="*/ 103 w 128"/>
                <a:gd name="T83" fmla="*/ 49 h 128"/>
                <a:gd name="T84" fmla="*/ 103 w 128"/>
                <a:gd name="T85" fmla="*/ 20 h 128"/>
                <a:gd name="T86" fmla="*/ 118 w 128"/>
                <a:gd name="T87" fmla="*/ 20 h 128"/>
                <a:gd name="T88" fmla="*/ 114 w 128"/>
                <a:gd name="T89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128">
                  <a:moveTo>
                    <a:pt x="128" y="10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" y="40"/>
                    <a:pt x="13" y="58"/>
                    <a:pt x="29" y="69"/>
                  </a:cubicBezTo>
                  <a:cubicBezTo>
                    <a:pt x="35" y="78"/>
                    <a:pt x="44" y="85"/>
                    <a:pt x="54" y="88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84" y="85"/>
                    <a:pt x="92" y="78"/>
                    <a:pt x="97" y="70"/>
                  </a:cubicBezTo>
                  <a:cubicBezTo>
                    <a:pt x="114" y="59"/>
                    <a:pt x="126" y="41"/>
                    <a:pt x="128" y="20"/>
                  </a:cubicBezTo>
                  <a:cubicBezTo>
                    <a:pt x="128" y="10"/>
                    <a:pt x="128" y="10"/>
                    <a:pt x="128" y="10"/>
                  </a:cubicBezTo>
                  <a:close/>
                  <a:moveTo>
                    <a:pt x="14" y="36"/>
                  </a:moveTo>
                  <a:cubicBezTo>
                    <a:pt x="12" y="31"/>
                    <a:pt x="11" y="25"/>
                    <a:pt x="10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50"/>
                    <a:pt x="24" y="51"/>
                    <a:pt x="24" y="52"/>
                  </a:cubicBezTo>
                  <a:cubicBezTo>
                    <a:pt x="20" y="47"/>
                    <a:pt x="17" y="42"/>
                    <a:pt x="14" y="36"/>
                  </a:cubicBezTo>
                  <a:close/>
                  <a:moveTo>
                    <a:pt x="76" y="60"/>
                  </a:moveTo>
                  <a:cubicBezTo>
                    <a:pt x="64" y="54"/>
                    <a:pt x="64" y="54"/>
                    <a:pt x="64" y="54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74" y="47"/>
                    <a:pt x="74" y="47"/>
                    <a:pt x="74" y="47"/>
                  </a:cubicBezTo>
                  <a:lnTo>
                    <a:pt x="76" y="60"/>
                  </a:lnTo>
                  <a:close/>
                  <a:moveTo>
                    <a:pt x="114" y="36"/>
                  </a:moveTo>
                  <a:cubicBezTo>
                    <a:pt x="111" y="42"/>
                    <a:pt x="107" y="48"/>
                    <a:pt x="103" y="53"/>
                  </a:cubicBezTo>
                  <a:cubicBezTo>
                    <a:pt x="103" y="52"/>
                    <a:pt x="103" y="51"/>
                    <a:pt x="103" y="49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7" y="25"/>
                    <a:pt x="116" y="31"/>
                    <a:pt x="114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4770102" y="2463287"/>
              <a:ext cx="3057976" cy="305797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345273" y="1804079"/>
            <a:ext cx="9704399" cy="1530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点击此处文本框编辑更改文本内容。点击此处文本框编辑更改文本内容。点击此处文本框编辑更改文本内容。点击此处文本框编辑更改文本内容。点击此处文本框编辑更改文本内容。点击此处文本框编辑更改文本内容。点击此处文本框编辑更改文本内容。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22" name="文本框 21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494817" y="4336787"/>
            <a:ext cx="2512135" cy="1402592"/>
            <a:chOff x="1410598" y="3714096"/>
            <a:chExt cx="2512135" cy="1402592"/>
          </a:xfrm>
        </p:grpSpPr>
        <p:sp>
          <p:nvSpPr>
            <p:cNvPr id="25" name="文本框 24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10598" y="4008308"/>
              <a:ext cx="2512135" cy="1108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点击此处文本框编辑更改文本内容。点击此处文本框编辑更改文本内容。点击此处文本框编辑更改文本内容。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94817" y="3680336"/>
            <a:ext cx="986548" cy="523220"/>
            <a:chOff x="1646244" y="3892707"/>
            <a:chExt cx="986548" cy="52322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757778" y="4394447"/>
              <a:ext cx="763480" cy="0"/>
            </a:xfrm>
            <a:prstGeom prst="line">
              <a:avLst/>
            </a:prstGeom>
            <a:ln w="76200">
              <a:solidFill>
                <a:srgbClr val="B3D9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1646244" y="3892707"/>
              <a:ext cx="986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01.</a:t>
              </a:r>
              <a:endParaRPr lang="zh-CN" altLang="en-US" sz="28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801014" y="4297383"/>
            <a:ext cx="2512135" cy="1402592"/>
            <a:chOff x="1410598" y="3714096"/>
            <a:chExt cx="2512135" cy="1402592"/>
          </a:xfrm>
        </p:grpSpPr>
        <p:sp>
          <p:nvSpPr>
            <p:cNvPr id="35" name="文本框 34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0598" y="4008308"/>
              <a:ext cx="2512135" cy="1108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点击此处文本框编辑更改文本内容。点击此处文本框编辑更改文本内容。点击此处文本框编辑更改文本内容。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801014" y="3640932"/>
            <a:ext cx="986548" cy="523220"/>
            <a:chOff x="1646244" y="3892707"/>
            <a:chExt cx="986548" cy="52322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757778" y="4394447"/>
              <a:ext cx="763480" cy="0"/>
            </a:xfrm>
            <a:prstGeom prst="line">
              <a:avLst/>
            </a:prstGeom>
            <a:ln w="76200">
              <a:solidFill>
                <a:srgbClr val="B3D9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文本框 38"/>
            <p:cNvSpPr txBox="1"/>
            <p:nvPr/>
          </p:nvSpPr>
          <p:spPr>
            <a:xfrm>
              <a:off x="1646244" y="3892707"/>
              <a:ext cx="986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02.</a:t>
              </a:r>
              <a:endParaRPr lang="zh-CN" altLang="en-US" sz="28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107211" y="4242085"/>
            <a:ext cx="2512135" cy="1402592"/>
            <a:chOff x="1410598" y="3714096"/>
            <a:chExt cx="2512135" cy="1402592"/>
          </a:xfrm>
        </p:grpSpPr>
        <p:sp>
          <p:nvSpPr>
            <p:cNvPr id="41" name="文本框 40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10598" y="4008308"/>
              <a:ext cx="2512135" cy="1108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点击此处文本框编辑更改文本内容。点击此处文本框编辑更改文本内容。点击此处文本框编辑更改文本内容。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107211" y="3585634"/>
            <a:ext cx="986548" cy="523220"/>
            <a:chOff x="1646244" y="3892707"/>
            <a:chExt cx="986548" cy="52322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757778" y="4394447"/>
              <a:ext cx="763480" cy="0"/>
            </a:xfrm>
            <a:prstGeom prst="line">
              <a:avLst/>
            </a:prstGeom>
            <a:ln w="76200">
              <a:solidFill>
                <a:srgbClr val="B3D9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1646244" y="3892707"/>
              <a:ext cx="9865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03.</a:t>
              </a:r>
              <a:endParaRPr lang="zh-CN" altLang="en-US" sz="28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82025" y="693392"/>
            <a:ext cx="9836727" cy="5334908"/>
            <a:chOff x="914400" y="1048336"/>
            <a:chExt cx="9836727" cy="5334908"/>
          </a:xfrm>
        </p:grpSpPr>
        <p:grpSp>
          <p:nvGrpSpPr>
            <p:cNvPr id="9" name="组合 8"/>
            <p:cNvGrpSpPr/>
            <p:nvPr/>
          </p:nvGrpSpPr>
          <p:grpSpPr>
            <a:xfrm>
              <a:off x="914400" y="4908775"/>
              <a:ext cx="1495970" cy="1474469"/>
              <a:chOff x="-713" y="4994567"/>
              <a:chExt cx="1730617" cy="1705744"/>
            </a:xfrm>
          </p:grpSpPr>
          <p:sp>
            <p:nvSpPr>
              <p:cNvPr id="10" name="任意多边形: 形状 9"/>
              <p:cNvSpPr/>
              <p:nvPr/>
            </p:nvSpPr>
            <p:spPr>
              <a:xfrm>
                <a:off x="-713" y="4994567"/>
                <a:ext cx="1730617" cy="170574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4599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任意多边形: 形状 10"/>
              <p:cNvSpPr/>
              <p:nvPr/>
            </p:nvSpPr>
            <p:spPr>
              <a:xfrm>
                <a:off x="-713" y="5239780"/>
                <a:ext cx="1477880" cy="1458841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94C8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任意多边形: 形状 11"/>
              <p:cNvSpPr/>
              <p:nvPr/>
            </p:nvSpPr>
            <p:spPr>
              <a:xfrm>
                <a:off x="-713" y="5472638"/>
                <a:ext cx="1117799" cy="1225984"/>
              </a:xfrm>
              <a:custGeom>
                <a:avLst/>
                <a:gdLst>
                  <a:gd name="connsiteX0" fmla="*/ 26124 w 1106931"/>
                  <a:gd name="connsiteY0" fmla="*/ 0 h 1225984"/>
                  <a:gd name="connsiteX1" fmla="*/ 323100 w 1106931"/>
                  <a:gd name="connsiteY1" fmla="*/ 238039 h 1225984"/>
                  <a:gd name="connsiteX2" fmla="*/ 421072 w 1106931"/>
                  <a:gd name="connsiteY2" fmla="*/ 640810 h 1225984"/>
                  <a:gd name="connsiteX3" fmla="*/ 845614 w 1106931"/>
                  <a:gd name="connsiteY3" fmla="*/ 771439 h 1225984"/>
                  <a:gd name="connsiteX4" fmla="*/ 1063329 w 1106931"/>
                  <a:gd name="connsiteY4" fmla="*/ 1010925 h 1225984"/>
                  <a:gd name="connsiteX5" fmla="*/ 1105692 w 1106931"/>
                  <a:gd name="connsiteY5" fmla="*/ 1208175 h 1225984"/>
                  <a:gd name="connsiteX6" fmla="*/ 1101170 w 1106931"/>
                  <a:gd name="connsiteY6" fmla="*/ 1225984 h 1225984"/>
                  <a:gd name="connsiteX7" fmla="*/ 0 w 1106931"/>
                  <a:gd name="connsiteY7" fmla="*/ 1225984 h 1225984"/>
                  <a:gd name="connsiteX8" fmla="*/ 0 w 1106931"/>
                  <a:gd name="connsiteY8" fmla="*/ 5440 h 1225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931" h="1225984">
                    <a:moveTo>
                      <a:pt x="26124" y="0"/>
                    </a:moveTo>
                    <a:cubicBezTo>
                      <a:pt x="132260" y="6378"/>
                      <a:pt x="261868" y="164561"/>
                      <a:pt x="323100" y="238039"/>
                    </a:cubicBezTo>
                    <a:cubicBezTo>
                      <a:pt x="404743" y="336010"/>
                      <a:pt x="333986" y="551910"/>
                      <a:pt x="421072" y="640810"/>
                    </a:cubicBezTo>
                    <a:cubicBezTo>
                      <a:pt x="508158" y="729710"/>
                      <a:pt x="738571" y="709753"/>
                      <a:pt x="845614" y="771439"/>
                    </a:cubicBezTo>
                    <a:cubicBezTo>
                      <a:pt x="952657" y="833125"/>
                      <a:pt x="1030672" y="922025"/>
                      <a:pt x="1063329" y="1010925"/>
                    </a:cubicBezTo>
                    <a:cubicBezTo>
                      <a:pt x="1083740" y="1066488"/>
                      <a:pt x="1113364" y="1143311"/>
                      <a:pt x="1105692" y="1208175"/>
                    </a:cubicBezTo>
                    <a:lnTo>
                      <a:pt x="1101170" y="1225984"/>
                    </a:lnTo>
                    <a:lnTo>
                      <a:pt x="0" y="1225984"/>
                    </a:lnTo>
                    <a:lnTo>
                      <a:pt x="0" y="5440"/>
                    </a:lnTo>
                    <a:close/>
                  </a:path>
                </a:pathLst>
              </a:custGeom>
              <a:solidFill>
                <a:srgbClr val="B3D9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914400" y="1048336"/>
              <a:ext cx="9836727" cy="5334907"/>
              <a:chOff x="914400" y="1048336"/>
              <a:chExt cx="9836727" cy="5334907"/>
            </a:xfrm>
          </p:grpSpPr>
          <p:grpSp>
            <p:nvGrpSpPr>
              <p:cNvPr id="13" name="组合 12"/>
              <p:cNvGrpSpPr/>
              <p:nvPr/>
            </p:nvGrpSpPr>
            <p:grpSpPr>
              <a:xfrm flipH="1">
                <a:off x="8439523" y="1048336"/>
                <a:ext cx="2311604" cy="1002801"/>
                <a:chOff x="-1" y="-304754"/>
                <a:chExt cx="5486757" cy="2359023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-1" y="-304754"/>
                  <a:ext cx="5486757" cy="2359023"/>
                  <a:chOff x="0" y="-361226"/>
                  <a:chExt cx="6269405" cy="2640964"/>
                </a:xfrm>
              </p:grpSpPr>
              <p:sp>
                <p:nvSpPr>
                  <p:cNvPr id="16" name="任意多边形: 形状 15"/>
                  <p:cNvSpPr/>
                  <p:nvPr/>
                </p:nvSpPr>
                <p:spPr>
                  <a:xfrm rot="19250020" flipH="1">
                    <a:off x="105490" y="-361226"/>
                    <a:ext cx="6163915" cy="2526891"/>
                  </a:xfrm>
                  <a:custGeom>
                    <a:avLst/>
                    <a:gdLst>
                      <a:gd name="connsiteX0" fmla="*/ 0 w 5250426"/>
                      <a:gd name="connsiteY0" fmla="*/ 2526891 h 2526891"/>
                      <a:gd name="connsiteX1" fmla="*/ 904567 w 5250426"/>
                      <a:gd name="connsiteY1" fmla="*/ 1986117 h 2526891"/>
                      <a:gd name="connsiteX2" fmla="*/ 2153264 w 5250426"/>
                      <a:gd name="connsiteY2" fmla="*/ 2222091 h 2526891"/>
                      <a:gd name="connsiteX3" fmla="*/ 3018503 w 5250426"/>
                      <a:gd name="connsiteY3" fmla="*/ 1150375 h 2526891"/>
                      <a:gd name="connsiteX4" fmla="*/ 4680155 w 5250426"/>
                      <a:gd name="connsiteY4" fmla="*/ 707923 h 2526891"/>
                      <a:gd name="connsiteX5" fmla="*/ 5250426 w 5250426"/>
                      <a:gd name="connsiteY5" fmla="*/ 0 h 2526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50426" h="2526891">
                        <a:moveTo>
                          <a:pt x="0" y="2526891"/>
                        </a:moveTo>
                        <a:cubicBezTo>
                          <a:pt x="272845" y="2281904"/>
                          <a:pt x="545690" y="2036917"/>
                          <a:pt x="904567" y="1986117"/>
                        </a:cubicBezTo>
                        <a:cubicBezTo>
                          <a:pt x="1263444" y="1935317"/>
                          <a:pt x="1800941" y="2361381"/>
                          <a:pt x="2153264" y="2222091"/>
                        </a:cubicBezTo>
                        <a:cubicBezTo>
                          <a:pt x="2505587" y="2082801"/>
                          <a:pt x="2597355" y="1402736"/>
                          <a:pt x="3018503" y="1150375"/>
                        </a:cubicBezTo>
                        <a:cubicBezTo>
                          <a:pt x="3439651" y="898014"/>
                          <a:pt x="4308168" y="899652"/>
                          <a:pt x="4680155" y="707923"/>
                        </a:cubicBezTo>
                        <a:cubicBezTo>
                          <a:pt x="5052142" y="516194"/>
                          <a:pt x="5109497" y="77019"/>
                          <a:pt x="5250426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94C8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7" name="任意多边形: 形状 16"/>
                  <p:cNvSpPr/>
                  <p:nvPr/>
                </p:nvSpPr>
                <p:spPr>
                  <a:xfrm>
                    <a:off x="0" y="-23740"/>
                    <a:ext cx="5761973" cy="2303478"/>
                  </a:xfrm>
                  <a:custGeom>
                    <a:avLst/>
                    <a:gdLst>
                      <a:gd name="connsiteX0" fmla="*/ 0 w 5250426"/>
                      <a:gd name="connsiteY0" fmla="*/ 2526891 h 2526891"/>
                      <a:gd name="connsiteX1" fmla="*/ 904567 w 5250426"/>
                      <a:gd name="connsiteY1" fmla="*/ 1986117 h 2526891"/>
                      <a:gd name="connsiteX2" fmla="*/ 2153264 w 5250426"/>
                      <a:gd name="connsiteY2" fmla="*/ 2222091 h 2526891"/>
                      <a:gd name="connsiteX3" fmla="*/ 3018503 w 5250426"/>
                      <a:gd name="connsiteY3" fmla="*/ 1150375 h 2526891"/>
                      <a:gd name="connsiteX4" fmla="*/ 4680155 w 5250426"/>
                      <a:gd name="connsiteY4" fmla="*/ 707923 h 2526891"/>
                      <a:gd name="connsiteX5" fmla="*/ 5250426 w 5250426"/>
                      <a:gd name="connsiteY5" fmla="*/ 0 h 25268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250426" h="2526891">
                        <a:moveTo>
                          <a:pt x="0" y="2526891"/>
                        </a:moveTo>
                        <a:cubicBezTo>
                          <a:pt x="272845" y="2281904"/>
                          <a:pt x="545690" y="2036917"/>
                          <a:pt x="904567" y="1986117"/>
                        </a:cubicBezTo>
                        <a:cubicBezTo>
                          <a:pt x="1263444" y="1935317"/>
                          <a:pt x="1800941" y="2361381"/>
                          <a:pt x="2153264" y="2222091"/>
                        </a:cubicBezTo>
                        <a:cubicBezTo>
                          <a:pt x="2505587" y="2082801"/>
                          <a:pt x="2597355" y="1402736"/>
                          <a:pt x="3018503" y="1150375"/>
                        </a:cubicBezTo>
                        <a:cubicBezTo>
                          <a:pt x="3439651" y="898014"/>
                          <a:pt x="4308168" y="899652"/>
                          <a:pt x="4680155" y="707923"/>
                        </a:cubicBezTo>
                        <a:cubicBezTo>
                          <a:pt x="5052142" y="516194"/>
                          <a:pt x="5109497" y="77019"/>
                          <a:pt x="5250426" y="0"/>
                        </a:cubicBezTo>
                      </a:path>
                    </a:pathLst>
                  </a:custGeom>
                  <a:noFill/>
                  <a:ln w="19050">
                    <a:solidFill>
                      <a:srgbClr val="B3D9D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5" name="任意多边形: 形状 14"/>
                <p:cNvSpPr/>
                <p:nvPr/>
              </p:nvSpPr>
              <p:spPr>
                <a:xfrm>
                  <a:off x="7951" y="15903"/>
                  <a:ext cx="5406887" cy="1511192"/>
                </a:xfrm>
                <a:custGeom>
                  <a:avLst/>
                  <a:gdLst>
                    <a:gd name="connsiteX0" fmla="*/ 0 w 5406887"/>
                    <a:gd name="connsiteY0" fmla="*/ 1160890 h 1511192"/>
                    <a:gd name="connsiteX1" fmla="*/ 485030 w 5406887"/>
                    <a:gd name="connsiteY1" fmla="*/ 1510747 h 1511192"/>
                    <a:gd name="connsiteX2" fmla="*/ 890546 w 5406887"/>
                    <a:gd name="connsiteY2" fmla="*/ 1097280 h 1511192"/>
                    <a:gd name="connsiteX3" fmla="*/ 1542553 w 5406887"/>
                    <a:gd name="connsiteY3" fmla="*/ 1049572 h 1511192"/>
                    <a:gd name="connsiteX4" fmla="*/ 2345635 w 5406887"/>
                    <a:gd name="connsiteY4" fmla="*/ 731520 h 1511192"/>
                    <a:gd name="connsiteX5" fmla="*/ 3283889 w 5406887"/>
                    <a:gd name="connsiteY5" fmla="*/ 1152939 h 1511192"/>
                    <a:gd name="connsiteX6" fmla="*/ 4094922 w 5406887"/>
                    <a:gd name="connsiteY6" fmla="*/ 659958 h 1511192"/>
                    <a:gd name="connsiteX7" fmla="*/ 4826442 w 5406887"/>
                    <a:gd name="connsiteY7" fmla="*/ 564542 h 1511192"/>
                    <a:gd name="connsiteX8" fmla="*/ 5406887 w 5406887"/>
                    <a:gd name="connsiteY8" fmla="*/ 0 h 1511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06887" h="1511192">
                      <a:moveTo>
                        <a:pt x="0" y="1160890"/>
                      </a:moveTo>
                      <a:cubicBezTo>
                        <a:pt x="168303" y="1341119"/>
                        <a:pt x="336606" y="1521349"/>
                        <a:pt x="485030" y="1510747"/>
                      </a:cubicBezTo>
                      <a:cubicBezTo>
                        <a:pt x="633454" y="1500145"/>
                        <a:pt x="714292" y="1174142"/>
                        <a:pt x="890546" y="1097280"/>
                      </a:cubicBezTo>
                      <a:cubicBezTo>
                        <a:pt x="1066800" y="1020418"/>
                        <a:pt x="1300038" y="1110532"/>
                        <a:pt x="1542553" y="1049572"/>
                      </a:cubicBezTo>
                      <a:cubicBezTo>
                        <a:pt x="1785068" y="988612"/>
                        <a:pt x="2055412" y="714292"/>
                        <a:pt x="2345635" y="731520"/>
                      </a:cubicBezTo>
                      <a:cubicBezTo>
                        <a:pt x="2635858" y="748748"/>
                        <a:pt x="2992341" y="1164866"/>
                        <a:pt x="3283889" y="1152939"/>
                      </a:cubicBezTo>
                      <a:cubicBezTo>
                        <a:pt x="3575437" y="1141012"/>
                        <a:pt x="3837830" y="758024"/>
                        <a:pt x="4094922" y="659958"/>
                      </a:cubicBezTo>
                      <a:cubicBezTo>
                        <a:pt x="4352014" y="561892"/>
                        <a:pt x="4607781" y="674535"/>
                        <a:pt x="4826442" y="564542"/>
                      </a:cubicBezTo>
                      <a:cubicBezTo>
                        <a:pt x="5045103" y="454549"/>
                        <a:pt x="5294244" y="41082"/>
                        <a:pt x="5406887" y="0"/>
                      </a:cubicBezTo>
                    </a:path>
                  </a:pathLst>
                </a:custGeom>
                <a:noFill/>
                <a:ln w="190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" name="矩形 1"/>
              <p:cNvSpPr/>
              <p:nvPr/>
            </p:nvSpPr>
            <p:spPr>
              <a:xfrm>
                <a:off x="914400" y="1178625"/>
                <a:ext cx="9836727" cy="5204618"/>
              </a:xfrm>
              <a:prstGeom prst="rect">
                <a:avLst/>
              </a:pr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1966042" y="2167861"/>
            <a:ext cx="8259915" cy="2966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点击此处文本框编辑更改文本内容。点击此处文本框编辑更改文本内容。点击此处文本框编辑更改文本内容。点击此处文本框编辑更改文本内容。点击此处文本框编辑更改文本内容。</a:t>
            </a:r>
            <a:endParaRPr lang="en-US" altLang="zh-CN" sz="14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点击此处文本框编辑更改文本内容。点击此处文本框编辑更改文本内容。点击此处文本框编辑更改文本内容。点击此处文本框编辑更改文本内容。点击此处文本框编辑更改文本内容。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点击此处文本框编辑更改文本内容。点击此处文本框编辑更改文本内容。点击此处文本框编辑更改文本内容。点击此处文本框编辑更改文本内容。点击此处文本框编辑更改文本内容。</a:t>
            </a:r>
            <a:endParaRPr lang="en-US" altLang="zh-CN" sz="14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点击此处文本框编辑更、改文本内容。点击此处文本框编辑更改文本内容。点击此处文本框编辑更改文本内容。点击此处文本框编辑更改文本内容。点击此处文本框编辑更改文本内容。</a:t>
            </a:r>
            <a:endParaRPr lang="en-US" altLang="zh-CN" sz="14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</a:t>
            </a:r>
            <a:endParaRPr lang="en-US" altLang="zh-CN" sz="1400" dirty="0">
              <a:solidFill>
                <a:srgbClr val="94C8A2"/>
              </a:solidFill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376043" y="1289947"/>
            <a:ext cx="3917353" cy="669789"/>
            <a:chOff x="1532229" y="2164424"/>
            <a:chExt cx="3233942" cy="669789"/>
          </a:xfrm>
        </p:grpSpPr>
        <p:sp>
          <p:nvSpPr>
            <p:cNvPr id="20" name="文本框 19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2" y="4501463"/>
            <a:ext cx="2381385" cy="2356537"/>
            <a:chOff x="-1" y="5152256"/>
            <a:chExt cx="1723730" cy="1705744"/>
          </a:xfrm>
        </p:grpSpPr>
        <p:sp>
          <p:nvSpPr>
            <p:cNvPr id="32" name="任意多边形: 形状 31"/>
            <p:cNvSpPr/>
            <p:nvPr/>
          </p:nvSpPr>
          <p:spPr>
            <a:xfrm>
              <a:off x="-1" y="5152256"/>
              <a:ext cx="1723730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-1" y="5399159"/>
              <a:ext cx="1470991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0" y="5632016"/>
              <a:ext cx="1106931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646955" y="-23741"/>
            <a:ext cx="254504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804718" y="2875980"/>
            <a:ext cx="7958579" cy="1200329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600" normalizeH="0" baseline="0" noProof="0" dirty="0">
                <a:ln>
                  <a:noFill/>
                </a:ln>
                <a:solidFill>
                  <a:srgbClr val="459982"/>
                </a:solidFill>
                <a:effectLst/>
                <a:uLnTx/>
                <a:uFillTx/>
                <a:latin typeface="锐字真言体免费商用" panose="02010600030101010101" pitchFamily="2" charset="-122"/>
                <a:ea typeface="锐字真言体免费商用" panose="02010600030101010101" pitchFamily="2" charset="-122"/>
                <a:cs typeface="+mn-cs"/>
              </a:rPr>
              <a:t>感谢你的观看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-1" y="-304754"/>
            <a:ext cx="5486757" cy="2359023"/>
            <a:chOff x="0" y="-361226"/>
            <a:chExt cx="6269405" cy="2640964"/>
          </a:xfrm>
        </p:grpSpPr>
        <p:sp>
          <p:nvSpPr>
            <p:cNvPr id="17" name="任意多边形: 形状 16"/>
            <p:cNvSpPr/>
            <p:nvPr/>
          </p:nvSpPr>
          <p:spPr>
            <a:xfrm rot="19250020" flipH="1">
              <a:off x="105490" y="-361226"/>
              <a:ext cx="6163915" cy="2526891"/>
            </a:xfrm>
            <a:custGeom>
              <a:avLst/>
              <a:gdLst>
                <a:gd name="connsiteX0" fmla="*/ 0 w 5250426"/>
                <a:gd name="connsiteY0" fmla="*/ 2526891 h 2526891"/>
                <a:gd name="connsiteX1" fmla="*/ 904567 w 5250426"/>
                <a:gd name="connsiteY1" fmla="*/ 1986117 h 2526891"/>
                <a:gd name="connsiteX2" fmla="*/ 2153264 w 5250426"/>
                <a:gd name="connsiteY2" fmla="*/ 2222091 h 2526891"/>
                <a:gd name="connsiteX3" fmla="*/ 3018503 w 5250426"/>
                <a:gd name="connsiteY3" fmla="*/ 1150375 h 2526891"/>
                <a:gd name="connsiteX4" fmla="*/ 4680155 w 5250426"/>
                <a:gd name="connsiteY4" fmla="*/ 707923 h 2526891"/>
                <a:gd name="connsiteX5" fmla="*/ 5250426 w 5250426"/>
                <a:gd name="connsiteY5" fmla="*/ 0 h 252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0426" h="2526891">
                  <a:moveTo>
                    <a:pt x="0" y="2526891"/>
                  </a:moveTo>
                  <a:cubicBezTo>
                    <a:pt x="272845" y="2281904"/>
                    <a:pt x="545690" y="2036917"/>
                    <a:pt x="904567" y="1986117"/>
                  </a:cubicBezTo>
                  <a:cubicBezTo>
                    <a:pt x="1263444" y="1935317"/>
                    <a:pt x="1800941" y="2361381"/>
                    <a:pt x="2153264" y="2222091"/>
                  </a:cubicBezTo>
                  <a:cubicBezTo>
                    <a:pt x="2505587" y="2082801"/>
                    <a:pt x="2597355" y="1402736"/>
                    <a:pt x="3018503" y="1150375"/>
                  </a:cubicBezTo>
                  <a:cubicBezTo>
                    <a:pt x="3439651" y="898014"/>
                    <a:pt x="4308168" y="899652"/>
                    <a:pt x="4680155" y="707923"/>
                  </a:cubicBezTo>
                  <a:cubicBezTo>
                    <a:pt x="5052142" y="516194"/>
                    <a:pt x="5109497" y="77019"/>
                    <a:pt x="5250426" y="0"/>
                  </a:cubicBezTo>
                </a:path>
              </a:pathLst>
            </a:custGeom>
            <a:noFill/>
            <a:ln w="19050">
              <a:solidFill>
                <a:srgbClr val="94C8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任意多边形: 形状 19"/>
            <p:cNvSpPr/>
            <p:nvPr/>
          </p:nvSpPr>
          <p:spPr>
            <a:xfrm>
              <a:off x="0" y="-23740"/>
              <a:ext cx="5761973" cy="2303478"/>
            </a:xfrm>
            <a:custGeom>
              <a:avLst/>
              <a:gdLst>
                <a:gd name="connsiteX0" fmla="*/ 0 w 5250426"/>
                <a:gd name="connsiteY0" fmla="*/ 2526891 h 2526891"/>
                <a:gd name="connsiteX1" fmla="*/ 904567 w 5250426"/>
                <a:gd name="connsiteY1" fmla="*/ 1986117 h 2526891"/>
                <a:gd name="connsiteX2" fmla="*/ 2153264 w 5250426"/>
                <a:gd name="connsiteY2" fmla="*/ 2222091 h 2526891"/>
                <a:gd name="connsiteX3" fmla="*/ 3018503 w 5250426"/>
                <a:gd name="connsiteY3" fmla="*/ 1150375 h 2526891"/>
                <a:gd name="connsiteX4" fmla="*/ 4680155 w 5250426"/>
                <a:gd name="connsiteY4" fmla="*/ 707923 h 2526891"/>
                <a:gd name="connsiteX5" fmla="*/ 5250426 w 5250426"/>
                <a:gd name="connsiteY5" fmla="*/ 0 h 2526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50426" h="2526891">
                  <a:moveTo>
                    <a:pt x="0" y="2526891"/>
                  </a:moveTo>
                  <a:cubicBezTo>
                    <a:pt x="272845" y="2281904"/>
                    <a:pt x="545690" y="2036917"/>
                    <a:pt x="904567" y="1986117"/>
                  </a:cubicBezTo>
                  <a:cubicBezTo>
                    <a:pt x="1263444" y="1935317"/>
                    <a:pt x="1800941" y="2361381"/>
                    <a:pt x="2153264" y="2222091"/>
                  </a:cubicBezTo>
                  <a:cubicBezTo>
                    <a:pt x="2505587" y="2082801"/>
                    <a:pt x="2597355" y="1402736"/>
                    <a:pt x="3018503" y="1150375"/>
                  </a:cubicBezTo>
                  <a:cubicBezTo>
                    <a:pt x="3439651" y="898014"/>
                    <a:pt x="4308168" y="899652"/>
                    <a:pt x="4680155" y="707923"/>
                  </a:cubicBezTo>
                  <a:cubicBezTo>
                    <a:pt x="5052142" y="516194"/>
                    <a:pt x="5109497" y="77019"/>
                    <a:pt x="5250426" y="0"/>
                  </a:cubicBezTo>
                </a:path>
              </a:pathLst>
            </a:custGeom>
            <a:noFill/>
            <a:ln w="19050">
              <a:solidFill>
                <a:srgbClr val="B3D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541510" y="4003973"/>
            <a:ext cx="6484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教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学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说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课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通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用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P </a:t>
            </a:r>
            <a:r>
              <a:rPr kumimoji="0" lang="en-US" altLang="zh-CN" sz="2000" b="1" i="0" u="none" strike="noStrike" kern="1200" cap="none" spc="300" normalizeH="0" baseline="0" noProof="0" dirty="0" err="1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P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 T 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模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 </a:t>
            </a: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板 </a:t>
            </a:r>
            <a:r>
              <a:rPr kumimoji="0" lang="en-US" altLang="zh-CN" sz="2000" b="1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|</a:t>
            </a:r>
            <a:endParaRPr kumimoji="0" lang="zh-CN" altLang="en-US" sz="2000" b="1" i="0" u="none" strike="noStrike" kern="1200" cap="none" spc="300" normalizeH="0" baseline="0" noProof="0" dirty="0">
              <a:ln>
                <a:noFill/>
              </a:ln>
              <a:solidFill>
                <a:srgbClr val="94C8A2"/>
              </a:solidFill>
              <a:effectLst/>
              <a:uLnTx/>
              <a:uFillTx/>
              <a:latin typeface="思源黑体 Normal" panose="020B0400000000000000" pitchFamily="34" charset="-122"/>
              <a:ea typeface="思源黑体 Normal" panose="020B0400000000000000" pitchFamily="3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36754" y="2448937"/>
            <a:ext cx="6894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300" normalizeH="0" baseline="0" noProof="0" dirty="0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锐字真言体免费商用" panose="02010600030101010101" pitchFamily="2" charset="-122"/>
                <a:ea typeface="锐字真言体免费商用" panose="02010600030101010101" pitchFamily="2" charset="-122"/>
                <a:cs typeface="+mn-cs"/>
              </a:rPr>
              <a:t>T H A N K S   Y O U</a:t>
            </a:r>
            <a:endParaRPr kumimoji="0" lang="zh-CN" altLang="en-US" sz="2400" b="0" i="0" u="none" strike="noStrike" kern="1200" cap="none" spc="300" normalizeH="0" baseline="0" noProof="0" dirty="0">
              <a:ln>
                <a:noFill/>
              </a:ln>
              <a:solidFill>
                <a:srgbClr val="94C8A2"/>
              </a:solidFill>
              <a:effectLst/>
              <a:uLnTx/>
              <a:uFillTx/>
              <a:latin typeface="锐字真言体免费商用" panose="02010600030101010101" pitchFamily="2" charset="-122"/>
              <a:ea typeface="锐字真言体免费商用" panose="02010600030101010101" pitchFamily="2" charset="-122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2" name="任意多边形: 形状 11"/>
          <p:cNvSpPr/>
          <p:nvPr/>
        </p:nvSpPr>
        <p:spPr>
          <a:xfrm>
            <a:off x="7951" y="15903"/>
            <a:ext cx="5406887" cy="1511192"/>
          </a:xfrm>
          <a:custGeom>
            <a:avLst/>
            <a:gdLst>
              <a:gd name="connsiteX0" fmla="*/ 0 w 5406887"/>
              <a:gd name="connsiteY0" fmla="*/ 1160890 h 1511192"/>
              <a:gd name="connsiteX1" fmla="*/ 485030 w 5406887"/>
              <a:gd name="connsiteY1" fmla="*/ 1510747 h 1511192"/>
              <a:gd name="connsiteX2" fmla="*/ 890546 w 5406887"/>
              <a:gd name="connsiteY2" fmla="*/ 1097280 h 1511192"/>
              <a:gd name="connsiteX3" fmla="*/ 1542553 w 5406887"/>
              <a:gd name="connsiteY3" fmla="*/ 1049572 h 1511192"/>
              <a:gd name="connsiteX4" fmla="*/ 2345635 w 5406887"/>
              <a:gd name="connsiteY4" fmla="*/ 731520 h 1511192"/>
              <a:gd name="connsiteX5" fmla="*/ 3283889 w 5406887"/>
              <a:gd name="connsiteY5" fmla="*/ 1152939 h 1511192"/>
              <a:gd name="connsiteX6" fmla="*/ 4094922 w 5406887"/>
              <a:gd name="connsiteY6" fmla="*/ 659958 h 1511192"/>
              <a:gd name="connsiteX7" fmla="*/ 4826442 w 5406887"/>
              <a:gd name="connsiteY7" fmla="*/ 564542 h 1511192"/>
              <a:gd name="connsiteX8" fmla="*/ 5406887 w 5406887"/>
              <a:gd name="connsiteY8" fmla="*/ 0 h 1511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06887" h="1511192">
                <a:moveTo>
                  <a:pt x="0" y="1160890"/>
                </a:moveTo>
                <a:cubicBezTo>
                  <a:pt x="168303" y="1341119"/>
                  <a:pt x="336606" y="1521349"/>
                  <a:pt x="485030" y="1510747"/>
                </a:cubicBezTo>
                <a:cubicBezTo>
                  <a:pt x="633454" y="1500145"/>
                  <a:pt x="714292" y="1174142"/>
                  <a:pt x="890546" y="1097280"/>
                </a:cubicBezTo>
                <a:cubicBezTo>
                  <a:pt x="1066800" y="1020418"/>
                  <a:pt x="1300038" y="1110532"/>
                  <a:pt x="1542553" y="1049572"/>
                </a:cubicBezTo>
                <a:cubicBezTo>
                  <a:pt x="1785068" y="988612"/>
                  <a:pt x="2055412" y="714292"/>
                  <a:pt x="2345635" y="731520"/>
                </a:cubicBezTo>
                <a:cubicBezTo>
                  <a:pt x="2635858" y="748748"/>
                  <a:pt x="2992341" y="1164866"/>
                  <a:pt x="3283889" y="1152939"/>
                </a:cubicBezTo>
                <a:cubicBezTo>
                  <a:pt x="3575437" y="1141012"/>
                  <a:pt x="3837830" y="758024"/>
                  <a:pt x="4094922" y="659958"/>
                </a:cubicBezTo>
                <a:cubicBezTo>
                  <a:pt x="4352014" y="561892"/>
                  <a:pt x="4607781" y="674535"/>
                  <a:pt x="4826442" y="564542"/>
                </a:cubicBezTo>
                <a:cubicBezTo>
                  <a:pt x="5045103" y="454549"/>
                  <a:pt x="5294244" y="41082"/>
                  <a:pt x="5406887" y="0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32424" y="5390029"/>
            <a:ext cx="26605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300" normalizeH="0" baseline="0" noProof="0" dirty="0">
                <a:ln>
                  <a:noFill/>
                </a:ln>
                <a:solidFill>
                  <a:srgbClr val="45998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cs typeface="+mn-cs"/>
              </a:rPr>
              <a:t>讲师：吾小饰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  <p:bldP spid="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4593" y="4889014"/>
            <a:ext cx="2002292" cy="1968986"/>
            <a:chOff x="-10868" y="5152256"/>
            <a:chExt cx="1734597" cy="1705744"/>
          </a:xfrm>
        </p:grpSpPr>
        <p:sp>
          <p:nvSpPr>
            <p:cNvPr id="32" name="任意多边形: 形状 31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: 形状 29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86471" y="452495"/>
            <a:ext cx="2381385" cy="1145982"/>
            <a:chOff x="6849874" y="615502"/>
            <a:chExt cx="2381385" cy="1145982"/>
          </a:xfrm>
        </p:grpSpPr>
        <p:sp>
          <p:nvSpPr>
            <p:cNvPr id="11" name="文本框 10"/>
            <p:cNvSpPr txBox="1"/>
            <p:nvPr/>
          </p:nvSpPr>
          <p:spPr>
            <a:xfrm>
              <a:off x="6849874" y="615502"/>
              <a:ext cx="2381385" cy="830997"/>
            </a:xfrm>
            <a:prstGeom prst="rect">
              <a:avLst/>
            </a:prstGeom>
            <a:noFill/>
            <a:effectLst>
              <a:outerShdw dist="50800" algn="ctr" rotWithShape="0">
                <a:srgbClr val="94C8A2"/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目录</a:t>
              </a: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6860546" y="1392152"/>
              <a:ext cx="23707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pc="300" dirty="0">
                  <a:solidFill>
                    <a:srgbClr val="94C8A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contents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664570" y="5660413"/>
            <a:ext cx="2527430" cy="1190732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rgbClr val="94C8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rgbClr val="B3D9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32981" y="2020963"/>
            <a:ext cx="5495400" cy="829116"/>
            <a:chOff x="771501" y="1989125"/>
            <a:chExt cx="4536687" cy="829116"/>
          </a:xfrm>
        </p:grpSpPr>
        <p:sp>
          <p:nvSpPr>
            <p:cNvPr id="24" name="文本框 23"/>
            <p:cNvSpPr txBox="1"/>
            <p:nvPr/>
          </p:nvSpPr>
          <p:spPr>
            <a:xfrm>
              <a:off x="771501" y="1989125"/>
              <a:ext cx="4536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01.  </a:t>
              </a:r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89100" y="2479687"/>
              <a:ext cx="3401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4C8A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6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32981" y="3109975"/>
            <a:ext cx="5495400" cy="829116"/>
            <a:chOff x="771501" y="1989125"/>
            <a:chExt cx="4536687" cy="829116"/>
          </a:xfrm>
        </p:grpSpPr>
        <p:sp>
          <p:nvSpPr>
            <p:cNvPr id="27" name="文本框 26"/>
            <p:cNvSpPr txBox="1"/>
            <p:nvPr/>
          </p:nvSpPr>
          <p:spPr>
            <a:xfrm>
              <a:off x="771501" y="1989125"/>
              <a:ext cx="4536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02.  </a:t>
              </a:r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89100" y="2479687"/>
              <a:ext cx="3401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4C8A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6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32981" y="4248092"/>
            <a:ext cx="5495400" cy="829116"/>
            <a:chOff x="771501" y="1989125"/>
            <a:chExt cx="4536687" cy="829116"/>
          </a:xfrm>
        </p:grpSpPr>
        <p:sp>
          <p:nvSpPr>
            <p:cNvPr id="33" name="文本框 32"/>
            <p:cNvSpPr txBox="1"/>
            <p:nvPr/>
          </p:nvSpPr>
          <p:spPr>
            <a:xfrm>
              <a:off x="771501" y="1989125"/>
              <a:ext cx="4536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03.  </a:t>
              </a:r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789100" y="2479687"/>
              <a:ext cx="3401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4C8A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6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32981" y="5302541"/>
            <a:ext cx="5495400" cy="829116"/>
            <a:chOff x="771501" y="1989125"/>
            <a:chExt cx="4536687" cy="829116"/>
          </a:xfrm>
        </p:grpSpPr>
        <p:sp>
          <p:nvSpPr>
            <p:cNvPr id="36" name="文本框 35"/>
            <p:cNvSpPr txBox="1"/>
            <p:nvPr/>
          </p:nvSpPr>
          <p:spPr>
            <a:xfrm>
              <a:off x="771501" y="1989125"/>
              <a:ext cx="45366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04.  </a:t>
              </a:r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789100" y="2479687"/>
              <a:ext cx="34011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4C8A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6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39" name="组合 38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41" name="任意多边形: 形状 40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任意多边形: 形状 39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885405" y="-23741"/>
            <a:ext cx="230659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66988" y="3438093"/>
            <a:ext cx="7335320" cy="923330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请在此处输入标题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89538" y="4321311"/>
            <a:ext cx="58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please put you text here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605910" y="4783224"/>
            <a:ext cx="6618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5998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20821" y="2220451"/>
            <a:ext cx="1988882" cy="1015663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01.</a:t>
            </a:r>
            <a:endParaRPr lang="zh-CN" altLang="en-US" sz="6000" spc="600" dirty="0">
              <a:solidFill>
                <a:srgbClr val="459982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-4593" y="4889014"/>
            <a:ext cx="2002292" cy="1968986"/>
            <a:chOff x="-10868" y="5152256"/>
            <a:chExt cx="1734597" cy="1705744"/>
          </a:xfrm>
        </p:grpSpPr>
        <p:sp>
          <p:nvSpPr>
            <p:cNvPr id="33" name="任意多边形: 形状 32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: 形状 33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37" name="组合 36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39" name="任意多边形: 形状 38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任意多边形: 形状 37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19" name="文本框 18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" t="23241" r="-219" b="1741"/>
          <a:stretch>
            <a:fillRect/>
          </a:stretch>
        </p:blipFill>
        <p:spPr>
          <a:xfrm>
            <a:off x="1315994" y="1693434"/>
            <a:ext cx="2065242" cy="2065242"/>
          </a:xfrm>
          <a:prstGeom prst="rect">
            <a:avLst/>
          </a:prstGeom>
        </p:spPr>
      </p:pic>
      <p:grpSp>
        <p:nvGrpSpPr>
          <p:cNvPr id="52" name="组合 51"/>
          <p:cNvGrpSpPr/>
          <p:nvPr/>
        </p:nvGrpSpPr>
        <p:grpSpPr>
          <a:xfrm>
            <a:off x="2200452" y="4194293"/>
            <a:ext cx="3793502" cy="602694"/>
            <a:chOff x="2200452" y="4194293"/>
            <a:chExt cx="3793502" cy="602694"/>
          </a:xfrm>
        </p:grpSpPr>
        <p:grpSp>
          <p:nvGrpSpPr>
            <p:cNvPr id="5" name="组合 4"/>
            <p:cNvGrpSpPr/>
            <p:nvPr/>
          </p:nvGrpSpPr>
          <p:grpSpPr>
            <a:xfrm>
              <a:off x="2200452" y="4194293"/>
              <a:ext cx="603928" cy="602694"/>
              <a:chOff x="6530449" y="2576865"/>
              <a:chExt cx="751508" cy="749972"/>
            </a:xfrm>
          </p:grpSpPr>
          <p:sp>
            <p:nvSpPr>
              <p:cNvPr id="21" name="Oval 5"/>
              <p:cNvSpPr>
                <a:spLocks noChangeArrowheads="1"/>
              </p:cNvSpPr>
              <p:nvPr/>
            </p:nvSpPr>
            <p:spPr bwMode="auto">
              <a:xfrm>
                <a:off x="6530449" y="2576865"/>
                <a:ext cx="751508" cy="749972"/>
              </a:xfrm>
              <a:prstGeom prst="roundRect">
                <a:avLst>
                  <a:gd name="adj" fmla="val 34275"/>
                </a:avLst>
              </a:prstGeom>
              <a:solidFill>
                <a:srgbClr val="459982"/>
              </a:solidFill>
              <a:ln>
                <a:noFill/>
              </a:ln>
              <a:effectLst>
                <a:outerShdw dist="63500" algn="l" rotWithShape="0">
                  <a:srgbClr val="94C8A2"/>
                </a:outerShdw>
              </a:effectLst>
            </p:spPr>
            <p:txBody>
              <a:bodyPr anchor="ctr"/>
              <a:lstStyle>
                <a:lvl1pPr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z="2400" spc="600" dirty="0">
                  <a:solidFill>
                    <a:schemeClr val="bg1"/>
                  </a:solidFill>
                  <a:latin typeface="BOXING" pitchFamily="2" charset="0"/>
                  <a:ea typeface="思源宋体 CN Heavy" panose="02020900000000000000" charset="-122"/>
                </a:endParaRPr>
              </a:p>
            </p:txBody>
          </p:sp>
          <p:sp>
            <p:nvSpPr>
              <p:cNvPr id="4" name="Freeform 34"/>
              <p:cNvSpPr/>
              <p:nvPr/>
            </p:nvSpPr>
            <p:spPr bwMode="auto">
              <a:xfrm>
                <a:off x="6753009" y="2711344"/>
                <a:ext cx="306388" cy="481013"/>
              </a:xfrm>
              <a:custGeom>
                <a:avLst/>
                <a:gdLst>
                  <a:gd name="T0" fmla="*/ 70 w 82"/>
                  <a:gd name="T1" fmla="*/ 51 h 128"/>
                  <a:gd name="T2" fmla="*/ 41 w 82"/>
                  <a:gd name="T3" fmla="*/ 0 h 128"/>
                  <a:gd name="T4" fmla="*/ 12 w 82"/>
                  <a:gd name="T5" fmla="*/ 51 h 128"/>
                  <a:gd name="T6" fmla="*/ 0 w 82"/>
                  <a:gd name="T7" fmla="*/ 84 h 128"/>
                  <a:gd name="T8" fmla="*/ 41 w 82"/>
                  <a:gd name="T9" fmla="*/ 128 h 128"/>
                  <a:gd name="T10" fmla="*/ 82 w 82"/>
                  <a:gd name="T11" fmla="*/ 84 h 128"/>
                  <a:gd name="T12" fmla="*/ 70 w 82"/>
                  <a:gd name="T13" fmla="*/ 5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128">
                    <a:moveTo>
                      <a:pt x="70" y="51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7" y="58"/>
                      <a:pt x="0" y="75"/>
                      <a:pt x="0" y="84"/>
                    </a:cubicBezTo>
                    <a:cubicBezTo>
                      <a:pt x="0" y="108"/>
                      <a:pt x="18" y="128"/>
                      <a:pt x="41" y="128"/>
                    </a:cubicBezTo>
                    <a:cubicBezTo>
                      <a:pt x="64" y="128"/>
                      <a:pt x="82" y="108"/>
                      <a:pt x="82" y="84"/>
                    </a:cubicBezTo>
                    <a:cubicBezTo>
                      <a:pt x="82" y="75"/>
                      <a:pt x="75" y="58"/>
                      <a:pt x="70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3026940" y="4205671"/>
              <a:ext cx="2967014" cy="59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200452" y="5442738"/>
            <a:ext cx="3793502" cy="602694"/>
            <a:chOff x="2200452" y="5442738"/>
            <a:chExt cx="3793502" cy="602694"/>
          </a:xfrm>
        </p:grpSpPr>
        <p:grpSp>
          <p:nvGrpSpPr>
            <p:cNvPr id="7" name="组合 6"/>
            <p:cNvGrpSpPr/>
            <p:nvPr/>
          </p:nvGrpSpPr>
          <p:grpSpPr>
            <a:xfrm>
              <a:off x="2200452" y="5442738"/>
              <a:ext cx="603928" cy="602694"/>
              <a:chOff x="5547584" y="4534315"/>
              <a:chExt cx="751508" cy="749972"/>
            </a:xfrm>
          </p:grpSpPr>
          <p:sp>
            <p:nvSpPr>
              <p:cNvPr id="28" name="Oval 5"/>
              <p:cNvSpPr>
                <a:spLocks noChangeArrowheads="1"/>
              </p:cNvSpPr>
              <p:nvPr/>
            </p:nvSpPr>
            <p:spPr bwMode="auto">
              <a:xfrm>
                <a:off x="5547584" y="4534315"/>
                <a:ext cx="751508" cy="749972"/>
              </a:xfrm>
              <a:prstGeom prst="roundRect">
                <a:avLst>
                  <a:gd name="adj" fmla="val 34275"/>
                </a:avLst>
              </a:prstGeom>
              <a:solidFill>
                <a:srgbClr val="459982"/>
              </a:solidFill>
              <a:ln>
                <a:noFill/>
              </a:ln>
              <a:effectLst>
                <a:outerShdw dist="63500" algn="l" rotWithShape="0">
                  <a:srgbClr val="94C8A2"/>
                </a:outerShdw>
              </a:effectLst>
            </p:spPr>
            <p:txBody>
              <a:bodyPr anchor="ctr"/>
              <a:lstStyle>
                <a:lvl1pPr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z="2400" spc="600" dirty="0">
                  <a:solidFill>
                    <a:schemeClr val="bg1"/>
                  </a:solidFill>
                  <a:latin typeface="BOXING" pitchFamily="2" charset="0"/>
                  <a:ea typeface="思源宋体 CN Heavy" panose="02020900000000000000" charset="-122"/>
                </a:endParaRPr>
              </a:p>
            </p:txBody>
          </p:sp>
          <p:sp>
            <p:nvSpPr>
              <p:cNvPr id="6" name="Freeform 21"/>
              <p:cNvSpPr>
                <a:spLocks noEditPoints="1"/>
              </p:cNvSpPr>
              <p:nvPr/>
            </p:nvSpPr>
            <p:spPr bwMode="auto">
              <a:xfrm>
                <a:off x="5682831" y="4668794"/>
                <a:ext cx="481013" cy="481013"/>
              </a:xfrm>
              <a:custGeom>
                <a:avLst/>
                <a:gdLst>
                  <a:gd name="T0" fmla="*/ 128 w 128"/>
                  <a:gd name="T1" fmla="*/ 114 h 128"/>
                  <a:gd name="T2" fmla="*/ 94 w 128"/>
                  <a:gd name="T3" fmla="*/ 79 h 128"/>
                  <a:gd name="T4" fmla="*/ 102 w 128"/>
                  <a:gd name="T5" fmla="*/ 51 h 128"/>
                  <a:gd name="T6" fmla="*/ 51 w 128"/>
                  <a:gd name="T7" fmla="*/ 0 h 128"/>
                  <a:gd name="T8" fmla="*/ 0 w 128"/>
                  <a:gd name="T9" fmla="*/ 51 h 128"/>
                  <a:gd name="T10" fmla="*/ 51 w 128"/>
                  <a:gd name="T11" fmla="*/ 102 h 128"/>
                  <a:gd name="T12" fmla="*/ 79 w 128"/>
                  <a:gd name="T13" fmla="*/ 94 h 128"/>
                  <a:gd name="T14" fmla="*/ 114 w 128"/>
                  <a:gd name="T15" fmla="*/ 128 h 128"/>
                  <a:gd name="T16" fmla="*/ 128 w 128"/>
                  <a:gd name="T17" fmla="*/ 114 h 128"/>
                  <a:gd name="T18" fmla="*/ 15 w 128"/>
                  <a:gd name="T19" fmla="*/ 51 h 128"/>
                  <a:gd name="T20" fmla="*/ 51 w 128"/>
                  <a:gd name="T21" fmla="*/ 15 h 128"/>
                  <a:gd name="T22" fmla="*/ 88 w 128"/>
                  <a:gd name="T23" fmla="*/ 51 h 128"/>
                  <a:gd name="T24" fmla="*/ 51 w 128"/>
                  <a:gd name="T25" fmla="*/ 88 h 128"/>
                  <a:gd name="T26" fmla="*/ 15 w 128"/>
                  <a:gd name="T27" fmla="*/ 5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8" h="128">
                    <a:moveTo>
                      <a:pt x="128" y="114"/>
                    </a:moveTo>
                    <a:cubicBezTo>
                      <a:pt x="94" y="79"/>
                      <a:pt x="94" y="79"/>
                      <a:pt x="94" y="79"/>
                    </a:cubicBezTo>
                    <a:cubicBezTo>
                      <a:pt x="99" y="71"/>
                      <a:pt x="102" y="62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79"/>
                      <a:pt x="23" y="102"/>
                      <a:pt x="51" y="102"/>
                    </a:cubicBezTo>
                    <a:cubicBezTo>
                      <a:pt x="62" y="102"/>
                      <a:pt x="71" y="99"/>
                      <a:pt x="79" y="94"/>
                    </a:cubicBezTo>
                    <a:cubicBezTo>
                      <a:pt x="114" y="128"/>
                      <a:pt x="114" y="128"/>
                      <a:pt x="114" y="128"/>
                    </a:cubicBezTo>
                    <a:lnTo>
                      <a:pt x="128" y="114"/>
                    </a:lnTo>
                    <a:close/>
                    <a:moveTo>
                      <a:pt x="15" y="51"/>
                    </a:moveTo>
                    <a:cubicBezTo>
                      <a:pt x="15" y="31"/>
                      <a:pt x="31" y="15"/>
                      <a:pt x="51" y="15"/>
                    </a:cubicBezTo>
                    <a:cubicBezTo>
                      <a:pt x="71" y="15"/>
                      <a:pt x="88" y="31"/>
                      <a:pt x="88" y="51"/>
                    </a:cubicBezTo>
                    <a:cubicBezTo>
                      <a:pt x="88" y="71"/>
                      <a:pt x="71" y="88"/>
                      <a:pt x="51" y="88"/>
                    </a:cubicBezTo>
                    <a:cubicBezTo>
                      <a:pt x="31" y="88"/>
                      <a:pt x="15" y="71"/>
                      <a:pt x="15" y="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3026940" y="5442738"/>
              <a:ext cx="2967014" cy="59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981385" y="4194292"/>
            <a:ext cx="3832634" cy="602695"/>
            <a:chOff x="6981385" y="4194292"/>
            <a:chExt cx="3832634" cy="602695"/>
          </a:xfrm>
        </p:grpSpPr>
        <p:grpSp>
          <p:nvGrpSpPr>
            <p:cNvPr id="36" name="组合 35"/>
            <p:cNvGrpSpPr/>
            <p:nvPr/>
          </p:nvGrpSpPr>
          <p:grpSpPr>
            <a:xfrm>
              <a:off x="6981385" y="4194292"/>
              <a:ext cx="603928" cy="602694"/>
              <a:chOff x="3257619" y="4228956"/>
              <a:chExt cx="751508" cy="749972"/>
            </a:xfrm>
          </p:grpSpPr>
          <p:sp>
            <p:nvSpPr>
              <p:cNvPr id="27" name="Oval 5"/>
              <p:cNvSpPr>
                <a:spLocks noChangeArrowheads="1"/>
              </p:cNvSpPr>
              <p:nvPr/>
            </p:nvSpPr>
            <p:spPr bwMode="auto">
              <a:xfrm>
                <a:off x="3257619" y="4228956"/>
                <a:ext cx="751508" cy="749972"/>
              </a:xfrm>
              <a:prstGeom prst="roundRect">
                <a:avLst>
                  <a:gd name="adj" fmla="val 34275"/>
                </a:avLst>
              </a:prstGeom>
              <a:solidFill>
                <a:srgbClr val="459982"/>
              </a:solidFill>
              <a:ln>
                <a:noFill/>
              </a:ln>
              <a:effectLst>
                <a:outerShdw dist="63500" algn="l" rotWithShape="0">
                  <a:srgbClr val="94C8A2"/>
                </a:outerShdw>
              </a:effectLst>
            </p:spPr>
            <p:txBody>
              <a:bodyPr anchor="ctr"/>
              <a:lstStyle>
                <a:lvl1pPr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z="2400" spc="600" dirty="0">
                  <a:solidFill>
                    <a:schemeClr val="bg1"/>
                  </a:solidFill>
                  <a:latin typeface="BOXING" pitchFamily="2" charset="0"/>
                  <a:ea typeface="思源宋体 CN Heavy" panose="02020900000000000000" charset="-122"/>
                </a:endParaRPr>
              </a:p>
            </p:txBody>
          </p:sp>
          <p:sp>
            <p:nvSpPr>
              <p:cNvPr id="35" name="Freeform 156"/>
              <p:cNvSpPr>
                <a:spLocks noEditPoints="1"/>
              </p:cNvSpPr>
              <p:nvPr/>
            </p:nvSpPr>
            <p:spPr bwMode="auto">
              <a:xfrm>
                <a:off x="3407674" y="4418900"/>
                <a:ext cx="481013" cy="412750"/>
              </a:xfrm>
              <a:custGeom>
                <a:avLst/>
                <a:gdLst>
                  <a:gd name="T0" fmla="*/ 64 w 128"/>
                  <a:gd name="T1" fmla="*/ 0 h 110"/>
                  <a:gd name="T2" fmla="*/ 0 w 128"/>
                  <a:gd name="T3" fmla="*/ 49 h 110"/>
                  <a:gd name="T4" fmla="*/ 14 w 128"/>
                  <a:gd name="T5" fmla="*/ 79 h 110"/>
                  <a:gd name="T6" fmla="*/ 9 w 128"/>
                  <a:gd name="T7" fmla="*/ 110 h 110"/>
                  <a:gd name="T8" fmla="*/ 47 w 128"/>
                  <a:gd name="T9" fmla="*/ 96 h 110"/>
                  <a:gd name="T10" fmla="*/ 64 w 128"/>
                  <a:gd name="T11" fmla="*/ 98 h 110"/>
                  <a:gd name="T12" fmla="*/ 128 w 128"/>
                  <a:gd name="T13" fmla="*/ 49 h 110"/>
                  <a:gd name="T14" fmla="*/ 64 w 128"/>
                  <a:gd name="T15" fmla="*/ 0 h 110"/>
                  <a:gd name="T16" fmla="*/ 100 w 128"/>
                  <a:gd name="T17" fmla="*/ 72 h 110"/>
                  <a:gd name="T18" fmla="*/ 84 w 128"/>
                  <a:gd name="T19" fmla="*/ 80 h 110"/>
                  <a:gd name="T20" fmla="*/ 64 w 128"/>
                  <a:gd name="T21" fmla="*/ 83 h 110"/>
                  <a:gd name="T22" fmla="*/ 50 w 128"/>
                  <a:gd name="T23" fmla="*/ 82 h 110"/>
                  <a:gd name="T24" fmla="*/ 45 w 128"/>
                  <a:gd name="T25" fmla="*/ 81 h 110"/>
                  <a:gd name="T26" fmla="*/ 27 w 128"/>
                  <a:gd name="T27" fmla="*/ 88 h 110"/>
                  <a:gd name="T28" fmla="*/ 29 w 128"/>
                  <a:gd name="T29" fmla="*/ 74 h 110"/>
                  <a:gd name="T30" fmla="*/ 24 w 128"/>
                  <a:gd name="T31" fmla="*/ 69 h 110"/>
                  <a:gd name="T32" fmla="*/ 15 w 128"/>
                  <a:gd name="T33" fmla="*/ 49 h 110"/>
                  <a:gd name="T34" fmla="*/ 28 w 128"/>
                  <a:gd name="T35" fmla="*/ 26 h 110"/>
                  <a:gd name="T36" fmla="*/ 44 w 128"/>
                  <a:gd name="T37" fmla="*/ 17 h 110"/>
                  <a:gd name="T38" fmla="*/ 64 w 128"/>
                  <a:gd name="T39" fmla="*/ 14 h 110"/>
                  <a:gd name="T40" fmla="*/ 84 w 128"/>
                  <a:gd name="T41" fmla="*/ 17 h 110"/>
                  <a:gd name="T42" fmla="*/ 100 w 128"/>
                  <a:gd name="T43" fmla="*/ 26 h 110"/>
                  <a:gd name="T44" fmla="*/ 113 w 128"/>
                  <a:gd name="T45" fmla="*/ 49 h 110"/>
                  <a:gd name="T46" fmla="*/ 100 w 128"/>
                  <a:gd name="T47" fmla="*/ 7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8" h="110">
                    <a:moveTo>
                      <a:pt x="64" y="0"/>
                    </a:moveTo>
                    <a:cubicBezTo>
                      <a:pt x="29" y="0"/>
                      <a:pt x="0" y="22"/>
                      <a:pt x="0" y="49"/>
                    </a:cubicBezTo>
                    <a:cubicBezTo>
                      <a:pt x="0" y="60"/>
                      <a:pt x="5" y="71"/>
                      <a:pt x="14" y="79"/>
                    </a:cubicBezTo>
                    <a:cubicBezTo>
                      <a:pt x="9" y="110"/>
                      <a:pt x="9" y="110"/>
                      <a:pt x="9" y="110"/>
                    </a:cubicBezTo>
                    <a:cubicBezTo>
                      <a:pt x="47" y="96"/>
                      <a:pt x="47" y="96"/>
                      <a:pt x="47" y="96"/>
                    </a:cubicBezTo>
                    <a:cubicBezTo>
                      <a:pt x="52" y="97"/>
                      <a:pt x="58" y="98"/>
                      <a:pt x="64" y="98"/>
                    </a:cubicBezTo>
                    <a:cubicBezTo>
                      <a:pt x="99" y="98"/>
                      <a:pt x="128" y="76"/>
                      <a:pt x="128" y="49"/>
                    </a:cubicBezTo>
                    <a:cubicBezTo>
                      <a:pt x="128" y="22"/>
                      <a:pt x="99" y="0"/>
                      <a:pt x="64" y="0"/>
                    </a:cubicBezTo>
                    <a:close/>
                    <a:moveTo>
                      <a:pt x="100" y="72"/>
                    </a:moveTo>
                    <a:cubicBezTo>
                      <a:pt x="96" y="75"/>
                      <a:pt x="90" y="78"/>
                      <a:pt x="84" y="80"/>
                    </a:cubicBezTo>
                    <a:cubicBezTo>
                      <a:pt x="78" y="82"/>
                      <a:pt x="71" y="83"/>
                      <a:pt x="64" y="83"/>
                    </a:cubicBezTo>
                    <a:cubicBezTo>
                      <a:pt x="59" y="83"/>
                      <a:pt x="54" y="83"/>
                      <a:pt x="50" y="82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0" y="65"/>
                      <a:pt x="15" y="58"/>
                      <a:pt x="15" y="49"/>
                    </a:cubicBezTo>
                    <a:cubicBezTo>
                      <a:pt x="15" y="40"/>
                      <a:pt x="19" y="32"/>
                      <a:pt x="28" y="26"/>
                    </a:cubicBezTo>
                    <a:cubicBezTo>
                      <a:pt x="32" y="22"/>
                      <a:pt x="38" y="19"/>
                      <a:pt x="44" y="17"/>
                    </a:cubicBezTo>
                    <a:cubicBezTo>
                      <a:pt x="50" y="15"/>
                      <a:pt x="57" y="14"/>
                      <a:pt x="64" y="14"/>
                    </a:cubicBezTo>
                    <a:cubicBezTo>
                      <a:pt x="71" y="14"/>
                      <a:pt x="78" y="15"/>
                      <a:pt x="84" y="17"/>
                    </a:cubicBezTo>
                    <a:cubicBezTo>
                      <a:pt x="90" y="19"/>
                      <a:pt x="96" y="22"/>
                      <a:pt x="100" y="26"/>
                    </a:cubicBezTo>
                    <a:cubicBezTo>
                      <a:pt x="109" y="32"/>
                      <a:pt x="113" y="40"/>
                      <a:pt x="113" y="49"/>
                    </a:cubicBezTo>
                    <a:cubicBezTo>
                      <a:pt x="113" y="57"/>
                      <a:pt x="109" y="65"/>
                      <a:pt x="100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7847005" y="4205671"/>
              <a:ext cx="2967014" cy="59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981385" y="5338908"/>
            <a:ext cx="3880828" cy="700835"/>
            <a:chOff x="6981385" y="5338908"/>
            <a:chExt cx="3880828" cy="700835"/>
          </a:xfrm>
        </p:grpSpPr>
        <p:grpSp>
          <p:nvGrpSpPr>
            <p:cNvPr id="8" name="组合 7"/>
            <p:cNvGrpSpPr/>
            <p:nvPr/>
          </p:nvGrpSpPr>
          <p:grpSpPr>
            <a:xfrm>
              <a:off x="6981385" y="5437049"/>
              <a:ext cx="603928" cy="602694"/>
              <a:chOff x="7216159" y="5008544"/>
              <a:chExt cx="751508" cy="749972"/>
            </a:xfrm>
          </p:grpSpPr>
          <p:sp>
            <p:nvSpPr>
              <p:cNvPr id="29" name="Oval 5"/>
              <p:cNvSpPr>
                <a:spLocks noChangeArrowheads="1"/>
              </p:cNvSpPr>
              <p:nvPr/>
            </p:nvSpPr>
            <p:spPr bwMode="auto">
              <a:xfrm>
                <a:off x="7216159" y="5008544"/>
                <a:ext cx="751508" cy="749972"/>
              </a:xfrm>
              <a:prstGeom prst="roundRect">
                <a:avLst>
                  <a:gd name="adj" fmla="val 34275"/>
                </a:avLst>
              </a:prstGeom>
              <a:solidFill>
                <a:srgbClr val="459982"/>
              </a:solidFill>
              <a:ln>
                <a:noFill/>
              </a:ln>
              <a:effectLst>
                <a:outerShdw dist="63500" algn="l" rotWithShape="0">
                  <a:srgbClr val="94C8A2"/>
                </a:outerShdw>
              </a:effectLst>
            </p:spPr>
            <p:txBody>
              <a:bodyPr anchor="ctr"/>
              <a:lstStyle>
                <a:lvl1pPr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defTabSz="1217295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1217295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9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en-US" sz="2400" spc="600" dirty="0">
                  <a:solidFill>
                    <a:schemeClr val="bg1"/>
                  </a:solidFill>
                  <a:latin typeface="BOXING" pitchFamily="2" charset="0"/>
                  <a:ea typeface="思源宋体 CN Heavy" panose="02020900000000000000" charset="-122"/>
                </a:endParaRPr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7352200" y="5153207"/>
                <a:ext cx="479425" cy="481013"/>
                <a:chOff x="7296150" y="5111751"/>
                <a:chExt cx="479425" cy="481013"/>
              </a:xfrm>
              <a:solidFill>
                <a:schemeClr val="bg1"/>
              </a:solidFill>
            </p:grpSpPr>
            <p:sp>
              <p:nvSpPr>
                <p:cNvPr id="32" name="Freeform 56"/>
                <p:cNvSpPr>
                  <a:spLocks noEditPoints="1"/>
                </p:cNvSpPr>
                <p:nvPr/>
              </p:nvSpPr>
              <p:spPr bwMode="auto">
                <a:xfrm>
                  <a:off x="7296150" y="5111751"/>
                  <a:ext cx="479425" cy="481013"/>
                </a:xfrm>
                <a:custGeom>
                  <a:avLst/>
                  <a:gdLst>
                    <a:gd name="T0" fmla="*/ 64 w 128"/>
                    <a:gd name="T1" fmla="*/ 0 h 128"/>
                    <a:gd name="T2" fmla="*/ 0 w 128"/>
                    <a:gd name="T3" fmla="*/ 64 h 128"/>
                    <a:gd name="T4" fmla="*/ 64 w 128"/>
                    <a:gd name="T5" fmla="*/ 128 h 128"/>
                    <a:gd name="T6" fmla="*/ 128 w 128"/>
                    <a:gd name="T7" fmla="*/ 64 h 128"/>
                    <a:gd name="T8" fmla="*/ 64 w 128"/>
                    <a:gd name="T9" fmla="*/ 0 h 128"/>
                    <a:gd name="T10" fmla="*/ 64 w 128"/>
                    <a:gd name="T11" fmla="*/ 113 h 128"/>
                    <a:gd name="T12" fmla="*/ 15 w 128"/>
                    <a:gd name="T13" fmla="*/ 64 h 128"/>
                    <a:gd name="T14" fmla="*/ 64 w 128"/>
                    <a:gd name="T15" fmla="*/ 15 h 128"/>
                    <a:gd name="T16" fmla="*/ 113 w 128"/>
                    <a:gd name="T17" fmla="*/ 64 h 128"/>
                    <a:gd name="T18" fmla="*/ 64 w 128"/>
                    <a:gd name="T19" fmla="*/ 11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8" h="128">
                      <a:moveTo>
                        <a:pt x="64" y="0"/>
                      </a:moveTo>
                      <a:cubicBezTo>
                        <a:pt x="29" y="0"/>
                        <a:pt x="0" y="29"/>
                        <a:pt x="0" y="64"/>
                      </a:cubicBezTo>
                      <a:cubicBezTo>
                        <a:pt x="0" y="99"/>
                        <a:pt x="29" y="128"/>
                        <a:pt x="64" y="128"/>
                      </a:cubicBezTo>
                      <a:cubicBezTo>
                        <a:pt x="99" y="128"/>
                        <a:pt x="128" y="99"/>
                        <a:pt x="128" y="64"/>
                      </a:cubicBezTo>
                      <a:cubicBezTo>
                        <a:pt x="128" y="29"/>
                        <a:pt x="99" y="0"/>
                        <a:pt x="64" y="0"/>
                      </a:cubicBezTo>
                      <a:close/>
                      <a:moveTo>
                        <a:pt x="64" y="113"/>
                      </a:moveTo>
                      <a:cubicBezTo>
                        <a:pt x="37" y="113"/>
                        <a:pt x="15" y="91"/>
                        <a:pt x="15" y="64"/>
                      </a:cubicBezTo>
                      <a:cubicBezTo>
                        <a:pt x="15" y="37"/>
                        <a:pt x="37" y="15"/>
                        <a:pt x="64" y="15"/>
                      </a:cubicBezTo>
                      <a:cubicBezTo>
                        <a:pt x="91" y="15"/>
                        <a:pt x="113" y="37"/>
                        <a:pt x="113" y="64"/>
                      </a:cubicBezTo>
                      <a:cubicBezTo>
                        <a:pt x="113" y="91"/>
                        <a:pt x="91" y="113"/>
                        <a:pt x="64" y="1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57"/>
                <p:cNvSpPr/>
                <p:nvPr/>
              </p:nvSpPr>
              <p:spPr bwMode="auto">
                <a:xfrm>
                  <a:off x="7508875" y="5221288"/>
                  <a:ext cx="153988" cy="214313"/>
                </a:xfrm>
                <a:custGeom>
                  <a:avLst/>
                  <a:gdLst>
                    <a:gd name="T0" fmla="*/ 33 w 97"/>
                    <a:gd name="T1" fmla="*/ 0 h 135"/>
                    <a:gd name="T2" fmla="*/ 0 w 97"/>
                    <a:gd name="T3" fmla="*/ 0 h 135"/>
                    <a:gd name="T4" fmla="*/ 0 w 97"/>
                    <a:gd name="T5" fmla="*/ 99 h 135"/>
                    <a:gd name="T6" fmla="*/ 86 w 97"/>
                    <a:gd name="T7" fmla="*/ 135 h 135"/>
                    <a:gd name="T8" fmla="*/ 97 w 97"/>
                    <a:gd name="T9" fmla="*/ 104 h 135"/>
                    <a:gd name="T10" fmla="*/ 33 w 97"/>
                    <a:gd name="T11" fmla="*/ 78 h 135"/>
                    <a:gd name="T12" fmla="*/ 33 w 97"/>
                    <a:gd name="T1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135">
                      <a:moveTo>
                        <a:pt x="33" y="0"/>
                      </a:moveTo>
                      <a:lnTo>
                        <a:pt x="0" y="0"/>
                      </a:lnTo>
                      <a:lnTo>
                        <a:pt x="0" y="99"/>
                      </a:lnTo>
                      <a:lnTo>
                        <a:pt x="86" y="135"/>
                      </a:lnTo>
                      <a:lnTo>
                        <a:pt x="97" y="104"/>
                      </a:lnTo>
                      <a:lnTo>
                        <a:pt x="33" y="78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44" name="文本框 43"/>
            <p:cNvSpPr txBox="1"/>
            <p:nvPr/>
          </p:nvSpPr>
          <p:spPr>
            <a:xfrm>
              <a:off x="7895199" y="5338908"/>
              <a:ext cx="2967014" cy="591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608304" y="1693434"/>
            <a:ext cx="7553118" cy="19010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请在此输入具体内容，简单的说明即可，不必繁琐。请在此输入具体内容，简单的说明即可，不必繁琐。请在此输入具体内容，简单的说明即可，不必繁琐。请在此输入具体内容，简单的说明即可，不必繁琐。请在此输入具体内容，简单的说明即可，不必繁琐。请在此输入具体内容，简单的说明即可，不必繁琐。请在此输入具体内容，简单的说明即可，不必繁琐。</a:t>
            </a:r>
            <a:endParaRPr lang="zh-CN" altLang="en-US" sz="1600" dirty="0">
              <a:latin typeface="思源黑体 Normal" panose="020B0400000000000000" pitchFamily="34" charset="-122"/>
              <a:ea typeface="思源黑体 Normal" panose="020B0400000000000000" pitchFamily="34" charset="-122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3" name="文本框 2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6" name="任意多边形: 形状 5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: 形状 7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0" name="组合 9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2" name="任意多边形: 形状 11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任意多边形: 形状 12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任意多边形: 形状 10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62362" y="2108046"/>
            <a:ext cx="3917354" cy="1547551"/>
            <a:chOff x="961648" y="2793687"/>
            <a:chExt cx="4774677" cy="2038526"/>
          </a:xfrm>
        </p:grpSpPr>
        <p:sp>
          <p:nvSpPr>
            <p:cNvPr id="19" name="矩形 18"/>
            <p:cNvSpPr/>
            <p:nvPr/>
          </p:nvSpPr>
          <p:spPr>
            <a:xfrm>
              <a:off x="1055162" y="2849840"/>
              <a:ext cx="4681163" cy="1982373"/>
            </a:xfrm>
            <a:prstGeom prst="rect">
              <a:avLst/>
            </a:pr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63" t="37355" r="363" b="-844"/>
            <a:stretch>
              <a:fillRect/>
            </a:stretch>
          </p:blipFill>
          <p:spPr>
            <a:xfrm>
              <a:off x="961648" y="2793687"/>
              <a:ext cx="4681163" cy="1982373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1494817" y="3885292"/>
            <a:ext cx="4200764" cy="1912949"/>
            <a:chOff x="1562363" y="4042454"/>
            <a:chExt cx="4200764" cy="1912949"/>
          </a:xfrm>
        </p:grpSpPr>
        <p:sp>
          <p:nvSpPr>
            <p:cNvPr id="22" name="文本框 21"/>
            <p:cNvSpPr txBox="1"/>
            <p:nvPr/>
          </p:nvSpPr>
          <p:spPr>
            <a:xfrm>
              <a:off x="1562363" y="4423637"/>
              <a:ext cx="4200764" cy="15317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请在此输入具体内容，简单的说明即可，不必繁琐。请在此输入具体内容，简单的说明即可，不必繁琐。请在此输入具体内容，简单的说明即可，不必繁琐。</a:t>
              </a:r>
              <a:endParaRPr lang="zh-CN" altLang="en-US" sz="1600" dirty="0"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59640" y="4042454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779829" y="2108046"/>
            <a:ext cx="3917354" cy="1547551"/>
            <a:chOff x="961648" y="2793687"/>
            <a:chExt cx="4774677" cy="2038526"/>
          </a:xfrm>
        </p:grpSpPr>
        <p:sp>
          <p:nvSpPr>
            <p:cNvPr id="33" name="矩形 32"/>
            <p:cNvSpPr/>
            <p:nvPr/>
          </p:nvSpPr>
          <p:spPr>
            <a:xfrm>
              <a:off x="1055162" y="2849840"/>
              <a:ext cx="4681163" cy="1982373"/>
            </a:xfrm>
            <a:prstGeom prst="rect">
              <a:avLst/>
            </a:pr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63" t="37355" r="363" b="-844"/>
            <a:stretch>
              <a:fillRect/>
            </a:stretch>
          </p:blipFill>
          <p:spPr>
            <a:xfrm>
              <a:off x="961648" y="2793687"/>
              <a:ext cx="4681163" cy="1982373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6712284" y="3885292"/>
            <a:ext cx="4200764" cy="1912949"/>
            <a:chOff x="1562363" y="4042454"/>
            <a:chExt cx="4200764" cy="1912949"/>
          </a:xfrm>
        </p:grpSpPr>
        <p:sp>
          <p:nvSpPr>
            <p:cNvPr id="36" name="文本框 35"/>
            <p:cNvSpPr txBox="1"/>
            <p:nvPr/>
          </p:nvSpPr>
          <p:spPr>
            <a:xfrm>
              <a:off x="1562363" y="4423637"/>
              <a:ext cx="4200764" cy="15317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请在此输入具体内容，简单的说明即可，不必繁琐。请在此输入具体内容，简单的说明即可，不必繁琐。请在此输入具体内容，简单的说明即可，不必繁琐。</a:t>
              </a:r>
              <a:endParaRPr lang="zh-CN" altLang="en-US" sz="1600" dirty="0"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059640" y="4042454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6096000" y="2408457"/>
            <a:ext cx="0" cy="3188499"/>
          </a:xfrm>
          <a:prstGeom prst="line">
            <a:avLst/>
          </a:prstGeom>
          <a:ln>
            <a:solidFill>
              <a:srgbClr val="B3D9D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885405" y="-23741"/>
            <a:ext cx="230659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66988" y="3438093"/>
            <a:ext cx="7335320" cy="923330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请在此处输入标题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89538" y="4321311"/>
            <a:ext cx="58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please put you text here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605910" y="4783224"/>
            <a:ext cx="6618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5998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20821" y="2220451"/>
            <a:ext cx="1988882" cy="1015663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02.</a:t>
            </a:r>
            <a:endParaRPr lang="zh-CN" altLang="en-US" sz="6000" spc="600" dirty="0">
              <a:solidFill>
                <a:srgbClr val="459982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4593" y="4889014"/>
            <a:ext cx="2002292" cy="1968986"/>
            <a:chOff x="-10868" y="5152256"/>
            <a:chExt cx="1734597" cy="1705744"/>
          </a:xfrm>
        </p:grpSpPr>
        <p:sp>
          <p:nvSpPr>
            <p:cNvPr id="30" name="任意多边形: 形状 2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36" name="任意多边形: 形状 3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任意多边形: 形状 3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27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19" name="文本框 18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096000" y="2601304"/>
            <a:ext cx="1262534" cy="1262534"/>
            <a:chOff x="1473215" y="4176357"/>
            <a:chExt cx="1183492" cy="1183492"/>
          </a:xfrm>
        </p:grpSpPr>
        <p:sp>
          <p:nvSpPr>
            <p:cNvPr id="22" name="矩形: 圆角 21"/>
            <p:cNvSpPr/>
            <p:nvPr/>
          </p:nvSpPr>
          <p:spPr>
            <a:xfrm rot="2693912">
              <a:off x="1473215" y="4176357"/>
              <a:ext cx="1183492" cy="1183492"/>
            </a:xfrm>
            <a:prstGeom prst="roundRect">
              <a:avLst/>
            </a:prstGeom>
            <a:solidFill>
              <a:srgbClr val="B3D9D3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560400" y="4263542"/>
              <a:ext cx="1009122" cy="1009122"/>
              <a:chOff x="1560400" y="4263542"/>
              <a:chExt cx="1009122" cy="1009122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853591" y="4609888"/>
                <a:ext cx="416822" cy="299335"/>
                <a:chOff x="3450586" y="4235549"/>
                <a:chExt cx="481907" cy="346075"/>
              </a:xfrm>
              <a:solidFill>
                <a:schemeClr val="bg1"/>
              </a:solidFill>
            </p:grpSpPr>
            <p:sp>
              <p:nvSpPr>
                <p:cNvPr id="26" name="Freeform 88"/>
                <p:cNvSpPr/>
                <p:nvPr/>
              </p:nvSpPr>
              <p:spPr bwMode="auto">
                <a:xfrm>
                  <a:off x="3581716" y="4235549"/>
                  <a:ext cx="157163" cy="346075"/>
                </a:xfrm>
                <a:custGeom>
                  <a:avLst/>
                  <a:gdLst>
                    <a:gd name="T0" fmla="*/ 0 w 99"/>
                    <a:gd name="T1" fmla="*/ 173 h 218"/>
                    <a:gd name="T2" fmla="*/ 99 w 99"/>
                    <a:gd name="T3" fmla="*/ 218 h 218"/>
                    <a:gd name="T4" fmla="*/ 99 w 99"/>
                    <a:gd name="T5" fmla="*/ 0 h 218"/>
                    <a:gd name="T6" fmla="*/ 0 w 99"/>
                    <a:gd name="T7" fmla="*/ 55 h 218"/>
                    <a:gd name="T8" fmla="*/ 0 w 99"/>
                    <a:gd name="T9" fmla="*/ 173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" h="218">
                      <a:moveTo>
                        <a:pt x="0" y="173"/>
                      </a:moveTo>
                      <a:lnTo>
                        <a:pt x="99" y="218"/>
                      </a:lnTo>
                      <a:lnTo>
                        <a:pt x="99" y="0"/>
                      </a:lnTo>
                      <a:lnTo>
                        <a:pt x="0" y="55"/>
                      </a:lnTo>
                      <a:lnTo>
                        <a:pt x="0" y="17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solidFill>
                      <a:srgbClr val="94C8A2"/>
                    </a:solidFill>
                    <a:latin typeface="思源黑体 Normal" panose="020B0400000000000000" pitchFamily="34" charset="-122"/>
                    <a:ea typeface="思源黑体 Normal" panose="020B0400000000000000" pitchFamily="34" charset="-122"/>
                  </a:endParaRPr>
                </a:p>
              </p:txBody>
            </p:sp>
            <p:sp>
              <p:nvSpPr>
                <p:cNvPr id="27" name="Freeform 89"/>
                <p:cNvSpPr/>
                <p:nvPr/>
              </p:nvSpPr>
              <p:spPr bwMode="auto">
                <a:xfrm>
                  <a:off x="3450586" y="4327443"/>
                  <a:ext cx="104775" cy="187325"/>
                </a:xfrm>
                <a:custGeom>
                  <a:avLst/>
                  <a:gdLst>
                    <a:gd name="T0" fmla="*/ 0 w 28"/>
                    <a:gd name="T1" fmla="*/ 7 h 50"/>
                    <a:gd name="T2" fmla="*/ 0 w 28"/>
                    <a:gd name="T3" fmla="*/ 43 h 50"/>
                    <a:gd name="T4" fmla="*/ 7 w 28"/>
                    <a:gd name="T5" fmla="*/ 50 h 50"/>
                    <a:gd name="T6" fmla="*/ 28 w 28"/>
                    <a:gd name="T7" fmla="*/ 50 h 50"/>
                    <a:gd name="T8" fmla="*/ 28 w 28"/>
                    <a:gd name="T9" fmla="*/ 0 h 50"/>
                    <a:gd name="T10" fmla="*/ 7 w 28"/>
                    <a:gd name="T11" fmla="*/ 0 h 50"/>
                    <a:gd name="T12" fmla="*/ 0 w 28"/>
                    <a:gd name="T13" fmla="*/ 7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" h="50">
                      <a:moveTo>
                        <a:pt x="0" y="7"/>
                      </a:move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6"/>
                        <a:pt x="3" y="50"/>
                        <a:pt x="7" y="50"/>
                      </a:cubicBezTo>
                      <a:cubicBezTo>
                        <a:pt x="28" y="50"/>
                        <a:pt x="28" y="50"/>
                        <a:pt x="28" y="5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4"/>
                        <a:pt x="0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94C8A2"/>
                    </a:solidFill>
                    <a:latin typeface="思源黑体 Normal" panose="020B0400000000000000" pitchFamily="34" charset="-122"/>
                    <a:ea typeface="思源黑体 Normal" panose="020B0400000000000000" pitchFamily="34" charset="-122"/>
                  </a:endParaRPr>
                </a:p>
              </p:txBody>
            </p:sp>
            <p:sp>
              <p:nvSpPr>
                <p:cNvPr id="28" name="Freeform 90"/>
                <p:cNvSpPr/>
                <p:nvPr/>
              </p:nvSpPr>
              <p:spPr bwMode="auto">
                <a:xfrm>
                  <a:off x="3793359" y="4313174"/>
                  <a:ext cx="63500" cy="173038"/>
                </a:xfrm>
                <a:custGeom>
                  <a:avLst/>
                  <a:gdLst>
                    <a:gd name="T0" fmla="*/ 8 w 17"/>
                    <a:gd name="T1" fmla="*/ 0 h 46"/>
                    <a:gd name="T2" fmla="*/ 0 w 17"/>
                    <a:gd name="T3" fmla="*/ 7 h 46"/>
                    <a:gd name="T4" fmla="*/ 6 w 17"/>
                    <a:gd name="T5" fmla="*/ 23 h 46"/>
                    <a:gd name="T6" fmla="*/ 0 w 17"/>
                    <a:gd name="T7" fmla="*/ 38 h 46"/>
                    <a:gd name="T8" fmla="*/ 8 w 17"/>
                    <a:gd name="T9" fmla="*/ 46 h 46"/>
                    <a:gd name="T10" fmla="*/ 17 w 17"/>
                    <a:gd name="T11" fmla="*/ 23 h 46"/>
                    <a:gd name="T12" fmla="*/ 8 w 17"/>
                    <a:gd name="T13" fmla="*/ 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46">
                      <a:moveTo>
                        <a:pt x="8" y="0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12"/>
                        <a:pt x="6" y="17"/>
                        <a:pt x="6" y="23"/>
                      </a:cubicBezTo>
                      <a:cubicBezTo>
                        <a:pt x="6" y="29"/>
                        <a:pt x="4" y="34"/>
                        <a:pt x="0" y="38"/>
                      </a:cubicBezTo>
                      <a:cubicBezTo>
                        <a:pt x="8" y="46"/>
                        <a:pt x="8" y="46"/>
                        <a:pt x="8" y="46"/>
                      </a:cubicBezTo>
                      <a:cubicBezTo>
                        <a:pt x="14" y="40"/>
                        <a:pt x="17" y="32"/>
                        <a:pt x="17" y="23"/>
                      </a:cubicBezTo>
                      <a:cubicBezTo>
                        <a:pt x="17" y="14"/>
                        <a:pt x="14" y="6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rgbClr val="94C8A2"/>
                    </a:solidFill>
                    <a:latin typeface="思源黑体 Normal" panose="020B0400000000000000" pitchFamily="34" charset="-122"/>
                    <a:ea typeface="思源黑体 Normal" panose="020B0400000000000000" pitchFamily="34" charset="-122"/>
                  </a:endParaRPr>
                </a:p>
              </p:txBody>
            </p:sp>
            <p:sp>
              <p:nvSpPr>
                <p:cNvPr id="29" name="Freeform 91"/>
                <p:cNvSpPr/>
                <p:nvPr/>
              </p:nvSpPr>
              <p:spPr bwMode="auto">
                <a:xfrm>
                  <a:off x="3845180" y="4266289"/>
                  <a:ext cx="87313" cy="277813"/>
                </a:xfrm>
                <a:custGeom>
                  <a:avLst/>
                  <a:gdLst>
                    <a:gd name="T0" fmla="*/ 8 w 23"/>
                    <a:gd name="T1" fmla="*/ 0 h 74"/>
                    <a:gd name="T2" fmla="*/ 0 w 23"/>
                    <a:gd name="T3" fmla="*/ 8 h 74"/>
                    <a:gd name="T4" fmla="*/ 8 w 23"/>
                    <a:gd name="T5" fmla="*/ 20 h 74"/>
                    <a:gd name="T6" fmla="*/ 12 w 23"/>
                    <a:gd name="T7" fmla="*/ 37 h 74"/>
                    <a:gd name="T8" fmla="*/ 8 w 23"/>
                    <a:gd name="T9" fmla="*/ 53 h 74"/>
                    <a:gd name="T10" fmla="*/ 0 w 23"/>
                    <a:gd name="T11" fmla="*/ 66 h 74"/>
                    <a:gd name="T12" fmla="*/ 8 w 23"/>
                    <a:gd name="T13" fmla="*/ 74 h 74"/>
                    <a:gd name="T14" fmla="*/ 23 w 23"/>
                    <a:gd name="T15" fmla="*/ 37 h 74"/>
                    <a:gd name="T16" fmla="*/ 8 w 23"/>
                    <a:gd name="T1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" h="74">
                      <a:moveTo>
                        <a:pt x="8" y="0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3" y="11"/>
                        <a:pt x="6" y="16"/>
                        <a:pt x="8" y="20"/>
                      </a:cubicBezTo>
                      <a:cubicBezTo>
                        <a:pt x="10" y="26"/>
                        <a:pt x="12" y="31"/>
                        <a:pt x="12" y="37"/>
                      </a:cubicBezTo>
                      <a:cubicBezTo>
                        <a:pt x="12" y="43"/>
                        <a:pt x="10" y="48"/>
                        <a:pt x="8" y="53"/>
                      </a:cubicBezTo>
                      <a:cubicBezTo>
                        <a:pt x="6" y="58"/>
                        <a:pt x="3" y="62"/>
                        <a:pt x="0" y="66"/>
                      </a:cubicBezTo>
                      <a:cubicBezTo>
                        <a:pt x="8" y="74"/>
                        <a:pt x="8" y="74"/>
                        <a:pt x="8" y="74"/>
                      </a:cubicBezTo>
                      <a:cubicBezTo>
                        <a:pt x="17" y="64"/>
                        <a:pt x="23" y="51"/>
                        <a:pt x="23" y="37"/>
                      </a:cubicBezTo>
                      <a:cubicBezTo>
                        <a:pt x="23" y="23"/>
                        <a:pt x="17" y="1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dirty="0">
                    <a:solidFill>
                      <a:srgbClr val="94C8A2"/>
                    </a:solidFill>
                    <a:latin typeface="思源黑体 Normal" panose="020B0400000000000000" pitchFamily="34" charset="-122"/>
                    <a:ea typeface="思源黑体 Normal" panose="020B0400000000000000" pitchFamily="34" charset="-122"/>
                  </a:endParaRPr>
                </a:p>
              </p:txBody>
            </p:sp>
          </p:grpSp>
          <p:sp>
            <p:nvSpPr>
              <p:cNvPr id="25" name="矩形: 圆角 24"/>
              <p:cNvSpPr/>
              <p:nvPr/>
            </p:nvSpPr>
            <p:spPr>
              <a:xfrm rot="2693912">
                <a:off x="1560400" y="4263542"/>
                <a:ext cx="1009122" cy="1009122"/>
              </a:xfrm>
              <a:prstGeom prst="roundRect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761767" y="2604500"/>
            <a:ext cx="1262534" cy="1262534"/>
            <a:chOff x="4280627" y="2340095"/>
            <a:chExt cx="981706" cy="981706"/>
          </a:xfrm>
        </p:grpSpPr>
        <p:sp>
          <p:nvSpPr>
            <p:cNvPr id="31" name="矩形: 圆角 30"/>
            <p:cNvSpPr/>
            <p:nvPr/>
          </p:nvSpPr>
          <p:spPr>
            <a:xfrm rot="2693912">
              <a:off x="4280627" y="2340095"/>
              <a:ext cx="981706" cy="981706"/>
            </a:xfrm>
            <a:prstGeom prst="roundRect">
              <a:avLst/>
            </a:prstGeom>
            <a:solidFill>
              <a:srgbClr val="459982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 rot="2693912">
              <a:off x="4352947" y="2412415"/>
              <a:ext cx="837066" cy="837066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566522" y="2719095"/>
              <a:ext cx="393264" cy="301114"/>
              <a:chOff x="4411663" y="6130926"/>
              <a:chExt cx="481012" cy="368300"/>
            </a:xfrm>
            <a:solidFill>
              <a:schemeClr val="bg1"/>
            </a:solidFill>
          </p:grpSpPr>
          <p:sp>
            <p:nvSpPr>
              <p:cNvPr id="34" name="Freeform 23"/>
              <p:cNvSpPr/>
              <p:nvPr/>
            </p:nvSpPr>
            <p:spPr bwMode="auto">
              <a:xfrm>
                <a:off x="4411663" y="6130926"/>
                <a:ext cx="401638" cy="274638"/>
              </a:xfrm>
              <a:custGeom>
                <a:avLst/>
                <a:gdLst>
                  <a:gd name="T0" fmla="*/ 55 w 253"/>
                  <a:gd name="T1" fmla="*/ 0 h 173"/>
                  <a:gd name="T2" fmla="*/ 55 w 253"/>
                  <a:gd name="T3" fmla="*/ 0 h 173"/>
                  <a:gd name="T4" fmla="*/ 0 w 253"/>
                  <a:gd name="T5" fmla="*/ 0 h 173"/>
                  <a:gd name="T6" fmla="*/ 12 w 253"/>
                  <a:gd name="T7" fmla="*/ 33 h 173"/>
                  <a:gd name="T8" fmla="*/ 31 w 253"/>
                  <a:gd name="T9" fmla="*/ 33 h 173"/>
                  <a:gd name="T10" fmla="*/ 83 w 253"/>
                  <a:gd name="T11" fmla="*/ 173 h 173"/>
                  <a:gd name="T12" fmla="*/ 83 w 253"/>
                  <a:gd name="T13" fmla="*/ 173 h 173"/>
                  <a:gd name="T14" fmla="*/ 239 w 253"/>
                  <a:gd name="T15" fmla="*/ 173 h 173"/>
                  <a:gd name="T16" fmla="*/ 253 w 253"/>
                  <a:gd name="T17" fmla="*/ 140 h 173"/>
                  <a:gd name="T18" fmla="*/ 107 w 253"/>
                  <a:gd name="T19" fmla="*/ 140 h 173"/>
                  <a:gd name="T20" fmla="*/ 55 w 25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3" h="173">
                    <a:moveTo>
                      <a:pt x="55" y="0"/>
                    </a:moveTo>
                    <a:lnTo>
                      <a:pt x="55" y="0"/>
                    </a:lnTo>
                    <a:lnTo>
                      <a:pt x="0" y="0"/>
                    </a:lnTo>
                    <a:lnTo>
                      <a:pt x="12" y="33"/>
                    </a:lnTo>
                    <a:lnTo>
                      <a:pt x="31" y="33"/>
                    </a:lnTo>
                    <a:lnTo>
                      <a:pt x="83" y="173"/>
                    </a:lnTo>
                    <a:lnTo>
                      <a:pt x="83" y="173"/>
                    </a:lnTo>
                    <a:lnTo>
                      <a:pt x="239" y="173"/>
                    </a:lnTo>
                    <a:lnTo>
                      <a:pt x="253" y="140"/>
                    </a:lnTo>
                    <a:lnTo>
                      <a:pt x="107" y="14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  <p:sp>
            <p:nvSpPr>
              <p:cNvPr id="35" name="Oval 24"/>
              <p:cNvSpPr>
                <a:spLocks noChangeArrowheads="1"/>
              </p:cNvSpPr>
              <p:nvPr/>
            </p:nvSpPr>
            <p:spPr bwMode="auto">
              <a:xfrm>
                <a:off x="4686300" y="6427788"/>
                <a:ext cx="74613" cy="71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  <p:sp>
            <p:nvSpPr>
              <p:cNvPr id="36" name="Oval 25"/>
              <p:cNvSpPr>
                <a:spLocks noChangeArrowheads="1"/>
              </p:cNvSpPr>
              <p:nvPr/>
            </p:nvSpPr>
            <p:spPr bwMode="auto">
              <a:xfrm>
                <a:off x="4576763" y="6427788"/>
                <a:ext cx="71438" cy="714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  <p:sp>
            <p:nvSpPr>
              <p:cNvPr id="37" name="Freeform 26"/>
              <p:cNvSpPr/>
              <p:nvPr/>
            </p:nvSpPr>
            <p:spPr bwMode="auto">
              <a:xfrm>
                <a:off x="4540250" y="6130926"/>
                <a:ext cx="352425" cy="184150"/>
              </a:xfrm>
              <a:custGeom>
                <a:avLst/>
                <a:gdLst>
                  <a:gd name="T0" fmla="*/ 0 w 222"/>
                  <a:gd name="T1" fmla="*/ 0 h 116"/>
                  <a:gd name="T2" fmla="*/ 42 w 222"/>
                  <a:gd name="T3" fmla="*/ 116 h 116"/>
                  <a:gd name="T4" fmla="*/ 179 w 222"/>
                  <a:gd name="T5" fmla="*/ 116 h 116"/>
                  <a:gd name="T6" fmla="*/ 222 w 222"/>
                  <a:gd name="T7" fmla="*/ 0 h 116"/>
                  <a:gd name="T8" fmla="*/ 0 w 222"/>
                  <a:gd name="T9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16">
                    <a:moveTo>
                      <a:pt x="0" y="0"/>
                    </a:moveTo>
                    <a:lnTo>
                      <a:pt x="42" y="116"/>
                    </a:lnTo>
                    <a:lnTo>
                      <a:pt x="179" y="116"/>
                    </a:lnTo>
                    <a:lnTo>
                      <a:pt x="22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4761767" y="3902905"/>
            <a:ext cx="1262534" cy="1262534"/>
            <a:chOff x="4288302" y="4378713"/>
            <a:chExt cx="981706" cy="981706"/>
          </a:xfrm>
        </p:grpSpPr>
        <p:sp>
          <p:nvSpPr>
            <p:cNvPr id="39" name="矩形: 圆角 38"/>
            <p:cNvSpPr/>
            <p:nvPr/>
          </p:nvSpPr>
          <p:spPr>
            <a:xfrm rot="2693912">
              <a:off x="4288302" y="4378713"/>
              <a:ext cx="981706" cy="981706"/>
            </a:xfrm>
            <a:prstGeom prst="roundRect">
              <a:avLst/>
            </a:prstGeom>
            <a:solidFill>
              <a:srgbClr val="B3D9D3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 rot="2693912">
              <a:off x="4360622" y="4451033"/>
              <a:ext cx="837066" cy="837066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41" name="Freeform 175"/>
            <p:cNvSpPr>
              <a:spLocks noEditPoints="1"/>
            </p:cNvSpPr>
            <p:nvPr/>
          </p:nvSpPr>
          <p:spPr bwMode="auto">
            <a:xfrm>
              <a:off x="4587547" y="4774827"/>
              <a:ext cx="344725" cy="237426"/>
            </a:xfrm>
            <a:custGeom>
              <a:avLst/>
              <a:gdLst>
                <a:gd name="T0" fmla="*/ 0 w 302"/>
                <a:gd name="T1" fmla="*/ 0 h 208"/>
                <a:gd name="T2" fmla="*/ 0 w 302"/>
                <a:gd name="T3" fmla="*/ 208 h 208"/>
                <a:gd name="T4" fmla="*/ 302 w 302"/>
                <a:gd name="T5" fmla="*/ 208 h 208"/>
                <a:gd name="T6" fmla="*/ 302 w 302"/>
                <a:gd name="T7" fmla="*/ 0 h 208"/>
                <a:gd name="T8" fmla="*/ 0 w 302"/>
                <a:gd name="T9" fmla="*/ 0 h 208"/>
                <a:gd name="T10" fmla="*/ 279 w 302"/>
                <a:gd name="T11" fmla="*/ 52 h 208"/>
                <a:gd name="T12" fmla="*/ 210 w 302"/>
                <a:gd name="T13" fmla="*/ 104 h 208"/>
                <a:gd name="T14" fmla="*/ 279 w 302"/>
                <a:gd name="T15" fmla="*/ 156 h 208"/>
                <a:gd name="T16" fmla="*/ 279 w 302"/>
                <a:gd name="T17" fmla="*/ 185 h 208"/>
                <a:gd name="T18" fmla="*/ 279 w 302"/>
                <a:gd name="T19" fmla="*/ 185 h 208"/>
                <a:gd name="T20" fmla="*/ 191 w 302"/>
                <a:gd name="T21" fmla="*/ 118 h 208"/>
                <a:gd name="T22" fmla="*/ 151 w 302"/>
                <a:gd name="T23" fmla="*/ 149 h 208"/>
                <a:gd name="T24" fmla="*/ 111 w 302"/>
                <a:gd name="T25" fmla="*/ 118 h 208"/>
                <a:gd name="T26" fmla="*/ 23 w 302"/>
                <a:gd name="T27" fmla="*/ 185 h 208"/>
                <a:gd name="T28" fmla="*/ 23 w 302"/>
                <a:gd name="T29" fmla="*/ 185 h 208"/>
                <a:gd name="T30" fmla="*/ 23 w 302"/>
                <a:gd name="T31" fmla="*/ 156 h 208"/>
                <a:gd name="T32" fmla="*/ 92 w 302"/>
                <a:gd name="T33" fmla="*/ 104 h 208"/>
                <a:gd name="T34" fmla="*/ 23 w 302"/>
                <a:gd name="T35" fmla="*/ 52 h 208"/>
                <a:gd name="T36" fmla="*/ 23 w 302"/>
                <a:gd name="T37" fmla="*/ 24 h 208"/>
                <a:gd name="T38" fmla="*/ 23 w 302"/>
                <a:gd name="T39" fmla="*/ 24 h 208"/>
                <a:gd name="T40" fmla="*/ 151 w 302"/>
                <a:gd name="T41" fmla="*/ 121 h 208"/>
                <a:gd name="T42" fmla="*/ 279 w 302"/>
                <a:gd name="T43" fmla="*/ 24 h 208"/>
                <a:gd name="T44" fmla="*/ 279 w 302"/>
                <a:gd name="T45" fmla="*/ 24 h 208"/>
                <a:gd name="T46" fmla="*/ 279 w 302"/>
                <a:gd name="T47" fmla="*/ 5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2" h="208">
                  <a:moveTo>
                    <a:pt x="0" y="0"/>
                  </a:moveTo>
                  <a:lnTo>
                    <a:pt x="0" y="208"/>
                  </a:lnTo>
                  <a:lnTo>
                    <a:pt x="302" y="208"/>
                  </a:lnTo>
                  <a:lnTo>
                    <a:pt x="302" y="0"/>
                  </a:lnTo>
                  <a:lnTo>
                    <a:pt x="0" y="0"/>
                  </a:lnTo>
                  <a:close/>
                  <a:moveTo>
                    <a:pt x="279" y="52"/>
                  </a:moveTo>
                  <a:lnTo>
                    <a:pt x="210" y="104"/>
                  </a:lnTo>
                  <a:lnTo>
                    <a:pt x="279" y="156"/>
                  </a:lnTo>
                  <a:lnTo>
                    <a:pt x="279" y="185"/>
                  </a:lnTo>
                  <a:lnTo>
                    <a:pt x="279" y="185"/>
                  </a:lnTo>
                  <a:lnTo>
                    <a:pt x="191" y="118"/>
                  </a:lnTo>
                  <a:lnTo>
                    <a:pt x="151" y="149"/>
                  </a:lnTo>
                  <a:lnTo>
                    <a:pt x="111" y="118"/>
                  </a:lnTo>
                  <a:lnTo>
                    <a:pt x="23" y="185"/>
                  </a:lnTo>
                  <a:lnTo>
                    <a:pt x="23" y="185"/>
                  </a:lnTo>
                  <a:lnTo>
                    <a:pt x="23" y="156"/>
                  </a:lnTo>
                  <a:lnTo>
                    <a:pt x="92" y="104"/>
                  </a:lnTo>
                  <a:lnTo>
                    <a:pt x="23" y="52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51" y="121"/>
                  </a:lnTo>
                  <a:lnTo>
                    <a:pt x="279" y="24"/>
                  </a:lnTo>
                  <a:lnTo>
                    <a:pt x="279" y="24"/>
                  </a:lnTo>
                  <a:lnTo>
                    <a:pt x="279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94412" y="3933737"/>
            <a:ext cx="1262534" cy="1262534"/>
            <a:chOff x="6096000" y="4399675"/>
            <a:chExt cx="981706" cy="981706"/>
          </a:xfrm>
        </p:grpSpPr>
        <p:sp>
          <p:nvSpPr>
            <p:cNvPr id="43" name="矩形: 圆角 42"/>
            <p:cNvSpPr/>
            <p:nvPr/>
          </p:nvSpPr>
          <p:spPr>
            <a:xfrm rot="2693912">
              <a:off x="6096000" y="4399675"/>
              <a:ext cx="981706" cy="981706"/>
            </a:xfrm>
            <a:prstGeom prst="roundRect">
              <a:avLst/>
            </a:prstGeom>
            <a:solidFill>
              <a:srgbClr val="459982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sp>
          <p:nvSpPr>
            <p:cNvPr id="44" name="矩形: 圆角 43"/>
            <p:cNvSpPr/>
            <p:nvPr/>
          </p:nvSpPr>
          <p:spPr>
            <a:xfrm rot="2693912">
              <a:off x="6168320" y="4471995"/>
              <a:ext cx="837066" cy="837066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362524" y="4726168"/>
              <a:ext cx="448657" cy="328720"/>
              <a:chOff x="1528763" y="2290763"/>
              <a:chExt cx="481012" cy="352426"/>
            </a:xfrm>
            <a:solidFill>
              <a:schemeClr val="bg1"/>
            </a:solidFill>
          </p:grpSpPr>
          <p:sp>
            <p:nvSpPr>
              <p:cNvPr id="46" name="Freeform 144"/>
              <p:cNvSpPr/>
              <p:nvPr/>
            </p:nvSpPr>
            <p:spPr bwMode="auto">
              <a:xfrm>
                <a:off x="1638300" y="2387601"/>
                <a:ext cx="371475" cy="255588"/>
              </a:xfrm>
              <a:custGeom>
                <a:avLst/>
                <a:gdLst>
                  <a:gd name="T0" fmla="*/ 84 w 99"/>
                  <a:gd name="T1" fmla="*/ 19 h 68"/>
                  <a:gd name="T2" fmla="*/ 58 w 99"/>
                  <a:gd name="T3" fmla="*/ 0 h 68"/>
                  <a:gd name="T4" fmla="*/ 35 w 99"/>
                  <a:gd name="T5" fmla="*/ 12 h 68"/>
                  <a:gd name="T6" fmla="*/ 26 w 99"/>
                  <a:gd name="T7" fmla="*/ 8 h 68"/>
                  <a:gd name="T8" fmla="*/ 12 w 99"/>
                  <a:gd name="T9" fmla="*/ 23 h 68"/>
                  <a:gd name="T10" fmla="*/ 12 w 99"/>
                  <a:gd name="T11" fmla="*/ 27 h 68"/>
                  <a:gd name="T12" fmla="*/ 0 w 99"/>
                  <a:gd name="T13" fmla="*/ 46 h 68"/>
                  <a:gd name="T14" fmla="*/ 21 w 99"/>
                  <a:gd name="T15" fmla="*/ 68 h 68"/>
                  <a:gd name="T16" fmla="*/ 74 w 99"/>
                  <a:gd name="T17" fmla="*/ 68 h 68"/>
                  <a:gd name="T18" fmla="*/ 99 w 99"/>
                  <a:gd name="T19" fmla="*/ 43 h 68"/>
                  <a:gd name="T20" fmla="*/ 84 w 99"/>
                  <a:gd name="T21" fmla="*/ 19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68">
                    <a:moveTo>
                      <a:pt x="84" y="19"/>
                    </a:moveTo>
                    <a:cubicBezTo>
                      <a:pt x="81" y="8"/>
                      <a:pt x="70" y="0"/>
                      <a:pt x="58" y="0"/>
                    </a:cubicBezTo>
                    <a:cubicBezTo>
                      <a:pt x="49" y="0"/>
                      <a:pt x="40" y="4"/>
                      <a:pt x="35" y="12"/>
                    </a:cubicBezTo>
                    <a:cubicBezTo>
                      <a:pt x="33" y="10"/>
                      <a:pt x="30" y="8"/>
                      <a:pt x="26" y="8"/>
                    </a:cubicBezTo>
                    <a:cubicBezTo>
                      <a:pt x="18" y="8"/>
                      <a:pt x="12" y="15"/>
                      <a:pt x="12" y="23"/>
                    </a:cubicBezTo>
                    <a:cubicBezTo>
                      <a:pt x="12" y="24"/>
                      <a:pt x="12" y="26"/>
                      <a:pt x="12" y="27"/>
                    </a:cubicBezTo>
                    <a:cubicBezTo>
                      <a:pt x="5" y="30"/>
                      <a:pt x="0" y="38"/>
                      <a:pt x="0" y="46"/>
                    </a:cubicBezTo>
                    <a:cubicBezTo>
                      <a:pt x="0" y="58"/>
                      <a:pt x="9" y="68"/>
                      <a:pt x="21" y="68"/>
                    </a:cubicBezTo>
                    <a:cubicBezTo>
                      <a:pt x="74" y="68"/>
                      <a:pt x="74" y="68"/>
                      <a:pt x="74" y="68"/>
                    </a:cubicBezTo>
                    <a:cubicBezTo>
                      <a:pt x="88" y="68"/>
                      <a:pt x="99" y="57"/>
                      <a:pt x="99" y="43"/>
                    </a:cubicBezTo>
                    <a:cubicBezTo>
                      <a:pt x="99" y="32"/>
                      <a:pt x="93" y="23"/>
                      <a:pt x="8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  <p:sp>
            <p:nvSpPr>
              <p:cNvPr id="47" name="Freeform 145"/>
              <p:cNvSpPr/>
              <p:nvPr/>
            </p:nvSpPr>
            <p:spPr bwMode="auto">
              <a:xfrm>
                <a:off x="1528763" y="2290763"/>
                <a:ext cx="352425" cy="307975"/>
              </a:xfrm>
              <a:custGeom>
                <a:avLst/>
                <a:gdLst>
                  <a:gd name="T0" fmla="*/ 34 w 94"/>
                  <a:gd name="T1" fmla="*/ 23 h 82"/>
                  <a:gd name="T2" fmla="*/ 38 w 94"/>
                  <a:gd name="T3" fmla="*/ 25 h 82"/>
                  <a:gd name="T4" fmla="*/ 42 w 94"/>
                  <a:gd name="T5" fmla="*/ 28 h 82"/>
                  <a:gd name="T6" fmla="*/ 46 w 94"/>
                  <a:gd name="T7" fmla="*/ 26 h 82"/>
                  <a:gd name="T8" fmla="*/ 47 w 94"/>
                  <a:gd name="T9" fmla="*/ 26 h 82"/>
                  <a:gd name="T10" fmla="*/ 49 w 94"/>
                  <a:gd name="T11" fmla="*/ 24 h 82"/>
                  <a:gd name="T12" fmla="*/ 65 w 94"/>
                  <a:gd name="T13" fmla="*/ 15 h 82"/>
                  <a:gd name="T14" fmla="*/ 75 w 94"/>
                  <a:gd name="T15" fmla="*/ 18 h 82"/>
                  <a:gd name="T16" fmla="*/ 87 w 94"/>
                  <a:gd name="T17" fmla="*/ 16 h 82"/>
                  <a:gd name="T18" fmla="*/ 94 w 94"/>
                  <a:gd name="T19" fmla="*/ 17 h 82"/>
                  <a:gd name="T20" fmla="*/ 86 w 94"/>
                  <a:gd name="T21" fmla="*/ 7 h 82"/>
                  <a:gd name="T22" fmla="*/ 65 w 94"/>
                  <a:gd name="T23" fmla="*/ 0 h 82"/>
                  <a:gd name="T24" fmla="*/ 41 w 94"/>
                  <a:gd name="T25" fmla="*/ 10 h 82"/>
                  <a:gd name="T26" fmla="*/ 34 w 94"/>
                  <a:gd name="T27" fmla="*/ 9 h 82"/>
                  <a:gd name="T28" fmla="*/ 12 w 94"/>
                  <a:gd name="T29" fmla="*/ 31 h 82"/>
                  <a:gd name="T30" fmla="*/ 12 w 94"/>
                  <a:gd name="T31" fmla="*/ 31 h 82"/>
                  <a:gd name="T32" fmla="*/ 0 w 94"/>
                  <a:gd name="T33" fmla="*/ 54 h 82"/>
                  <a:gd name="T34" fmla="*/ 21 w 94"/>
                  <a:gd name="T35" fmla="*/ 82 h 82"/>
                  <a:gd name="T36" fmla="*/ 19 w 94"/>
                  <a:gd name="T37" fmla="*/ 72 h 82"/>
                  <a:gd name="T38" fmla="*/ 20 w 94"/>
                  <a:gd name="T39" fmla="*/ 66 h 82"/>
                  <a:gd name="T40" fmla="*/ 14 w 94"/>
                  <a:gd name="T41" fmla="*/ 54 h 82"/>
                  <a:gd name="T42" fmla="*/ 23 w 94"/>
                  <a:gd name="T43" fmla="*/ 41 h 82"/>
                  <a:gd name="T44" fmla="*/ 28 w 94"/>
                  <a:gd name="T45" fmla="*/ 39 h 82"/>
                  <a:gd name="T46" fmla="*/ 27 w 94"/>
                  <a:gd name="T47" fmla="*/ 33 h 82"/>
                  <a:gd name="T48" fmla="*/ 26 w 94"/>
                  <a:gd name="T49" fmla="*/ 31 h 82"/>
                  <a:gd name="T50" fmla="*/ 34 w 94"/>
                  <a:gd name="T51" fmla="*/ 2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4" h="82">
                    <a:moveTo>
                      <a:pt x="34" y="23"/>
                    </a:moveTo>
                    <a:cubicBezTo>
                      <a:pt x="36" y="23"/>
                      <a:pt x="37" y="24"/>
                      <a:pt x="38" y="25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3" y="28"/>
                      <a:pt x="45" y="27"/>
                      <a:pt x="46" y="26"/>
                    </a:cubicBezTo>
                    <a:cubicBezTo>
                      <a:pt x="46" y="26"/>
                      <a:pt x="47" y="26"/>
                      <a:pt x="47" y="26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2" y="18"/>
                      <a:pt x="59" y="15"/>
                      <a:pt x="65" y="15"/>
                    </a:cubicBezTo>
                    <a:cubicBezTo>
                      <a:pt x="69" y="15"/>
                      <a:pt x="72" y="16"/>
                      <a:pt x="75" y="18"/>
                    </a:cubicBezTo>
                    <a:cubicBezTo>
                      <a:pt x="79" y="16"/>
                      <a:pt x="83" y="16"/>
                      <a:pt x="87" y="16"/>
                    </a:cubicBezTo>
                    <a:cubicBezTo>
                      <a:pt x="89" y="16"/>
                      <a:pt x="92" y="16"/>
                      <a:pt x="94" y="17"/>
                    </a:cubicBezTo>
                    <a:cubicBezTo>
                      <a:pt x="92" y="13"/>
                      <a:pt x="89" y="10"/>
                      <a:pt x="86" y="7"/>
                    </a:cubicBezTo>
                    <a:cubicBezTo>
                      <a:pt x="80" y="3"/>
                      <a:pt x="73" y="0"/>
                      <a:pt x="65" y="0"/>
                    </a:cubicBezTo>
                    <a:cubicBezTo>
                      <a:pt x="56" y="0"/>
                      <a:pt x="47" y="4"/>
                      <a:pt x="41" y="10"/>
                    </a:cubicBezTo>
                    <a:cubicBezTo>
                      <a:pt x="39" y="9"/>
                      <a:pt x="36" y="9"/>
                      <a:pt x="34" y="9"/>
                    </a:cubicBezTo>
                    <a:cubicBezTo>
                      <a:pt x="22" y="9"/>
                      <a:pt x="12" y="19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5" y="36"/>
                      <a:pt x="0" y="45"/>
                      <a:pt x="0" y="54"/>
                    </a:cubicBezTo>
                    <a:cubicBezTo>
                      <a:pt x="0" y="67"/>
                      <a:pt x="9" y="79"/>
                      <a:pt x="21" y="82"/>
                    </a:cubicBezTo>
                    <a:cubicBezTo>
                      <a:pt x="20" y="79"/>
                      <a:pt x="19" y="76"/>
                      <a:pt x="19" y="72"/>
                    </a:cubicBezTo>
                    <a:cubicBezTo>
                      <a:pt x="19" y="70"/>
                      <a:pt x="19" y="68"/>
                      <a:pt x="20" y="66"/>
                    </a:cubicBezTo>
                    <a:cubicBezTo>
                      <a:pt x="17" y="63"/>
                      <a:pt x="14" y="59"/>
                      <a:pt x="14" y="54"/>
                    </a:cubicBezTo>
                    <a:cubicBezTo>
                      <a:pt x="14" y="49"/>
                      <a:pt x="18" y="44"/>
                      <a:pt x="23" y="41"/>
                    </a:cubicBezTo>
                    <a:cubicBezTo>
                      <a:pt x="28" y="39"/>
                      <a:pt x="28" y="39"/>
                      <a:pt x="28" y="39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2"/>
                      <a:pt x="26" y="32"/>
                      <a:pt x="26" y="31"/>
                    </a:cubicBezTo>
                    <a:cubicBezTo>
                      <a:pt x="26" y="27"/>
                      <a:pt x="30" y="23"/>
                      <a:pt x="34" y="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497001" y="2610903"/>
            <a:ext cx="2970205" cy="1190944"/>
            <a:chOff x="5814452" y="5085098"/>
            <a:chExt cx="2970205" cy="1190944"/>
          </a:xfrm>
        </p:grpSpPr>
        <p:sp>
          <p:nvSpPr>
            <p:cNvPr id="49" name="矩形 48"/>
            <p:cNvSpPr/>
            <p:nvPr/>
          </p:nvSpPr>
          <p:spPr>
            <a:xfrm>
              <a:off x="5814452" y="5331962"/>
              <a:ext cx="2970205" cy="94408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请在此处添加具体内容，简单说明即可。请在此处添加具体内容，简单说明即可。</a:t>
              </a:r>
              <a:endParaRPr lang="en-US" altLang="zh-CN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7210517" y="5085098"/>
              <a:ext cx="1383274" cy="229271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marL="0" lvl="0" algn="r" defTabSz="914400" rtl="0" eaLnBrk="1" latinLnBrk="0" hangingPunct="1">
                <a:lnSpc>
                  <a:spcPct val="100000"/>
                </a:lnSpc>
              </a:pPr>
              <a:r>
                <a:rPr lang="zh-CN" altLang="en-US" sz="1400" b="1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sym typeface="+mn-ea"/>
                </a:rPr>
                <a:t>请输入标题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normalizeH="0" baseline="0" noProof="1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+mn-ea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716846" y="2610902"/>
            <a:ext cx="2970205" cy="1190945"/>
            <a:chOff x="5814452" y="5085097"/>
            <a:chExt cx="2970205" cy="1190945"/>
          </a:xfrm>
        </p:grpSpPr>
        <p:sp>
          <p:nvSpPr>
            <p:cNvPr id="52" name="矩形 51"/>
            <p:cNvSpPr/>
            <p:nvPr/>
          </p:nvSpPr>
          <p:spPr>
            <a:xfrm>
              <a:off x="5814452" y="5331962"/>
              <a:ext cx="2970205" cy="94408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请在此处添加具体内容，简单说明即可。请在此处添加具体内容，简单说明即可。</a:t>
              </a:r>
              <a:endParaRPr lang="en-US" altLang="zh-CN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</a:t>
              </a:r>
            </a:p>
          </p:txBody>
        </p:sp>
        <p:sp>
          <p:nvSpPr>
            <p:cNvPr id="53" name="矩形 52"/>
            <p:cNvSpPr/>
            <p:nvPr/>
          </p:nvSpPr>
          <p:spPr>
            <a:xfrm>
              <a:off x="5849151" y="5085097"/>
              <a:ext cx="1383274" cy="229271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marL="0" lvl="0" defTabSz="914400" rtl="0" eaLnBrk="1" latinLnBrk="0" hangingPunct="1">
                <a:lnSpc>
                  <a:spcPct val="100000"/>
                </a:lnSpc>
              </a:pPr>
              <a:r>
                <a:rPr lang="zh-CN" altLang="en-US" sz="1400" b="1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sym typeface="+mn-ea"/>
                </a:rPr>
                <a:t>请输入标题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normalizeH="0" baseline="0" noProof="1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499639" y="4180909"/>
            <a:ext cx="2970205" cy="1190944"/>
            <a:chOff x="5814452" y="5085098"/>
            <a:chExt cx="2970205" cy="1190944"/>
          </a:xfrm>
        </p:grpSpPr>
        <p:sp>
          <p:nvSpPr>
            <p:cNvPr id="55" name="矩形 54"/>
            <p:cNvSpPr/>
            <p:nvPr/>
          </p:nvSpPr>
          <p:spPr>
            <a:xfrm>
              <a:off x="5814452" y="5331962"/>
              <a:ext cx="2970205" cy="94408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请在此处添加具体内容，简单说明即可。请在此处添加具体内容，简单说明即可。</a:t>
              </a:r>
              <a:endParaRPr lang="en-US" altLang="zh-CN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7210517" y="5085098"/>
              <a:ext cx="1383274" cy="229271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marL="0" lvl="0" algn="r" defTabSz="914400" rtl="0" eaLnBrk="1" latinLnBrk="0" hangingPunct="1">
                <a:lnSpc>
                  <a:spcPct val="100000"/>
                </a:lnSpc>
              </a:pPr>
              <a:r>
                <a:rPr lang="zh-CN" altLang="en-US" sz="1400" b="1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sym typeface="+mn-ea"/>
                </a:rPr>
                <a:t>请输入标题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normalizeH="0" baseline="0" noProof="1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716846" y="4174843"/>
            <a:ext cx="2970205" cy="1190945"/>
            <a:chOff x="5814452" y="5085097"/>
            <a:chExt cx="2970205" cy="1190945"/>
          </a:xfrm>
        </p:grpSpPr>
        <p:sp>
          <p:nvSpPr>
            <p:cNvPr id="58" name="矩形 57"/>
            <p:cNvSpPr/>
            <p:nvPr/>
          </p:nvSpPr>
          <p:spPr>
            <a:xfrm>
              <a:off x="5814452" y="5331962"/>
              <a:ext cx="2970205" cy="944080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请在此处添加具体内容，简单说明即可。请在此处添加具体内容，简单说明即可。</a:t>
              </a:r>
              <a:endParaRPr lang="en-US" altLang="zh-CN" sz="1200" dirty="0">
                <a:solidFill>
                  <a:srgbClr val="94C8A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endParaRPr>
            </a:p>
            <a:p>
              <a:pPr defTabSz="1216660">
                <a:lnSpc>
                  <a:spcPct val="150000"/>
                </a:lnSpc>
              </a:pPr>
              <a:r>
                <a:rPr lang="zh-CN" altLang="en-US" sz="12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请在此处添加具体内容，简单说明即可。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5849151" y="5085097"/>
              <a:ext cx="1383274" cy="229271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marL="0" lvl="0" defTabSz="914400" rtl="0" eaLnBrk="1" latinLnBrk="0" hangingPunct="1">
                <a:lnSpc>
                  <a:spcPct val="100000"/>
                </a:lnSpc>
              </a:pPr>
              <a:r>
                <a:rPr lang="zh-CN" altLang="en-US" sz="1400" b="1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sym typeface="+mn-ea"/>
                </a:rPr>
                <a:t>请输入标题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defRPr/>
              </a:pPr>
              <a:endParaRPr kumimoji="0" lang="zh-CN" altLang="en-US" sz="1050" b="1" i="0" u="none" strike="noStrike" kern="1200" cap="none" normalizeH="0" baseline="0" noProof="1">
                <a:ln>
                  <a:noFill/>
                </a:ln>
                <a:solidFill>
                  <a:srgbClr val="94C8A2"/>
                </a:solidFill>
                <a:effectLst/>
                <a:uLnTx/>
                <a:uFillTx/>
                <a:latin typeface="思源黑体 Normal" panose="020B0400000000000000" pitchFamily="34" charset="-122"/>
                <a:ea typeface="思源黑体 Normal" panose="020B0400000000000000" pitchFamily="34" charset="-122"/>
                <a:sym typeface="+mn-ea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-4593" y="5383530"/>
            <a:ext cx="1499410" cy="1474469"/>
            <a:chOff x="-10868" y="5152256"/>
            <a:chExt cx="1734597" cy="1705744"/>
          </a:xfrm>
        </p:grpSpPr>
        <p:sp>
          <p:nvSpPr>
            <p:cNvPr id="10" name="任意多边形: 形状 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9880396" y="-127321"/>
            <a:ext cx="2311604" cy="1002801"/>
            <a:chOff x="-1" y="-304754"/>
            <a:chExt cx="5486757" cy="2359023"/>
          </a:xfrm>
        </p:grpSpPr>
        <p:grpSp>
          <p:nvGrpSpPr>
            <p:cNvPr id="14" name="组合 1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16" name="任意多边形: 形状 1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任意多边形: 形状 1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18542" y="1973487"/>
            <a:ext cx="3554916" cy="3623469"/>
            <a:chOff x="4011768" y="2125624"/>
            <a:chExt cx="3716886" cy="3788562"/>
          </a:xfrm>
        </p:grpSpPr>
        <p:sp>
          <p:nvSpPr>
            <p:cNvPr id="19" name="圆: 空心 18"/>
            <p:cNvSpPr/>
            <p:nvPr/>
          </p:nvSpPr>
          <p:spPr>
            <a:xfrm>
              <a:off x="5403209" y="2125624"/>
              <a:ext cx="647880" cy="647465"/>
            </a:xfrm>
            <a:prstGeom prst="donut">
              <a:avLst>
                <a:gd name="adj" fmla="val 7460"/>
              </a:avLst>
            </a:pr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圆: 空心 19"/>
            <p:cNvSpPr/>
            <p:nvPr/>
          </p:nvSpPr>
          <p:spPr>
            <a:xfrm>
              <a:off x="7129069" y="2173739"/>
              <a:ext cx="479304" cy="479631"/>
            </a:xfrm>
            <a:prstGeom prst="donut">
              <a:avLst>
                <a:gd name="adj" fmla="val 7460"/>
              </a:avLst>
            </a:pr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圆: 空心 20"/>
            <p:cNvSpPr/>
            <p:nvPr/>
          </p:nvSpPr>
          <p:spPr>
            <a:xfrm>
              <a:off x="7368721" y="5392172"/>
              <a:ext cx="359933" cy="359533"/>
            </a:xfrm>
            <a:prstGeom prst="donut">
              <a:avLst>
                <a:gd name="adj" fmla="val 8912"/>
              </a:avLst>
            </a:pr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22" name="组合 21"/>
            <p:cNvGrpSpPr/>
            <p:nvPr/>
          </p:nvGrpSpPr>
          <p:grpSpPr>
            <a:xfrm>
              <a:off x="4011768" y="3732353"/>
              <a:ext cx="2181472" cy="2181833"/>
              <a:chOff x="4011768" y="3732353"/>
              <a:chExt cx="2181472" cy="2181833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4011768" y="3732353"/>
                <a:ext cx="2181472" cy="2181833"/>
              </a:xfrm>
              <a:prstGeom prst="ellipse">
                <a:avLst/>
              </a:prstGeom>
              <a:solidFill>
                <a:srgbClr val="B3D9D3"/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29" r="18929"/>
              <a:stretch>
                <a:fillRect/>
              </a:stretch>
            </p:blipFill>
            <p:spPr>
              <a:xfrm>
                <a:off x="4101571" y="3813045"/>
                <a:ext cx="2000986" cy="2000986"/>
              </a:xfrm>
              <a:prstGeom prst="flowChartConnector">
                <a:avLst/>
              </a:prstGeom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5905294" y="2533273"/>
              <a:ext cx="1463427" cy="1463900"/>
              <a:chOff x="5905294" y="2533273"/>
              <a:chExt cx="1463427" cy="14639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905294" y="2533273"/>
                <a:ext cx="1463427" cy="1463900"/>
              </a:xfrm>
              <a:prstGeom prst="ellipse">
                <a:avLst/>
              </a:prstGeom>
              <a:solidFill>
                <a:srgbClr val="459982"/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000" b="10000"/>
              <a:stretch>
                <a:fillRect/>
              </a:stretch>
            </p:blipFill>
            <p:spPr>
              <a:xfrm>
                <a:off x="5968013" y="2589427"/>
                <a:ext cx="1343082" cy="1343082"/>
              </a:xfrm>
              <a:prstGeom prst="flowChartConnector">
                <a:avLst/>
              </a:prstGeom>
              <a:ln>
                <a:noFill/>
              </a:ln>
            </p:spPr>
          </p:pic>
        </p:grpSp>
        <p:grpSp>
          <p:nvGrpSpPr>
            <p:cNvPr id="24" name="组合 23"/>
            <p:cNvGrpSpPr/>
            <p:nvPr/>
          </p:nvGrpSpPr>
          <p:grpSpPr>
            <a:xfrm>
              <a:off x="6353600" y="4149344"/>
              <a:ext cx="1141764" cy="1141493"/>
              <a:chOff x="6351794" y="4144549"/>
              <a:chExt cx="1141764" cy="1141493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351794" y="4144549"/>
                <a:ext cx="1141764" cy="1141493"/>
              </a:xfrm>
              <a:prstGeom prst="ellipse">
                <a:avLst/>
              </a:prstGeom>
              <a:solidFill>
                <a:srgbClr val="94C8A2"/>
              </a:solidFill>
              <a:ln>
                <a:noFill/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endParaRPr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50" r="16950"/>
              <a:stretch>
                <a:fillRect/>
              </a:stretch>
            </p:blipFill>
            <p:spPr>
              <a:xfrm>
                <a:off x="6408549" y="4199618"/>
                <a:ext cx="1025929" cy="1025929"/>
              </a:xfrm>
              <a:prstGeom prst="flowChartConnector">
                <a:avLst/>
              </a:prstGeom>
            </p:spPr>
          </p:pic>
        </p:grpSp>
      </p:grpSp>
      <p:grpSp>
        <p:nvGrpSpPr>
          <p:cNvPr id="31" name="组合 30"/>
          <p:cNvGrpSpPr/>
          <p:nvPr/>
        </p:nvGrpSpPr>
        <p:grpSpPr>
          <a:xfrm>
            <a:off x="7998264" y="2403595"/>
            <a:ext cx="2512135" cy="1106605"/>
            <a:chOff x="1410598" y="3714096"/>
            <a:chExt cx="2512135" cy="1106605"/>
          </a:xfrm>
        </p:grpSpPr>
        <p:sp>
          <p:nvSpPr>
            <p:cNvPr id="32" name="文本框 31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410598" y="3970853"/>
              <a:ext cx="2512135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257770" y="3961689"/>
            <a:ext cx="2512135" cy="1106605"/>
            <a:chOff x="1410598" y="3714096"/>
            <a:chExt cx="2512135" cy="1106605"/>
          </a:xfrm>
        </p:grpSpPr>
        <p:sp>
          <p:nvSpPr>
            <p:cNvPr id="35" name="文本框 34"/>
            <p:cNvSpPr txBox="1"/>
            <p:nvPr/>
          </p:nvSpPr>
          <p:spPr>
            <a:xfrm>
              <a:off x="1410599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10598" y="3970853"/>
              <a:ext cx="2512135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494817" y="4218446"/>
            <a:ext cx="2566063" cy="1106605"/>
            <a:chOff x="1410598" y="3714096"/>
            <a:chExt cx="2566063" cy="1106605"/>
          </a:xfrm>
        </p:grpSpPr>
        <p:sp>
          <p:nvSpPr>
            <p:cNvPr id="38" name="文本框 37"/>
            <p:cNvSpPr txBox="1"/>
            <p:nvPr/>
          </p:nvSpPr>
          <p:spPr>
            <a:xfrm>
              <a:off x="2695884" y="3714096"/>
              <a:ext cx="12807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请输入标题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10598" y="3970853"/>
              <a:ext cx="2512135" cy="849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94C8A2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</a:rPr>
                <a:t>点击此处文本框编辑更改文本内容。点击此处文本框编辑更改文本内容。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40417" y="540585"/>
            <a:ext cx="3917353" cy="669789"/>
            <a:chOff x="1532229" y="2164424"/>
            <a:chExt cx="3233942" cy="669789"/>
          </a:xfrm>
        </p:grpSpPr>
        <p:sp>
          <p:nvSpPr>
            <p:cNvPr id="41" name="文本框 40"/>
            <p:cNvSpPr txBox="1"/>
            <p:nvPr/>
          </p:nvSpPr>
          <p:spPr>
            <a:xfrm>
              <a:off x="1532229" y="2164424"/>
              <a:ext cx="3233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600" dirty="0">
                  <a:solidFill>
                    <a:srgbClr val="459982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请在此处输入标题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897597" y="2526436"/>
              <a:ext cx="25032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B3D9D3"/>
                  </a:solidFill>
                  <a:latin typeface="锐字真言体免费商用" panose="02010600030101010101" pitchFamily="2" charset="-122"/>
                  <a:ea typeface="锐字真言体免费商用" panose="02010600030101010101" pitchFamily="2" charset="-122"/>
                </a:rPr>
                <a:t>please put you text here</a:t>
              </a:r>
              <a:endParaRPr lang="zh-CN" altLang="en-US" sz="1400" dirty="0">
                <a:solidFill>
                  <a:srgbClr val="B3D9D3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885405" y="-23741"/>
            <a:ext cx="2306593" cy="6881741"/>
            <a:chOff x="9646955" y="-23741"/>
            <a:chExt cx="2545043" cy="6881741"/>
          </a:xfrm>
        </p:grpSpPr>
        <p:sp>
          <p:nvSpPr>
            <p:cNvPr id="59" name="任意多边形: 形状 58"/>
            <p:cNvSpPr/>
            <p:nvPr/>
          </p:nvSpPr>
          <p:spPr>
            <a:xfrm flipH="1">
              <a:off x="9646955" y="-23741"/>
              <a:ext cx="2164041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9996123" y="-23741"/>
              <a:ext cx="2195875" cy="6881741"/>
            </a:xfrm>
            <a:custGeom>
              <a:avLst/>
              <a:gdLst>
                <a:gd name="connsiteX0" fmla="*/ 1306033 w 2575642"/>
                <a:gd name="connsiteY0" fmla="*/ 0 h 6857999"/>
                <a:gd name="connsiteX1" fmla="*/ 0 w 2575642"/>
                <a:gd name="connsiteY1" fmla="*/ 0 h 6857999"/>
                <a:gd name="connsiteX2" fmla="*/ 0 w 2575642"/>
                <a:gd name="connsiteY2" fmla="*/ 6857999 h 6857999"/>
                <a:gd name="connsiteX3" fmla="*/ 1621967 w 2575642"/>
                <a:gd name="connsiteY3" fmla="*/ 6857999 h 6857999"/>
                <a:gd name="connsiteX4" fmla="*/ 1723317 w 2575642"/>
                <a:gd name="connsiteY4" fmla="*/ 6842386 h 6857999"/>
                <a:gd name="connsiteX5" fmla="*/ 2512957 w 2575642"/>
                <a:gd name="connsiteY5" fmla="*/ 6387131 h 6857999"/>
                <a:gd name="connsiteX6" fmla="*/ 2164614 w 2575642"/>
                <a:gd name="connsiteY6" fmla="*/ 4057588 h 6857999"/>
                <a:gd name="connsiteX7" fmla="*/ 586185 w 2575642"/>
                <a:gd name="connsiteY7" fmla="*/ 2261446 h 6857999"/>
                <a:gd name="connsiteX8" fmla="*/ 1337299 w 2575642"/>
                <a:gd name="connsiteY8" fmla="*/ 84303 h 6857999"/>
                <a:gd name="connsiteX9" fmla="*/ 1306181 w 2575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5642" h="6857999">
                  <a:moveTo>
                    <a:pt x="1306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621967" y="6857999"/>
                  </a:lnTo>
                  <a:lnTo>
                    <a:pt x="1723317" y="6842386"/>
                  </a:lnTo>
                  <a:cubicBezTo>
                    <a:pt x="2068740" y="6784007"/>
                    <a:pt x="2406368" y="6687622"/>
                    <a:pt x="2512957" y="6387131"/>
                  </a:cubicBezTo>
                  <a:cubicBezTo>
                    <a:pt x="2683500" y="5906345"/>
                    <a:pt x="2485743" y="4745202"/>
                    <a:pt x="2164614" y="4057588"/>
                  </a:cubicBezTo>
                  <a:cubicBezTo>
                    <a:pt x="1843485" y="3369974"/>
                    <a:pt x="724071" y="2923660"/>
                    <a:pt x="586185" y="2261446"/>
                  </a:cubicBezTo>
                  <a:cubicBezTo>
                    <a:pt x="448299" y="1599232"/>
                    <a:pt x="1446156" y="496146"/>
                    <a:pt x="1337299" y="84303"/>
                  </a:cubicBezTo>
                  <a:cubicBezTo>
                    <a:pt x="1330495" y="58563"/>
                    <a:pt x="1319978" y="30321"/>
                    <a:pt x="1306181" y="276"/>
                  </a:cubicBez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: 形状 67"/>
            <p:cNvSpPr/>
            <p:nvPr/>
          </p:nvSpPr>
          <p:spPr>
            <a:xfrm flipH="1">
              <a:off x="10451661" y="-23741"/>
              <a:ext cx="1740337" cy="6881741"/>
            </a:xfrm>
            <a:custGeom>
              <a:avLst/>
              <a:gdLst>
                <a:gd name="connsiteX0" fmla="*/ 925033 w 2194642"/>
                <a:gd name="connsiteY0" fmla="*/ 0 h 6857999"/>
                <a:gd name="connsiteX1" fmla="*/ 0 w 2194642"/>
                <a:gd name="connsiteY1" fmla="*/ 0 h 6857999"/>
                <a:gd name="connsiteX2" fmla="*/ 0 w 2194642"/>
                <a:gd name="connsiteY2" fmla="*/ 6857999 h 6857999"/>
                <a:gd name="connsiteX3" fmla="*/ 1240967 w 2194642"/>
                <a:gd name="connsiteY3" fmla="*/ 6857999 h 6857999"/>
                <a:gd name="connsiteX4" fmla="*/ 1342317 w 2194642"/>
                <a:gd name="connsiteY4" fmla="*/ 6842386 h 6857999"/>
                <a:gd name="connsiteX5" fmla="*/ 2131957 w 2194642"/>
                <a:gd name="connsiteY5" fmla="*/ 6387131 h 6857999"/>
                <a:gd name="connsiteX6" fmla="*/ 1783614 w 2194642"/>
                <a:gd name="connsiteY6" fmla="*/ 4057588 h 6857999"/>
                <a:gd name="connsiteX7" fmla="*/ 205185 w 2194642"/>
                <a:gd name="connsiteY7" fmla="*/ 2261446 h 6857999"/>
                <a:gd name="connsiteX8" fmla="*/ 956299 w 2194642"/>
                <a:gd name="connsiteY8" fmla="*/ 84303 h 6857999"/>
                <a:gd name="connsiteX9" fmla="*/ 925181 w 2194642"/>
                <a:gd name="connsiteY9" fmla="*/ 2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4642" h="6857999">
                  <a:moveTo>
                    <a:pt x="925033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1240967" y="6857999"/>
                  </a:lnTo>
                  <a:lnTo>
                    <a:pt x="1342317" y="6842386"/>
                  </a:lnTo>
                  <a:cubicBezTo>
                    <a:pt x="1687740" y="6784007"/>
                    <a:pt x="2025368" y="6687622"/>
                    <a:pt x="2131957" y="6387131"/>
                  </a:cubicBezTo>
                  <a:cubicBezTo>
                    <a:pt x="2302500" y="5906345"/>
                    <a:pt x="2104743" y="4745202"/>
                    <a:pt x="1783614" y="4057588"/>
                  </a:cubicBezTo>
                  <a:cubicBezTo>
                    <a:pt x="1462485" y="3369974"/>
                    <a:pt x="343071" y="2923660"/>
                    <a:pt x="205185" y="2261446"/>
                  </a:cubicBezTo>
                  <a:cubicBezTo>
                    <a:pt x="67299" y="1599232"/>
                    <a:pt x="1065156" y="496146"/>
                    <a:pt x="956299" y="84303"/>
                  </a:cubicBezTo>
                  <a:cubicBezTo>
                    <a:pt x="949495" y="58563"/>
                    <a:pt x="938978" y="30321"/>
                    <a:pt x="925181" y="276"/>
                  </a:cubicBez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166988" y="3438093"/>
            <a:ext cx="7335320" cy="923330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请在此处输入标题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89538" y="4321311"/>
            <a:ext cx="5828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300" dirty="0">
                <a:solidFill>
                  <a:srgbClr val="94C8A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please put you text here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9144000" y="5343181"/>
            <a:ext cx="3062689" cy="1542361"/>
            <a:chOff x="9144000" y="5343181"/>
            <a:chExt cx="3062689" cy="1542361"/>
          </a:xfrm>
        </p:grpSpPr>
        <p:sp>
          <p:nvSpPr>
            <p:cNvPr id="4" name="任意多边形: 形状 3"/>
            <p:cNvSpPr/>
            <p:nvPr/>
          </p:nvSpPr>
          <p:spPr>
            <a:xfrm>
              <a:off x="9144000" y="5343181"/>
              <a:ext cx="3062689" cy="1542361"/>
            </a:xfrm>
            <a:custGeom>
              <a:avLst/>
              <a:gdLst>
                <a:gd name="connsiteX0" fmla="*/ 0 w 3062689"/>
                <a:gd name="connsiteY0" fmla="*/ 1542361 h 1542361"/>
                <a:gd name="connsiteX1" fmla="*/ 727113 w 3062689"/>
                <a:gd name="connsiteY1" fmla="*/ 837282 h 1542361"/>
                <a:gd name="connsiteX2" fmla="*/ 1685581 w 3062689"/>
                <a:gd name="connsiteY2" fmla="*/ 1002535 h 1542361"/>
                <a:gd name="connsiteX3" fmla="*/ 2291508 w 3062689"/>
                <a:gd name="connsiteY3" fmla="*/ 242371 h 1542361"/>
                <a:gd name="connsiteX4" fmla="*/ 2930487 w 3062689"/>
                <a:gd name="connsiteY4" fmla="*/ 286438 h 1542361"/>
                <a:gd name="connsiteX5" fmla="*/ 3062689 w 3062689"/>
                <a:gd name="connsiteY5" fmla="*/ 0 h 1542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62689" h="1542361">
                  <a:moveTo>
                    <a:pt x="0" y="1542361"/>
                  </a:moveTo>
                  <a:cubicBezTo>
                    <a:pt x="223091" y="1234807"/>
                    <a:pt x="446183" y="927253"/>
                    <a:pt x="727113" y="837282"/>
                  </a:cubicBezTo>
                  <a:cubicBezTo>
                    <a:pt x="1008043" y="747311"/>
                    <a:pt x="1424849" y="1101687"/>
                    <a:pt x="1685581" y="1002535"/>
                  </a:cubicBezTo>
                  <a:cubicBezTo>
                    <a:pt x="1946313" y="903383"/>
                    <a:pt x="2084024" y="361720"/>
                    <a:pt x="2291508" y="242371"/>
                  </a:cubicBezTo>
                  <a:cubicBezTo>
                    <a:pt x="2498992" y="123022"/>
                    <a:pt x="2801957" y="326833"/>
                    <a:pt x="2930487" y="286438"/>
                  </a:cubicBezTo>
                  <a:cubicBezTo>
                    <a:pt x="3059017" y="246043"/>
                    <a:pt x="2959865" y="71610"/>
                    <a:pt x="3062689" y="0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9633098" y="5998814"/>
              <a:ext cx="2569263" cy="869819"/>
            </a:xfrm>
            <a:custGeom>
              <a:avLst/>
              <a:gdLst>
                <a:gd name="connsiteX0" fmla="*/ 0 w 2569263"/>
                <a:gd name="connsiteY0" fmla="*/ 869819 h 869819"/>
                <a:gd name="connsiteX1" fmla="*/ 988828 w 2569263"/>
                <a:gd name="connsiteY1" fmla="*/ 3265 h 869819"/>
                <a:gd name="connsiteX2" fmla="*/ 2046767 w 2569263"/>
                <a:gd name="connsiteY2" fmla="*/ 566791 h 869819"/>
                <a:gd name="connsiteX3" fmla="*/ 2472069 w 2569263"/>
                <a:gd name="connsiteY3" fmla="*/ 380721 h 869819"/>
                <a:gd name="connsiteX4" fmla="*/ 2557130 w 2569263"/>
                <a:gd name="connsiteY4" fmla="*/ 433884 h 869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9263" h="869819">
                  <a:moveTo>
                    <a:pt x="0" y="869819"/>
                  </a:moveTo>
                  <a:cubicBezTo>
                    <a:pt x="323850" y="461794"/>
                    <a:pt x="647700" y="53770"/>
                    <a:pt x="988828" y="3265"/>
                  </a:cubicBezTo>
                  <a:cubicBezTo>
                    <a:pt x="1329956" y="-47240"/>
                    <a:pt x="1799560" y="503882"/>
                    <a:pt x="2046767" y="566791"/>
                  </a:cubicBezTo>
                  <a:cubicBezTo>
                    <a:pt x="2293974" y="629700"/>
                    <a:pt x="2387009" y="402872"/>
                    <a:pt x="2472069" y="380721"/>
                  </a:cubicBezTo>
                  <a:cubicBezTo>
                    <a:pt x="2557129" y="358570"/>
                    <a:pt x="2589028" y="389582"/>
                    <a:pt x="2557130" y="433884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/>
          </p:nvSpPr>
          <p:spPr>
            <a:xfrm rot="21069624">
              <a:off x="9206262" y="6379432"/>
              <a:ext cx="2994678" cy="249958"/>
            </a:xfrm>
            <a:custGeom>
              <a:avLst/>
              <a:gdLst>
                <a:gd name="connsiteX0" fmla="*/ 0 w 3264196"/>
                <a:gd name="connsiteY0" fmla="*/ 249958 h 249958"/>
                <a:gd name="connsiteX1" fmla="*/ 1137684 w 3264196"/>
                <a:gd name="connsiteY1" fmla="*/ 93 h 249958"/>
                <a:gd name="connsiteX2" fmla="*/ 1967024 w 3264196"/>
                <a:gd name="connsiteY2" fmla="*/ 218061 h 249958"/>
                <a:gd name="connsiteX3" fmla="*/ 2450805 w 3264196"/>
                <a:gd name="connsiteY3" fmla="*/ 93 h 249958"/>
                <a:gd name="connsiteX4" fmla="*/ 2806996 w 3264196"/>
                <a:gd name="connsiteY4" fmla="*/ 202112 h 249958"/>
                <a:gd name="connsiteX5" fmla="*/ 3009014 w 3264196"/>
                <a:gd name="connsiteY5" fmla="*/ 164898 h 249958"/>
                <a:gd name="connsiteX6" fmla="*/ 3195084 w 3264196"/>
                <a:gd name="connsiteY6" fmla="*/ 175530 h 249958"/>
                <a:gd name="connsiteX7" fmla="*/ 3264196 w 3264196"/>
                <a:gd name="connsiteY7" fmla="*/ 154265 h 249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4196" h="249958">
                  <a:moveTo>
                    <a:pt x="0" y="249958"/>
                  </a:moveTo>
                  <a:cubicBezTo>
                    <a:pt x="404923" y="127683"/>
                    <a:pt x="809847" y="5409"/>
                    <a:pt x="1137684" y="93"/>
                  </a:cubicBezTo>
                  <a:cubicBezTo>
                    <a:pt x="1465521" y="-5223"/>
                    <a:pt x="1748171" y="218061"/>
                    <a:pt x="1967024" y="218061"/>
                  </a:cubicBezTo>
                  <a:cubicBezTo>
                    <a:pt x="2185877" y="218061"/>
                    <a:pt x="2310810" y="2751"/>
                    <a:pt x="2450805" y="93"/>
                  </a:cubicBezTo>
                  <a:cubicBezTo>
                    <a:pt x="2590800" y="-2565"/>
                    <a:pt x="2713961" y="174644"/>
                    <a:pt x="2806996" y="202112"/>
                  </a:cubicBezTo>
                  <a:cubicBezTo>
                    <a:pt x="2900031" y="229579"/>
                    <a:pt x="2944333" y="169328"/>
                    <a:pt x="3009014" y="164898"/>
                  </a:cubicBezTo>
                  <a:cubicBezTo>
                    <a:pt x="3073695" y="160468"/>
                    <a:pt x="3152554" y="177302"/>
                    <a:pt x="3195084" y="175530"/>
                  </a:cubicBezTo>
                  <a:cubicBezTo>
                    <a:pt x="3237614" y="173758"/>
                    <a:pt x="3239387" y="132114"/>
                    <a:pt x="3264196" y="154265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605910" y="4783224"/>
            <a:ext cx="6618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59982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</a:rPr>
              <a:t>点击此处文本框编辑更改文本内容。点击此处文本框编辑更改文本内容。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20821" y="2220451"/>
            <a:ext cx="1988882" cy="1015663"/>
          </a:xfrm>
          <a:prstGeom prst="rect">
            <a:avLst/>
          </a:prstGeom>
          <a:noFill/>
          <a:effectLst>
            <a:outerShdw dist="50800" algn="ctr" rotWithShape="0">
              <a:srgbClr val="94C8A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>
                <a:solidFill>
                  <a:srgbClr val="459982"/>
                </a:solidFill>
                <a:latin typeface="锐字真言体免费商用" panose="02010600030101010101" pitchFamily="2" charset="-122"/>
                <a:ea typeface="锐字真言体免费商用" panose="02010600030101010101" pitchFamily="2" charset="-122"/>
              </a:rPr>
              <a:t>03.</a:t>
            </a:r>
            <a:endParaRPr lang="zh-CN" altLang="en-US" sz="6000" spc="600" dirty="0">
              <a:solidFill>
                <a:srgbClr val="459982"/>
              </a:solidFill>
              <a:latin typeface="锐字真言体免费商用" panose="02010600030101010101" pitchFamily="2" charset="-122"/>
              <a:ea typeface="锐字真言体免费商用" panose="02010600030101010101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4593" y="4889014"/>
            <a:ext cx="2002292" cy="1968986"/>
            <a:chOff x="-10868" y="5152256"/>
            <a:chExt cx="1734597" cy="1705744"/>
          </a:xfrm>
        </p:grpSpPr>
        <p:sp>
          <p:nvSpPr>
            <p:cNvPr id="30" name="任意多边形: 形状 29"/>
            <p:cNvSpPr/>
            <p:nvPr/>
          </p:nvSpPr>
          <p:spPr>
            <a:xfrm>
              <a:off x="-6889" y="5152256"/>
              <a:ext cx="1730618" cy="170574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4599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-6888" y="5399159"/>
              <a:ext cx="1477879" cy="1458841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94C8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>
              <a:off x="-10868" y="5632016"/>
              <a:ext cx="1117799" cy="1225984"/>
            </a:xfrm>
            <a:custGeom>
              <a:avLst/>
              <a:gdLst>
                <a:gd name="connsiteX0" fmla="*/ 26124 w 1106931"/>
                <a:gd name="connsiteY0" fmla="*/ 0 h 1225984"/>
                <a:gd name="connsiteX1" fmla="*/ 323100 w 1106931"/>
                <a:gd name="connsiteY1" fmla="*/ 238039 h 1225984"/>
                <a:gd name="connsiteX2" fmla="*/ 421072 w 1106931"/>
                <a:gd name="connsiteY2" fmla="*/ 640810 h 1225984"/>
                <a:gd name="connsiteX3" fmla="*/ 845614 w 1106931"/>
                <a:gd name="connsiteY3" fmla="*/ 771439 h 1225984"/>
                <a:gd name="connsiteX4" fmla="*/ 1063329 w 1106931"/>
                <a:gd name="connsiteY4" fmla="*/ 1010925 h 1225984"/>
                <a:gd name="connsiteX5" fmla="*/ 1105692 w 1106931"/>
                <a:gd name="connsiteY5" fmla="*/ 1208175 h 1225984"/>
                <a:gd name="connsiteX6" fmla="*/ 1101170 w 1106931"/>
                <a:gd name="connsiteY6" fmla="*/ 1225984 h 1225984"/>
                <a:gd name="connsiteX7" fmla="*/ 0 w 1106931"/>
                <a:gd name="connsiteY7" fmla="*/ 1225984 h 1225984"/>
                <a:gd name="connsiteX8" fmla="*/ 0 w 1106931"/>
                <a:gd name="connsiteY8" fmla="*/ 5440 h 122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6931" h="1225984">
                  <a:moveTo>
                    <a:pt x="26124" y="0"/>
                  </a:moveTo>
                  <a:cubicBezTo>
                    <a:pt x="132260" y="6378"/>
                    <a:pt x="261868" y="164561"/>
                    <a:pt x="323100" y="238039"/>
                  </a:cubicBezTo>
                  <a:cubicBezTo>
                    <a:pt x="404743" y="336010"/>
                    <a:pt x="333986" y="551910"/>
                    <a:pt x="421072" y="640810"/>
                  </a:cubicBezTo>
                  <a:cubicBezTo>
                    <a:pt x="508158" y="729710"/>
                    <a:pt x="738571" y="709753"/>
                    <a:pt x="845614" y="771439"/>
                  </a:cubicBezTo>
                  <a:cubicBezTo>
                    <a:pt x="952657" y="833125"/>
                    <a:pt x="1030672" y="922025"/>
                    <a:pt x="1063329" y="1010925"/>
                  </a:cubicBezTo>
                  <a:cubicBezTo>
                    <a:pt x="1083740" y="1066488"/>
                    <a:pt x="1113364" y="1143311"/>
                    <a:pt x="1105692" y="1208175"/>
                  </a:cubicBezTo>
                  <a:lnTo>
                    <a:pt x="1101170" y="1225984"/>
                  </a:lnTo>
                  <a:lnTo>
                    <a:pt x="0" y="1225984"/>
                  </a:lnTo>
                  <a:lnTo>
                    <a:pt x="0" y="5440"/>
                  </a:lnTo>
                  <a:close/>
                </a:path>
              </a:pathLst>
            </a:custGeom>
            <a:solidFill>
              <a:srgbClr val="B3D9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-1" y="-304754"/>
            <a:ext cx="5486757" cy="2359023"/>
            <a:chOff x="-1" y="-304754"/>
            <a:chExt cx="5486757" cy="2359023"/>
          </a:xfrm>
        </p:grpSpPr>
        <p:grpSp>
          <p:nvGrpSpPr>
            <p:cNvPr id="34" name="组合 33"/>
            <p:cNvGrpSpPr/>
            <p:nvPr/>
          </p:nvGrpSpPr>
          <p:grpSpPr>
            <a:xfrm>
              <a:off x="-1" y="-304754"/>
              <a:ext cx="5486757" cy="2359023"/>
              <a:chOff x="0" y="-361226"/>
              <a:chExt cx="6269405" cy="2640964"/>
            </a:xfrm>
          </p:grpSpPr>
          <p:sp>
            <p:nvSpPr>
              <p:cNvPr id="36" name="任意多边形: 形状 35"/>
              <p:cNvSpPr/>
              <p:nvPr/>
            </p:nvSpPr>
            <p:spPr>
              <a:xfrm rot="19250020" flipH="1">
                <a:off x="105490" y="-361226"/>
                <a:ext cx="6163915" cy="2526891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94C8A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0" y="-23740"/>
                <a:ext cx="5761973" cy="2303478"/>
              </a:xfrm>
              <a:custGeom>
                <a:avLst/>
                <a:gdLst>
                  <a:gd name="connsiteX0" fmla="*/ 0 w 5250426"/>
                  <a:gd name="connsiteY0" fmla="*/ 2526891 h 2526891"/>
                  <a:gd name="connsiteX1" fmla="*/ 904567 w 5250426"/>
                  <a:gd name="connsiteY1" fmla="*/ 1986117 h 2526891"/>
                  <a:gd name="connsiteX2" fmla="*/ 2153264 w 5250426"/>
                  <a:gd name="connsiteY2" fmla="*/ 2222091 h 2526891"/>
                  <a:gd name="connsiteX3" fmla="*/ 3018503 w 5250426"/>
                  <a:gd name="connsiteY3" fmla="*/ 1150375 h 2526891"/>
                  <a:gd name="connsiteX4" fmla="*/ 4680155 w 5250426"/>
                  <a:gd name="connsiteY4" fmla="*/ 707923 h 2526891"/>
                  <a:gd name="connsiteX5" fmla="*/ 5250426 w 5250426"/>
                  <a:gd name="connsiteY5" fmla="*/ 0 h 2526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0426" h="2526891">
                    <a:moveTo>
                      <a:pt x="0" y="2526891"/>
                    </a:moveTo>
                    <a:cubicBezTo>
                      <a:pt x="272845" y="2281904"/>
                      <a:pt x="545690" y="2036917"/>
                      <a:pt x="904567" y="1986117"/>
                    </a:cubicBezTo>
                    <a:cubicBezTo>
                      <a:pt x="1263444" y="1935317"/>
                      <a:pt x="1800941" y="2361381"/>
                      <a:pt x="2153264" y="2222091"/>
                    </a:cubicBezTo>
                    <a:cubicBezTo>
                      <a:pt x="2505587" y="2082801"/>
                      <a:pt x="2597355" y="1402736"/>
                      <a:pt x="3018503" y="1150375"/>
                    </a:cubicBezTo>
                    <a:cubicBezTo>
                      <a:pt x="3439651" y="898014"/>
                      <a:pt x="4308168" y="899652"/>
                      <a:pt x="4680155" y="707923"/>
                    </a:cubicBezTo>
                    <a:cubicBezTo>
                      <a:pt x="5052142" y="516194"/>
                      <a:pt x="5109497" y="77019"/>
                      <a:pt x="5250426" y="0"/>
                    </a:cubicBezTo>
                  </a:path>
                </a:pathLst>
              </a:custGeom>
              <a:noFill/>
              <a:ln w="19050">
                <a:solidFill>
                  <a:srgbClr val="B3D9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任意多边形: 形状 34"/>
            <p:cNvSpPr/>
            <p:nvPr/>
          </p:nvSpPr>
          <p:spPr>
            <a:xfrm>
              <a:off x="7951" y="15903"/>
              <a:ext cx="5406887" cy="1511192"/>
            </a:xfrm>
            <a:custGeom>
              <a:avLst/>
              <a:gdLst>
                <a:gd name="connsiteX0" fmla="*/ 0 w 5406887"/>
                <a:gd name="connsiteY0" fmla="*/ 1160890 h 1511192"/>
                <a:gd name="connsiteX1" fmla="*/ 485030 w 5406887"/>
                <a:gd name="connsiteY1" fmla="*/ 1510747 h 1511192"/>
                <a:gd name="connsiteX2" fmla="*/ 890546 w 5406887"/>
                <a:gd name="connsiteY2" fmla="*/ 1097280 h 1511192"/>
                <a:gd name="connsiteX3" fmla="*/ 1542553 w 5406887"/>
                <a:gd name="connsiteY3" fmla="*/ 1049572 h 1511192"/>
                <a:gd name="connsiteX4" fmla="*/ 2345635 w 5406887"/>
                <a:gd name="connsiteY4" fmla="*/ 731520 h 1511192"/>
                <a:gd name="connsiteX5" fmla="*/ 3283889 w 5406887"/>
                <a:gd name="connsiteY5" fmla="*/ 1152939 h 1511192"/>
                <a:gd name="connsiteX6" fmla="*/ 4094922 w 5406887"/>
                <a:gd name="connsiteY6" fmla="*/ 659958 h 1511192"/>
                <a:gd name="connsiteX7" fmla="*/ 4826442 w 5406887"/>
                <a:gd name="connsiteY7" fmla="*/ 564542 h 1511192"/>
                <a:gd name="connsiteX8" fmla="*/ 5406887 w 5406887"/>
                <a:gd name="connsiteY8" fmla="*/ 0 h 151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06887" h="1511192">
                  <a:moveTo>
                    <a:pt x="0" y="1160890"/>
                  </a:moveTo>
                  <a:cubicBezTo>
                    <a:pt x="168303" y="1341119"/>
                    <a:pt x="336606" y="1521349"/>
                    <a:pt x="485030" y="1510747"/>
                  </a:cubicBezTo>
                  <a:cubicBezTo>
                    <a:pt x="633454" y="1500145"/>
                    <a:pt x="714292" y="1174142"/>
                    <a:pt x="890546" y="1097280"/>
                  </a:cubicBezTo>
                  <a:cubicBezTo>
                    <a:pt x="1066800" y="1020418"/>
                    <a:pt x="1300038" y="1110532"/>
                    <a:pt x="1542553" y="1049572"/>
                  </a:cubicBezTo>
                  <a:cubicBezTo>
                    <a:pt x="1785068" y="988612"/>
                    <a:pt x="2055412" y="714292"/>
                    <a:pt x="2345635" y="731520"/>
                  </a:cubicBezTo>
                  <a:cubicBezTo>
                    <a:pt x="2635858" y="748748"/>
                    <a:pt x="2992341" y="1164866"/>
                    <a:pt x="3283889" y="1152939"/>
                  </a:cubicBezTo>
                  <a:cubicBezTo>
                    <a:pt x="3575437" y="1141012"/>
                    <a:pt x="3837830" y="758024"/>
                    <a:pt x="4094922" y="659958"/>
                  </a:cubicBezTo>
                  <a:cubicBezTo>
                    <a:pt x="4352014" y="561892"/>
                    <a:pt x="4607781" y="674535"/>
                    <a:pt x="4826442" y="564542"/>
                  </a:cubicBezTo>
                  <a:cubicBezTo>
                    <a:pt x="5045103" y="454549"/>
                    <a:pt x="5294244" y="41082"/>
                    <a:pt x="5406887" y="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27" grpId="0"/>
      <p:bldP spid="29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1655</Words>
  <Application>Microsoft Macintosh PowerPoint</Application>
  <PresentationFormat>宽屏</PresentationFormat>
  <Paragraphs>130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锐字真言体免费商用</vt:lpstr>
      <vt:lpstr>思源黑体 Light</vt:lpstr>
      <vt:lpstr>思源黑体 Normal</vt:lpstr>
      <vt:lpstr>BOXING</vt:lpstr>
      <vt:lpstr>等线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 哲玲</dc:creator>
  <cp:lastModifiedBy>office</cp:lastModifiedBy>
  <cp:revision>38</cp:revision>
  <dcterms:created xsi:type="dcterms:W3CDTF">2021-05-22T11:38:00Z</dcterms:created>
  <dcterms:modified xsi:type="dcterms:W3CDTF">2021-05-23T06:45:29Z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2052-2.3.2.3823</vt:lpwstr>
  </property>
  <property fmtid="{D5CDD505-2E9C-101B-9397-08002B2CF9AE}" pid="3" name="KSOTemplateUUID">
    <vt:lpwstr>v1.0_mb_BlnbNPb0KtUV07+tTbsxsg==</vt:lpwstr>
  </property>
</Properties>
</file>