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74" r:id="rId4"/>
    <p:sldId id="279" r:id="rId5"/>
    <p:sldId id="273" r:id="rId6"/>
    <p:sldId id="272" r:id="rId7"/>
    <p:sldId id="271" r:id="rId8"/>
    <p:sldId id="270" r:id="rId9"/>
    <p:sldId id="277" r:id="rId10"/>
    <p:sldId id="269" r:id="rId11"/>
    <p:sldId id="268" r:id="rId12"/>
    <p:sldId id="257" r:id="rId13"/>
    <p:sldId id="266" r:id="rId14"/>
    <p:sldId id="265" r:id="rId15"/>
    <p:sldId id="276" r:id="rId16"/>
    <p:sldId id="264" r:id="rId17"/>
    <p:sldId id="267" r:id="rId18"/>
    <p:sldId id="263" r:id="rId19"/>
    <p:sldId id="262" r:id="rId20"/>
    <p:sldId id="275" r:id="rId21"/>
    <p:sldId id="261" r:id="rId22"/>
    <p:sldId id="260" r:id="rId23"/>
    <p:sldId id="259" r:id="rId24"/>
    <p:sldId id="258" r:id="rId25"/>
    <p:sldId id="278" r:id="rId26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>
          <p15:clr>
            <a:srgbClr val="A4A3A4"/>
          </p15:clr>
        </p15:guide>
        <p15:guide id="2" pos="3847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58" y="414"/>
      </p:cViewPr>
      <p:guideLst>
        <p:guide orient="horz" pos="2146"/>
        <p:guide pos="384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2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17A28-3E27-4C5E-A600-87C4912FB486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4E035-ECEB-4049-BAD9-97C306369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6707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3332" y="0"/>
            <a:ext cx="13344875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audio" Target="../media/media1.mp3" /><Relationship Id="rId7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image" Target="../media/image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image" Target="../media/image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PA_文本框 32"/>
          <p:cNvSpPr txBox="1"/>
          <p:nvPr>
            <p:custDataLst>
              <p:tags r:id="rId2"/>
            </p:custDataLst>
          </p:nvPr>
        </p:nvSpPr>
        <p:spPr>
          <a:xfrm>
            <a:off x="3636010" y="2877061"/>
            <a:ext cx="492061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sym typeface="+mn-ea"/>
              </a:rPr>
              <a:t>Please add a clear business templatefor the titlecontent you want to add  Please add aclebusiness Please add a clear business templatefor the </a:t>
            </a:r>
          </a:p>
        </p:txBody>
      </p:sp>
      <p:sp>
        <p:nvSpPr>
          <p:cNvPr id="9" name="PA_文本框 8"/>
          <p:cNvSpPr txBox="1"/>
          <p:nvPr>
            <p:custDataLst>
              <p:tags r:id="rId3"/>
            </p:custDataLst>
          </p:nvPr>
        </p:nvSpPr>
        <p:spPr>
          <a:xfrm>
            <a:off x="3695065" y="1977901"/>
            <a:ext cx="47739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圣诞活动策划</a:t>
            </a:r>
          </a:p>
        </p:txBody>
      </p:sp>
      <p:pic>
        <p:nvPicPr>
          <p:cNvPr id="2" name="PA_Lovestoned - Bye Bye Bye">
            <a:hlinkClick action="ppaction://media"/>
          </p:cNvPr>
          <p:cNvPicPr>
            <a:picLocks noChangeAspect="1"/>
          </p:cNvPicPr>
          <p:nvPr>
            <a:audioFile r:link="rId6"/>
            <p:custDataLst>
              <p:tags r:id="rId5"/>
            </p:custDataLst>
            <p:extLst>
              <p:ext uri="{DAA4B4D4-6D71-4841-9C94-3DE7FCFB9230}">
                <p14:media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4926" y="-44516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0" p14:dur="400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6156960" y="1728470"/>
            <a:ext cx="1679575" cy="1624330"/>
          </a:xfrm>
          <a:custGeom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177915" y="1728470"/>
            <a:ext cx="1678940" cy="1624965"/>
          </a:xfrm>
          <a:custGeom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6200000">
            <a:off x="4369435" y="1703070"/>
            <a:ext cx="1642745" cy="1656715"/>
          </a:xfrm>
          <a:custGeom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10800000">
            <a:off x="4362450" y="3599180"/>
            <a:ext cx="1677035" cy="1622425"/>
          </a:xfrm>
          <a:custGeom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5400000">
            <a:off x="6185535" y="3570605"/>
            <a:ext cx="1642745" cy="1658620"/>
          </a:xfrm>
          <a:custGeom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40630" y="2360930"/>
            <a:ext cx="2135505" cy="2093595"/>
            <a:chOff x="3727101" y="2869220"/>
            <a:chExt cx="1650021" cy="1650729"/>
          </a:xfrm>
          <a:solidFill>
            <a:srgbClr val="018C51"/>
          </a:solidFill>
        </p:grpSpPr>
        <p:sp>
          <p:nvSpPr>
            <p:cNvPr id="14" name="椭圆 13"/>
            <p:cNvSpPr/>
            <p:nvPr/>
          </p:nvSpPr>
          <p:spPr>
            <a:xfrm>
              <a:off x="3728690" y="2869220"/>
              <a:ext cx="1648431" cy="16491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32"/>
            <p:cNvSpPr/>
            <p:nvPr/>
          </p:nvSpPr>
          <p:spPr>
            <a:xfrm>
              <a:off x="3728691" y="2870807"/>
              <a:ext cx="1648431" cy="1649142"/>
            </a:xfrm>
            <a:custGeom>
              <a:rect l="l" t="t" r="r" b="b"/>
              <a:pathLst>
                <a:path w="1648660" h="1648660">
                  <a:moveTo>
                    <a:pt x="824330" y="108012"/>
                  </a:moveTo>
                  <a:cubicBezTo>
                    <a:pt x="428718" y="108012"/>
                    <a:pt x="108012" y="428718"/>
                    <a:pt x="108012" y="824330"/>
                  </a:cubicBezTo>
                  <a:cubicBezTo>
                    <a:pt x="108012" y="1219942"/>
                    <a:pt x="428718" y="1540648"/>
                    <a:pt x="824330" y="1540648"/>
                  </a:cubicBezTo>
                  <a:cubicBezTo>
                    <a:pt x="1219942" y="1540648"/>
                    <a:pt x="1540648" y="1219942"/>
                    <a:pt x="1540648" y="824330"/>
                  </a:cubicBezTo>
                  <a:cubicBezTo>
                    <a:pt x="1540648" y="428718"/>
                    <a:pt x="1219942" y="108012"/>
                    <a:pt x="824330" y="108012"/>
                  </a:cubicBezTo>
                  <a:close/>
                  <a:moveTo>
                    <a:pt x="824330" y="0"/>
                  </a:moveTo>
                  <a:cubicBezTo>
                    <a:pt x="1279595" y="0"/>
                    <a:pt x="1648660" y="369065"/>
                    <a:pt x="1648660" y="824330"/>
                  </a:cubicBezTo>
                  <a:cubicBezTo>
                    <a:pt x="1648660" y="1279595"/>
                    <a:pt x="1279595" y="1648660"/>
                    <a:pt x="824330" y="1648660"/>
                  </a:cubicBezTo>
                  <a:cubicBezTo>
                    <a:pt x="369065" y="1648660"/>
                    <a:pt x="0" y="1279595"/>
                    <a:pt x="0" y="824330"/>
                  </a:cubicBezTo>
                  <a:cubicBezTo>
                    <a:pt x="0" y="369065"/>
                    <a:pt x="369065" y="0"/>
                    <a:pt x="82433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36"/>
            <p:cNvSpPr/>
            <p:nvPr/>
          </p:nvSpPr>
          <p:spPr>
            <a:xfrm>
              <a:off x="3727101" y="2869221"/>
              <a:ext cx="1648431" cy="1649142"/>
            </a:xfrm>
            <a:custGeom>
              <a:rect l="l" t="t" r="r" b="b"/>
              <a:pathLst>
                <a:path w="1648660" h="1648660">
                  <a:moveTo>
                    <a:pt x="824330" y="212014"/>
                  </a:moveTo>
                  <a:cubicBezTo>
                    <a:pt x="486157" y="212014"/>
                    <a:pt x="212014" y="486157"/>
                    <a:pt x="212014" y="824330"/>
                  </a:cubicBezTo>
                  <a:cubicBezTo>
                    <a:pt x="212014" y="1162503"/>
                    <a:pt x="486157" y="1436646"/>
                    <a:pt x="824330" y="1436646"/>
                  </a:cubicBezTo>
                  <a:cubicBezTo>
                    <a:pt x="1162503" y="1436646"/>
                    <a:pt x="1436646" y="1162503"/>
                    <a:pt x="1436646" y="824330"/>
                  </a:cubicBezTo>
                  <a:cubicBezTo>
                    <a:pt x="1436646" y="486157"/>
                    <a:pt x="1162503" y="212014"/>
                    <a:pt x="824330" y="212014"/>
                  </a:cubicBezTo>
                  <a:close/>
                  <a:moveTo>
                    <a:pt x="824330" y="0"/>
                  </a:moveTo>
                  <a:cubicBezTo>
                    <a:pt x="1279595" y="0"/>
                    <a:pt x="1648660" y="369065"/>
                    <a:pt x="1648660" y="824330"/>
                  </a:cubicBezTo>
                  <a:cubicBezTo>
                    <a:pt x="1648660" y="1279595"/>
                    <a:pt x="1279595" y="1648660"/>
                    <a:pt x="824330" y="1648660"/>
                  </a:cubicBezTo>
                  <a:cubicBezTo>
                    <a:pt x="369065" y="1648660"/>
                    <a:pt x="0" y="1279595"/>
                    <a:pt x="0" y="824330"/>
                  </a:cubicBezTo>
                  <a:cubicBezTo>
                    <a:pt x="0" y="369065"/>
                    <a:pt x="369065" y="0"/>
                    <a:pt x="82433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直角三角形 21"/>
          <p:cNvSpPr/>
          <p:nvPr/>
        </p:nvSpPr>
        <p:spPr>
          <a:xfrm rot="5400000">
            <a:off x="1374775" y="1268095"/>
            <a:ext cx="213360" cy="219710"/>
          </a:xfrm>
          <a:prstGeom prst="rtTriangl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直角三角形 26"/>
          <p:cNvSpPr/>
          <p:nvPr/>
        </p:nvSpPr>
        <p:spPr>
          <a:xfrm rot="5400000">
            <a:off x="8001000" y="1268730"/>
            <a:ext cx="215265" cy="219710"/>
          </a:xfrm>
          <a:prstGeom prst="rtTriangl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直角三角形 31"/>
          <p:cNvSpPr/>
          <p:nvPr/>
        </p:nvSpPr>
        <p:spPr>
          <a:xfrm rot="5400000">
            <a:off x="8040370" y="4902200"/>
            <a:ext cx="213360" cy="219710"/>
          </a:xfrm>
          <a:prstGeom prst="rtTriangl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直角三角形 36"/>
          <p:cNvSpPr/>
          <p:nvPr/>
        </p:nvSpPr>
        <p:spPr>
          <a:xfrm rot="5400000">
            <a:off x="1377315" y="4895850"/>
            <a:ext cx="208915" cy="224790"/>
          </a:xfrm>
          <a:prstGeom prst="rtTriangl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69695" y="1557655"/>
            <a:ext cx="3771900" cy="615950"/>
            <a:chOff x="2157" y="2453"/>
            <a:chExt cx="5940" cy="97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2157" y="2453"/>
              <a:ext cx="4476" cy="0"/>
            </a:xfrm>
            <a:prstGeom prst="line">
              <a:avLst/>
            </a:prstGeom>
            <a:ln w="12700">
              <a:solidFill>
                <a:srgbClr val="BC2A2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endCxn id="40" idx="1"/>
            </p:cNvCxnSpPr>
            <p:nvPr/>
          </p:nvCxnSpPr>
          <p:spPr>
            <a:xfrm>
              <a:off x="6663" y="2453"/>
              <a:ext cx="1434" cy="971"/>
            </a:xfrm>
            <a:prstGeom prst="line">
              <a:avLst/>
            </a:prstGeom>
            <a:ln w="12700">
              <a:solidFill>
                <a:srgbClr val="BC2A2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椭圆 39"/>
          <p:cNvSpPr/>
          <p:nvPr/>
        </p:nvSpPr>
        <p:spPr>
          <a:xfrm>
            <a:off x="5122545" y="2155825"/>
            <a:ext cx="135890" cy="132715"/>
          </a:xfrm>
          <a:prstGeom prst="ellipse">
            <a:avLst/>
          </a:prstGeom>
          <a:solidFill>
            <a:srgbClr val="CF0251"/>
          </a:solidFill>
          <a:ln>
            <a:solidFill>
              <a:srgbClr val="CF2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939280" y="2155825"/>
            <a:ext cx="135890" cy="132715"/>
          </a:xfrm>
          <a:prstGeom prst="ellipse">
            <a:avLst/>
          </a:prstGeom>
          <a:solidFill>
            <a:srgbClr val="CF0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996555" y="1557655"/>
            <a:ext cx="2842260" cy="0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endCxn id="44" idx="7"/>
          </p:cNvCxnSpPr>
          <p:nvPr/>
        </p:nvCxnSpPr>
        <p:spPr>
          <a:xfrm flipH="1">
            <a:off x="7055485" y="1558925"/>
            <a:ext cx="947420" cy="616585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4873625" y="4333875"/>
            <a:ext cx="135890" cy="132715"/>
          </a:xfrm>
          <a:prstGeom prst="ellipse">
            <a:avLst/>
          </a:prstGeom>
          <a:solidFill>
            <a:srgbClr val="CF0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371600" y="5187315"/>
            <a:ext cx="2842260" cy="0"/>
          </a:xfrm>
          <a:prstGeom prst="line">
            <a:avLst/>
          </a:prstGeom>
          <a:ln w="12700">
            <a:solidFill>
              <a:srgbClr val="CF266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endCxn id="49" idx="3"/>
          </p:cNvCxnSpPr>
          <p:nvPr/>
        </p:nvCxnSpPr>
        <p:spPr>
          <a:xfrm flipV="1">
            <a:off x="4213860" y="4448175"/>
            <a:ext cx="680085" cy="736600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 rot="1800000">
            <a:off x="7184390" y="4333875"/>
            <a:ext cx="135890" cy="132715"/>
          </a:xfrm>
          <a:prstGeom prst="ellipse">
            <a:avLst/>
          </a:prstGeom>
          <a:solidFill>
            <a:srgbClr val="CF0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8010525" y="5191760"/>
            <a:ext cx="2842895" cy="0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endCxn id="54" idx="6"/>
          </p:cNvCxnSpPr>
          <p:nvPr/>
        </p:nvCxnSpPr>
        <p:spPr>
          <a:xfrm flipH="1" flipV="1">
            <a:off x="7312025" y="4434205"/>
            <a:ext cx="686435" cy="751205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8137525" y="1557655"/>
            <a:ext cx="279273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1" name="TextBox 76"/>
          <p:cNvSpPr txBox="1"/>
          <p:nvPr/>
        </p:nvSpPr>
        <p:spPr>
          <a:xfrm>
            <a:off x="8256871" y="1117992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137525" y="5191760"/>
            <a:ext cx="271589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3" name="TextBox 76"/>
          <p:cNvSpPr txBox="1"/>
          <p:nvPr/>
        </p:nvSpPr>
        <p:spPr>
          <a:xfrm>
            <a:off x="8256871" y="475209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467485" y="5191760"/>
            <a:ext cx="276288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5" name="TextBox 76"/>
          <p:cNvSpPr txBox="1"/>
          <p:nvPr/>
        </p:nvSpPr>
        <p:spPr>
          <a:xfrm>
            <a:off x="1586831" y="475209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1467485" y="1557655"/>
            <a:ext cx="276288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7" name="TextBox 76"/>
          <p:cNvSpPr txBox="1"/>
          <p:nvPr/>
        </p:nvSpPr>
        <p:spPr>
          <a:xfrm>
            <a:off x="1586831" y="1117992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7" grpId="0" animBg="1"/>
      <p:bldP spid="32" grpId="0" animBg="1"/>
      <p:bldP spid="37" grpId="0" animBg="1"/>
      <p:bldP spid="40" grpId="0" animBg="1"/>
      <p:bldP spid="44" grpId="0" animBg="1"/>
      <p:bldP spid="49" grpId="0" animBg="1"/>
      <p:bldP spid="54" grpId="0" animBg="1"/>
      <p:bldP spid="60" grpId="0"/>
      <p:bldP spid="61" grpId="0" animBg="1"/>
      <p:bldP spid="62" grpId="0"/>
      <p:bldP spid="63" grpId="0" animBg="1"/>
      <p:bldP spid="64" grpId="0"/>
      <p:bldP spid="65" grpId="0" animBg="1"/>
      <p:bldP spid="66" grpId="0"/>
      <p:bldP spid="6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33" name="Group 95"/>
          <p:cNvGrpSpPr/>
          <p:nvPr/>
        </p:nvGrpSpPr>
        <p:grpSpPr>
          <a:xfrm>
            <a:off x="1059232" y="2064624"/>
            <a:ext cx="1669055" cy="1663920"/>
            <a:chOff x="2006600" y="1293622"/>
            <a:chExt cx="1320800" cy="1316736"/>
          </a:xfrm>
          <a:solidFill>
            <a:srgbClr val="018C51"/>
          </a:solidFill>
        </p:grpSpPr>
        <p:sp>
          <p:nvSpPr>
            <p:cNvPr id="34" name="Diamond 96"/>
            <p:cNvSpPr/>
            <p:nvPr/>
          </p:nvSpPr>
          <p:spPr>
            <a:xfrm rot="16200000">
              <a:off x="2008632" y="1291590"/>
              <a:ext cx="1316736" cy="132080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97"/>
            <p:cNvSpPr/>
            <p:nvPr/>
          </p:nvSpPr>
          <p:spPr>
            <a:xfrm>
              <a:off x="2312290" y="1597281"/>
              <a:ext cx="709418" cy="70941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Oval 98"/>
          <p:cNvSpPr/>
          <p:nvPr/>
        </p:nvSpPr>
        <p:spPr>
          <a:xfrm>
            <a:off x="1640994" y="3776045"/>
            <a:ext cx="505533" cy="505533"/>
          </a:xfrm>
          <a:prstGeom prst="ellipse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/>
              <a:t>1</a:t>
            </a:r>
          </a:p>
        </p:txBody>
      </p:sp>
      <p:grpSp>
        <p:nvGrpSpPr>
          <p:cNvPr id="37" name="Group 99"/>
          <p:cNvGrpSpPr/>
          <p:nvPr/>
        </p:nvGrpSpPr>
        <p:grpSpPr>
          <a:xfrm>
            <a:off x="3169155" y="2064624"/>
            <a:ext cx="1663919" cy="1663920"/>
            <a:chOff x="1993900" y="1293622"/>
            <a:chExt cx="1316736" cy="1316736"/>
          </a:xfrm>
          <a:solidFill>
            <a:srgbClr val="BC2A22"/>
          </a:solidFill>
        </p:grpSpPr>
        <p:sp>
          <p:nvSpPr>
            <p:cNvPr id="38" name="Diamond 100"/>
            <p:cNvSpPr/>
            <p:nvPr/>
          </p:nvSpPr>
          <p:spPr>
            <a:xfrm rot="16200000">
              <a:off x="1993900" y="1293622"/>
              <a:ext cx="1316736" cy="131673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101"/>
            <p:cNvSpPr/>
            <p:nvPr/>
          </p:nvSpPr>
          <p:spPr>
            <a:xfrm>
              <a:off x="2295652" y="1595373"/>
              <a:ext cx="713232" cy="713232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Oval 102"/>
          <p:cNvSpPr/>
          <p:nvPr/>
        </p:nvSpPr>
        <p:spPr>
          <a:xfrm>
            <a:off x="3743361" y="3776045"/>
            <a:ext cx="505533" cy="505533"/>
          </a:xfrm>
          <a:prstGeom prst="ellips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/>
              <a:t>2</a:t>
            </a:r>
          </a:p>
        </p:txBody>
      </p:sp>
      <p:grpSp>
        <p:nvGrpSpPr>
          <p:cNvPr id="41" name="Group 103"/>
          <p:cNvGrpSpPr/>
          <p:nvPr/>
        </p:nvGrpSpPr>
        <p:grpSpPr>
          <a:xfrm>
            <a:off x="5251067" y="2064624"/>
            <a:ext cx="1663919" cy="1663920"/>
            <a:chOff x="2057400" y="1293622"/>
            <a:chExt cx="1316736" cy="1316736"/>
          </a:xfrm>
          <a:solidFill>
            <a:srgbClr val="018C51"/>
          </a:solidFill>
        </p:grpSpPr>
        <p:sp>
          <p:nvSpPr>
            <p:cNvPr id="42" name="Diamond 106"/>
            <p:cNvSpPr/>
            <p:nvPr/>
          </p:nvSpPr>
          <p:spPr>
            <a:xfrm rot="16200000">
              <a:off x="2057400" y="1293622"/>
              <a:ext cx="1316736" cy="131673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107"/>
            <p:cNvSpPr/>
            <p:nvPr/>
          </p:nvSpPr>
          <p:spPr>
            <a:xfrm>
              <a:off x="2359152" y="1595373"/>
              <a:ext cx="713232" cy="713232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Oval 108"/>
          <p:cNvSpPr/>
          <p:nvPr/>
        </p:nvSpPr>
        <p:spPr>
          <a:xfrm>
            <a:off x="5845727" y="3776045"/>
            <a:ext cx="505533" cy="505533"/>
          </a:xfrm>
          <a:prstGeom prst="ellipse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/>
              <a:t>3</a:t>
            </a:r>
          </a:p>
        </p:txBody>
      </p:sp>
      <p:grpSp>
        <p:nvGrpSpPr>
          <p:cNvPr id="45" name="Group 109"/>
          <p:cNvGrpSpPr/>
          <p:nvPr/>
        </p:nvGrpSpPr>
        <p:grpSpPr>
          <a:xfrm>
            <a:off x="7363915" y="2064624"/>
            <a:ext cx="1663919" cy="1663920"/>
            <a:chOff x="2044700" y="1293622"/>
            <a:chExt cx="1316736" cy="1316736"/>
          </a:xfrm>
          <a:solidFill>
            <a:srgbClr val="BC2A22"/>
          </a:solidFill>
        </p:grpSpPr>
        <p:sp>
          <p:nvSpPr>
            <p:cNvPr id="46" name="Diamond 110"/>
            <p:cNvSpPr/>
            <p:nvPr/>
          </p:nvSpPr>
          <p:spPr>
            <a:xfrm rot="16200000">
              <a:off x="2044700" y="1293622"/>
              <a:ext cx="1316736" cy="131673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166"/>
            <p:cNvSpPr/>
            <p:nvPr/>
          </p:nvSpPr>
          <p:spPr>
            <a:xfrm>
              <a:off x="2346452" y="1595373"/>
              <a:ext cx="713232" cy="713232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Oval 167"/>
          <p:cNvSpPr/>
          <p:nvPr/>
        </p:nvSpPr>
        <p:spPr>
          <a:xfrm>
            <a:off x="7948095" y="3776045"/>
            <a:ext cx="505533" cy="505533"/>
          </a:xfrm>
          <a:prstGeom prst="ellips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/>
              <a:t>4</a:t>
            </a:r>
          </a:p>
        </p:txBody>
      </p:sp>
      <p:grpSp>
        <p:nvGrpSpPr>
          <p:cNvPr id="73" name="Group 168"/>
          <p:cNvGrpSpPr/>
          <p:nvPr/>
        </p:nvGrpSpPr>
        <p:grpSpPr>
          <a:xfrm>
            <a:off x="9466283" y="2064624"/>
            <a:ext cx="1663919" cy="1663920"/>
            <a:chOff x="2032000" y="1293622"/>
            <a:chExt cx="1316736" cy="1316736"/>
          </a:xfrm>
          <a:solidFill>
            <a:srgbClr val="018C51"/>
          </a:solidFill>
        </p:grpSpPr>
        <p:sp>
          <p:nvSpPr>
            <p:cNvPr id="74" name="Diamond 169"/>
            <p:cNvSpPr/>
            <p:nvPr/>
          </p:nvSpPr>
          <p:spPr>
            <a:xfrm rot="16200000">
              <a:off x="2032000" y="1293622"/>
              <a:ext cx="1316736" cy="131673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170"/>
            <p:cNvSpPr/>
            <p:nvPr/>
          </p:nvSpPr>
          <p:spPr>
            <a:xfrm>
              <a:off x="2333752" y="1595374"/>
              <a:ext cx="713232" cy="713232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Oval 171"/>
          <p:cNvSpPr/>
          <p:nvPr/>
        </p:nvSpPr>
        <p:spPr>
          <a:xfrm>
            <a:off x="10050462" y="3776045"/>
            <a:ext cx="505533" cy="505533"/>
          </a:xfrm>
          <a:prstGeom prst="ellipse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/>
              <a:t>5</a:t>
            </a:r>
          </a:p>
        </p:txBody>
      </p:sp>
      <p:sp>
        <p:nvSpPr>
          <p:cNvPr id="77" name="Freeform 116"/>
          <p:cNvSpPr>
            <a:spLocks noEditPoints="1"/>
          </p:cNvSpPr>
          <p:nvPr/>
        </p:nvSpPr>
        <p:spPr bwMode="auto">
          <a:xfrm>
            <a:off x="1651330" y="2701078"/>
            <a:ext cx="484864" cy="391014"/>
          </a:xfrm>
          <a:custGeom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66"/>
          <p:cNvSpPr>
            <a:spLocks noEditPoints="1"/>
          </p:cNvSpPr>
          <p:nvPr/>
        </p:nvSpPr>
        <p:spPr bwMode="auto">
          <a:xfrm>
            <a:off x="3779845" y="2690717"/>
            <a:ext cx="442542" cy="411734"/>
          </a:xfrm>
          <a:custGeom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9" name="Freeform 105"/>
          <p:cNvSpPr>
            <a:spLocks noEditPoints="1"/>
          </p:cNvSpPr>
          <p:nvPr/>
        </p:nvSpPr>
        <p:spPr bwMode="auto">
          <a:xfrm>
            <a:off x="5861759" y="2678517"/>
            <a:ext cx="442542" cy="436132"/>
          </a:xfrm>
          <a:custGeom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2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0" name="Freeform 57"/>
          <p:cNvSpPr>
            <a:spLocks noEditPoints="1"/>
          </p:cNvSpPr>
          <p:nvPr/>
        </p:nvSpPr>
        <p:spPr bwMode="auto">
          <a:xfrm>
            <a:off x="7962141" y="2662850"/>
            <a:ext cx="467472" cy="467472"/>
          </a:xfrm>
          <a:custGeom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1" name="Freeform 152"/>
          <p:cNvSpPr>
            <a:spLocks noEditPoints="1"/>
          </p:cNvSpPr>
          <p:nvPr/>
        </p:nvSpPr>
        <p:spPr bwMode="auto">
          <a:xfrm>
            <a:off x="10073425" y="2688824"/>
            <a:ext cx="449634" cy="415524"/>
          </a:xfrm>
          <a:custGeom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TextBox 76"/>
          <p:cNvSpPr txBox="1"/>
          <p:nvPr/>
        </p:nvSpPr>
        <p:spPr>
          <a:xfrm>
            <a:off x="1224798" y="4444381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3327283" y="4445016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33135" y="4845050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5413893" y="4445016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19745" y="4845050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7526538" y="4445651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32390" y="4845685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9629658" y="4445651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335510" y="4845685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1285" y="4845050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 animBg="1"/>
      <p:bldP spid="44" grpId="0" animBg="1"/>
      <p:bldP spid="48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25" name="组合 9"/>
          <p:cNvGrpSpPr/>
          <p:nvPr/>
        </p:nvGrpSpPr>
        <p:grpSpPr>
          <a:xfrm>
            <a:off x="3120390" y="4147820"/>
            <a:ext cx="163195" cy="738505"/>
            <a:chOff x="2548883" y="3106738"/>
            <a:chExt cx="125110" cy="566737"/>
          </a:xfrm>
          <a:solidFill>
            <a:srgbClr val="018C51"/>
          </a:solidFill>
        </p:grpSpPr>
        <p:cxnSp>
          <p:nvCxnSpPr>
            <p:cNvPr id="27" name="直接连接符 26"/>
            <p:cNvCxnSpPr/>
            <p:nvPr/>
          </p:nvCxnSpPr>
          <p:spPr>
            <a:xfrm flipH="1">
              <a:off x="2612284" y="3106738"/>
              <a:ext cx="0" cy="543073"/>
            </a:xfrm>
            <a:prstGeom prst="lin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等腰三角形 27"/>
            <p:cNvSpPr/>
            <p:nvPr/>
          </p:nvSpPr>
          <p:spPr>
            <a:xfrm flipV="1">
              <a:off x="2548854" y="3624404"/>
              <a:ext cx="125274" cy="49225"/>
            </a:xfrm>
            <a:prstGeom prst="triangl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682"/>
          <p:cNvSpPr txBox="1"/>
          <p:nvPr/>
        </p:nvSpPr>
        <p:spPr>
          <a:xfrm>
            <a:off x="2947035" y="4913630"/>
            <a:ext cx="511810" cy="461645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/>
              <a:t>20</a:t>
            </a:r>
            <a:endParaRPr lang="zh-CN" altLang="en-US" sz="1800"/>
          </a:p>
        </p:txBody>
      </p:sp>
      <p:grpSp>
        <p:nvGrpSpPr>
          <p:cNvPr id="30" name="组合 10"/>
          <p:cNvGrpSpPr/>
          <p:nvPr/>
        </p:nvGrpSpPr>
        <p:grpSpPr>
          <a:xfrm>
            <a:off x="3929380" y="4147820"/>
            <a:ext cx="162560" cy="537845"/>
            <a:chOff x="2548883" y="3106738"/>
            <a:chExt cx="125110" cy="412451"/>
          </a:xfrm>
          <a:solidFill>
            <a:srgbClr val="BC2A22"/>
          </a:solidFill>
        </p:grpSpPr>
        <p:cxnSp>
          <p:nvCxnSpPr>
            <p:cNvPr id="32" name="直接连接符 31"/>
            <p:cNvCxnSpPr/>
            <p:nvPr/>
          </p:nvCxnSpPr>
          <p:spPr>
            <a:xfrm flipH="1">
              <a:off x="2611408" y="3106738"/>
              <a:ext cx="0" cy="365074"/>
            </a:xfrm>
            <a:prstGeom prst="lin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等腰三角形 33"/>
            <p:cNvSpPr/>
            <p:nvPr/>
          </p:nvSpPr>
          <p:spPr>
            <a:xfrm flipV="1">
              <a:off x="2549326" y="3470224"/>
              <a:ext cx="124165" cy="49206"/>
            </a:xfrm>
            <a:prstGeom prst="triangl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682"/>
          <p:cNvSpPr txBox="1"/>
          <p:nvPr/>
        </p:nvSpPr>
        <p:spPr>
          <a:xfrm>
            <a:off x="3747770" y="4713605"/>
            <a:ext cx="505460" cy="447675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/>
              <a:t>16</a:t>
            </a:r>
            <a:endParaRPr lang="zh-CN" altLang="en-US" sz="1800"/>
          </a:p>
        </p:txBody>
      </p:sp>
      <p:grpSp>
        <p:nvGrpSpPr>
          <p:cNvPr id="36" name="组合 11"/>
          <p:cNvGrpSpPr/>
          <p:nvPr/>
        </p:nvGrpSpPr>
        <p:grpSpPr>
          <a:xfrm>
            <a:off x="4699000" y="4147820"/>
            <a:ext cx="163195" cy="417830"/>
            <a:chOff x="2548883" y="3106738"/>
            <a:chExt cx="125110" cy="320277"/>
          </a:xfrm>
          <a:solidFill>
            <a:srgbClr val="018C51"/>
          </a:solidFill>
        </p:grpSpPr>
        <p:cxnSp>
          <p:nvCxnSpPr>
            <p:cNvPr id="46" name="直接连接符 45"/>
            <p:cNvCxnSpPr/>
            <p:nvPr/>
          </p:nvCxnSpPr>
          <p:spPr>
            <a:xfrm flipH="1">
              <a:off x="2611848" y="3106738"/>
              <a:ext cx="0" cy="271326"/>
            </a:xfrm>
            <a:prstGeom prst="lin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等腰三角形 46"/>
            <p:cNvSpPr/>
            <p:nvPr/>
          </p:nvSpPr>
          <p:spPr>
            <a:xfrm flipV="1">
              <a:off x="2548341" y="3378064"/>
              <a:ext cx="125425" cy="49188"/>
            </a:xfrm>
            <a:prstGeom prst="triangl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45" name="TextBox 682"/>
          <p:cNvSpPr txBox="1"/>
          <p:nvPr/>
        </p:nvSpPr>
        <p:spPr>
          <a:xfrm>
            <a:off x="4541520" y="4588510"/>
            <a:ext cx="475615" cy="461645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/>
              <a:t>7</a:t>
            </a:r>
            <a:endParaRPr lang="zh-CN" altLang="en-US" sz="1800"/>
          </a:p>
        </p:txBody>
      </p:sp>
      <p:grpSp>
        <p:nvGrpSpPr>
          <p:cNvPr id="49" name="组合 12"/>
          <p:cNvGrpSpPr/>
          <p:nvPr/>
        </p:nvGrpSpPr>
        <p:grpSpPr>
          <a:xfrm>
            <a:off x="5439410" y="4147820"/>
            <a:ext cx="163195" cy="1013460"/>
            <a:chOff x="2548393" y="3106738"/>
            <a:chExt cx="125274" cy="776877"/>
          </a:xfrm>
          <a:solidFill>
            <a:srgbClr val="BC2A22"/>
          </a:solidFill>
        </p:grpSpPr>
        <p:cxnSp>
          <p:nvCxnSpPr>
            <p:cNvPr id="51" name="直接连接符 50"/>
            <p:cNvCxnSpPr/>
            <p:nvPr/>
          </p:nvCxnSpPr>
          <p:spPr>
            <a:xfrm flipH="1">
              <a:off x="2611822" y="3106738"/>
              <a:ext cx="0" cy="755205"/>
            </a:xfrm>
            <a:prstGeom prst="lin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等腰三角形 51"/>
            <p:cNvSpPr/>
            <p:nvPr/>
          </p:nvSpPr>
          <p:spPr>
            <a:xfrm flipV="1">
              <a:off x="2548393" y="3834432"/>
              <a:ext cx="125274" cy="49183"/>
            </a:xfrm>
            <a:prstGeom prst="triangl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50" name="TextBox 682"/>
          <p:cNvSpPr txBox="1"/>
          <p:nvPr/>
        </p:nvSpPr>
        <p:spPr>
          <a:xfrm>
            <a:off x="5290820" y="5164455"/>
            <a:ext cx="460375" cy="39624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/>
              <a:t>30</a:t>
            </a:r>
            <a:endParaRPr lang="zh-CN" altLang="en-US" sz="1800"/>
          </a:p>
        </p:txBody>
      </p:sp>
      <p:grpSp>
        <p:nvGrpSpPr>
          <p:cNvPr id="54" name="组合 13"/>
          <p:cNvGrpSpPr/>
          <p:nvPr/>
        </p:nvGrpSpPr>
        <p:grpSpPr>
          <a:xfrm>
            <a:off x="6239510" y="4147820"/>
            <a:ext cx="163195" cy="598170"/>
            <a:chOff x="2548883" y="3106738"/>
            <a:chExt cx="125110" cy="459282"/>
          </a:xfrm>
          <a:solidFill>
            <a:srgbClr val="018C51"/>
          </a:solidFill>
        </p:grpSpPr>
        <p:cxnSp>
          <p:nvCxnSpPr>
            <p:cNvPr id="56" name="直接连接符 55"/>
            <p:cNvCxnSpPr/>
            <p:nvPr/>
          </p:nvCxnSpPr>
          <p:spPr>
            <a:xfrm flipH="1">
              <a:off x="2611598" y="3106738"/>
              <a:ext cx="0" cy="435194"/>
            </a:xfrm>
            <a:prstGeom prst="lin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等腰三角形 56"/>
            <p:cNvSpPr/>
            <p:nvPr/>
          </p:nvSpPr>
          <p:spPr>
            <a:xfrm flipV="1">
              <a:off x="2548169" y="3516519"/>
              <a:ext cx="125274" cy="49237"/>
            </a:xfrm>
            <a:prstGeom prst="triangl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55" name="TextBox 682"/>
          <p:cNvSpPr txBox="1"/>
          <p:nvPr/>
        </p:nvSpPr>
        <p:spPr>
          <a:xfrm>
            <a:off x="6103620" y="4770120"/>
            <a:ext cx="475615" cy="42926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/>
              <a:t>10</a:t>
            </a:r>
            <a:endParaRPr lang="zh-CN" altLang="en-US" sz="1800"/>
          </a:p>
        </p:txBody>
      </p:sp>
      <p:grpSp>
        <p:nvGrpSpPr>
          <p:cNvPr id="59" name="组合 14"/>
          <p:cNvGrpSpPr/>
          <p:nvPr/>
        </p:nvGrpSpPr>
        <p:grpSpPr>
          <a:xfrm>
            <a:off x="7014845" y="4147820"/>
            <a:ext cx="163195" cy="739140"/>
            <a:chOff x="2548883" y="3106738"/>
            <a:chExt cx="125110" cy="566737"/>
          </a:xfrm>
          <a:solidFill>
            <a:srgbClr val="BC2A22"/>
          </a:solidFill>
        </p:grpSpPr>
        <p:cxnSp>
          <p:nvCxnSpPr>
            <p:cNvPr id="61" name="直接连接符 60"/>
            <p:cNvCxnSpPr/>
            <p:nvPr/>
          </p:nvCxnSpPr>
          <p:spPr>
            <a:xfrm flipH="1">
              <a:off x="2611394" y="3106738"/>
              <a:ext cx="0" cy="542669"/>
            </a:xfrm>
            <a:prstGeom prst="lin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等腰三角形 61"/>
            <p:cNvSpPr/>
            <p:nvPr/>
          </p:nvSpPr>
          <p:spPr>
            <a:xfrm flipV="1">
              <a:off x="2549550" y="3624019"/>
              <a:ext cx="123688" cy="49189"/>
            </a:xfrm>
            <a:prstGeom prst="triangl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0" name="TextBox 682"/>
          <p:cNvSpPr txBox="1"/>
          <p:nvPr/>
        </p:nvSpPr>
        <p:spPr>
          <a:xfrm>
            <a:off x="6851015" y="4923155"/>
            <a:ext cx="501015" cy="45212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/>
              <a:t>17</a:t>
            </a:r>
            <a:endParaRPr lang="zh-CN" altLang="en-US" sz="1800"/>
          </a:p>
        </p:txBody>
      </p:sp>
      <p:sp>
        <p:nvSpPr>
          <p:cNvPr id="65" name="Freeform 168"/>
          <p:cNvSpPr/>
          <p:nvPr/>
        </p:nvSpPr>
        <p:spPr bwMode="auto">
          <a:xfrm>
            <a:off x="1026160" y="1880235"/>
            <a:ext cx="2484755" cy="2152650"/>
          </a:xfrm>
          <a:custGeom>
            <a:gdLst>
              <a:gd name="T0" fmla="*/ 0 w 1201"/>
              <a:gd name="T1" fmla="*/ 164 h 1040"/>
              <a:gd name="T2" fmla="*/ 875 w 1201"/>
              <a:gd name="T3" fmla="*/ 1040 h 1040"/>
              <a:gd name="T4" fmla="*/ 1201 w 1201"/>
              <a:gd name="T5" fmla="*/ 1040 h 1040"/>
              <a:gd name="T6" fmla="*/ 163 w 1201"/>
              <a:gd name="T7" fmla="*/ 0 h 1040"/>
              <a:gd name="T8" fmla="*/ 0 w 1201"/>
              <a:gd name="T9" fmla="*/ 164 h 10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1" h="1040">
                <a:moveTo>
                  <a:pt x="0" y="164"/>
                </a:moveTo>
                <a:lnTo>
                  <a:pt x="875" y="1040"/>
                </a:lnTo>
                <a:lnTo>
                  <a:pt x="1201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6" name="TextBox 682"/>
          <p:cNvSpPr txBox="1">
            <a:spLocks noChangeArrowheads="1"/>
          </p:cNvSpPr>
          <p:nvPr/>
        </p:nvSpPr>
        <p:spPr bwMode="auto">
          <a:xfrm rot="2738770">
            <a:off x="1010285" y="2458085"/>
            <a:ext cx="152146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68" name="Freeform 169"/>
          <p:cNvSpPr/>
          <p:nvPr/>
        </p:nvSpPr>
        <p:spPr bwMode="auto">
          <a:xfrm>
            <a:off x="1803400" y="1880235"/>
            <a:ext cx="2486660" cy="2152650"/>
          </a:xfrm>
          <a:custGeom>
            <a:gdLst>
              <a:gd name="T0" fmla="*/ 0 w 1202"/>
              <a:gd name="T1" fmla="*/ 164 h 1040"/>
              <a:gd name="T2" fmla="*/ 875 w 1202"/>
              <a:gd name="T3" fmla="*/ 1040 h 1040"/>
              <a:gd name="T4" fmla="*/ 1202 w 1202"/>
              <a:gd name="T5" fmla="*/ 1040 h 1040"/>
              <a:gd name="T6" fmla="*/ 163 w 1202"/>
              <a:gd name="T7" fmla="*/ 0 h 1040"/>
              <a:gd name="T8" fmla="*/ 0 w 1202"/>
              <a:gd name="T9" fmla="*/ 164 h 10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2" h="1040">
                <a:moveTo>
                  <a:pt x="0" y="164"/>
                </a:moveTo>
                <a:lnTo>
                  <a:pt x="875" y="1040"/>
                </a:lnTo>
                <a:lnTo>
                  <a:pt x="1202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9" name="TextBox 682"/>
          <p:cNvSpPr txBox="1">
            <a:spLocks noChangeArrowheads="1"/>
          </p:cNvSpPr>
          <p:nvPr/>
        </p:nvSpPr>
        <p:spPr bwMode="auto">
          <a:xfrm rot="2738770">
            <a:off x="1789430" y="2500630"/>
            <a:ext cx="1649095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71" name="Freeform 170"/>
          <p:cNvSpPr/>
          <p:nvPr/>
        </p:nvSpPr>
        <p:spPr bwMode="auto">
          <a:xfrm>
            <a:off x="2566035" y="1880235"/>
            <a:ext cx="2484755" cy="2152650"/>
          </a:xfrm>
          <a:custGeom>
            <a:gdLst>
              <a:gd name="T0" fmla="*/ 0 w 1201"/>
              <a:gd name="T1" fmla="*/ 164 h 1040"/>
              <a:gd name="T2" fmla="*/ 875 w 1201"/>
              <a:gd name="T3" fmla="*/ 1040 h 1040"/>
              <a:gd name="T4" fmla="*/ 1201 w 1201"/>
              <a:gd name="T5" fmla="*/ 1040 h 1040"/>
              <a:gd name="T6" fmla="*/ 163 w 1201"/>
              <a:gd name="T7" fmla="*/ 0 h 1040"/>
              <a:gd name="T8" fmla="*/ 0 w 1201"/>
              <a:gd name="T9" fmla="*/ 164 h 10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1" h="1040">
                <a:moveTo>
                  <a:pt x="0" y="164"/>
                </a:moveTo>
                <a:lnTo>
                  <a:pt x="875" y="1040"/>
                </a:lnTo>
                <a:lnTo>
                  <a:pt x="1201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2" name="TextBox 682"/>
          <p:cNvSpPr txBox="1">
            <a:spLocks noChangeArrowheads="1"/>
          </p:cNvSpPr>
          <p:nvPr/>
        </p:nvSpPr>
        <p:spPr bwMode="auto">
          <a:xfrm rot="2738770">
            <a:off x="2611120" y="2501265"/>
            <a:ext cx="155194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74" name="Freeform 171"/>
          <p:cNvSpPr/>
          <p:nvPr/>
        </p:nvSpPr>
        <p:spPr bwMode="auto">
          <a:xfrm>
            <a:off x="3358515" y="1882140"/>
            <a:ext cx="2486660" cy="2152015"/>
          </a:xfrm>
          <a:custGeom>
            <a:gdLst>
              <a:gd name="T0" fmla="*/ 0 w 1202"/>
              <a:gd name="T1" fmla="*/ 2147483647 h 1040"/>
              <a:gd name="T2" fmla="*/ 2147483647 w 1202"/>
              <a:gd name="T3" fmla="*/ 2147483647 h 1040"/>
              <a:gd name="T4" fmla="*/ 2147483647 w 1202"/>
              <a:gd name="T5" fmla="*/ 2147483647 h 1040"/>
              <a:gd name="T6" fmla="*/ 2147483647 w 1202"/>
              <a:gd name="T7" fmla="*/ 0 h 1040"/>
              <a:gd name="T8" fmla="*/ 0 w 1202"/>
              <a:gd name="T9" fmla="*/ 2147483647 h 10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2" h="1040">
                <a:moveTo>
                  <a:pt x="0" y="164"/>
                </a:moveTo>
                <a:lnTo>
                  <a:pt x="875" y="1040"/>
                </a:lnTo>
                <a:lnTo>
                  <a:pt x="1202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5" name="TextBox 682"/>
          <p:cNvSpPr txBox="1">
            <a:spLocks noChangeArrowheads="1"/>
          </p:cNvSpPr>
          <p:nvPr/>
        </p:nvSpPr>
        <p:spPr bwMode="auto">
          <a:xfrm rot="2738770">
            <a:off x="3325495" y="2494280"/>
            <a:ext cx="164211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77" name="Freeform 172"/>
          <p:cNvSpPr/>
          <p:nvPr/>
        </p:nvSpPr>
        <p:spPr bwMode="auto">
          <a:xfrm>
            <a:off x="4137660" y="1880870"/>
            <a:ext cx="2484755" cy="2152650"/>
          </a:xfrm>
          <a:custGeom>
            <a:gdLst>
              <a:gd name="T0" fmla="*/ 0 w 1201"/>
              <a:gd name="T1" fmla="*/ 164 h 1040"/>
              <a:gd name="T2" fmla="*/ 875 w 1201"/>
              <a:gd name="T3" fmla="*/ 1040 h 1040"/>
              <a:gd name="T4" fmla="*/ 1201 w 1201"/>
              <a:gd name="T5" fmla="*/ 1040 h 1040"/>
              <a:gd name="T6" fmla="*/ 163 w 1201"/>
              <a:gd name="T7" fmla="*/ 0 h 1040"/>
              <a:gd name="T8" fmla="*/ 0 w 1201"/>
              <a:gd name="T9" fmla="*/ 164 h 10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1" h="1040">
                <a:moveTo>
                  <a:pt x="0" y="164"/>
                </a:moveTo>
                <a:lnTo>
                  <a:pt x="875" y="1040"/>
                </a:lnTo>
                <a:lnTo>
                  <a:pt x="1201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8" name="TextBox 682"/>
          <p:cNvSpPr txBox="1">
            <a:spLocks noChangeArrowheads="1"/>
          </p:cNvSpPr>
          <p:nvPr/>
        </p:nvSpPr>
        <p:spPr bwMode="auto">
          <a:xfrm rot="2738770">
            <a:off x="4136390" y="2500630"/>
            <a:ext cx="154940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80" name="Freeform 173"/>
          <p:cNvSpPr/>
          <p:nvPr/>
        </p:nvSpPr>
        <p:spPr bwMode="auto">
          <a:xfrm>
            <a:off x="4914265" y="1880870"/>
            <a:ext cx="2486660" cy="2152650"/>
          </a:xfrm>
          <a:custGeom>
            <a:gdLst>
              <a:gd name="T0" fmla="*/ 164 w 1202"/>
              <a:gd name="T1" fmla="*/ 0 h 1040"/>
              <a:gd name="T2" fmla="*/ 0 w 1202"/>
              <a:gd name="T3" fmla="*/ 164 h 1040"/>
              <a:gd name="T4" fmla="*/ 875 w 1202"/>
              <a:gd name="T5" fmla="*/ 1040 h 1040"/>
              <a:gd name="T6" fmla="*/ 1202 w 1202"/>
              <a:gd name="T7" fmla="*/ 1040 h 1040"/>
              <a:gd name="T8" fmla="*/ 164 w 1202"/>
              <a:gd name="T9" fmla="*/ 0 h 10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2" h="1040">
                <a:moveTo>
                  <a:pt x="164" y="0"/>
                </a:moveTo>
                <a:lnTo>
                  <a:pt x="0" y="164"/>
                </a:lnTo>
                <a:lnTo>
                  <a:pt x="875" y="1040"/>
                </a:lnTo>
                <a:lnTo>
                  <a:pt x="1202" y="1040"/>
                </a:lnTo>
                <a:lnTo>
                  <a:pt x="164" y="0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1" name="TextBox 682"/>
          <p:cNvSpPr txBox="1">
            <a:spLocks noChangeArrowheads="1"/>
          </p:cNvSpPr>
          <p:nvPr/>
        </p:nvSpPr>
        <p:spPr bwMode="auto">
          <a:xfrm rot="2738770">
            <a:off x="4947285" y="2479675"/>
            <a:ext cx="149098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927215" y="2353310"/>
            <a:ext cx="4763770" cy="120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  请在此添加您的文字内容。</a:t>
            </a:r>
            <a:endParaRPr lang="zh-CN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6927215" y="1954530"/>
            <a:ext cx="1991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  <p:bldP spid="45" grpId="0" animBg="1"/>
      <p:bldP spid="50" grpId="0" animBg="1"/>
      <p:bldP spid="55" grpId="0" animBg="1"/>
      <p:bldP spid="60" grpId="0" animBg="1"/>
      <p:bldP spid="65" grpId="0" animBg="1"/>
      <p:bldP spid="66" grpId="0"/>
      <p:bldP spid="68" grpId="0" animBg="1"/>
      <p:bldP spid="69" grpId="0"/>
      <p:bldP spid="71" grpId="0" animBg="1"/>
      <p:bldP spid="72" grpId="0"/>
      <p:bldP spid="74" grpId="0" animBg="1"/>
      <p:bldP spid="75" grpId="0"/>
      <p:bldP spid="77" grpId="0" animBg="1"/>
      <p:bldP spid="78" grpId="0"/>
      <p:bldP spid="80" grpId="0" animBg="1"/>
      <p:bldP spid="81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6154563" y="1984911"/>
            <a:ext cx="0" cy="3176308"/>
          </a:xfrm>
          <a:prstGeom prst="line">
            <a:avLst/>
          </a:prstGeom>
          <a:ln w="28575">
            <a:solidFill>
              <a:srgbClr val="018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4"/>
          <p:cNvSpPr/>
          <p:nvPr/>
        </p:nvSpPr>
        <p:spPr>
          <a:xfrm>
            <a:off x="1199515" y="2342515"/>
            <a:ext cx="2199640" cy="2521585"/>
          </a:xfrm>
          <a:custGeom>
            <a:rect l="l" t="t" r="r" b="b"/>
            <a:pathLst>
              <a:path w="1256568" h="1440160">
                <a:moveTo>
                  <a:pt x="720080" y="0"/>
                </a:moveTo>
                <a:cubicBezTo>
                  <a:pt x="866168" y="0"/>
                  <a:pt x="1002096" y="43504"/>
                  <a:pt x="1115188" y="118910"/>
                </a:cubicBezTo>
                <a:cubicBezTo>
                  <a:pt x="1047740" y="192020"/>
                  <a:pt x="995824" y="281163"/>
                  <a:pt x="964137" y="382246"/>
                </a:cubicBezTo>
                <a:cubicBezTo>
                  <a:pt x="865775" y="696028"/>
                  <a:pt x="993145" y="1026618"/>
                  <a:pt x="1256568" y="1196148"/>
                </a:cubicBezTo>
                <a:cubicBezTo>
                  <a:pt x="1126777" y="1346565"/>
                  <a:pt x="934359" y="1440160"/>
                  <a:pt x="720080" y="1440160"/>
                </a:cubicBezTo>
                <a:cubicBezTo>
                  <a:pt x="322391" y="1440160"/>
                  <a:pt x="0" y="1117769"/>
                  <a:pt x="0" y="720080"/>
                </a:cubicBezTo>
                <a:cubicBezTo>
                  <a:pt x="0" y="322391"/>
                  <a:pt x="322391" y="0"/>
                  <a:pt x="720080" y="0"/>
                </a:cubicBezTo>
                <a:close/>
              </a:path>
            </a:pathLst>
          </a:custGeom>
          <a:solidFill>
            <a:srgbClr val="018C5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799590" y="3653155"/>
            <a:ext cx="998855" cy="5435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3765">
              <a:defRPr/>
            </a:pPr>
            <a:r>
              <a:rPr lang="en-US" altLang="zh-CN" sz="29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52%</a:t>
            </a:r>
            <a:endParaRPr lang="zh-CN" altLang="en-US" sz="2935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泪滴形 18"/>
          <p:cNvSpPr/>
          <p:nvPr/>
        </p:nvSpPr>
        <p:spPr>
          <a:xfrm rot="6444283">
            <a:off x="3030855" y="2277110"/>
            <a:ext cx="2235835" cy="2235200"/>
          </a:xfrm>
          <a:prstGeom prst="teardrop">
            <a:avLst/>
          </a:prstGeom>
          <a:solidFill>
            <a:srgbClr val="BC2A2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3649345" y="3653790"/>
            <a:ext cx="998855" cy="5435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defTabSz="913765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76%</a:t>
            </a:r>
            <a:endParaRPr lang="zh-CN" altLang="en-US" sz="2935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Oval 31"/>
          <p:cNvSpPr>
            <a:spLocks noChangeArrowheads="1"/>
          </p:cNvSpPr>
          <p:nvPr/>
        </p:nvSpPr>
        <p:spPr bwMode="auto">
          <a:xfrm>
            <a:off x="3778250" y="2844800"/>
            <a:ext cx="732155" cy="7327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23" name="组合 31"/>
          <p:cNvGrpSpPr/>
          <p:nvPr/>
        </p:nvGrpSpPr>
        <p:grpSpPr>
          <a:xfrm>
            <a:off x="3913505" y="2999105"/>
            <a:ext cx="467995" cy="428625"/>
            <a:chOff x="3306763" y="2363788"/>
            <a:chExt cx="258763" cy="236538"/>
          </a:xfrm>
          <a:solidFill>
            <a:srgbClr val="BC2A22"/>
          </a:solidFill>
        </p:grpSpPr>
        <p:sp>
          <p:nvSpPr>
            <p:cNvPr id="24" name="Freeform 35"/>
            <p:cNvSpPr/>
            <p:nvPr/>
          </p:nvSpPr>
          <p:spPr bwMode="auto">
            <a:xfrm>
              <a:off x="3345602" y="2453886"/>
              <a:ext cx="178949" cy="64258"/>
            </a:xfrm>
            <a:custGeom>
              <a:gdLst>
                <a:gd name="T0" fmla="*/ 2147483646 w 48"/>
                <a:gd name="T1" fmla="*/ 0 h 17"/>
                <a:gd name="T2" fmla="*/ 2147483646 w 48"/>
                <a:gd name="T3" fmla="*/ 2147483646 h 17"/>
                <a:gd name="T4" fmla="*/ 2147483646 w 48"/>
                <a:gd name="T5" fmla="*/ 2147483646 h 17"/>
                <a:gd name="T6" fmla="*/ 2147483646 w 48"/>
                <a:gd name="T7" fmla="*/ 2147483646 h 17"/>
                <a:gd name="T8" fmla="*/ 2147483646 w 48"/>
                <a:gd name="T9" fmla="*/ 0 h 17"/>
                <a:gd name="T10" fmla="*/ 2147483646 w 48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17">
                  <a:moveTo>
                    <a:pt x="1" y="0"/>
                  </a:moveTo>
                  <a:cubicBezTo>
                    <a:pt x="0" y="3"/>
                    <a:pt x="1" y="6"/>
                    <a:pt x="2" y="8"/>
                  </a:cubicBezTo>
                  <a:cubicBezTo>
                    <a:pt x="7" y="16"/>
                    <a:pt x="21" y="17"/>
                    <a:pt x="24" y="17"/>
                  </a:cubicBezTo>
                  <a:cubicBezTo>
                    <a:pt x="28" y="17"/>
                    <a:pt x="42" y="16"/>
                    <a:pt x="47" y="8"/>
                  </a:cubicBezTo>
                  <a:cubicBezTo>
                    <a:pt x="48" y="6"/>
                    <a:pt x="48" y="3"/>
                    <a:pt x="48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5" name="Freeform 36"/>
            <p:cNvSpPr>
              <a:spLocks noEditPoints="1"/>
            </p:cNvSpPr>
            <p:nvPr/>
          </p:nvSpPr>
          <p:spPr bwMode="auto">
            <a:xfrm>
              <a:off x="3307005" y="2363926"/>
              <a:ext cx="258483" cy="236000"/>
            </a:xfrm>
            <a:custGeom>
              <a:gdLst>
                <a:gd name="T0" fmla="*/ 2147483646 w 69"/>
                <a:gd name="T1" fmla="*/ 0 h 63"/>
                <a:gd name="T2" fmla="*/ 2147483646 w 69"/>
                <a:gd name="T3" fmla="*/ 0 h 63"/>
                <a:gd name="T4" fmla="*/ 2147483646 w 69"/>
                <a:gd name="T5" fmla="*/ 2147483646 h 63"/>
                <a:gd name="T6" fmla="*/ 2147483646 w 69"/>
                <a:gd name="T7" fmla="*/ 2147483646 h 63"/>
                <a:gd name="T8" fmla="*/ 2147483646 w 69"/>
                <a:gd name="T9" fmla="*/ 2147483646 h 63"/>
                <a:gd name="T10" fmla="*/ 2147483646 w 69"/>
                <a:gd name="T11" fmla="*/ 2147483646 h 63"/>
                <a:gd name="T12" fmla="*/ 2147483646 w 69"/>
                <a:gd name="T13" fmla="*/ 2147483646 h 63"/>
                <a:gd name="T14" fmla="*/ 2147483646 w 69"/>
                <a:gd name="T15" fmla="*/ 2147483646 h 63"/>
                <a:gd name="T16" fmla="*/ 2147483646 w 69"/>
                <a:gd name="T17" fmla="*/ 2147483646 h 63"/>
                <a:gd name="T18" fmla="*/ 2147483646 w 69"/>
                <a:gd name="T19" fmla="*/ 2147483646 h 63"/>
                <a:gd name="T20" fmla="*/ 2147483646 w 69"/>
                <a:gd name="T21" fmla="*/ 2147483646 h 63"/>
                <a:gd name="T22" fmla="*/ 2147483646 w 69"/>
                <a:gd name="T23" fmla="*/ 2147483646 h 63"/>
                <a:gd name="T24" fmla="*/ 2147483646 w 69"/>
                <a:gd name="T25" fmla="*/ 2147483646 h 63"/>
                <a:gd name="T26" fmla="*/ 2147483646 w 69"/>
                <a:gd name="T27" fmla="*/ 2147483646 h 63"/>
                <a:gd name="T28" fmla="*/ 2147483646 w 69"/>
                <a:gd name="T29" fmla="*/ 2147483646 h 63"/>
                <a:gd name="T30" fmla="*/ 2147483646 w 69"/>
                <a:gd name="T31" fmla="*/ 2147483646 h 63"/>
                <a:gd name="T32" fmla="*/ 2147483646 w 69"/>
                <a:gd name="T33" fmla="*/ 0 h 63"/>
                <a:gd name="T34" fmla="*/ 2147483646 w 69"/>
                <a:gd name="T35" fmla="*/ 2147483646 h 63"/>
                <a:gd name="T36" fmla="*/ 2147483646 w 69"/>
                <a:gd name="T37" fmla="*/ 2147483646 h 63"/>
                <a:gd name="T38" fmla="*/ 2147483646 w 69"/>
                <a:gd name="T39" fmla="*/ 2147483646 h 63"/>
                <a:gd name="T40" fmla="*/ 2147483646 w 69"/>
                <a:gd name="T41" fmla="*/ 2147483646 h 63"/>
                <a:gd name="T42" fmla="*/ 2147483646 w 69"/>
                <a:gd name="T43" fmla="*/ 2147483646 h 63"/>
                <a:gd name="T44" fmla="*/ 2147483646 w 69"/>
                <a:gd name="T45" fmla="*/ 2147483646 h 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9" h="62">
                  <a:moveTo>
                    <a:pt x="5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2" y="14"/>
                    <a:pt x="0" y="26"/>
                    <a:pt x="5" y="34"/>
                  </a:cubicBezTo>
                  <a:cubicBezTo>
                    <a:pt x="10" y="44"/>
                    <a:pt x="24" y="47"/>
                    <a:pt x="31" y="4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3" y="60"/>
                    <a:pt x="13" y="61"/>
                  </a:cubicBezTo>
                  <a:cubicBezTo>
                    <a:pt x="13" y="62"/>
                    <a:pt x="14" y="63"/>
                    <a:pt x="15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5" y="63"/>
                    <a:pt x="56" y="62"/>
                    <a:pt x="56" y="61"/>
                  </a:cubicBezTo>
                  <a:cubicBezTo>
                    <a:pt x="56" y="60"/>
                    <a:pt x="55" y="59"/>
                    <a:pt x="54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45" y="47"/>
                    <a:pt x="58" y="44"/>
                    <a:pt x="64" y="34"/>
                  </a:cubicBezTo>
                  <a:cubicBezTo>
                    <a:pt x="69" y="26"/>
                    <a:pt x="67" y="14"/>
                    <a:pt x="58" y="1"/>
                  </a:cubicBezTo>
                  <a:lnTo>
                    <a:pt x="58" y="0"/>
                  </a:lnTo>
                  <a:close/>
                  <a:moveTo>
                    <a:pt x="60" y="32"/>
                  </a:moveTo>
                  <a:cubicBezTo>
                    <a:pt x="55" y="42"/>
                    <a:pt x="38" y="43"/>
                    <a:pt x="34" y="43"/>
                  </a:cubicBezTo>
                  <a:cubicBezTo>
                    <a:pt x="31" y="43"/>
                    <a:pt x="14" y="42"/>
                    <a:pt x="9" y="32"/>
                  </a:cubicBezTo>
                  <a:cubicBezTo>
                    <a:pt x="5" y="25"/>
                    <a:pt x="7" y="16"/>
                    <a:pt x="14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2" y="16"/>
                    <a:pt x="64" y="25"/>
                    <a:pt x="60" y="3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7" name="Oval 34"/>
          <p:cNvSpPr>
            <a:spLocks noChangeArrowheads="1"/>
          </p:cNvSpPr>
          <p:nvPr/>
        </p:nvSpPr>
        <p:spPr bwMode="auto">
          <a:xfrm>
            <a:off x="1856740" y="2940050"/>
            <a:ext cx="636905" cy="63754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8" name="Freeform 52"/>
          <p:cNvSpPr/>
          <p:nvPr/>
        </p:nvSpPr>
        <p:spPr bwMode="auto">
          <a:xfrm>
            <a:off x="1951990" y="3049905"/>
            <a:ext cx="449580" cy="419735"/>
          </a:xfrm>
          <a:custGeom>
            <a:gdLst>
              <a:gd name="T0" fmla="*/ 2147483647 w 76"/>
              <a:gd name="T1" fmla="*/ 2147483647 h 71"/>
              <a:gd name="T2" fmla="*/ 2147483647 w 76"/>
              <a:gd name="T3" fmla="*/ 2147483647 h 71"/>
              <a:gd name="T4" fmla="*/ 2147483647 w 76"/>
              <a:gd name="T5" fmla="*/ 2147483647 h 71"/>
              <a:gd name="T6" fmla="*/ 2147483647 w 76"/>
              <a:gd name="T7" fmla="*/ 2147483647 h 71"/>
              <a:gd name="T8" fmla="*/ 2147483647 w 76"/>
              <a:gd name="T9" fmla="*/ 2147483647 h 71"/>
              <a:gd name="T10" fmla="*/ 2147483647 w 76"/>
              <a:gd name="T11" fmla="*/ 2147483647 h 71"/>
              <a:gd name="T12" fmla="*/ 2147483647 w 76"/>
              <a:gd name="T13" fmla="*/ 2147483647 h 71"/>
              <a:gd name="T14" fmla="*/ 2147483647 w 76"/>
              <a:gd name="T15" fmla="*/ 2147483647 h 71"/>
              <a:gd name="T16" fmla="*/ 2147483647 w 76"/>
              <a:gd name="T17" fmla="*/ 2147483647 h 71"/>
              <a:gd name="T18" fmla="*/ 2147483647 w 76"/>
              <a:gd name="T19" fmla="*/ 2147483647 h 71"/>
              <a:gd name="T20" fmla="*/ 2147483647 w 76"/>
              <a:gd name="T21" fmla="*/ 2147483647 h 71"/>
              <a:gd name="T22" fmla="*/ 2147483647 w 76"/>
              <a:gd name="T23" fmla="*/ 2147483647 h 71"/>
              <a:gd name="T24" fmla="*/ 2147483647 w 76"/>
              <a:gd name="T25" fmla="*/ 2147483647 h 71"/>
              <a:gd name="T26" fmla="*/ 2147483647 w 76"/>
              <a:gd name="T27" fmla="*/ 2147483647 h 71"/>
              <a:gd name="T28" fmla="*/ 2147483647 w 76"/>
              <a:gd name="T29" fmla="*/ 2147483647 h 71"/>
              <a:gd name="T30" fmla="*/ 2147483647 w 76"/>
              <a:gd name="T31" fmla="*/ 2147483647 h 71"/>
              <a:gd name="T32" fmla="*/ 2147483647 w 76"/>
              <a:gd name="T33" fmla="*/ 2147483647 h 71"/>
              <a:gd name="T34" fmla="*/ 2147483647 w 76"/>
              <a:gd name="T35" fmla="*/ 2147483647 h 71"/>
              <a:gd name="T36" fmla="*/ 2147483647 w 76"/>
              <a:gd name="T37" fmla="*/ 2147483647 h 71"/>
              <a:gd name="T38" fmla="*/ 2147483647 w 76"/>
              <a:gd name="T39" fmla="*/ 2147483647 h 71"/>
              <a:gd name="T40" fmla="*/ 2147483647 w 76"/>
              <a:gd name="T41" fmla="*/ 2147483647 h 71"/>
              <a:gd name="T42" fmla="*/ 2147483647 w 76"/>
              <a:gd name="T43" fmla="*/ 2147483647 h 71"/>
              <a:gd name="T44" fmla="*/ 2147483647 w 76"/>
              <a:gd name="T45" fmla="*/ 2147483647 h 71"/>
              <a:gd name="T46" fmla="*/ 2147483647 w 76"/>
              <a:gd name="T47" fmla="*/ 2147483647 h 71"/>
              <a:gd name="T48" fmla="*/ 2147483647 w 76"/>
              <a:gd name="T49" fmla="*/ 2147483647 h 71"/>
              <a:gd name="T50" fmla="*/ 2147483647 w 76"/>
              <a:gd name="T51" fmla="*/ 2147483647 h 71"/>
              <a:gd name="T52" fmla="*/ 2147483647 w 76"/>
              <a:gd name="T53" fmla="*/ 2147483647 h 71"/>
              <a:gd name="T54" fmla="*/ 2147483647 w 76"/>
              <a:gd name="T55" fmla="*/ 2147483647 h 71"/>
              <a:gd name="T56" fmla="*/ 2147483647 w 76"/>
              <a:gd name="T57" fmla="*/ 2147483647 h 71"/>
              <a:gd name="T58" fmla="*/ 2147483647 w 76"/>
              <a:gd name="T59" fmla="*/ 2147483647 h 71"/>
              <a:gd name="T60" fmla="*/ 2147483647 w 76"/>
              <a:gd name="T61" fmla="*/ 2147483647 h 71"/>
              <a:gd name="T62" fmla="*/ 2147483647 w 76"/>
              <a:gd name="T63" fmla="*/ 2147483647 h 71"/>
              <a:gd name="T64" fmla="*/ 2147483647 w 76"/>
              <a:gd name="T65" fmla="*/ 2147483647 h 71"/>
              <a:gd name="T66" fmla="*/ 2147483647 w 76"/>
              <a:gd name="T67" fmla="*/ 2147483647 h 71"/>
              <a:gd name="T68" fmla="*/ 2147483647 w 76"/>
              <a:gd name="T69" fmla="*/ 2147483647 h 71"/>
              <a:gd name="T70" fmla="*/ 2147483647 w 76"/>
              <a:gd name="T71" fmla="*/ 2147483647 h 71"/>
              <a:gd name="T72" fmla="*/ 2147483647 w 76"/>
              <a:gd name="T73" fmla="*/ 2147483647 h 71"/>
              <a:gd name="T74" fmla="*/ 0 w 76"/>
              <a:gd name="T75" fmla="*/ 2147483647 h 71"/>
              <a:gd name="T76" fmla="*/ 2147483647 w 76"/>
              <a:gd name="T77" fmla="*/ 2147483647 h 71"/>
              <a:gd name="T78" fmla="*/ 2147483647 w 76"/>
              <a:gd name="T79" fmla="*/ 2147483647 h 71"/>
              <a:gd name="T80" fmla="*/ 2147483647 w 76"/>
              <a:gd name="T81" fmla="*/ 2147483647 h 71"/>
              <a:gd name="T82" fmla="*/ 2147483647 w 76"/>
              <a:gd name="T83" fmla="*/ 2147483647 h 71"/>
              <a:gd name="T84" fmla="*/ 2147483647 w 76"/>
              <a:gd name="T85" fmla="*/ 2147483647 h 71"/>
              <a:gd name="T86" fmla="*/ 2147483647 w 76"/>
              <a:gd name="T87" fmla="*/ 2147483647 h 71"/>
              <a:gd name="T88" fmla="*/ 2147483647 w 76"/>
              <a:gd name="T89" fmla="*/ 0 h 71"/>
              <a:gd name="T90" fmla="*/ 2147483647 w 76"/>
              <a:gd name="T91" fmla="*/ 2147483647 h 7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76" h="71">
                <a:moveTo>
                  <a:pt x="28" y="6"/>
                </a:moveTo>
                <a:cubicBezTo>
                  <a:pt x="32" y="4"/>
                  <a:pt x="32" y="4"/>
                  <a:pt x="32" y="4"/>
                </a:cubicBezTo>
                <a:cubicBezTo>
                  <a:pt x="34" y="9"/>
                  <a:pt x="34" y="9"/>
                  <a:pt x="34" y="9"/>
                </a:cubicBezTo>
                <a:cubicBezTo>
                  <a:pt x="32" y="10"/>
                  <a:pt x="32" y="10"/>
                  <a:pt x="32" y="10"/>
                </a:cubicBezTo>
                <a:cubicBezTo>
                  <a:pt x="39" y="14"/>
                  <a:pt x="39" y="14"/>
                  <a:pt x="39" y="14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16"/>
                  <a:pt x="45" y="16"/>
                  <a:pt x="45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52" y="23"/>
                  <a:pt x="52" y="23"/>
                  <a:pt x="52" y="23"/>
                </a:cubicBezTo>
                <a:cubicBezTo>
                  <a:pt x="66" y="17"/>
                  <a:pt x="66" y="17"/>
                  <a:pt x="66" y="17"/>
                </a:cubicBezTo>
                <a:cubicBezTo>
                  <a:pt x="72" y="14"/>
                  <a:pt x="74" y="16"/>
                  <a:pt x="75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6" y="18"/>
                  <a:pt x="76" y="22"/>
                  <a:pt x="70" y="25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40"/>
                  <a:pt x="56" y="40"/>
                  <a:pt x="56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60" y="44"/>
                  <a:pt x="60" y="44"/>
                  <a:pt x="60" y="44"/>
                </a:cubicBezTo>
                <a:cubicBezTo>
                  <a:pt x="56" y="46"/>
                  <a:pt x="56" y="46"/>
                  <a:pt x="56" y="46"/>
                </a:cubicBezTo>
                <a:cubicBezTo>
                  <a:pt x="56" y="53"/>
                  <a:pt x="56" y="53"/>
                  <a:pt x="56" y="53"/>
                </a:cubicBezTo>
                <a:cubicBezTo>
                  <a:pt x="58" y="52"/>
                  <a:pt x="58" y="52"/>
                  <a:pt x="58" y="52"/>
                </a:cubicBezTo>
                <a:cubicBezTo>
                  <a:pt x="60" y="56"/>
                  <a:pt x="60" y="56"/>
                  <a:pt x="60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5" y="69"/>
                  <a:pt x="55" y="69"/>
                  <a:pt x="55" y="69"/>
                </a:cubicBezTo>
                <a:cubicBezTo>
                  <a:pt x="51" y="71"/>
                  <a:pt x="51" y="71"/>
                  <a:pt x="51" y="71"/>
                </a:cubicBezTo>
                <a:cubicBezTo>
                  <a:pt x="47" y="47"/>
                  <a:pt x="47" y="47"/>
                  <a:pt x="47" y="47"/>
                </a:cubicBezTo>
                <a:cubicBezTo>
                  <a:pt x="42" y="37"/>
                  <a:pt x="42" y="37"/>
                  <a:pt x="42" y="37"/>
                </a:cubicBezTo>
                <a:cubicBezTo>
                  <a:pt x="40" y="38"/>
                  <a:pt x="39" y="38"/>
                  <a:pt x="39" y="38"/>
                </a:cubicBezTo>
                <a:cubicBezTo>
                  <a:pt x="19" y="45"/>
                  <a:pt x="19" y="45"/>
                  <a:pt x="19" y="45"/>
                </a:cubicBezTo>
                <a:cubicBezTo>
                  <a:pt x="17" y="59"/>
                  <a:pt x="17" y="59"/>
                  <a:pt x="17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1" y="47"/>
                  <a:pt x="11" y="47"/>
                  <a:pt x="11" y="47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11" y="46"/>
                  <a:pt x="11" y="46"/>
                  <a:pt x="11" y="46"/>
                </a:cubicBezTo>
                <a:cubicBezTo>
                  <a:pt x="0" y="35"/>
                  <a:pt x="0" y="35"/>
                  <a:pt x="0" y="35"/>
                </a:cubicBezTo>
                <a:cubicBezTo>
                  <a:pt x="3" y="34"/>
                  <a:pt x="3" y="34"/>
                  <a:pt x="3" y="34"/>
                </a:cubicBezTo>
                <a:cubicBezTo>
                  <a:pt x="17" y="41"/>
                  <a:pt x="17" y="41"/>
                  <a:pt x="17" y="41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6" y="30"/>
                  <a:pt x="38" y="29"/>
                </a:cubicBezTo>
                <a:cubicBezTo>
                  <a:pt x="32" y="19"/>
                  <a:pt x="32" y="19"/>
                  <a:pt x="32" y="19"/>
                </a:cubicBezTo>
                <a:cubicBezTo>
                  <a:pt x="15" y="2"/>
                  <a:pt x="15" y="2"/>
                  <a:pt x="15" y="2"/>
                </a:cubicBezTo>
                <a:cubicBezTo>
                  <a:pt x="19" y="0"/>
                  <a:pt x="19" y="0"/>
                  <a:pt x="19" y="0"/>
                </a:cubicBezTo>
                <a:lnTo>
                  <a:pt x="28" y="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83985" y="2313305"/>
            <a:ext cx="330327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</a:t>
            </a:r>
            <a:endParaRPr lang="zh-CN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6483985" y="1964690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6483985" y="3934460"/>
            <a:ext cx="330327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</a:t>
            </a:r>
            <a:endParaRPr lang="zh-CN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6483985" y="3585845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9" grpId="0" animBg="1"/>
      <p:bldP spid="20" grpId="0"/>
      <p:bldP spid="22" grpId="0" animBg="1"/>
      <p:bldP spid="27" grpId="0" animBg="1"/>
      <p:bldP spid="28" grpId="0" animBg="1"/>
      <p:bldP spid="3" grpId="0"/>
      <p:bldP spid="4" grpId="0"/>
      <p:bldP spid="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 flipH="1">
            <a:off x="3590290" y="1915160"/>
            <a:ext cx="3526790" cy="2406650"/>
          </a:xfrm>
          <a:custGeom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3747135" y="2054860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3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4986020" y="2524760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</a:p>
        </p:txBody>
      </p:sp>
      <p:sp>
        <p:nvSpPr>
          <p:cNvPr id="34" name="TextBox 11"/>
          <p:cNvSpPr txBox="1"/>
          <p:nvPr/>
        </p:nvSpPr>
        <p:spPr>
          <a:xfrm flipH="1">
            <a:off x="7287895" y="327914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5" name="TextBox 11"/>
          <p:cNvSpPr txBox="1"/>
          <p:nvPr/>
        </p:nvSpPr>
        <p:spPr>
          <a:xfrm flipH="1">
            <a:off x="5528310" y="32435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6" name="TextBox 11"/>
          <p:cNvSpPr txBox="1"/>
          <p:nvPr/>
        </p:nvSpPr>
        <p:spPr>
          <a:xfrm flipH="1">
            <a:off x="5528310" y="36118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9" name="TextBox 11"/>
          <p:cNvSpPr txBox="1"/>
          <p:nvPr/>
        </p:nvSpPr>
        <p:spPr>
          <a:xfrm flipH="1">
            <a:off x="7287895" y="360299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0" p14:dur="200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  <p:bldP spid="4" grpId="0"/>
      <p:bldP spid="34" grpId="0"/>
      <p:bldP spid="35" grpId="0"/>
      <p:bldP spid="36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4" name="Freeform: Shape 2"/>
          <p:cNvSpPr/>
          <p:nvPr/>
        </p:nvSpPr>
        <p:spPr>
          <a:xfrm>
            <a:off x="4485640" y="1315085"/>
            <a:ext cx="1575435" cy="1722755"/>
          </a:xfrm>
          <a:custGeom>
            <a:gdLst>
              <a:gd name="connsiteX0" fmla="*/ 1287192 w 2574384"/>
              <a:gd name="connsiteY0" fmla="*/ 0 h 2815436"/>
              <a:gd name="connsiteX1" fmla="*/ 2574383 w 2574384"/>
              <a:gd name="connsiteY1" fmla="*/ 693056 h 2815436"/>
              <a:gd name="connsiteX2" fmla="*/ 2574384 w 2574384"/>
              <a:gd name="connsiteY2" fmla="*/ 693056 h 2815436"/>
              <a:gd name="connsiteX3" fmla="*/ 2574384 w 2574384"/>
              <a:gd name="connsiteY3" fmla="*/ 1961860 h 2815436"/>
              <a:gd name="connsiteX4" fmla="*/ 2574383 w 2574384"/>
              <a:gd name="connsiteY4" fmla="*/ 1961860 h 2815436"/>
              <a:gd name="connsiteX5" fmla="*/ 2306886 w 2574384"/>
              <a:gd name="connsiteY5" fmla="*/ 2105887 h 2815436"/>
              <a:gd name="connsiteX6" fmla="*/ 2347261 w 2574384"/>
              <a:gd name="connsiteY6" fmla="*/ 2180273 h 2815436"/>
              <a:gd name="connsiteX7" fmla="*/ 2383190 w 2574384"/>
              <a:gd name="connsiteY7" fmla="*/ 2358236 h 2815436"/>
              <a:gd name="connsiteX8" fmla="*/ 1925990 w 2574384"/>
              <a:gd name="connsiteY8" fmla="*/ 2815436 h 2815436"/>
              <a:gd name="connsiteX9" fmla="*/ 1546872 w 2574384"/>
              <a:gd name="connsiteY9" fmla="*/ 2613861 h 2815436"/>
              <a:gd name="connsiteX10" fmla="*/ 1505389 w 2574384"/>
              <a:gd name="connsiteY10" fmla="*/ 2537433 h 2815436"/>
              <a:gd name="connsiteX11" fmla="*/ 1287192 w 2574384"/>
              <a:gd name="connsiteY11" fmla="*/ 2654916 h 2815436"/>
              <a:gd name="connsiteX12" fmla="*/ 0 w 2574384"/>
              <a:gd name="connsiteY12" fmla="*/ 1961860 h 2815436"/>
              <a:gd name="connsiteX13" fmla="*/ 1 w 2574384"/>
              <a:gd name="connsiteY13" fmla="*/ 1961860 h 2815436"/>
              <a:gd name="connsiteX14" fmla="*/ 1 w 2574384"/>
              <a:gd name="connsiteY14" fmla="*/ 693056 h 2815436"/>
              <a:gd name="connsiteX15" fmla="*/ 0 w 2574384"/>
              <a:gd name="connsiteY15" fmla="*/ 693056 h 28154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74384" h="2815436">
                <a:moveTo>
                  <a:pt x="1287192" y="0"/>
                </a:moveTo>
                <a:lnTo>
                  <a:pt x="2574383" y="693056"/>
                </a:lnTo>
                <a:lnTo>
                  <a:pt x="2574384" y="693056"/>
                </a:lnTo>
                <a:lnTo>
                  <a:pt x="2574384" y="1961860"/>
                </a:lnTo>
                <a:lnTo>
                  <a:pt x="2574383" y="1961860"/>
                </a:lnTo>
                <a:lnTo>
                  <a:pt x="2306886" y="2105887"/>
                </a:lnTo>
                <a:lnTo>
                  <a:pt x="2347261" y="2180273"/>
                </a:lnTo>
                <a:cubicBezTo>
                  <a:pt x="2370397" y="2234972"/>
                  <a:pt x="2383190" y="2295110"/>
                  <a:pt x="2383190" y="2358236"/>
                </a:cubicBezTo>
                <a:cubicBezTo>
                  <a:pt x="2383190" y="2610741"/>
                  <a:pt x="2178495" y="2815436"/>
                  <a:pt x="1925990" y="2815436"/>
                </a:cubicBezTo>
                <a:cubicBezTo>
                  <a:pt x="1768174" y="2815436"/>
                  <a:pt x="1629035" y="2735477"/>
                  <a:pt x="1546872" y="2613861"/>
                </a:cubicBezTo>
                <a:lnTo>
                  <a:pt x="1505389" y="2537433"/>
                </a:lnTo>
                <a:lnTo>
                  <a:pt x="1287192" y="2654916"/>
                </a:lnTo>
                <a:lnTo>
                  <a:pt x="0" y="1961860"/>
                </a:lnTo>
                <a:lnTo>
                  <a:pt x="1" y="1961860"/>
                </a:lnTo>
                <a:lnTo>
                  <a:pt x="1" y="693056"/>
                </a:lnTo>
                <a:lnTo>
                  <a:pt x="0" y="69305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" name="Freeform: Shape 3"/>
          <p:cNvSpPr/>
          <p:nvPr/>
        </p:nvSpPr>
        <p:spPr>
          <a:xfrm>
            <a:off x="6113145" y="1315085"/>
            <a:ext cx="1575435" cy="1722755"/>
          </a:xfrm>
          <a:custGeom>
            <a:gdLst>
              <a:gd name="connsiteX0" fmla="*/ 1287192 w 2574384"/>
              <a:gd name="connsiteY0" fmla="*/ 0 h 2815436"/>
              <a:gd name="connsiteX1" fmla="*/ 2574383 w 2574384"/>
              <a:gd name="connsiteY1" fmla="*/ 693056 h 2815436"/>
              <a:gd name="connsiteX2" fmla="*/ 2574384 w 2574384"/>
              <a:gd name="connsiteY2" fmla="*/ 693056 h 2815436"/>
              <a:gd name="connsiteX3" fmla="*/ 2574384 w 2574384"/>
              <a:gd name="connsiteY3" fmla="*/ 1961860 h 2815436"/>
              <a:gd name="connsiteX4" fmla="*/ 2574383 w 2574384"/>
              <a:gd name="connsiteY4" fmla="*/ 1961860 h 2815436"/>
              <a:gd name="connsiteX5" fmla="*/ 1287192 w 2574384"/>
              <a:gd name="connsiteY5" fmla="*/ 2654916 h 2815436"/>
              <a:gd name="connsiteX6" fmla="*/ 1071715 w 2574384"/>
              <a:gd name="connsiteY6" fmla="*/ 2538898 h 2815436"/>
              <a:gd name="connsiteX7" fmla="*/ 1031027 w 2574384"/>
              <a:gd name="connsiteY7" fmla="*/ 2613861 h 2815436"/>
              <a:gd name="connsiteX8" fmla="*/ 651909 w 2574384"/>
              <a:gd name="connsiteY8" fmla="*/ 2815436 h 2815436"/>
              <a:gd name="connsiteX9" fmla="*/ 194709 w 2574384"/>
              <a:gd name="connsiteY9" fmla="*/ 2358236 h 2815436"/>
              <a:gd name="connsiteX10" fmla="*/ 230638 w 2574384"/>
              <a:gd name="connsiteY10" fmla="*/ 2180273 h 2815436"/>
              <a:gd name="connsiteX11" fmla="*/ 270218 w 2574384"/>
              <a:gd name="connsiteY11" fmla="*/ 2107352 h 2815436"/>
              <a:gd name="connsiteX12" fmla="*/ 0 w 2574384"/>
              <a:gd name="connsiteY12" fmla="*/ 1961860 h 2815436"/>
              <a:gd name="connsiteX13" fmla="*/ 1 w 2574384"/>
              <a:gd name="connsiteY13" fmla="*/ 1961860 h 2815436"/>
              <a:gd name="connsiteX14" fmla="*/ 1 w 2574384"/>
              <a:gd name="connsiteY14" fmla="*/ 693056 h 2815436"/>
              <a:gd name="connsiteX15" fmla="*/ 0 w 2574384"/>
              <a:gd name="connsiteY15" fmla="*/ 693056 h 28154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74384" h="2815436">
                <a:moveTo>
                  <a:pt x="1287192" y="0"/>
                </a:moveTo>
                <a:lnTo>
                  <a:pt x="2574383" y="693056"/>
                </a:lnTo>
                <a:lnTo>
                  <a:pt x="2574384" y="693056"/>
                </a:lnTo>
                <a:lnTo>
                  <a:pt x="2574384" y="1961860"/>
                </a:lnTo>
                <a:lnTo>
                  <a:pt x="2574383" y="1961860"/>
                </a:lnTo>
                <a:lnTo>
                  <a:pt x="1287192" y="2654916"/>
                </a:lnTo>
                <a:lnTo>
                  <a:pt x="1071715" y="2538898"/>
                </a:lnTo>
                <a:lnTo>
                  <a:pt x="1031027" y="2613861"/>
                </a:lnTo>
                <a:cubicBezTo>
                  <a:pt x="948865" y="2735477"/>
                  <a:pt x="809725" y="2815436"/>
                  <a:pt x="651909" y="2815436"/>
                </a:cubicBezTo>
                <a:cubicBezTo>
                  <a:pt x="399404" y="2815436"/>
                  <a:pt x="194709" y="2610741"/>
                  <a:pt x="194709" y="2358236"/>
                </a:cubicBezTo>
                <a:cubicBezTo>
                  <a:pt x="194709" y="2295110"/>
                  <a:pt x="207502" y="2234972"/>
                  <a:pt x="230638" y="2180273"/>
                </a:cubicBezTo>
                <a:lnTo>
                  <a:pt x="270218" y="2107352"/>
                </a:lnTo>
                <a:lnTo>
                  <a:pt x="0" y="1961860"/>
                </a:lnTo>
                <a:lnTo>
                  <a:pt x="1" y="1961860"/>
                </a:lnTo>
                <a:lnTo>
                  <a:pt x="1" y="693056"/>
                </a:lnTo>
                <a:lnTo>
                  <a:pt x="0" y="69305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3" name="Freeform: Shape 4"/>
          <p:cNvSpPr/>
          <p:nvPr/>
        </p:nvSpPr>
        <p:spPr>
          <a:xfrm>
            <a:off x="6631305" y="2566035"/>
            <a:ext cx="1854835" cy="1624330"/>
          </a:xfrm>
          <a:custGeom>
            <a:gdLst>
              <a:gd name="connsiteX0" fmla="*/ 1744392 w 3031584"/>
              <a:gd name="connsiteY0" fmla="*/ 0 h 2654916"/>
              <a:gd name="connsiteX1" fmla="*/ 3031583 w 3031584"/>
              <a:gd name="connsiteY1" fmla="*/ 693056 h 2654916"/>
              <a:gd name="connsiteX2" fmla="*/ 3031584 w 3031584"/>
              <a:gd name="connsiteY2" fmla="*/ 693056 h 2654916"/>
              <a:gd name="connsiteX3" fmla="*/ 3031584 w 3031584"/>
              <a:gd name="connsiteY3" fmla="*/ 1961860 h 2654916"/>
              <a:gd name="connsiteX4" fmla="*/ 3031583 w 3031584"/>
              <a:gd name="connsiteY4" fmla="*/ 1961860 h 2654916"/>
              <a:gd name="connsiteX5" fmla="*/ 1744392 w 3031584"/>
              <a:gd name="connsiteY5" fmla="*/ 2654916 h 2654916"/>
              <a:gd name="connsiteX6" fmla="*/ 457200 w 3031584"/>
              <a:gd name="connsiteY6" fmla="*/ 1961860 h 2654916"/>
              <a:gd name="connsiteX7" fmla="*/ 457201 w 3031584"/>
              <a:gd name="connsiteY7" fmla="*/ 1961860 h 2654916"/>
              <a:gd name="connsiteX8" fmla="*/ 457201 w 3031584"/>
              <a:gd name="connsiteY8" fmla="*/ 1784658 h 2654916"/>
              <a:gd name="connsiteX9" fmla="*/ 457200 w 3031584"/>
              <a:gd name="connsiteY9" fmla="*/ 1784658 h 2654916"/>
              <a:gd name="connsiteX10" fmla="*/ 0 w 3031584"/>
              <a:gd name="connsiteY10" fmla="*/ 1327458 h 2654916"/>
              <a:gd name="connsiteX11" fmla="*/ 457200 w 3031584"/>
              <a:gd name="connsiteY11" fmla="*/ 870258 h 2654916"/>
              <a:gd name="connsiteX12" fmla="*/ 457201 w 3031584"/>
              <a:gd name="connsiteY12" fmla="*/ 870258 h 2654916"/>
              <a:gd name="connsiteX13" fmla="*/ 457201 w 3031584"/>
              <a:gd name="connsiteY13" fmla="*/ 693056 h 2654916"/>
              <a:gd name="connsiteX14" fmla="*/ 457200 w 3031584"/>
              <a:gd name="connsiteY14" fmla="*/ 693056 h 265491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31584" h="2654916">
                <a:moveTo>
                  <a:pt x="1744392" y="0"/>
                </a:moveTo>
                <a:lnTo>
                  <a:pt x="3031583" y="693056"/>
                </a:lnTo>
                <a:lnTo>
                  <a:pt x="3031584" y="693056"/>
                </a:lnTo>
                <a:lnTo>
                  <a:pt x="3031584" y="1961860"/>
                </a:lnTo>
                <a:lnTo>
                  <a:pt x="3031583" y="1961860"/>
                </a:lnTo>
                <a:lnTo>
                  <a:pt x="1744392" y="2654916"/>
                </a:lnTo>
                <a:lnTo>
                  <a:pt x="457200" y="1961860"/>
                </a:lnTo>
                <a:lnTo>
                  <a:pt x="457201" y="1961860"/>
                </a:lnTo>
                <a:lnTo>
                  <a:pt x="457201" y="1784658"/>
                </a:lnTo>
                <a:lnTo>
                  <a:pt x="457200" y="1784658"/>
                </a:lnTo>
                <a:cubicBezTo>
                  <a:pt x="204695" y="1784658"/>
                  <a:pt x="0" y="1579963"/>
                  <a:pt x="0" y="1327458"/>
                </a:cubicBezTo>
                <a:cubicBezTo>
                  <a:pt x="0" y="1074953"/>
                  <a:pt x="204695" y="870258"/>
                  <a:pt x="457200" y="870258"/>
                </a:cubicBezTo>
                <a:lnTo>
                  <a:pt x="457201" y="870258"/>
                </a:lnTo>
                <a:lnTo>
                  <a:pt x="457201" y="693056"/>
                </a:lnTo>
                <a:lnTo>
                  <a:pt x="457200" y="69305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7" name="Freeform: Shape 5"/>
          <p:cNvSpPr/>
          <p:nvPr/>
        </p:nvSpPr>
        <p:spPr>
          <a:xfrm>
            <a:off x="3691890" y="2566035"/>
            <a:ext cx="1837690" cy="1624330"/>
          </a:xfrm>
          <a:custGeom>
            <a:gdLst>
              <a:gd name="connsiteX0" fmla="*/ 1287192 w 3003132"/>
              <a:gd name="connsiteY0" fmla="*/ 0 h 2654916"/>
              <a:gd name="connsiteX1" fmla="*/ 2574383 w 3003132"/>
              <a:gd name="connsiteY1" fmla="*/ 693056 h 2654916"/>
              <a:gd name="connsiteX2" fmla="*/ 2574384 w 3003132"/>
              <a:gd name="connsiteY2" fmla="*/ 693056 h 2654916"/>
              <a:gd name="connsiteX3" fmla="*/ 2574384 w 3003132"/>
              <a:gd name="connsiteY3" fmla="*/ 853922 h 2654916"/>
              <a:gd name="connsiteX4" fmla="*/ 2638074 w 3003132"/>
              <a:gd name="connsiteY4" fmla="*/ 860343 h 2654916"/>
              <a:gd name="connsiteX5" fmla="*/ 3003132 w 3003132"/>
              <a:gd name="connsiteY5" fmla="*/ 1308254 h 2654916"/>
              <a:gd name="connsiteX6" fmla="*/ 2638074 w 3003132"/>
              <a:gd name="connsiteY6" fmla="*/ 1756166 h 2654916"/>
              <a:gd name="connsiteX7" fmla="*/ 2574384 w 3003132"/>
              <a:gd name="connsiteY7" fmla="*/ 1762586 h 2654916"/>
              <a:gd name="connsiteX8" fmla="*/ 2574384 w 3003132"/>
              <a:gd name="connsiteY8" fmla="*/ 1961860 h 2654916"/>
              <a:gd name="connsiteX9" fmla="*/ 2574383 w 3003132"/>
              <a:gd name="connsiteY9" fmla="*/ 1961860 h 2654916"/>
              <a:gd name="connsiteX10" fmla="*/ 1287192 w 3003132"/>
              <a:gd name="connsiteY10" fmla="*/ 2654916 h 2654916"/>
              <a:gd name="connsiteX11" fmla="*/ 0 w 3003132"/>
              <a:gd name="connsiteY11" fmla="*/ 1961860 h 2654916"/>
              <a:gd name="connsiteX12" fmla="*/ 1 w 3003132"/>
              <a:gd name="connsiteY12" fmla="*/ 1961860 h 2654916"/>
              <a:gd name="connsiteX13" fmla="*/ 1 w 3003132"/>
              <a:gd name="connsiteY13" fmla="*/ 693056 h 2654916"/>
              <a:gd name="connsiteX14" fmla="*/ 0 w 3003132"/>
              <a:gd name="connsiteY14" fmla="*/ 693056 h 265491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03132" h="2654916">
                <a:moveTo>
                  <a:pt x="1287192" y="0"/>
                </a:moveTo>
                <a:lnTo>
                  <a:pt x="2574383" y="693056"/>
                </a:lnTo>
                <a:lnTo>
                  <a:pt x="2574384" y="693056"/>
                </a:lnTo>
                <a:lnTo>
                  <a:pt x="2574384" y="853922"/>
                </a:lnTo>
                <a:lnTo>
                  <a:pt x="2638074" y="860343"/>
                </a:lnTo>
                <a:cubicBezTo>
                  <a:pt x="2846412" y="902975"/>
                  <a:pt x="3003132" y="1087312"/>
                  <a:pt x="3003132" y="1308254"/>
                </a:cubicBezTo>
                <a:cubicBezTo>
                  <a:pt x="3003132" y="1529196"/>
                  <a:pt x="2846412" y="1713533"/>
                  <a:pt x="2638074" y="1756166"/>
                </a:cubicBezTo>
                <a:lnTo>
                  <a:pt x="2574384" y="1762586"/>
                </a:lnTo>
                <a:lnTo>
                  <a:pt x="2574384" y="1961860"/>
                </a:lnTo>
                <a:lnTo>
                  <a:pt x="2574383" y="1961860"/>
                </a:lnTo>
                <a:lnTo>
                  <a:pt x="1287192" y="2654916"/>
                </a:lnTo>
                <a:lnTo>
                  <a:pt x="0" y="1961860"/>
                </a:lnTo>
                <a:lnTo>
                  <a:pt x="1" y="1961860"/>
                </a:lnTo>
                <a:lnTo>
                  <a:pt x="1" y="693056"/>
                </a:lnTo>
                <a:lnTo>
                  <a:pt x="0" y="69305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9" name="Freeform: Shape 6"/>
          <p:cNvSpPr/>
          <p:nvPr/>
        </p:nvSpPr>
        <p:spPr>
          <a:xfrm>
            <a:off x="4485640" y="3695700"/>
            <a:ext cx="1575435" cy="1746250"/>
          </a:xfrm>
          <a:custGeom>
            <a:gdLst>
              <a:gd name="connsiteX0" fmla="*/ 1920719 w 2574384"/>
              <a:gd name="connsiteY0" fmla="*/ 0 h 2853844"/>
              <a:gd name="connsiteX1" fmla="*/ 2377919 w 2574384"/>
              <a:gd name="connsiteY1" fmla="*/ 457200 h 2853844"/>
              <a:gd name="connsiteX2" fmla="*/ 2299837 w 2574384"/>
              <a:gd name="connsiteY2" fmla="*/ 712825 h 2853844"/>
              <a:gd name="connsiteX3" fmla="*/ 2281934 w 2574384"/>
              <a:gd name="connsiteY3" fmla="*/ 734523 h 2853844"/>
              <a:gd name="connsiteX4" fmla="*/ 2574383 w 2574384"/>
              <a:gd name="connsiteY4" fmla="*/ 891985 h 2853844"/>
              <a:gd name="connsiteX5" fmla="*/ 2574384 w 2574384"/>
              <a:gd name="connsiteY5" fmla="*/ 891985 h 2853844"/>
              <a:gd name="connsiteX6" fmla="*/ 2574384 w 2574384"/>
              <a:gd name="connsiteY6" fmla="*/ 2160788 h 2853844"/>
              <a:gd name="connsiteX7" fmla="*/ 2574383 w 2574384"/>
              <a:gd name="connsiteY7" fmla="*/ 2160788 h 2853844"/>
              <a:gd name="connsiteX8" fmla="*/ 1287192 w 2574384"/>
              <a:gd name="connsiteY8" fmla="*/ 2853844 h 2853844"/>
              <a:gd name="connsiteX9" fmla="*/ 0 w 2574384"/>
              <a:gd name="connsiteY9" fmla="*/ 2160788 h 2853844"/>
              <a:gd name="connsiteX10" fmla="*/ 1 w 2574384"/>
              <a:gd name="connsiteY10" fmla="*/ 2160788 h 2853844"/>
              <a:gd name="connsiteX11" fmla="*/ 1 w 2574384"/>
              <a:gd name="connsiteY11" fmla="*/ 891985 h 2853844"/>
              <a:gd name="connsiteX12" fmla="*/ 0 w 2574384"/>
              <a:gd name="connsiteY12" fmla="*/ 891985 h 2853844"/>
              <a:gd name="connsiteX13" fmla="*/ 1287192 w 2574384"/>
              <a:gd name="connsiteY13" fmla="*/ 198928 h 2853844"/>
              <a:gd name="connsiteX14" fmla="*/ 1490412 w 2574384"/>
              <a:gd name="connsiteY14" fmla="*/ 308347 h 2853844"/>
              <a:gd name="connsiteX15" fmla="*/ 1499448 w 2574384"/>
              <a:gd name="connsiteY15" fmla="*/ 279237 h 2853844"/>
              <a:gd name="connsiteX16" fmla="*/ 1920719 w 2574384"/>
              <a:gd name="connsiteY16" fmla="*/ 0 h 28538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4384" h="2853844">
                <a:moveTo>
                  <a:pt x="1920719" y="0"/>
                </a:moveTo>
                <a:cubicBezTo>
                  <a:pt x="2173224" y="0"/>
                  <a:pt x="2377919" y="204695"/>
                  <a:pt x="2377919" y="457200"/>
                </a:cubicBezTo>
                <a:cubicBezTo>
                  <a:pt x="2377919" y="551890"/>
                  <a:pt x="2349134" y="639856"/>
                  <a:pt x="2299837" y="712825"/>
                </a:cubicBezTo>
                <a:lnTo>
                  <a:pt x="2281934" y="734523"/>
                </a:lnTo>
                <a:lnTo>
                  <a:pt x="2574383" y="891985"/>
                </a:lnTo>
                <a:lnTo>
                  <a:pt x="2574384" y="891985"/>
                </a:lnTo>
                <a:lnTo>
                  <a:pt x="2574384" y="2160788"/>
                </a:lnTo>
                <a:lnTo>
                  <a:pt x="2574383" y="2160788"/>
                </a:lnTo>
                <a:lnTo>
                  <a:pt x="1287192" y="2853844"/>
                </a:lnTo>
                <a:lnTo>
                  <a:pt x="0" y="2160788"/>
                </a:lnTo>
                <a:lnTo>
                  <a:pt x="1" y="2160788"/>
                </a:lnTo>
                <a:lnTo>
                  <a:pt x="1" y="891985"/>
                </a:lnTo>
                <a:lnTo>
                  <a:pt x="0" y="891985"/>
                </a:lnTo>
                <a:lnTo>
                  <a:pt x="1287192" y="198928"/>
                </a:lnTo>
                <a:lnTo>
                  <a:pt x="1490412" y="308347"/>
                </a:lnTo>
                <a:lnTo>
                  <a:pt x="1499448" y="279237"/>
                </a:lnTo>
                <a:cubicBezTo>
                  <a:pt x="1568855" y="115141"/>
                  <a:pt x="1731340" y="0"/>
                  <a:pt x="1920719" y="0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0" name="Freeform: Shape 7"/>
          <p:cNvSpPr/>
          <p:nvPr/>
        </p:nvSpPr>
        <p:spPr>
          <a:xfrm>
            <a:off x="6113145" y="3695700"/>
            <a:ext cx="1575435" cy="1746250"/>
          </a:xfrm>
          <a:custGeom>
            <a:gdLst>
              <a:gd name="connsiteX0" fmla="*/ 651909 w 2574384"/>
              <a:gd name="connsiteY0" fmla="*/ 0 h 2853844"/>
              <a:gd name="connsiteX1" fmla="*/ 1073180 w 2574384"/>
              <a:gd name="connsiteY1" fmla="*/ 279237 h 2853844"/>
              <a:gd name="connsiteX2" fmla="*/ 1082468 w 2574384"/>
              <a:gd name="connsiteY2" fmla="*/ 309157 h 2853844"/>
              <a:gd name="connsiteX3" fmla="*/ 1287192 w 2574384"/>
              <a:gd name="connsiteY3" fmla="*/ 198928 h 2853844"/>
              <a:gd name="connsiteX4" fmla="*/ 2574383 w 2574384"/>
              <a:gd name="connsiteY4" fmla="*/ 891985 h 2853844"/>
              <a:gd name="connsiteX5" fmla="*/ 2574384 w 2574384"/>
              <a:gd name="connsiteY5" fmla="*/ 891985 h 2853844"/>
              <a:gd name="connsiteX6" fmla="*/ 2574384 w 2574384"/>
              <a:gd name="connsiteY6" fmla="*/ 2160788 h 2853844"/>
              <a:gd name="connsiteX7" fmla="*/ 2574383 w 2574384"/>
              <a:gd name="connsiteY7" fmla="*/ 2160788 h 2853844"/>
              <a:gd name="connsiteX8" fmla="*/ 1287192 w 2574384"/>
              <a:gd name="connsiteY8" fmla="*/ 2853844 h 2853844"/>
              <a:gd name="connsiteX9" fmla="*/ 0 w 2574384"/>
              <a:gd name="connsiteY9" fmla="*/ 2160788 h 2853844"/>
              <a:gd name="connsiteX10" fmla="*/ 1 w 2574384"/>
              <a:gd name="connsiteY10" fmla="*/ 2160788 h 2853844"/>
              <a:gd name="connsiteX11" fmla="*/ 1 w 2574384"/>
              <a:gd name="connsiteY11" fmla="*/ 891985 h 2853844"/>
              <a:gd name="connsiteX12" fmla="*/ 0 w 2574384"/>
              <a:gd name="connsiteY12" fmla="*/ 891985 h 2853844"/>
              <a:gd name="connsiteX13" fmla="*/ 291234 w 2574384"/>
              <a:gd name="connsiteY13" fmla="*/ 735177 h 2853844"/>
              <a:gd name="connsiteX14" fmla="*/ 272791 w 2574384"/>
              <a:gd name="connsiteY14" fmla="*/ 712825 h 2853844"/>
              <a:gd name="connsiteX15" fmla="*/ 194709 w 2574384"/>
              <a:gd name="connsiteY15" fmla="*/ 457200 h 2853844"/>
              <a:gd name="connsiteX16" fmla="*/ 651909 w 2574384"/>
              <a:gd name="connsiteY16" fmla="*/ 0 h 28538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4384" h="2853844">
                <a:moveTo>
                  <a:pt x="651909" y="0"/>
                </a:moveTo>
                <a:cubicBezTo>
                  <a:pt x="841288" y="0"/>
                  <a:pt x="1003773" y="115141"/>
                  <a:pt x="1073180" y="279237"/>
                </a:cubicBezTo>
                <a:lnTo>
                  <a:pt x="1082468" y="309157"/>
                </a:lnTo>
                <a:lnTo>
                  <a:pt x="1287192" y="198928"/>
                </a:lnTo>
                <a:lnTo>
                  <a:pt x="2574383" y="891985"/>
                </a:lnTo>
                <a:lnTo>
                  <a:pt x="2574384" y="891985"/>
                </a:lnTo>
                <a:lnTo>
                  <a:pt x="2574384" y="2160788"/>
                </a:lnTo>
                <a:lnTo>
                  <a:pt x="2574383" y="2160788"/>
                </a:lnTo>
                <a:lnTo>
                  <a:pt x="1287192" y="2853844"/>
                </a:lnTo>
                <a:lnTo>
                  <a:pt x="0" y="2160788"/>
                </a:lnTo>
                <a:lnTo>
                  <a:pt x="1" y="2160788"/>
                </a:lnTo>
                <a:lnTo>
                  <a:pt x="1" y="891985"/>
                </a:lnTo>
                <a:lnTo>
                  <a:pt x="0" y="891985"/>
                </a:lnTo>
                <a:lnTo>
                  <a:pt x="291234" y="735177"/>
                </a:lnTo>
                <a:lnTo>
                  <a:pt x="272791" y="712825"/>
                </a:lnTo>
                <a:cubicBezTo>
                  <a:pt x="223494" y="639856"/>
                  <a:pt x="194709" y="551890"/>
                  <a:pt x="194709" y="457200"/>
                </a:cubicBezTo>
                <a:cubicBezTo>
                  <a:pt x="194709" y="204695"/>
                  <a:pt x="399404" y="0"/>
                  <a:pt x="651909" y="0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1" name="Freeform: Shape 8"/>
          <p:cNvSpPr/>
          <p:nvPr/>
        </p:nvSpPr>
        <p:spPr>
          <a:xfrm>
            <a:off x="4841240" y="1962785"/>
            <a:ext cx="1219835" cy="1075055"/>
          </a:xfrm>
          <a:custGeom>
            <a:gdLst>
              <a:gd name="connsiteX0" fmla="*/ 1993508 w 1993508"/>
              <a:gd name="connsiteY0" fmla="*/ 0 h 1757088"/>
              <a:gd name="connsiteX1" fmla="*/ 1993508 w 1993508"/>
              <a:gd name="connsiteY1" fmla="*/ 903512 h 1757088"/>
              <a:gd name="connsiteX2" fmla="*/ 1993507 w 1993508"/>
              <a:gd name="connsiteY2" fmla="*/ 903512 h 1757088"/>
              <a:gd name="connsiteX3" fmla="*/ 1726010 w 1993508"/>
              <a:gd name="connsiteY3" fmla="*/ 1047539 h 1757088"/>
              <a:gd name="connsiteX4" fmla="*/ 1766385 w 1993508"/>
              <a:gd name="connsiteY4" fmla="*/ 1121925 h 1757088"/>
              <a:gd name="connsiteX5" fmla="*/ 1802314 w 1993508"/>
              <a:gd name="connsiteY5" fmla="*/ 1299888 h 1757088"/>
              <a:gd name="connsiteX6" fmla="*/ 1345114 w 1993508"/>
              <a:gd name="connsiteY6" fmla="*/ 1757088 h 1757088"/>
              <a:gd name="connsiteX7" fmla="*/ 965996 w 1993508"/>
              <a:gd name="connsiteY7" fmla="*/ 1555513 h 1757088"/>
              <a:gd name="connsiteX8" fmla="*/ 924513 w 1993508"/>
              <a:gd name="connsiteY8" fmla="*/ 1479085 h 1757088"/>
              <a:gd name="connsiteX9" fmla="*/ 706316 w 1993508"/>
              <a:gd name="connsiteY9" fmla="*/ 1596568 h 1757088"/>
              <a:gd name="connsiteX10" fmla="*/ 0 w 1993508"/>
              <a:gd name="connsiteY10" fmla="*/ 1216270 h 1757088"/>
              <a:gd name="connsiteX11" fmla="*/ 3060 w 1993508"/>
              <a:gd name="connsiteY11" fmla="*/ 1209917 h 1757088"/>
              <a:gd name="connsiteX12" fmla="*/ 1803031 w 1993508"/>
              <a:gd name="connsiteY12" fmla="*/ 9618 h 17570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3508" h="1757087">
                <a:moveTo>
                  <a:pt x="1993508" y="0"/>
                </a:moveTo>
                <a:lnTo>
                  <a:pt x="1993508" y="903512"/>
                </a:lnTo>
                <a:lnTo>
                  <a:pt x="1993507" y="903512"/>
                </a:lnTo>
                <a:lnTo>
                  <a:pt x="1726010" y="1047539"/>
                </a:lnTo>
                <a:lnTo>
                  <a:pt x="1766385" y="1121925"/>
                </a:lnTo>
                <a:cubicBezTo>
                  <a:pt x="1789521" y="1176624"/>
                  <a:pt x="1802314" y="1236762"/>
                  <a:pt x="1802314" y="1299888"/>
                </a:cubicBezTo>
                <a:cubicBezTo>
                  <a:pt x="1802314" y="1552393"/>
                  <a:pt x="1597619" y="1757088"/>
                  <a:pt x="1345114" y="1757088"/>
                </a:cubicBezTo>
                <a:cubicBezTo>
                  <a:pt x="1187298" y="1757088"/>
                  <a:pt x="1048159" y="1677129"/>
                  <a:pt x="965996" y="1555513"/>
                </a:cubicBezTo>
                <a:lnTo>
                  <a:pt x="924513" y="1479085"/>
                </a:lnTo>
                <a:lnTo>
                  <a:pt x="706316" y="1596568"/>
                </a:lnTo>
                <a:lnTo>
                  <a:pt x="0" y="1216270"/>
                </a:lnTo>
                <a:lnTo>
                  <a:pt x="3060" y="1209917"/>
                </a:lnTo>
                <a:cubicBezTo>
                  <a:pt x="359655" y="553485"/>
                  <a:pt x="1024331" y="88700"/>
                  <a:pt x="1803031" y="9618"/>
                </a:cubicBez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2" name="Freeform: Shape 9"/>
          <p:cNvSpPr/>
          <p:nvPr/>
        </p:nvSpPr>
        <p:spPr>
          <a:xfrm>
            <a:off x="6113145" y="1962150"/>
            <a:ext cx="1223010" cy="1075055"/>
          </a:xfrm>
          <a:custGeom>
            <a:gdLst>
              <a:gd name="connsiteX0" fmla="*/ 1 w 1999090"/>
              <a:gd name="connsiteY0" fmla="*/ 0 h 1757443"/>
              <a:gd name="connsiteX1" fmla="*/ 197506 w 1999090"/>
              <a:gd name="connsiteY1" fmla="*/ 9973 h 1757443"/>
              <a:gd name="connsiteX2" fmla="*/ 1997477 w 1999090"/>
              <a:gd name="connsiteY2" fmla="*/ 1210272 h 1757443"/>
              <a:gd name="connsiteX3" fmla="*/ 1999090 w 1999090"/>
              <a:gd name="connsiteY3" fmla="*/ 1213620 h 1757443"/>
              <a:gd name="connsiteX4" fmla="*/ 1287192 w 1999090"/>
              <a:gd name="connsiteY4" fmla="*/ 1596923 h 1757443"/>
              <a:gd name="connsiteX5" fmla="*/ 1071715 w 1999090"/>
              <a:gd name="connsiteY5" fmla="*/ 1480905 h 1757443"/>
              <a:gd name="connsiteX6" fmla="*/ 1031027 w 1999090"/>
              <a:gd name="connsiteY6" fmla="*/ 1555868 h 1757443"/>
              <a:gd name="connsiteX7" fmla="*/ 651909 w 1999090"/>
              <a:gd name="connsiteY7" fmla="*/ 1757443 h 1757443"/>
              <a:gd name="connsiteX8" fmla="*/ 194709 w 1999090"/>
              <a:gd name="connsiteY8" fmla="*/ 1300243 h 1757443"/>
              <a:gd name="connsiteX9" fmla="*/ 230638 w 1999090"/>
              <a:gd name="connsiteY9" fmla="*/ 1122280 h 1757443"/>
              <a:gd name="connsiteX10" fmla="*/ 270218 w 1999090"/>
              <a:gd name="connsiteY10" fmla="*/ 1049359 h 1757443"/>
              <a:gd name="connsiteX11" fmla="*/ 0 w 1999090"/>
              <a:gd name="connsiteY11" fmla="*/ 903867 h 1757443"/>
              <a:gd name="connsiteX12" fmla="*/ 1 w 1999090"/>
              <a:gd name="connsiteY12" fmla="*/ 903867 h 175744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9090" h="1757443">
                <a:moveTo>
                  <a:pt x="1" y="0"/>
                </a:moveTo>
                <a:lnTo>
                  <a:pt x="197506" y="9973"/>
                </a:lnTo>
                <a:cubicBezTo>
                  <a:pt x="976206" y="89055"/>
                  <a:pt x="1640882" y="553840"/>
                  <a:pt x="1997477" y="1210272"/>
                </a:cubicBezTo>
                <a:lnTo>
                  <a:pt x="1999090" y="1213620"/>
                </a:lnTo>
                <a:lnTo>
                  <a:pt x="1287192" y="1596923"/>
                </a:lnTo>
                <a:lnTo>
                  <a:pt x="1071715" y="1480905"/>
                </a:lnTo>
                <a:lnTo>
                  <a:pt x="1031027" y="1555868"/>
                </a:lnTo>
                <a:cubicBezTo>
                  <a:pt x="948865" y="1677484"/>
                  <a:pt x="809725" y="1757443"/>
                  <a:pt x="651909" y="1757443"/>
                </a:cubicBezTo>
                <a:cubicBezTo>
                  <a:pt x="399404" y="1757443"/>
                  <a:pt x="194709" y="1552748"/>
                  <a:pt x="194709" y="1300243"/>
                </a:cubicBezTo>
                <a:cubicBezTo>
                  <a:pt x="194709" y="1237117"/>
                  <a:pt x="207502" y="1176979"/>
                  <a:pt x="230638" y="1122280"/>
                </a:cubicBezTo>
                <a:lnTo>
                  <a:pt x="270218" y="1049359"/>
                </a:lnTo>
                <a:lnTo>
                  <a:pt x="0" y="903867"/>
                </a:lnTo>
                <a:lnTo>
                  <a:pt x="1" y="903867"/>
                </a:ln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3" name="Freeform: Shape 10"/>
          <p:cNvSpPr/>
          <p:nvPr/>
        </p:nvSpPr>
        <p:spPr>
          <a:xfrm>
            <a:off x="6631305" y="2749550"/>
            <a:ext cx="875030" cy="1257935"/>
          </a:xfrm>
          <a:custGeom>
            <a:gdLst>
              <a:gd name="connsiteX0" fmla="*/ 1187673 w 1430435"/>
              <a:gd name="connsiteY0" fmla="*/ 0 h 2055413"/>
              <a:gd name="connsiteX1" fmla="*/ 1248402 w 1430435"/>
              <a:gd name="connsiteY1" fmla="*/ 126065 h 2055413"/>
              <a:gd name="connsiteX2" fmla="*/ 1430435 w 1430435"/>
              <a:gd name="connsiteY2" fmla="*/ 1027706 h 2055413"/>
              <a:gd name="connsiteX3" fmla="*/ 1248402 w 1430435"/>
              <a:gd name="connsiteY3" fmla="*/ 1929347 h 2055413"/>
              <a:gd name="connsiteX4" fmla="*/ 1187673 w 1430435"/>
              <a:gd name="connsiteY4" fmla="*/ 2055413 h 2055413"/>
              <a:gd name="connsiteX5" fmla="*/ 457200 w 1430435"/>
              <a:gd name="connsiteY5" fmla="*/ 1662108 h 2055413"/>
              <a:gd name="connsiteX6" fmla="*/ 457201 w 1430435"/>
              <a:gd name="connsiteY6" fmla="*/ 1662108 h 2055413"/>
              <a:gd name="connsiteX7" fmla="*/ 457201 w 1430435"/>
              <a:gd name="connsiteY7" fmla="*/ 1484906 h 2055413"/>
              <a:gd name="connsiteX8" fmla="*/ 457200 w 1430435"/>
              <a:gd name="connsiteY8" fmla="*/ 1484906 h 2055413"/>
              <a:gd name="connsiteX9" fmla="*/ 0 w 1430435"/>
              <a:gd name="connsiteY9" fmla="*/ 1027706 h 2055413"/>
              <a:gd name="connsiteX10" fmla="*/ 457200 w 1430435"/>
              <a:gd name="connsiteY10" fmla="*/ 570506 h 2055413"/>
              <a:gd name="connsiteX11" fmla="*/ 457201 w 1430435"/>
              <a:gd name="connsiteY11" fmla="*/ 570506 h 2055413"/>
              <a:gd name="connsiteX12" fmla="*/ 457201 w 1430435"/>
              <a:gd name="connsiteY12" fmla="*/ 393304 h 2055413"/>
              <a:gd name="connsiteX13" fmla="*/ 457200 w 1430435"/>
              <a:gd name="connsiteY13" fmla="*/ 393304 h 20554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30435" h="2055413">
                <a:moveTo>
                  <a:pt x="1187673" y="0"/>
                </a:moveTo>
                <a:lnTo>
                  <a:pt x="1248402" y="126065"/>
                </a:lnTo>
                <a:cubicBezTo>
                  <a:pt x="1365618" y="403194"/>
                  <a:pt x="1430435" y="707881"/>
                  <a:pt x="1430435" y="1027706"/>
                </a:cubicBezTo>
                <a:cubicBezTo>
                  <a:pt x="1430435" y="1347532"/>
                  <a:pt x="1365618" y="1652219"/>
                  <a:pt x="1248402" y="1929347"/>
                </a:cubicBezTo>
                <a:lnTo>
                  <a:pt x="1187673" y="2055413"/>
                </a:lnTo>
                <a:lnTo>
                  <a:pt x="457200" y="1662108"/>
                </a:lnTo>
                <a:lnTo>
                  <a:pt x="457201" y="1662108"/>
                </a:lnTo>
                <a:lnTo>
                  <a:pt x="457201" y="1484906"/>
                </a:lnTo>
                <a:lnTo>
                  <a:pt x="457200" y="1484906"/>
                </a:lnTo>
                <a:cubicBezTo>
                  <a:pt x="204695" y="1484906"/>
                  <a:pt x="0" y="1280211"/>
                  <a:pt x="0" y="1027706"/>
                </a:cubicBezTo>
                <a:cubicBezTo>
                  <a:pt x="0" y="775201"/>
                  <a:pt x="204695" y="570506"/>
                  <a:pt x="457200" y="570506"/>
                </a:cubicBezTo>
                <a:lnTo>
                  <a:pt x="457201" y="570506"/>
                </a:lnTo>
                <a:lnTo>
                  <a:pt x="457201" y="393304"/>
                </a:lnTo>
                <a:lnTo>
                  <a:pt x="457200" y="393304"/>
                </a:ln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4" name="Freeform: Shape 11"/>
          <p:cNvSpPr/>
          <p:nvPr/>
        </p:nvSpPr>
        <p:spPr>
          <a:xfrm>
            <a:off x="6113145" y="3695700"/>
            <a:ext cx="1223010" cy="1098550"/>
          </a:xfrm>
          <a:custGeom>
            <a:gdLst>
              <a:gd name="connsiteX0" fmla="*/ 651909 w 1999090"/>
              <a:gd name="connsiteY0" fmla="*/ 0 h 1795851"/>
              <a:gd name="connsiteX1" fmla="*/ 1073180 w 1999090"/>
              <a:gd name="connsiteY1" fmla="*/ 279237 h 1795851"/>
              <a:gd name="connsiteX2" fmla="*/ 1082468 w 1999090"/>
              <a:gd name="connsiteY2" fmla="*/ 309157 h 1795851"/>
              <a:gd name="connsiteX3" fmla="*/ 1287192 w 1999090"/>
              <a:gd name="connsiteY3" fmla="*/ 198928 h 1795851"/>
              <a:gd name="connsiteX4" fmla="*/ 1999090 w 1999090"/>
              <a:gd name="connsiteY4" fmla="*/ 582232 h 1795851"/>
              <a:gd name="connsiteX5" fmla="*/ 1997477 w 1999090"/>
              <a:gd name="connsiteY5" fmla="*/ 585580 h 1795851"/>
              <a:gd name="connsiteX6" fmla="*/ 197506 w 1999090"/>
              <a:gd name="connsiteY6" fmla="*/ 1785878 h 1795851"/>
              <a:gd name="connsiteX7" fmla="*/ 1 w 1999090"/>
              <a:gd name="connsiteY7" fmla="*/ 1795851 h 1795851"/>
              <a:gd name="connsiteX8" fmla="*/ 1 w 1999090"/>
              <a:gd name="connsiteY8" fmla="*/ 891985 h 1795851"/>
              <a:gd name="connsiteX9" fmla="*/ 0 w 1999090"/>
              <a:gd name="connsiteY9" fmla="*/ 891985 h 1795851"/>
              <a:gd name="connsiteX10" fmla="*/ 291234 w 1999090"/>
              <a:gd name="connsiteY10" fmla="*/ 735177 h 1795851"/>
              <a:gd name="connsiteX11" fmla="*/ 272791 w 1999090"/>
              <a:gd name="connsiteY11" fmla="*/ 712825 h 1795851"/>
              <a:gd name="connsiteX12" fmla="*/ 194709 w 1999090"/>
              <a:gd name="connsiteY12" fmla="*/ 457200 h 1795851"/>
              <a:gd name="connsiteX13" fmla="*/ 651909 w 1999090"/>
              <a:gd name="connsiteY13" fmla="*/ 0 h 1795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9090" h="1795850">
                <a:moveTo>
                  <a:pt x="651909" y="0"/>
                </a:moveTo>
                <a:cubicBezTo>
                  <a:pt x="841288" y="0"/>
                  <a:pt x="1003773" y="115141"/>
                  <a:pt x="1073180" y="279237"/>
                </a:cubicBezTo>
                <a:lnTo>
                  <a:pt x="1082468" y="309157"/>
                </a:lnTo>
                <a:lnTo>
                  <a:pt x="1287192" y="198928"/>
                </a:lnTo>
                <a:lnTo>
                  <a:pt x="1999090" y="582232"/>
                </a:lnTo>
                <a:lnTo>
                  <a:pt x="1997477" y="585580"/>
                </a:lnTo>
                <a:cubicBezTo>
                  <a:pt x="1640882" y="1242012"/>
                  <a:pt x="976206" y="1706797"/>
                  <a:pt x="197506" y="1785878"/>
                </a:cubicBezTo>
                <a:lnTo>
                  <a:pt x="1" y="1795851"/>
                </a:lnTo>
                <a:lnTo>
                  <a:pt x="1" y="891985"/>
                </a:lnTo>
                <a:lnTo>
                  <a:pt x="0" y="891985"/>
                </a:lnTo>
                <a:lnTo>
                  <a:pt x="291234" y="735177"/>
                </a:lnTo>
                <a:lnTo>
                  <a:pt x="272791" y="712825"/>
                </a:lnTo>
                <a:cubicBezTo>
                  <a:pt x="223494" y="639856"/>
                  <a:pt x="194709" y="551890"/>
                  <a:pt x="194709" y="457200"/>
                </a:cubicBezTo>
                <a:cubicBezTo>
                  <a:pt x="194709" y="204695"/>
                  <a:pt x="399404" y="0"/>
                  <a:pt x="651909" y="0"/>
                </a:cubicBez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5" name="Freeform: Shape 12"/>
          <p:cNvSpPr/>
          <p:nvPr/>
        </p:nvSpPr>
        <p:spPr>
          <a:xfrm>
            <a:off x="4671695" y="2749550"/>
            <a:ext cx="857885" cy="1257935"/>
          </a:xfrm>
          <a:custGeom>
            <a:gdLst>
              <a:gd name="connsiteX0" fmla="*/ 242762 w 1401984"/>
              <a:gd name="connsiteY0" fmla="*/ 0 h 2055414"/>
              <a:gd name="connsiteX1" fmla="*/ 973235 w 1401984"/>
              <a:gd name="connsiteY1" fmla="*/ 393305 h 2055414"/>
              <a:gd name="connsiteX2" fmla="*/ 973236 w 1401984"/>
              <a:gd name="connsiteY2" fmla="*/ 393305 h 2055414"/>
              <a:gd name="connsiteX3" fmla="*/ 973236 w 1401984"/>
              <a:gd name="connsiteY3" fmla="*/ 554171 h 2055414"/>
              <a:gd name="connsiteX4" fmla="*/ 1036926 w 1401984"/>
              <a:gd name="connsiteY4" fmla="*/ 560592 h 2055414"/>
              <a:gd name="connsiteX5" fmla="*/ 1401984 w 1401984"/>
              <a:gd name="connsiteY5" fmla="*/ 1008503 h 2055414"/>
              <a:gd name="connsiteX6" fmla="*/ 1036926 w 1401984"/>
              <a:gd name="connsiteY6" fmla="*/ 1456415 h 2055414"/>
              <a:gd name="connsiteX7" fmla="*/ 973236 w 1401984"/>
              <a:gd name="connsiteY7" fmla="*/ 1462835 h 2055414"/>
              <a:gd name="connsiteX8" fmla="*/ 973236 w 1401984"/>
              <a:gd name="connsiteY8" fmla="*/ 1662109 h 2055414"/>
              <a:gd name="connsiteX9" fmla="*/ 973235 w 1401984"/>
              <a:gd name="connsiteY9" fmla="*/ 1662109 h 2055414"/>
              <a:gd name="connsiteX10" fmla="*/ 242762 w 1401984"/>
              <a:gd name="connsiteY10" fmla="*/ 2055414 h 2055414"/>
              <a:gd name="connsiteX11" fmla="*/ 182033 w 1401984"/>
              <a:gd name="connsiteY11" fmla="*/ 1929348 h 2055414"/>
              <a:gd name="connsiteX12" fmla="*/ 0 w 1401984"/>
              <a:gd name="connsiteY12" fmla="*/ 1027707 h 2055414"/>
              <a:gd name="connsiteX13" fmla="*/ 182033 w 1401984"/>
              <a:gd name="connsiteY13" fmla="*/ 126066 h 205541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01984" h="2055413">
                <a:moveTo>
                  <a:pt x="242762" y="0"/>
                </a:moveTo>
                <a:lnTo>
                  <a:pt x="973235" y="393305"/>
                </a:lnTo>
                <a:lnTo>
                  <a:pt x="973236" y="393305"/>
                </a:lnTo>
                <a:lnTo>
                  <a:pt x="973236" y="554171"/>
                </a:lnTo>
                <a:lnTo>
                  <a:pt x="1036926" y="560592"/>
                </a:lnTo>
                <a:cubicBezTo>
                  <a:pt x="1245264" y="603224"/>
                  <a:pt x="1401984" y="787561"/>
                  <a:pt x="1401984" y="1008503"/>
                </a:cubicBezTo>
                <a:cubicBezTo>
                  <a:pt x="1401984" y="1229445"/>
                  <a:pt x="1245264" y="1413782"/>
                  <a:pt x="1036926" y="1456415"/>
                </a:cubicBezTo>
                <a:lnTo>
                  <a:pt x="973236" y="1462835"/>
                </a:lnTo>
                <a:lnTo>
                  <a:pt x="973236" y="1662109"/>
                </a:lnTo>
                <a:lnTo>
                  <a:pt x="973235" y="1662109"/>
                </a:lnTo>
                <a:lnTo>
                  <a:pt x="242762" y="2055414"/>
                </a:lnTo>
                <a:lnTo>
                  <a:pt x="182033" y="1929348"/>
                </a:lnTo>
                <a:cubicBezTo>
                  <a:pt x="64818" y="1652220"/>
                  <a:pt x="0" y="1347533"/>
                  <a:pt x="0" y="1027707"/>
                </a:cubicBezTo>
                <a:cubicBezTo>
                  <a:pt x="0" y="707882"/>
                  <a:pt x="64818" y="403195"/>
                  <a:pt x="182033" y="126066"/>
                </a:cubicBez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6" name="Freeform: Shape 13"/>
          <p:cNvSpPr/>
          <p:nvPr/>
        </p:nvSpPr>
        <p:spPr>
          <a:xfrm>
            <a:off x="4841240" y="3695700"/>
            <a:ext cx="1219835" cy="1098550"/>
          </a:xfrm>
          <a:custGeom>
            <a:gdLst>
              <a:gd name="connsiteX0" fmla="*/ 1339843 w 1993508"/>
              <a:gd name="connsiteY0" fmla="*/ 0 h 1795496"/>
              <a:gd name="connsiteX1" fmla="*/ 1797043 w 1993508"/>
              <a:gd name="connsiteY1" fmla="*/ 457200 h 1795496"/>
              <a:gd name="connsiteX2" fmla="*/ 1718961 w 1993508"/>
              <a:gd name="connsiteY2" fmla="*/ 712825 h 1795496"/>
              <a:gd name="connsiteX3" fmla="*/ 1701058 w 1993508"/>
              <a:gd name="connsiteY3" fmla="*/ 734523 h 1795496"/>
              <a:gd name="connsiteX4" fmla="*/ 1993507 w 1993508"/>
              <a:gd name="connsiteY4" fmla="*/ 891985 h 1795496"/>
              <a:gd name="connsiteX5" fmla="*/ 1993508 w 1993508"/>
              <a:gd name="connsiteY5" fmla="*/ 891985 h 1795496"/>
              <a:gd name="connsiteX6" fmla="*/ 1993508 w 1993508"/>
              <a:gd name="connsiteY6" fmla="*/ 1795496 h 1795496"/>
              <a:gd name="connsiteX7" fmla="*/ 1803031 w 1993508"/>
              <a:gd name="connsiteY7" fmla="*/ 1785878 h 1795496"/>
              <a:gd name="connsiteX8" fmla="*/ 3060 w 1993508"/>
              <a:gd name="connsiteY8" fmla="*/ 585580 h 1795496"/>
              <a:gd name="connsiteX9" fmla="*/ 0 w 1993508"/>
              <a:gd name="connsiteY9" fmla="*/ 579227 h 1795496"/>
              <a:gd name="connsiteX10" fmla="*/ 706316 w 1993508"/>
              <a:gd name="connsiteY10" fmla="*/ 198928 h 1795496"/>
              <a:gd name="connsiteX11" fmla="*/ 909536 w 1993508"/>
              <a:gd name="connsiteY11" fmla="*/ 308347 h 1795496"/>
              <a:gd name="connsiteX12" fmla="*/ 918572 w 1993508"/>
              <a:gd name="connsiteY12" fmla="*/ 279237 h 1795496"/>
              <a:gd name="connsiteX13" fmla="*/ 1339843 w 1993508"/>
              <a:gd name="connsiteY13" fmla="*/ 0 h 179549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3508" h="1795496">
                <a:moveTo>
                  <a:pt x="1339843" y="0"/>
                </a:moveTo>
                <a:cubicBezTo>
                  <a:pt x="1592348" y="0"/>
                  <a:pt x="1797043" y="204695"/>
                  <a:pt x="1797043" y="457200"/>
                </a:cubicBezTo>
                <a:cubicBezTo>
                  <a:pt x="1797043" y="551890"/>
                  <a:pt x="1768258" y="639856"/>
                  <a:pt x="1718961" y="712825"/>
                </a:cubicBezTo>
                <a:lnTo>
                  <a:pt x="1701058" y="734523"/>
                </a:lnTo>
                <a:lnTo>
                  <a:pt x="1993507" y="891985"/>
                </a:lnTo>
                <a:lnTo>
                  <a:pt x="1993508" y="891985"/>
                </a:lnTo>
                <a:lnTo>
                  <a:pt x="1993508" y="1795496"/>
                </a:lnTo>
                <a:lnTo>
                  <a:pt x="1803031" y="1785878"/>
                </a:lnTo>
                <a:cubicBezTo>
                  <a:pt x="1024331" y="1706797"/>
                  <a:pt x="359655" y="1242012"/>
                  <a:pt x="3060" y="585580"/>
                </a:cubicBezTo>
                <a:lnTo>
                  <a:pt x="0" y="579227"/>
                </a:lnTo>
                <a:lnTo>
                  <a:pt x="706316" y="198928"/>
                </a:lnTo>
                <a:lnTo>
                  <a:pt x="909536" y="308347"/>
                </a:lnTo>
                <a:lnTo>
                  <a:pt x="918572" y="279237"/>
                </a:lnTo>
                <a:cubicBezTo>
                  <a:pt x="987979" y="115141"/>
                  <a:pt x="1150464" y="0"/>
                  <a:pt x="1339843" y="0"/>
                </a:cubicBez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7" name="Freeform: Shape 14"/>
          <p:cNvSpPr/>
          <p:nvPr/>
        </p:nvSpPr>
        <p:spPr>
          <a:xfrm>
            <a:off x="4873625" y="3193415"/>
            <a:ext cx="354330" cy="34671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8" name="Freeform: Shape 15"/>
          <p:cNvSpPr/>
          <p:nvPr/>
        </p:nvSpPr>
        <p:spPr>
          <a:xfrm>
            <a:off x="6466840" y="4105275"/>
            <a:ext cx="290195" cy="35433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9" name="Freeform: Shape 16"/>
          <p:cNvSpPr/>
          <p:nvPr/>
        </p:nvSpPr>
        <p:spPr>
          <a:xfrm>
            <a:off x="6466840" y="2349500"/>
            <a:ext cx="354330" cy="35433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0" name="Freeform: Shape 17"/>
          <p:cNvSpPr/>
          <p:nvPr/>
        </p:nvSpPr>
        <p:spPr>
          <a:xfrm>
            <a:off x="6962775" y="3208020"/>
            <a:ext cx="354330" cy="32194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1" name="Freeform: Shape 18"/>
          <p:cNvSpPr/>
          <p:nvPr/>
        </p:nvSpPr>
        <p:spPr>
          <a:xfrm>
            <a:off x="5352415" y="2349500"/>
            <a:ext cx="354330" cy="32258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2" name="Freeform: Shape 19"/>
          <p:cNvSpPr/>
          <p:nvPr/>
        </p:nvSpPr>
        <p:spPr>
          <a:xfrm>
            <a:off x="5351145" y="4100195"/>
            <a:ext cx="354330" cy="29019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6821805" y="1651635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sz="48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</a:p>
        </p:txBody>
      </p:sp>
      <p:sp>
        <p:nvSpPr>
          <p:cNvPr id="29" name="TextBox 27"/>
          <p:cNvSpPr txBox="1"/>
          <p:nvPr/>
        </p:nvSpPr>
        <p:spPr>
          <a:xfrm>
            <a:off x="4759325" y="1648460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sz="48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</a:p>
        </p:txBody>
      </p:sp>
      <p:sp>
        <p:nvSpPr>
          <p:cNvPr id="30" name="TextBox 28"/>
          <p:cNvSpPr txBox="1"/>
          <p:nvPr/>
        </p:nvSpPr>
        <p:spPr>
          <a:xfrm>
            <a:off x="7688580" y="3056255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sz="48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3806190" y="3056255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sz="48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06</a:t>
            </a:r>
          </a:p>
        </p:txBody>
      </p:sp>
      <p:sp>
        <p:nvSpPr>
          <p:cNvPr id="32" name="TextBox 30"/>
          <p:cNvSpPr txBox="1"/>
          <p:nvPr/>
        </p:nvSpPr>
        <p:spPr>
          <a:xfrm>
            <a:off x="4864735" y="4617085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sz="48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05</a:t>
            </a:r>
          </a:p>
        </p:txBody>
      </p:sp>
      <p:sp>
        <p:nvSpPr>
          <p:cNvPr id="33" name="TextBox 31"/>
          <p:cNvSpPr txBox="1"/>
          <p:nvPr/>
        </p:nvSpPr>
        <p:spPr>
          <a:xfrm>
            <a:off x="6821805" y="4617085"/>
            <a:ext cx="697865" cy="64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56A52"/>
                </a:solidFill>
              </a14:hiddenFill>
            </a:ext>
          </a:extLst>
        </p:spPr>
        <p:txBody>
          <a:bodyPr wrap="none">
            <a:normAutofit fontScale="85000" lnSpcReduction="20000"/>
          </a:bodyPr>
          <a:lstStyle/>
          <a:p>
            <a:r>
              <a:rPr lang="en-US" sz="48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</a:p>
        </p:txBody>
      </p:sp>
      <p:sp>
        <p:nvSpPr>
          <p:cNvPr id="54" name="TextBox 76"/>
          <p:cNvSpPr txBox="1"/>
          <p:nvPr/>
        </p:nvSpPr>
        <p:spPr>
          <a:xfrm>
            <a:off x="7825740" y="157607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825740" y="185102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8561070" y="291846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561070" y="319341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7825740" y="418465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825740" y="445960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3253740" y="411543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044065" y="439039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2470785" y="293306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261110" y="320802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3176270" y="166941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966595" y="194437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8" grpId="0"/>
      <p:bldP spid="29" grpId="0"/>
      <p:bldP spid="30" grpId="0"/>
      <p:bldP spid="31" grpId="0"/>
      <p:bldP spid="32" grpId="0"/>
      <p:bldP spid="33" grpId="0" animBg="1"/>
      <p:bldP spid="54" grpId="0" animBg="1"/>
      <p:bldP spid="55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2" name="Freeform 9"/>
          <p:cNvSpPr/>
          <p:nvPr/>
        </p:nvSpPr>
        <p:spPr bwMode="auto">
          <a:xfrm>
            <a:off x="1644015" y="2525395"/>
            <a:ext cx="2654300" cy="2076450"/>
          </a:xfrm>
          <a:custGeom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3" name="Freeform 6"/>
          <p:cNvSpPr/>
          <p:nvPr/>
        </p:nvSpPr>
        <p:spPr bwMode="auto">
          <a:xfrm>
            <a:off x="3785870" y="2526030"/>
            <a:ext cx="2509838" cy="2076450"/>
          </a:xfrm>
          <a:custGeom>
            <a:cxnLst>
              <a:cxn ang="0">
                <a:pos x="629" y="221"/>
              </a:cxn>
              <a:cxn ang="0">
                <a:pos x="415" y="63"/>
              </a:cxn>
              <a:cxn ang="0">
                <a:pos x="393" y="47"/>
              </a:cxn>
              <a:cxn ang="0">
                <a:pos x="239" y="0"/>
              </a:cxn>
              <a:cxn ang="0">
                <a:pos x="172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2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5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5" y="63"/>
                  <a:pt x="415" y="63"/>
                  <a:pt x="415" y="63"/>
                </a:cubicBezTo>
                <a:cubicBezTo>
                  <a:pt x="408" y="57"/>
                  <a:pt x="401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2" y="9"/>
                </a:cubicBezTo>
                <a:cubicBezTo>
                  <a:pt x="99" y="27"/>
                  <a:pt x="38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8" y="484"/>
                  <a:pt x="99" y="530"/>
                  <a:pt x="172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1" y="506"/>
                  <a:pt x="408" y="500"/>
                  <a:pt x="415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7" name="Freeform 7"/>
          <p:cNvSpPr/>
          <p:nvPr/>
        </p:nvSpPr>
        <p:spPr bwMode="auto">
          <a:xfrm>
            <a:off x="5796280" y="2525395"/>
            <a:ext cx="2509838" cy="2076450"/>
          </a:xfrm>
          <a:custGeom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1" y="9"/>
                </a:cubicBezTo>
                <a:cubicBezTo>
                  <a:pt x="99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9" y="530"/>
                  <a:pt x="171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8" name="Freeform 8"/>
          <p:cNvSpPr/>
          <p:nvPr/>
        </p:nvSpPr>
        <p:spPr bwMode="auto">
          <a:xfrm>
            <a:off x="7779703" y="2525395"/>
            <a:ext cx="2506663" cy="2076450"/>
          </a:xfrm>
          <a:custGeom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6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2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5" y="0"/>
                  <a:pt x="193" y="3"/>
                  <a:pt x="171" y="9"/>
                </a:cubicBezTo>
                <a:cubicBezTo>
                  <a:pt x="98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6" y="252"/>
                  <a:pt x="136" y="279"/>
                </a:cubicBezTo>
                <a:cubicBezTo>
                  <a:pt x="136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8" y="530"/>
                  <a:pt x="171" y="549"/>
                </a:cubicBezTo>
                <a:cubicBezTo>
                  <a:pt x="193" y="554"/>
                  <a:pt x="215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2" y="305"/>
                  <a:pt x="672" y="253"/>
                  <a:pt x="629" y="221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22" name="Oval 27"/>
          <p:cNvSpPr>
            <a:spLocks noChangeArrowheads="1"/>
          </p:cNvSpPr>
          <p:nvPr/>
        </p:nvSpPr>
        <p:spPr bwMode="auto">
          <a:xfrm>
            <a:off x="1916748" y="3333433"/>
            <a:ext cx="2497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Oval 27"/>
          <p:cNvSpPr>
            <a:spLocks noChangeArrowheads="1"/>
          </p:cNvSpPr>
          <p:nvPr/>
        </p:nvSpPr>
        <p:spPr bwMode="auto">
          <a:xfrm>
            <a:off x="3931285" y="3333433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5944235" y="3333433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5" name="TextBox 57"/>
          <p:cNvSpPr txBox="1"/>
          <p:nvPr/>
        </p:nvSpPr>
        <p:spPr bwMode="auto">
          <a:xfrm>
            <a:off x="1403350" y="4829175"/>
            <a:ext cx="3010535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TextBox 57"/>
          <p:cNvSpPr txBox="1"/>
          <p:nvPr/>
        </p:nvSpPr>
        <p:spPr bwMode="auto">
          <a:xfrm>
            <a:off x="3488055" y="1668145"/>
            <a:ext cx="2807970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extBox 57"/>
          <p:cNvSpPr txBox="1"/>
          <p:nvPr/>
        </p:nvSpPr>
        <p:spPr bwMode="auto">
          <a:xfrm>
            <a:off x="5600065" y="4829175"/>
            <a:ext cx="2903220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TextBox 57"/>
          <p:cNvSpPr txBox="1"/>
          <p:nvPr/>
        </p:nvSpPr>
        <p:spPr bwMode="auto">
          <a:xfrm>
            <a:off x="7440295" y="1668145"/>
            <a:ext cx="2846705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auto">
          <a:xfrm>
            <a:off x="7886065" y="3333433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  <p:bldP spid="22" grpId="0"/>
      <p:bldP spid="23" grpId="0"/>
      <p:bldP spid="24" grpId="0"/>
      <p:bldP spid="25" grpId="0"/>
      <p:bldP spid="26" grpId="0"/>
      <p:bldP spid="9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3" name="组合 23"/>
          <p:cNvGrpSpPr/>
          <p:nvPr/>
        </p:nvGrpSpPr>
        <p:grpSpPr>
          <a:xfrm>
            <a:off x="1890395" y="2967990"/>
            <a:ext cx="8409940" cy="2256155"/>
            <a:chOff x="822325" y="1995314"/>
            <a:chExt cx="6918325" cy="1855069"/>
          </a:xfrm>
        </p:grpSpPr>
        <p:grpSp>
          <p:nvGrpSpPr>
            <p:cNvPr id="32" name="组合 17"/>
            <p:cNvGrpSpPr/>
            <p:nvPr/>
          </p:nvGrpSpPr>
          <p:grpSpPr>
            <a:xfrm>
              <a:off x="1684707" y="1995314"/>
              <a:ext cx="6055943" cy="1827213"/>
              <a:chOff x="1012279" y="3115231"/>
              <a:chExt cx="2814894" cy="2120137"/>
            </a:xfrm>
          </p:grpSpPr>
          <p:cxnSp>
            <p:nvCxnSpPr>
              <p:cNvPr id="43" name="直接箭头连接符 42"/>
              <p:cNvCxnSpPr/>
              <p:nvPr/>
            </p:nvCxnSpPr>
            <p:spPr>
              <a:xfrm flipH="1" flipV="1">
                <a:off x="1012107" y="3115231"/>
                <a:ext cx="0" cy="2119910"/>
              </a:xfrm>
              <a:prstGeom prst="straightConnector1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箭头连接符 43"/>
              <p:cNvCxnSpPr/>
              <p:nvPr/>
            </p:nvCxnSpPr>
            <p:spPr>
              <a:xfrm>
                <a:off x="1012107" y="5229616"/>
                <a:ext cx="2815066" cy="0"/>
              </a:xfrm>
              <a:prstGeom prst="straightConnector1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/>
            <p:cNvCxnSpPr/>
            <p:nvPr/>
          </p:nvCxnSpPr>
          <p:spPr bwMode="auto">
            <a:xfrm>
              <a:off x="1747838" y="3617565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 bwMode="auto">
            <a:xfrm>
              <a:off x="1747838" y="2952474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 bwMode="auto">
            <a:xfrm>
              <a:off x="1747838" y="2619134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 bwMode="auto">
            <a:xfrm>
              <a:off x="1747838" y="2287383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 bwMode="auto">
            <a:xfrm>
              <a:off x="1747838" y="3284226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11"/>
            <p:cNvSpPr txBox="1">
              <a:spLocks noChangeArrowheads="1"/>
            </p:cNvSpPr>
            <p:nvPr/>
          </p:nvSpPr>
          <p:spPr bwMode="auto">
            <a:xfrm flipH="1">
              <a:off x="822325" y="2211191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100%</a:t>
              </a:r>
            </a:p>
          </p:txBody>
        </p:sp>
        <p:sp>
          <p:nvSpPr>
            <p:cNvPr id="39" name="TextBox 11"/>
            <p:cNvSpPr txBox="1">
              <a:spLocks noChangeArrowheads="1"/>
            </p:cNvSpPr>
            <p:nvPr/>
          </p:nvSpPr>
          <p:spPr bwMode="auto">
            <a:xfrm flipH="1">
              <a:off x="822325" y="2542942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80%</a:t>
              </a:r>
            </a:p>
          </p:txBody>
        </p:sp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 flipH="1">
              <a:off x="822325" y="2874695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60%</a:t>
              </a:r>
            </a:p>
          </p:txBody>
        </p:sp>
        <p:sp>
          <p:nvSpPr>
            <p:cNvPr id="41" name="TextBox 41"/>
            <p:cNvSpPr txBox="1">
              <a:spLocks noChangeArrowheads="1"/>
            </p:cNvSpPr>
            <p:nvPr/>
          </p:nvSpPr>
          <p:spPr bwMode="auto">
            <a:xfrm flipH="1">
              <a:off x="822325" y="3206446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40%</a:t>
              </a:r>
            </a:p>
          </p:txBody>
        </p:sp>
        <p:sp>
          <p:nvSpPr>
            <p:cNvPr id="42" name="TextBox 11"/>
            <p:cNvSpPr txBox="1">
              <a:spLocks noChangeArrowheads="1"/>
            </p:cNvSpPr>
            <p:nvPr/>
          </p:nvSpPr>
          <p:spPr bwMode="auto">
            <a:xfrm flipH="1">
              <a:off x="822325" y="3538199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20%</a:t>
              </a:r>
              <a:r>
                <a:rPr lang="zh-CN" altLang="en-US" sz="1865" ker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en-US" altLang="zh-CN" sz="1865" ker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0" name="矩形 30"/>
          <p:cNvSpPr>
            <a:spLocks noChangeArrowheads="1"/>
          </p:cNvSpPr>
          <p:nvPr/>
        </p:nvSpPr>
        <p:spPr bwMode="auto">
          <a:xfrm>
            <a:off x="9051290" y="6104890"/>
            <a:ext cx="491490" cy="220345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9" name="矩形 20"/>
          <p:cNvSpPr>
            <a:spLocks noChangeArrowheads="1"/>
          </p:cNvSpPr>
          <p:nvPr/>
        </p:nvSpPr>
        <p:spPr bwMode="auto">
          <a:xfrm>
            <a:off x="7550150" y="6104890"/>
            <a:ext cx="491490" cy="220345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6" name="矩形 26"/>
          <p:cNvSpPr>
            <a:spLocks noChangeArrowheads="1"/>
          </p:cNvSpPr>
          <p:nvPr/>
        </p:nvSpPr>
        <p:spPr bwMode="auto">
          <a:xfrm>
            <a:off x="3872230" y="3643630"/>
            <a:ext cx="438150" cy="1546225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7" name="矩形 28"/>
          <p:cNvSpPr>
            <a:spLocks noChangeArrowheads="1"/>
          </p:cNvSpPr>
          <p:nvPr/>
        </p:nvSpPr>
        <p:spPr bwMode="auto">
          <a:xfrm>
            <a:off x="3435985" y="4304030"/>
            <a:ext cx="436245" cy="887730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5078095" y="3411855"/>
            <a:ext cx="436245" cy="1774190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5" name="矩形 33"/>
          <p:cNvSpPr>
            <a:spLocks noChangeArrowheads="1"/>
          </p:cNvSpPr>
          <p:nvPr/>
        </p:nvSpPr>
        <p:spPr bwMode="auto">
          <a:xfrm>
            <a:off x="4638040" y="4016375"/>
            <a:ext cx="438150" cy="1169670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" name="矩形 22"/>
          <p:cNvSpPr>
            <a:spLocks noChangeArrowheads="1"/>
          </p:cNvSpPr>
          <p:nvPr/>
        </p:nvSpPr>
        <p:spPr bwMode="auto">
          <a:xfrm>
            <a:off x="6273165" y="3502660"/>
            <a:ext cx="438150" cy="1689100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3" name="矩形 38"/>
          <p:cNvSpPr>
            <a:spLocks noChangeArrowheads="1"/>
          </p:cNvSpPr>
          <p:nvPr/>
        </p:nvSpPr>
        <p:spPr bwMode="auto">
          <a:xfrm>
            <a:off x="5835015" y="3736340"/>
            <a:ext cx="436245" cy="1453515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0" name="矩形 20"/>
          <p:cNvSpPr>
            <a:spLocks noChangeArrowheads="1"/>
          </p:cNvSpPr>
          <p:nvPr/>
        </p:nvSpPr>
        <p:spPr bwMode="auto">
          <a:xfrm>
            <a:off x="7484745" y="3853815"/>
            <a:ext cx="436245" cy="1336040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1" name="矩形 43"/>
          <p:cNvSpPr>
            <a:spLocks noChangeArrowheads="1"/>
          </p:cNvSpPr>
          <p:nvPr/>
        </p:nvSpPr>
        <p:spPr bwMode="auto">
          <a:xfrm>
            <a:off x="7048500" y="4100830"/>
            <a:ext cx="436245" cy="1089025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686165" y="3332480"/>
            <a:ext cx="436245" cy="1856740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8260080" y="3672205"/>
            <a:ext cx="436245" cy="1515110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851660" y="1960880"/>
            <a:ext cx="8648065" cy="0"/>
          </a:xfrm>
          <a:prstGeom prst="line">
            <a:avLst/>
          </a:prstGeom>
          <a:ln>
            <a:solidFill>
              <a:srgbClr val="BC2A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上箭头 56"/>
          <p:cNvSpPr/>
          <p:nvPr/>
        </p:nvSpPr>
        <p:spPr>
          <a:xfrm rot="5400000">
            <a:off x="1849755" y="1728470"/>
            <a:ext cx="236220" cy="228600"/>
          </a:xfrm>
          <a:prstGeom prst="upArrow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5" name="TextBox 76"/>
          <p:cNvSpPr txBox="1"/>
          <p:nvPr/>
        </p:nvSpPr>
        <p:spPr>
          <a:xfrm>
            <a:off x="3365500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0" name="TextBox 76"/>
          <p:cNvSpPr txBox="1"/>
          <p:nvPr/>
        </p:nvSpPr>
        <p:spPr>
          <a:xfrm>
            <a:off x="4562475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1" name="TextBox 76"/>
          <p:cNvSpPr txBox="1"/>
          <p:nvPr/>
        </p:nvSpPr>
        <p:spPr>
          <a:xfrm>
            <a:off x="5698490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2" name="TextBox 76"/>
          <p:cNvSpPr txBox="1"/>
          <p:nvPr/>
        </p:nvSpPr>
        <p:spPr>
          <a:xfrm>
            <a:off x="6908165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3" name="TextBox 76"/>
          <p:cNvSpPr txBox="1"/>
          <p:nvPr/>
        </p:nvSpPr>
        <p:spPr>
          <a:xfrm>
            <a:off x="8173085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155305" y="6030595"/>
            <a:ext cx="6451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2018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9655175" y="6030595"/>
            <a:ext cx="6451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2019</a:t>
            </a:r>
          </a:p>
        </p:txBody>
      </p:sp>
      <p:sp>
        <p:nvSpPr>
          <p:cNvPr id="67" name="TextBox 76"/>
          <p:cNvSpPr txBox="1"/>
          <p:nvPr/>
        </p:nvSpPr>
        <p:spPr>
          <a:xfrm>
            <a:off x="2082131" y="159233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082165" y="2042795"/>
            <a:ext cx="8416925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  请在此添加您的文字内容。</a:t>
            </a:r>
            <a:endParaRPr lang="zh-CN" altLang="zh-CN" sz="12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9" grpId="0" animBg="1"/>
      <p:bldP spid="26" grpId="0" animBg="1"/>
      <p:bldP spid="27" grpId="0" animBg="1"/>
      <p:bldP spid="24" grpId="0" animBg="1"/>
      <p:bldP spid="25" grpId="0" animBg="1"/>
      <p:bldP spid="22" grpId="0" animBg="1"/>
      <p:bldP spid="23" grpId="0" animBg="1"/>
      <p:bldP spid="20" grpId="0" animBg="1"/>
      <p:bldP spid="21" grpId="0" animBg="1"/>
      <p:bldP spid="19" grpId="0" animBg="1"/>
      <p:bldP spid="45" grpId="0" animBg="1"/>
      <p:bldP spid="57" grpId="0" animBg="1"/>
      <p:bldP spid="65" grpId="0" animBg="1"/>
      <p:bldP spid="50" grpId="0" animBg="1"/>
      <p:bldP spid="51" grpId="0" animBg="1"/>
      <p:bldP spid="52" grpId="0" animBg="1"/>
      <p:bldP spid="53" grpId="0" animBg="1"/>
      <p:bldP spid="54" grpId="0"/>
      <p:bldP spid="55" grpId="0"/>
      <p:bldP spid="67" grpId="0" animBg="1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20" name="Freeform 6"/>
          <p:cNvSpPr/>
          <p:nvPr/>
        </p:nvSpPr>
        <p:spPr bwMode="auto">
          <a:xfrm>
            <a:off x="5758815" y="1811020"/>
            <a:ext cx="6362065" cy="1428115"/>
          </a:xfrm>
          <a:custGeom>
            <a:gdLst>
              <a:gd name="T0" fmla="*/ 0 w 293"/>
              <a:gd name="T1" fmla="*/ 0 h 67"/>
              <a:gd name="T2" fmla="*/ 2147483646 w 293"/>
              <a:gd name="T3" fmla="*/ 0 h 67"/>
              <a:gd name="T4" fmla="*/ 2147483646 w 293"/>
              <a:gd name="T5" fmla="*/ 2147483646 h 67"/>
              <a:gd name="T6" fmla="*/ 2147483646 w 293"/>
              <a:gd name="T7" fmla="*/ 2147483646 h 67"/>
              <a:gd name="T8" fmla="*/ 2147483646 w 293"/>
              <a:gd name="T9" fmla="*/ 2147483646 h 67"/>
              <a:gd name="T10" fmla="*/ 2147483646 w 293"/>
              <a:gd name="T11" fmla="*/ 2147483646 h 67"/>
              <a:gd name="T12" fmla="*/ 2147483646 w 293"/>
              <a:gd name="T13" fmla="*/ 2147483646 h 67"/>
              <a:gd name="T14" fmla="*/ 0 w 293"/>
              <a:gd name="T15" fmla="*/ 2147483646 h 67"/>
              <a:gd name="T16" fmla="*/ 0 w 293"/>
              <a:gd name="T17" fmla="*/ 0 h 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3" h="67">
                <a:moveTo>
                  <a:pt x="0" y="0"/>
                </a:moveTo>
                <a:lnTo>
                  <a:pt x="198" y="0"/>
                </a:lnTo>
                <a:lnTo>
                  <a:pt x="246" y="46"/>
                </a:lnTo>
                <a:lnTo>
                  <a:pt x="293" y="46"/>
                </a:lnTo>
                <a:lnTo>
                  <a:pt x="293" y="67"/>
                </a:lnTo>
                <a:lnTo>
                  <a:pt x="246" y="67"/>
                </a:lnTo>
                <a:lnTo>
                  <a:pt x="198" y="34"/>
                </a:lnTo>
                <a:lnTo>
                  <a:pt x="0" y="34"/>
                </a:lnTo>
                <a:lnTo>
                  <a:pt x="0" y="0"/>
                </a:lnTo>
                <a:close/>
              </a:path>
            </a:pathLst>
          </a:custGeom>
          <a:solidFill>
            <a:srgbClr val="BC2A2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8228330" y="1870075"/>
            <a:ext cx="1223645" cy="605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 algn="ctr" defTabSz="914400">
              <a:defRPr/>
            </a:pPr>
            <a:r>
              <a:rPr lang="en-US" altLang="zh-CN" sz="33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50%</a:t>
            </a:r>
            <a:endParaRPr lang="zh-CN" altLang="en-US" sz="3335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5758815" y="2535555"/>
            <a:ext cx="6362065" cy="1151890"/>
            <a:chOff x="3779912" y="2069881"/>
            <a:chExt cx="5366325" cy="925101"/>
          </a:xfrm>
          <a:solidFill>
            <a:srgbClr val="018C51"/>
          </a:solidFill>
        </p:grpSpPr>
        <p:sp>
          <p:nvSpPr>
            <p:cNvPr id="17" name="Freeform 7"/>
            <p:cNvSpPr/>
            <p:nvPr/>
          </p:nvSpPr>
          <p:spPr bwMode="auto">
            <a:xfrm>
              <a:off x="3779912" y="2069881"/>
              <a:ext cx="5366325" cy="925101"/>
            </a:xfrm>
            <a:custGeom>
              <a:gdLst>
                <a:gd name="T0" fmla="*/ 0 w 293"/>
                <a:gd name="T1" fmla="*/ 0 h 54"/>
                <a:gd name="T2" fmla="*/ 2147483646 w 293"/>
                <a:gd name="T3" fmla="*/ 0 h 54"/>
                <a:gd name="T4" fmla="*/ 2147483646 w 293"/>
                <a:gd name="T5" fmla="*/ 2147483646 h 54"/>
                <a:gd name="T6" fmla="*/ 2147483646 w 293"/>
                <a:gd name="T7" fmla="*/ 2147483646 h 54"/>
                <a:gd name="T8" fmla="*/ 2147483646 w 293"/>
                <a:gd name="T9" fmla="*/ 2147483646 h 54"/>
                <a:gd name="T10" fmla="*/ 2147483646 w 293"/>
                <a:gd name="T11" fmla="*/ 2147483646 h 54"/>
                <a:gd name="T12" fmla="*/ 2147483646 w 293"/>
                <a:gd name="T13" fmla="*/ 2147483646 h 54"/>
                <a:gd name="T14" fmla="*/ 0 w 293"/>
                <a:gd name="T15" fmla="*/ 2147483646 h 54"/>
                <a:gd name="T16" fmla="*/ 0 w 293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3" h="54">
                  <a:moveTo>
                    <a:pt x="0" y="0"/>
                  </a:moveTo>
                  <a:lnTo>
                    <a:pt x="198" y="0"/>
                  </a:lnTo>
                  <a:lnTo>
                    <a:pt x="246" y="33"/>
                  </a:lnTo>
                  <a:lnTo>
                    <a:pt x="293" y="33"/>
                  </a:lnTo>
                  <a:lnTo>
                    <a:pt x="293" y="54"/>
                  </a:lnTo>
                  <a:lnTo>
                    <a:pt x="246" y="54"/>
                  </a:lnTo>
                  <a:lnTo>
                    <a:pt x="198" y="34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9" name="TextBox 23"/>
            <p:cNvSpPr txBox="1">
              <a:spLocks noChangeArrowheads="1"/>
            </p:cNvSpPr>
            <p:nvPr/>
          </p:nvSpPr>
          <p:spPr bwMode="auto">
            <a:xfrm>
              <a:off x="5893100" y="2132655"/>
              <a:ext cx="1030398" cy="4862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indent="0" algn="ctr" defTabSz="914400">
                <a:defRPr/>
              </a:pPr>
              <a:r>
                <a:rPr lang="en-US" altLang="zh-CN" sz="3335" b="1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10%</a:t>
              </a:r>
              <a:endParaRPr lang="zh-CN" altLang="en-US" sz="33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36"/>
          <p:cNvGrpSpPr/>
          <p:nvPr/>
        </p:nvGrpSpPr>
        <p:grpSpPr>
          <a:xfrm>
            <a:off x="5758815" y="3260725"/>
            <a:ext cx="6362065" cy="894715"/>
            <a:chOff x="3779912" y="2652352"/>
            <a:chExt cx="5366325" cy="719523"/>
          </a:xfrm>
          <a:solidFill>
            <a:srgbClr val="BC2A22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3779912" y="2652352"/>
              <a:ext cx="5366325" cy="719523"/>
            </a:xfrm>
            <a:custGeom>
              <a:gdLst>
                <a:gd name="T0" fmla="*/ 0 w 293"/>
                <a:gd name="T1" fmla="*/ 0 h 42"/>
                <a:gd name="T2" fmla="*/ 2147483646 w 293"/>
                <a:gd name="T3" fmla="*/ 0 h 42"/>
                <a:gd name="T4" fmla="*/ 2147483646 w 293"/>
                <a:gd name="T5" fmla="*/ 2147483646 h 42"/>
                <a:gd name="T6" fmla="*/ 2147483646 w 293"/>
                <a:gd name="T7" fmla="*/ 2147483646 h 42"/>
                <a:gd name="T8" fmla="*/ 2147483646 w 293"/>
                <a:gd name="T9" fmla="*/ 2147483646 h 42"/>
                <a:gd name="T10" fmla="*/ 2147483646 w 293"/>
                <a:gd name="T11" fmla="*/ 2147483646 h 42"/>
                <a:gd name="T12" fmla="*/ 2147483646 w 293"/>
                <a:gd name="T13" fmla="*/ 2147483646 h 42"/>
                <a:gd name="T14" fmla="*/ 0 w 293"/>
                <a:gd name="T15" fmla="*/ 2147483646 h 42"/>
                <a:gd name="T16" fmla="*/ 0 w 293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3" h="42">
                  <a:moveTo>
                    <a:pt x="0" y="0"/>
                  </a:moveTo>
                  <a:lnTo>
                    <a:pt x="198" y="0"/>
                  </a:lnTo>
                  <a:lnTo>
                    <a:pt x="246" y="19"/>
                  </a:lnTo>
                  <a:lnTo>
                    <a:pt x="293" y="19"/>
                  </a:lnTo>
                  <a:lnTo>
                    <a:pt x="293" y="42"/>
                  </a:lnTo>
                  <a:lnTo>
                    <a:pt x="246" y="42"/>
                  </a:lnTo>
                  <a:lnTo>
                    <a:pt x="198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TextBox 20"/>
            <p:cNvSpPr txBox="1">
              <a:spLocks noChangeArrowheads="1"/>
            </p:cNvSpPr>
            <p:nvPr/>
          </p:nvSpPr>
          <p:spPr bwMode="auto">
            <a:xfrm>
              <a:off x="5893101" y="2722632"/>
              <a:ext cx="1030397" cy="486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indent="0" algn="ctr" defTabSz="914400">
                <a:defRPr/>
              </a:pPr>
              <a:r>
                <a:rPr lang="en-US" altLang="zh-CN" sz="3335" b="1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25%</a:t>
              </a:r>
              <a:endParaRPr lang="zh-CN" altLang="en-US" sz="33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38"/>
          <p:cNvGrpSpPr/>
          <p:nvPr/>
        </p:nvGrpSpPr>
        <p:grpSpPr>
          <a:xfrm>
            <a:off x="5758815" y="4005580"/>
            <a:ext cx="6362065" cy="768350"/>
            <a:chOff x="3779912" y="3251954"/>
            <a:chExt cx="5366325" cy="616734"/>
          </a:xfrm>
          <a:solidFill>
            <a:srgbClr val="018C51"/>
          </a:solidFill>
        </p:grpSpPr>
        <p:sp>
          <p:nvSpPr>
            <p:cNvPr id="11" name="Freeform 9"/>
            <p:cNvSpPr/>
            <p:nvPr/>
          </p:nvSpPr>
          <p:spPr bwMode="auto">
            <a:xfrm>
              <a:off x="3779912" y="3251954"/>
              <a:ext cx="5366325" cy="616734"/>
            </a:xfrm>
            <a:custGeom>
              <a:gdLst>
                <a:gd name="T0" fmla="*/ 0 w 293"/>
                <a:gd name="T1" fmla="*/ 0 h 36"/>
                <a:gd name="T2" fmla="*/ 2147483646 w 293"/>
                <a:gd name="T3" fmla="*/ 0 h 36"/>
                <a:gd name="T4" fmla="*/ 2147483646 w 293"/>
                <a:gd name="T5" fmla="*/ 2147483646 h 36"/>
                <a:gd name="T6" fmla="*/ 2147483646 w 293"/>
                <a:gd name="T7" fmla="*/ 2147483646 h 36"/>
                <a:gd name="T8" fmla="*/ 2147483646 w 293"/>
                <a:gd name="T9" fmla="*/ 2147483646 h 36"/>
                <a:gd name="T10" fmla="*/ 2147483646 w 293"/>
                <a:gd name="T11" fmla="*/ 2147483646 h 36"/>
                <a:gd name="T12" fmla="*/ 2147483646 w 293"/>
                <a:gd name="T13" fmla="*/ 2147483646 h 36"/>
                <a:gd name="T14" fmla="*/ 0 w 293"/>
                <a:gd name="T15" fmla="*/ 2147483646 h 36"/>
                <a:gd name="T16" fmla="*/ 0 w 293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3" h="36">
                  <a:moveTo>
                    <a:pt x="0" y="0"/>
                  </a:moveTo>
                  <a:lnTo>
                    <a:pt x="198" y="0"/>
                  </a:lnTo>
                  <a:lnTo>
                    <a:pt x="246" y="7"/>
                  </a:lnTo>
                  <a:lnTo>
                    <a:pt x="293" y="7"/>
                  </a:lnTo>
                  <a:lnTo>
                    <a:pt x="293" y="30"/>
                  </a:lnTo>
                  <a:lnTo>
                    <a:pt x="246" y="30"/>
                  </a:lnTo>
                  <a:lnTo>
                    <a:pt x="198" y="36"/>
                  </a:lnTo>
                  <a:lnTo>
                    <a:pt x="0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3" name="TextBox 14"/>
            <p:cNvSpPr txBox="1">
              <a:spLocks noChangeArrowheads="1"/>
            </p:cNvSpPr>
            <p:nvPr/>
          </p:nvSpPr>
          <p:spPr bwMode="auto">
            <a:xfrm>
              <a:off x="5893100" y="3324445"/>
              <a:ext cx="1030398" cy="4858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indent="0" algn="ctr" defTabSz="914400">
                <a:defRPr/>
              </a:pPr>
              <a:r>
                <a:rPr lang="en-US" altLang="zh-CN" sz="3335" b="1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15%</a:t>
              </a:r>
              <a:endParaRPr lang="zh-CN" altLang="en-US" sz="33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" name="TextBox 76"/>
          <p:cNvSpPr txBox="1"/>
          <p:nvPr/>
        </p:nvSpPr>
        <p:spPr>
          <a:xfrm>
            <a:off x="6047105" y="1942465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5" name="TextBox 76"/>
          <p:cNvSpPr txBox="1"/>
          <p:nvPr/>
        </p:nvSpPr>
        <p:spPr>
          <a:xfrm>
            <a:off x="6047105" y="2686050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6047105" y="3420110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6047105" y="4168140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17830" y="2402840"/>
            <a:ext cx="470471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417796" y="1949207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17830" y="3590290"/>
            <a:ext cx="470471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  <p:bldP spid="35" grpId="0" animBg="1"/>
      <p:bldP spid="25" grpId="0" animBg="1"/>
      <p:bldP spid="26" grpId="0" animBg="1"/>
      <p:bldP spid="27" grpId="0" animBg="1"/>
      <p:bldP spid="43" grpId="0"/>
      <p:bldP spid="28" grpId="0" animBg="1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 flipH="1">
            <a:off x="3590290" y="1915160"/>
            <a:ext cx="3526790" cy="2406650"/>
          </a:xfrm>
          <a:custGeom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3747135" y="2054860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4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4986020" y="2524760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</a:p>
        </p:txBody>
      </p:sp>
      <p:sp>
        <p:nvSpPr>
          <p:cNvPr id="34" name="TextBox 11"/>
          <p:cNvSpPr txBox="1"/>
          <p:nvPr/>
        </p:nvSpPr>
        <p:spPr>
          <a:xfrm flipH="1">
            <a:off x="7287895" y="327914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5" name="TextBox 11"/>
          <p:cNvSpPr txBox="1"/>
          <p:nvPr/>
        </p:nvSpPr>
        <p:spPr>
          <a:xfrm flipH="1">
            <a:off x="5528310" y="32435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6" name="TextBox 11"/>
          <p:cNvSpPr txBox="1"/>
          <p:nvPr/>
        </p:nvSpPr>
        <p:spPr>
          <a:xfrm flipH="1">
            <a:off x="5528310" y="36118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9" name="TextBox 11"/>
          <p:cNvSpPr txBox="1"/>
          <p:nvPr/>
        </p:nvSpPr>
        <p:spPr>
          <a:xfrm flipH="1">
            <a:off x="7287895" y="360299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0" p14:dur="200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  <p:bldP spid="4" grpId="0"/>
      <p:bldP spid="34" grpId="0"/>
      <p:bldP spid="35" grpId="0"/>
      <p:bldP spid="36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椭圆 1"/>
          <p:cNvSpPr>
            <a:spLocks noChangeArrowheads="1"/>
          </p:cNvSpPr>
          <p:nvPr/>
        </p:nvSpPr>
        <p:spPr bwMode="auto">
          <a:xfrm>
            <a:off x="4446804" y="2941149"/>
            <a:ext cx="727831" cy="727831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6" name="TextBox 32"/>
          <p:cNvSpPr txBox="1">
            <a:spLocks noChangeArrowheads="1"/>
          </p:cNvSpPr>
          <p:nvPr/>
        </p:nvSpPr>
        <p:spPr bwMode="auto">
          <a:xfrm>
            <a:off x="4510632" y="301932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rgbClr val="BC2A22"/>
                </a:solidFill>
                <a:ea typeface="微软雅黑" panose="020b0503020204020204" charset="-122"/>
              </a:rPr>
              <a:t>01</a:t>
            </a:r>
          </a:p>
        </p:txBody>
      </p:sp>
      <p:sp>
        <p:nvSpPr>
          <p:cNvPr id="7" name="矩形 6"/>
          <p:cNvSpPr/>
          <p:nvPr/>
        </p:nvSpPr>
        <p:spPr>
          <a:xfrm>
            <a:off x="1963699" y="3360771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2646045" y="2991485"/>
            <a:ext cx="1586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椭圆 1"/>
          <p:cNvSpPr>
            <a:spLocks noChangeArrowheads="1"/>
          </p:cNvSpPr>
          <p:nvPr/>
        </p:nvSpPr>
        <p:spPr bwMode="auto">
          <a:xfrm>
            <a:off x="4447439" y="4366808"/>
            <a:ext cx="727831" cy="727831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4510632" y="444498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rgbClr val="BC2A22"/>
                </a:solidFill>
                <a:ea typeface="微软雅黑" panose="020b0503020204020204" charset="-122"/>
              </a:rPr>
              <a:t>03</a:t>
            </a:r>
          </a:p>
        </p:txBody>
      </p:sp>
      <p:sp>
        <p:nvSpPr>
          <p:cNvPr id="27" name="矩形 26"/>
          <p:cNvSpPr/>
          <p:nvPr/>
        </p:nvSpPr>
        <p:spPr>
          <a:xfrm>
            <a:off x="1963699" y="4786430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28" name="TextBox 76"/>
          <p:cNvSpPr txBox="1"/>
          <p:nvPr/>
        </p:nvSpPr>
        <p:spPr>
          <a:xfrm>
            <a:off x="2646680" y="4417060"/>
            <a:ext cx="1586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椭圆 1"/>
          <p:cNvSpPr>
            <a:spLocks noChangeArrowheads="1"/>
          </p:cNvSpPr>
          <p:nvPr/>
        </p:nvSpPr>
        <p:spPr bwMode="auto">
          <a:xfrm>
            <a:off x="7009480" y="2892254"/>
            <a:ext cx="727831" cy="727831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8" name="TextBox 32"/>
          <p:cNvSpPr txBox="1">
            <a:spLocks noChangeArrowheads="1"/>
          </p:cNvSpPr>
          <p:nvPr/>
        </p:nvSpPr>
        <p:spPr bwMode="auto">
          <a:xfrm>
            <a:off x="7072673" y="2970429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rgbClr val="BC2A22"/>
                </a:solidFill>
                <a:ea typeface="微软雅黑" panose="020b0503020204020204" charset="-122"/>
              </a:rPr>
              <a:t>02</a:t>
            </a:r>
          </a:p>
        </p:txBody>
      </p:sp>
      <p:sp>
        <p:nvSpPr>
          <p:cNvPr id="31" name="矩形 30"/>
          <p:cNvSpPr/>
          <p:nvPr/>
        </p:nvSpPr>
        <p:spPr>
          <a:xfrm>
            <a:off x="7925437" y="331187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7925435" y="2942590"/>
            <a:ext cx="1567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椭圆 1"/>
          <p:cNvSpPr>
            <a:spLocks noChangeArrowheads="1"/>
          </p:cNvSpPr>
          <p:nvPr/>
        </p:nvSpPr>
        <p:spPr bwMode="auto">
          <a:xfrm>
            <a:off x="7009480" y="4316643"/>
            <a:ext cx="727831" cy="727831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7072673" y="4394818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rgbClr val="BC2A22"/>
                </a:solidFill>
                <a:ea typeface="微软雅黑" panose="020b0503020204020204" charset="-122"/>
              </a:rPr>
              <a:t>04</a:t>
            </a:r>
          </a:p>
        </p:txBody>
      </p:sp>
      <p:sp>
        <p:nvSpPr>
          <p:cNvPr id="11" name="矩形 10"/>
          <p:cNvSpPr/>
          <p:nvPr/>
        </p:nvSpPr>
        <p:spPr>
          <a:xfrm>
            <a:off x="7925437" y="4736265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7925435" y="4366895"/>
            <a:ext cx="1558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Text Box 3"/>
          <p:cNvSpPr>
            <a:spLocks noChangeArrowheads="1"/>
          </p:cNvSpPr>
          <p:nvPr/>
        </p:nvSpPr>
        <p:spPr bwMode="auto">
          <a:xfrm>
            <a:off x="5175438" y="923574"/>
            <a:ext cx="17511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rPr>
              <a:t>目 录</a:t>
            </a:r>
          </a:p>
          <a:p>
            <a:pPr algn="ctr">
              <a:spcBef>
                <a:spcPct val="0"/>
              </a:spcBef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COMPANY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0" p14:dur="600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24" grpId="0"/>
      <p:bldP spid="25" grpId="0" animBg="1"/>
      <p:bldP spid="26" grpId="0"/>
      <p:bldP spid="27" grpId="0"/>
      <p:bldP spid="28" grpId="0"/>
      <p:bldP spid="29" grpId="0" animBg="1"/>
      <p:bldP spid="8" grpId="0"/>
      <p:bldP spid="31" grpId="0"/>
      <p:bldP spid="9" grpId="0"/>
      <p:bldP spid="33" grpId="0" animBg="1"/>
      <p:bldP spid="10" grpId="0" animBg="1"/>
      <p:bldP spid="11" grpId="0"/>
      <p:bldP spid="12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145" name="五边形 144"/>
          <p:cNvSpPr/>
          <p:nvPr/>
        </p:nvSpPr>
        <p:spPr>
          <a:xfrm rot="10800000">
            <a:off x="6217285" y="3261360"/>
            <a:ext cx="4932045" cy="1429385"/>
          </a:xfrm>
          <a:prstGeom prst="homePlate">
            <a:avLst/>
          </a:prstGeom>
          <a:solidFill>
            <a:srgbClr val="018C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8" name="组合 157"/>
          <p:cNvGrpSpPr/>
          <p:nvPr/>
        </p:nvGrpSpPr>
        <p:grpSpPr>
          <a:xfrm>
            <a:off x="6688455" y="3790315"/>
            <a:ext cx="425450" cy="434975"/>
            <a:chOff x="7697788" y="1117600"/>
            <a:chExt cx="587375" cy="600075"/>
          </a:xfrm>
        </p:grpSpPr>
        <p:sp>
          <p:nvSpPr>
            <p:cNvPr id="159" name="Freeform 10"/>
            <p:cNvSpPr/>
            <p:nvPr/>
          </p:nvSpPr>
          <p:spPr bwMode="auto">
            <a:xfrm>
              <a:off x="7697788" y="1212850"/>
              <a:ext cx="373063" cy="504825"/>
            </a:xfrm>
            <a:custGeom>
              <a:gdLst>
                <a:gd name="T0" fmla="*/ 86 w 99"/>
                <a:gd name="T1" fmla="*/ 74 h 132"/>
                <a:gd name="T2" fmla="*/ 51 w 99"/>
                <a:gd name="T3" fmla="*/ 74 h 132"/>
                <a:gd name="T4" fmla="*/ 18 w 99"/>
                <a:gd name="T5" fmla="*/ 41 h 132"/>
                <a:gd name="T6" fmla="*/ 18 w 99"/>
                <a:gd name="T7" fmla="*/ 0 h 132"/>
                <a:gd name="T8" fmla="*/ 7 w 99"/>
                <a:gd name="T9" fmla="*/ 6 h 132"/>
                <a:gd name="T10" fmla="*/ 0 w 99"/>
                <a:gd name="T11" fmla="*/ 23 h 132"/>
                <a:gd name="T12" fmla="*/ 0 w 99"/>
                <a:gd name="T13" fmla="*/ 65 h 132"/>
                <a:gd name="T14" fmla="*/ 7 w 99"/>
                <a:gd name="T15" fmla="*/ 83 h 132"/>
                <a:gd name="T16" fmla="*/ 25 w 99"/>
                <a:gd name="T17" fmla="*/ 90 h 132"/>
                <a:gd name="T18" fmla="*/ 25 w 99"/>
                <a:gd name="T19" fmla="*/ 90 h 132"/>
                <a:gd name="T20" fmla="*/ 26 w 99"/>
                <a:gd name="T21" fmla="*/ 105 h 132"/>
                <a:gd name="T22" fmla="*/ 26 w 99"/>
                <a:gd name="T23" fmla="*/ 122 h 132"/>
                <a:gd name="T24" fmla="*/ 35 w 99"/>
                <a:gd name="T25" fmla="*/ 126 h 132"/>
                <a:gd name="T26" fmla="*/ 57 w 99"/>
                <a:gd name="T27" fmla="*/ 100 h 132"/>
                <a:gd name="T28" fmla="*/ 67 w 99"/>
                <a:gd name="T29" fmla="*/ 90 h 132"/>
                <a:gd name="T30" fmla="*/ 99 w 99"/>
                <a:gd name="T31" fmla="*/ 90 h 132"/>
                <a:gd name="T32" fmla="*/ 92 w 99"/>
                <a:gd name="T33" fmla="*/ 82 h 132"/>
                <a:gd name="T34" fmla="*/ 86 w 99"/>
                <a:gd name="T35" fmla="*/ 74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32">
                  <a:moveTo>
                    <a:pt x="86" y="74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33" y="74"/>
                    <a:pt x="18" y="60"/>
                    <a:pt x="18" y="4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10" y="3"/>
                    <a:pt x="7" y="6"/>
                  </a:cubicBezTo>
                  <a:cubicBezTo>
                    <a:pt x="3" y="10"/>
                    <a:pt x="0" y="17"/>
                    <a:pt x="0" y="2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2"/>
                    <a:pt x="3" y="78"/>
                    <a:pt x="7" y="83"/>
                  </a:cubicBezTo>
                  <a:cubicBezTo>
                    <a:pt x="12" y="87"/>
                    <a:pt x="18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2"/>
                    <a:pt x="26" y="98"/>
                    <a:pt x="26" y="105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30"/>
                    <a:pt x="30" y="132"/>
                    <a:pt x="35" y="126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1" y="96"/>
                    <a:pt x="65" y="92"/>
                    <a:pt x="67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0" y="79"/>
                    <a:pt x="88" y="76"/>
                    <a:pt x="86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0" name="Freeform 11"/>
            <p:cNvSpPr>
              <a:spLocks noEditPoints="1"/>
            </p:cNvSpPr>
            <p:nvPr/>
          </p:nvSpPr>
          <p:spPr bwMode="auto">
            <a:xfrm>
              <a:off x="7799388" y="1117600"/>
              <a:ext cx="485775" cy="508000"/>
            </a:xfrm>
            <a:custGeom>
              <a:gdLst>
                <a:gd name="T0" fmla="*/ 122 w 129"/>
                <a:gd name="T1" fmla="*/ 7 h 133"/>
                <a:gd name="T2" fmla="*/ 104 w 129"/>
                <a:gd name="T3" fmla="*/ 0 h 133"/>
                <a:gd name="T4" fmla="*/ 24 w 129"/>
                <a:gd name="T5" fmla="*/ 0 h 133"/>
                <a:gd name="T6" fmla="*/ 7 w 129"/>
                <a:gd name="T7" fmla="*/ 7 h 133"/>
                <a:gd name="T8" fmla="*/ 0 w 129"/>
                <a:gd name="T9" fmla="*/ 24 h 133"/>
                <a:gd name="T10" fmla="*/ 0 w 129"/>
                <a:gd name="T11" fmla="*/ 66 h 133"/>
                <a:gd name="T12" fmla="*/ 24 w 129"/>
                <a:gd name="T13" fmla="*/ 91 h 133"/>
                <a:gd name="T14" fmla="*/ 63 w 129"/>
                <a:gd name="T15" fmla="*/ 91 h 133"/>
                <a:gd name="T16" fmla="*/ 72 w 129"/>
                <a:gd name="T17" fmla="*/ 101 h 133"/>
                <a:gd name="T18" fmla="*/ 94 w 129"/>
                <a:gd name="T19" fmla="*/ 127 h 133"/>
                <a:gd name="T20" fmla="*/ 104 w 129"/>
                <a:gd name="T21" fmla="*/ 123 h 133"/>
                <a:gd name="T22" fmla="*/ 104 w 129"/>
                <a:gd name="T23" fmla="*/ 106 h 133"/>
                <a:gd name="T24" fmla="*/ 104 w 129"/>
                <a:gd name="T25" fmla="*/ 91 h 133"/>
                <a:gd name="T26" fmla="*/ 104 w 129"/>
                <a:gd name="T27" fmla="*/ 91 h 133"/>
                <a:gd name="T28" fmla="*/ 122 w 129"/>
                <a:gd name="T29" fmla="*/ 84 h 133"/>
                <a:gd name="T30" fmla="*/ 129 w 129"/>
                <a:gd name="T31" fmla="*/ 66 h 133"/>
                <a:gd name="T32" fmla="*/ 129 w 129"/>
                <a:gd name="T33" fmla="*/ 24 h 133"/>
                <a:gd name="T34" fmla="*/ 122 w 129"/>
                <a:gd name="T35" fmla="*/ 7 h 133"/>
                <a:gd name="T36" fmla="*/ 38 w 129"/>
                <a:gd name="T37" fmla="*/ 57 h 133"/>
                <a:gd name="T38" fmla="*/ 28 w 129"/>
                <a:gd name="T39" fmla="*/ 47 h 133"/>
                <a:gd name="T40" fmla="*/ 38 w 129"/>
                <a:gd name="T41" fmla="*/ 37 h 133"/>
                <a:gd name="T42" fmla="*/ 48 w 129"/>
                <a:gd name="T43" fmla="*/ 47 h 133"/>
                <a:gd name="T44" fmla="*/ 38 w 129"/>
                <a:gd name="T45" fmla="*/ 57 h 133"/>
                <a:gd name="T46" fmla="*/ 66 w 129"/>
                <a:gd name="T47" fmla="*/ 57 h 133"/>
                <a:gd name="T48" fmla="*/ 56 w 129"/>
                <a:gd name="T49" fmla="*/ 47 h 133"/>
                <a:gd name="T50" fmla="*/ 66 w 129"/>
                <a:gd name="T51" fmla="*/ 37 h 133"/>
                <a:gd name="T52" fmla="*/ 76 w 129"/>
                <a:gd name="T53" fmla="*/ 47 h 133"/>
                <a:gd name="T54" fmla="*/ 66 w 129"/>
                <a:gd name="T55" fmla="*/ 57 h 133"/>
                <a:gd name="T56" fmla="*/ 94 w 129"/>
                <a:gd name="T57" fmla="*/ 57 h 133"/>
                <a:gd name="T58" fmla="*/ 84 w 129"/>
                <a:gd name="T59" fmla="*/ 47 h 133"/>
                <a:gd name="T60" fmla="*/ 94 w 129"/>
                <a:gd name="T61" fmla="*/ 37 h 133"/>
                <a:gd name="T62" fmla="*/ 103 w 129"/>
                <a:gd name="T63" fmla="*/ 47 h 133"/>
                <a:gd name="T64" fmla="*/ 94 w 129"/>
                <a:gd name="T65" fmla="*/ 57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33">
                  <a:moveTo>
                    <a:pt x="122" y="7"/>
                  </a:moveTo>
                  <a:cubicBezTo>
                    <a:pt x="117" y="2"/>
                    <a:pt x="111" y="0"/>
                    <a:pt x="10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2" y="11"/>
                    <a:pt x="0" y="18"/>
                    <a:pt x="0" y="2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4" y="93"/>
                    <a:pt x="68" y="97"/>
                    <a:pt x="72" y="101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9" y="133"/>
                    <a:pt x="104" y="131"/>
                    <a:pt x="104" y="123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99"/>
                    <a:pt x="104" y="93"/>
                    <a:pt x="104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11" y="91"/>
                    <a:pt x="117" y="88"/>
                    <a:pt x="122" y="84"/>
                  </a:cubicBezTo>
                  <a:cubicBezTo>
                    <a:pt x="126" y="79"/>
                    <a:pt x="129" y="73"/>
                    <a:pt x="129" y="66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18"/>
                    <a:pt x="126" y="11"/>
                    <a:pt x="122" y="7"/>
                  </a:cubicBezTo>
                  <a:close/>
                  <a:moveTo>
                    <a:pt x="38" y="57"/>
                  </a:moveTo>
                  <a:cubicBezTo>
                    <a:pt x="33" y="57"/>
                    <a:pt x="28" y="53"/>
                    <a:pt x="28" y="47"/>
                  </a:cubicBezTo>
                  <a:cubicBezTo>
                    <a:pt x="28" y="42"/>
                    <a:pt x="33" y="37"/>
                    <a:pt x="38" y="37"/>
                  </a:cubicBezTo>
                  <a:cubicBezTo>
                    <a:pt x="44" y="37"/>
                    <a:pt x="48" y="42"/>
                    <a:pt x="48" y="47"/>
                  </a:cubicBezTo>
                  <a:cubicBezTo>
                    <a:pt x="48" y="53"/>
                    <a:pt x="44" y="57"/>
                    <a:pt x="38" y="57"/>
                  </a:cubicBezTo>
                  <a:close/>
                  <a:moveTo>
                    <a:pt x="66" y="57"/>
                  </a:moveTo>
                  <a:cubicBezTo>
                    <a:pt x="60" y="57"/>
                    <a:pt x="56" y="53"/>
                    <a:pt x="56" y="47"/>
                  </a:cubicBezTo>
                  <a:cubicBezTo>
                    <a:pt x="56" y="42"/>
                    <a:pt x="60" y="37"/>
                    <a:pt x="66" y="37"/>
                  </a:cubicBezTo>
                  <a:cubicBezTo>
                    <a:pt x="71" y="37"/>
                    <a:pt x="76" y="42"/>
                    <a:pt x="76" y="47"/>
                  </a:cubicBezTo>
                  <a:cubicBezTo>
                    <a:pt x="76" y="53"/>
                    <a:pt x="71" y="57"/>
                    <a:pt x="66" y="57"/>
                  </a:cubicBezTo>
                  <a:close/>
                  <a:moveTo>
                    <a:pt x="94" y="57"/>
                  </a:moveTo>
                  <a:cubicBezTo>
                    <a:pt x="88" y="57"/>
                    <a:pt x="84" y="53"/>
                    <a:pt x="84" y="47"/>
                  </a:cubicBezTo>
                  <a:cubicBezTo>
                    <a:pt x="84" y="42"/>
                    <a:pt x="88" y="37"/>
                    <a:pt x="94" y="37"/>
                  </a:cubicBezTo>
                  <a:cubicBezTo>
                    <a:pt x="99" y="37"/>
                    <a:pt x="103" y="42"/>
                    <a:pt x="103" y="47"/>
                  </a:cubicBezTo>
                  <a:cubicBezTo>
                    <a:pt x="103" y="53"/>
                    <a:pt x="99" y="57"/>
                    <a:pt x="94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3" name="TextBox 55"/>
          <p:cNvSpPr txBox="1">
            <a:spLocks noChangeArrowheads="1"/>
          </p:cNvSpPr>
          <p:nvPr/>
        </p:nvSpPr>
        <p:spPr bwMode="auto">
          <a:xfrm>
            <a:off x="7486650" y="3281680"/>
            <a:ext cx="229171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914400"/>
            <a:r>
              <a:rPr lang="en-US" altLang="zh-CN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 sz="20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136" name="五边形 135"/>
          <p:cNvSpPr/>
          <p:nvPr/>
        </p:nvSpPr>
        <p:spPr>
          <a:xfrm>
            <a:off x="1055370" y="3257550"/>
            <a:ext cx="4932045" cy="1429385"/>
          </a:xfrm>
          <a:prstGeom prst="homePlate">
            <a:avLst/>
          </a:prstGeom>
          <a:solidFill>
            <a:srgbClr val="018C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5085715" y="3834765"/>
            <a:ext cx="436880" cy="323215"/>
            <a:chOff x="6483350" y="1236663"/>
            <a:chExt cx="722313" cy="446087"/>
          </a:xfrm>
        </p:grpSpPr>
        <p:sp>
          <p:nvSpPr>
            <p:cNvPr id="170" name="Freeform 18"/>
            <p:cNvSpPr>
              <a:spLocks noEditPoints="1"/>
            </p:cNvSpPr>
            <p:nvPr/>
          </p:nvSpPr>
          <p:spPr bwMode="auto">
            <a:xfrm>
              <a:off x="6483350" y="1270000"/>
              <a:ext cx="722313" cy="412750"/>
            </a:xfrm>
            <a:custGeom>
              <a:gdLst>
                <a:gd name="T0" fmla="*/ 191 w 192"/>
                <a:gd name="T1" fmla="*/ 0 h 108"/>
                <a:gd name="T2" fmla="*/ 191 w 192"/>
                <a:gd name="T3" fmla="*/ 0 h 108"/>
                <a:gd name="T4" fmla="*/ 112 w 192"/>
                <a:gd name="T5" fmla="*/ 53 h 108"/>
                <a:gd name="T6" fmla="*/ 96 w 192"/>
                <a:gd name="T7" fmla="*/ 58 h 108"/>
                <a:gd name="T8" fmla="*/ 96 w 192"/>
                <a:gd name="T9" fmla="*/ 58 h 108"/>
                <a:gd name="T10" fmla="*/ 80 w 192"/>
                <a:gd name="T11" fmla="*/ 53 h 108"/>
                <a:gd name="T12" fmla="*/ 1 w 192"/>
                <a:gd name="T13" fmla="*/ 0 h 108"/>
                <a:gd name="T14" fmla="*/ 1 w 192"/>
                <a:gd name="T15" fmla="*/ 0 h 108"/>
                <a:gd name="T16" fmla="*/ 0 w 192"/>
                <a:gd name="T17" fmla="*/ 5 h 108"/>
                <a:gd name="T18" fmla="*/ 0 w 192"/>
                <a:gd name="T19" fmla="*/ 91 h 108"/>
                <a:gd name="T20" fmla="*/ 16 w 192"/>
                <a:gd name="T21" fmla="*/ 108 h 108"/>
                <a:gd name="T22" fmla="*/ 176 w 192"/>
                <a:gd name="T23" fmla="*/ 108 h 108"/>
                <a:gd name="T24" fmla="*/ 192 w 192"/>
                <a:gd name="T25" fmla="*/ 91 h 108"/>
                <a:gd name="T26" fmla="*/ 192 w 192"/>
                <a:gd name="T27" fmla="*/ 5 h 108"/>
                <a:gd name="T28" fmla="*/ 191 w 192"/>
                <a:gd name="T29" fmla="*/ 0 h 108"/>
                <a:gd name="T30" fmla="*/ 65 w 192"/>
                <a:gd name="T31" fmla="*/ 61 h 108"/>
                <a:gd name="T32" fmla="*/ 17 w 192"/>
                <a:gd name="T33" fmla="*/ 97 h 108"/>
                <a:gd name="T34" fmla="*/ 15 w 192"/>
                <a:gd name="T35" fmla="*/ 98 h 108"/>
                <a:gd name="T36" fmla="*/ 12 w 192"/>
                <a:gd name="T37" fmla="*/ 96 h 108"/>
                <a:gd name="T38" fmla="*/ 11 w 192"/>
                <a:gd name="T39" fmla="*/ 94 h 108"/>
                <a:gd name="T40" fmla="*/ 13 w 192"/>
                <a:gd name="T41" fmla="*/ 91 h 108"/>
                <a:gd name="T42" fmla="*/ 60 w 192"/>
                <a:gd name="T43" fmla="*/ 56 h 108"/>
                <a:gd name="T44" fmla="*/ 63 w 192"/>
                <a:gd name="T45" fmla="*/ 55 h 108"/>
                <a:gd name="T46" fmla="*/ 66 w 192"/>
                <a:gd name="T47" fmla="*/ 56 h 108"/>
                <a:gd name="T48" fmla="*/ 66 w 192"/>
                <a:gd name="T49" fmla="*/ 59 h 108"/>
                <a:gd name="T50" fmla="*/ 65 w 192"/>
                <a:gd name="T51" fmla="*/ 61 h 108"/>
                <a:gd name="T52" fmla="*/ 181 w 192"/>
                <a:gd name="T53" fmla="*/ 96 h 108"/>
                <a:gd name="T54" fmla="*/ 178 w 192"/>
                <a:gd name="T55" fmla="*/ 98 h 108"/>
                <a:gd name="T56" fmla="*/ 176 w 192"/>
                <a:gd name="T57" fmla="*/ 97 h 108"/>
                <a:gd name="T58" fmla="*/ 126 w 192"/>
                <a:gd name="T59" fmla="*/ 61 h 108"/>
                <a:gd name="T60" fmla="*/ 126 w 192"/>
                <a:gd name="T61" fmla="*/ 55 h 108"/>
                <a:gd name="T62" fmla="*/ 129 w 192"/>
                <a:gd name="T63" fmla="*/ 54 h 108"/>
                <a:gd name="T64" fmla="*/ 131 w 192"/>
                <a:gd name="T65" fmla="*/ 55 h 108"/>
                <a:gd name="T66" fmla="*/ 180 w 192"/>
                <a:gd name="T67" fmla="*/ 91 h 108"/>
                <a:gd name="T68" fmla="*/ 181 w 192"/>
                <a:gd name="T69" fmla="*/ 94 h 108"/>
                <a:gd name="T70" fmla="*/ 181 w 192"/>
                <a:gd name="T71" fmla="*/ 96 h 1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2" h="108"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08" y="56"/>
                    <a:pt x="102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0" y="58"/>
                    <a:pt x="84" y="56"/>
                    <a:pt x="80" y="5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00"/>
                    <a:pt x="7" y="108"/>
                    <a:pt x="16" y="108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85" y="108"/>
                    <a:pt x="192" y="100"/>
                    <a:pt x="192" y="91"/>
                  </a:cubicBezTo>
                  <a:cubicBezTo>
                    <a:pt x="192" y="5"/>
                    <a:pt x="192" y="5"/>
                    <a:pt x="192" y="5"/>
                  </a:cubicBezTo>
                  <a:cubicBezTo>
                    <a:pt x="192" y="3"/>
                    <a:pt x="192" y="1"/>
                    <a:pt x="191" y="0"/>
                  </a:cubicBezTo>
                  <a:close/>
                  <a:moveTo>
                    <a:pt x="65" y="61"/>
                  </a:moveTo>
                  <a:cubicBezTo>
                    <a:pt x="17" y="97"/>
                    <a:pt x="17" y="97"/>
                    <a:pt x="17" y="97"/>
                  </a:cubicBezTo>
                  <a:cubicBezTo>
                    <a:pt x="17" y="98"/>
                    <a:pt x="16" y="98"/>
                    <a:pt x="15" y="98"/>
                  </a:cubicBezTo>
                  <a:cubicBezTo>
                    <a:pt x="14" y="98"/>
                    <a:pt x="13" y="97"/>
                    <a:pt x="12" y="96"/>
                  </a:cubicBezTo>
                  <a:cubicBezTo>
                    <a:pt x="11" y="96"/>
                    <a:pt x="11" y="95"/>
                    <a:pt x="11" y="94"/>
                  </a:cubicBezTo>
                  <a:cubicBezTo>
                    <a:pt x="11" y="93"/>
                    <a:pt x="12" y="92"/>
                    <a:pt x="13" y="91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1" y="55"/>
                    <a:pt x="62" y="55"/>
                    <a:pt x="63" y="55"/>
                  </a:cubicBezTo>
                  <a:cubicBezTo>
                    <a:pt x="64" y="55"/>
                    <a:pt x="65" y="55"/>
                    <a:pt x="66" y="56"/>
                  </a:cubicBezTo>
                  <a:cubicBezTo>
                    <a:pt x="66" y="57"/>
                    <a:pt x="66" y="58"/>
                    <a:pt x="66" y="59"/>
                  </a:cubicBezTo>
                  <a:cubicBezTo>
                    <a:pt x="66" y="60"/>
                    <a:pt x="66" y="61"/>
                    <a:pt x="65" y="61"/>
                  </a:cubicBezTo>
                  <a:close/>
                  <a:moveTo>
                    <a:pt x="181" y="96"/>
                  </a:moveTo>
                  <a:cubicBezTo>
                    <a:pt x="180" y="97"/>
                    <a:pt x="179" y="98"/>
                    <a:pt x="178" y="98"/>
                  </a:cubicBezTo>
                  <a:cubicBezTo>
                    <a:pt x="177" y="98"/>
                    <a:pt x="176" y="97"/>
                    <a:pt x="176" y="97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5" y="59"/>
                    <a:pt x="125" y="57"/>
                    <a:pt x="126" y="55"/>
                  </a:cubicBezTo>
                  <a:cubicBezTo>
                    <a:pt x="126" y="54"/>
                    <a:pt x="128" y="54"/>
                    <a:pt x="129" y="54"/>
                  </a:cubicBezTo>
                  <a:cubicBezTo>
                    <a:pt x="129" y="54"/>
                    <a:pt x="130" y="54"/>
                    <a:pt x="131" y="55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2"/>
                    <a:pt x="181" y="93"/>
                    <a:pt x="181" y="94"/>
                  </a:cubicBezTo>
                  <a:cubicBezTo>
                    <a:pt x="182" y="94"/>
                    <a:pt x="181" y="95"/>
                    <a:pt x="181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1" name="Freeform 19"/>
            <p:cNvSpPr/>
            <p:nvPr/>
          </p:nvSpPr>
          <p:spPr bwMode="auto">
            <a:xfrm>
              <a:off x="6505575" y="1236663"/>
              <a:ext cx="677863" cy="225425"/>
            </a:xfrm>
            <a:custGeom>
              <a:gdLst>
                <a:gd name="T0" fmla="*/ 90 w 180"/>
                <a:gd name="T1" fmla="*/ 59 h 59"/>
                <a:gd name="T2" fmla="*/ 101 w 180"/>
                <a:gd name="T3" fmla="*/ 56 h 59"/>
                <a:gd name="T4" fmla="*/ 180 w 180"/>
                <a:gd name="T5" fmla="*/ 2 h 59"/>
                <a:gd name="T6" fmla="*/ 175 w 180"/>
                <a:gd name="T7" fmla="*/ 0 h 59"/>
                <a:gd name="T8" fmla="*/ 5 w 180"/>
                <a:gd name="T9" fmla="*/ 0 h 59"/>
                <a:gd name="T10" fmla="*/ 0 w 180"/>
                <a:gd name="T11" fmla="*/ 2 h 59"/>
                <a:gd name="T12" fmla="*/ 79 w 180"/>
                <a:gd name="T13" fmla="*/ 56 h 59"/>
                <a:gd name="T14" fmla="*/ 90 w 180"/>
                <a:gd name="T15" fmla="*/ 59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59">
                  <a:moveTo>
                    <a:pt x="90" y="59"/>
                  </a:moveTo>
                  <a:cubicBezTo>
                    <a:pt x="94" y="59"/>
                    <a:pt x="98" y="58"/>
                    <a:pt x="101" y="56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79" y="1"/>
                    <a:pt x="177" y="1"/>
                    <a:pt x="17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82" y="58"/>
                    <a:pt x="86" y="59"/>
                    <a:pt x="90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6" name="TextBox 55"/>
          <p:cNvSpPr txBox="1">
            <a:spLocks noChangeArrowheads="1"/>
          </p:cNvSpPr>
          <p:nvPr/>
        </p:nvSpPr>
        <p:spPr bwMode="auto">
          <a:xfrm>
            <a:off x="1383665" y="3314065"/>
            <a:ext cx="234569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914400"/>
            <a:r>
              <a:rPr lang="en-US" altLang="zh-CN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20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118" name="五边形 117"/>
          <p:cNvSpPr/>
          <p:nvPr/>
        </p:nvSpPr>
        <p:spPr>
          <a:xfrm>
            <a:off x="1055370" y="4812030"/>
            <a:ext cx="4932045" cy="1429385"/>
          </a:xfrm>
          <a:prstGeom prst="homePlate">
            <a:avLst/>
          </a:prstGeom>
          <a:solidFill>
            <a:srgbClr val="018C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5072380" y="5303520"/>
            <a:ext cx="484505" cy="523240"/>
            <a:chOff x="5603875" y="1076325"/>
            <a:chExt cx="668338" cy="722313"/>
          </a:xfrm>
        </p:grpSpPr>
        <p:sp>
          <p:nvSpPr>
            <p:cNvPr id="162" name="Freeform 12"/>
            <p:cNvSpPr>
              <a:spLocks noEditPoints="1"/>
            </p:cNvSpPr>
            <p:nvPr/>
          </p:nvSpPr>
          <p:spPr bwMode="auto">
            <a:xfrm>
              <a:off x="5603875" y="1076325"/>
              <a:ext cx="604838" cy="541338"/>
            </a:xfrm>
            <a:custGeom>
              <a:gdLst>
                <a:gd name="T0" fmla="*/ 85 w 161"/>
                <a:gd name="T1" fmla="*/ 85 h 142"/>
                <a:gd name="T2" fmla="*/ 115 w 161"/>
                <a:gd name="T3" fmla="*/ 117 h 142"/>
                <a:gd name="T4" fmla="*/ 122 w 161"/>
                <a:gd name="T5" fmla="*/ 97 h 142"/>
                <a:gd name="T6" fmla="*/ 97 w 161"/>
                <a:gd name="T7" fmla="*/ 85 h 142"/>
                <a:gd name="T8" fmla="*/ 85 w 161"/>
                <a:gd name="T9" fmla="*/ 0 h 142"/>
                <a:gd name="T10" fmla="*/ 117 w 161"/>
                <a:gd name="T11" fmla="*/ 40 h 142"/>
                <a:gd name="T12" fmla="*/ 85 w 161"/>
                <a:gd name="T13" fmla="*/ 47 h 142"/>
                <a:gd name="T14" fmla="*/ 106 w 161"/>
                <a:gd name="T15" fmla="*/ 79 h 142"/>
                <a:gd name="T16" fmla="*/ 123 w 161"/>
                <a:gd name="T17" fmla="*/ 74 h 142"/>
                <a:gd name="T18" fmla="*/ 85 w 161"/>
                <a:gd name="T19" fmla="*/ 47 h 142"/>
                <a:gd name="T20" fmla="*/ 110 w 161"/>
                <a:gd name="T21" fmla="*/ 123 h 142"/>
                <a:gd name="T22" fmla="*/ 85 w 161"/>
                <a:gd name="T23" fmla="*/ 139 h 142"/>
                <a:gd name="T24" fmla="*/ 0 w 161"/>
                <a:gd name="T25" fmla="*/ 85 h 142"/>
                <a:gd name="T26" fmla="*/ 36 w 161"/>
                <a:gd name="T27" fmla="*/ 117 h 142"/>
                <a:gd name="T28" fmla="*/ 37 w 161"/>
                <a:gd name="T29" fmla="*/ 47 h 142"/>
                <a:gd name="T30" fmla="*/ 0 w 161"/>
                <a:gd name="T31" fmla="*/ 79 h 142"/>
                <a:gd name="T32" fmla="*/ 37 w 161"/>
                <a:gd name="T33" fmla="*/ 47 h 142"/>
                <a:gd name="T34" fmla="*/ 11 w 161"/>
                <a:gd name="T35" fmla="*/ 123 h 142"/>
                <a:gd name="T36" fmla="*/ 38 w 161"/>
                <a:gd name="T37" fmla="*/ 123 h 142"/>
                <a:gd name="T38" fmla="*/ 41 w 161"/>
                <a:gd name="T39" fmla="*/ 79 h 142"/>
                <a:gd name="T40" fmla="*/ 77 w 161"/>
                <a:gd name="T41" fmla="*/ 47 h 142"/>
                <a:gd name="T42" fmla="*/ 41 w 161"/>
                <a:gd name="T43" fmla="*/ 79 h 142"/>
                <a:gd name="T44" fmla="*/ 117 w 161"/>
                <a:gd name="T45" fmla="*/ 20 h 142"/>
                <a:gd name="T46" fmla="*/ 152 w 161"/>
                <a:gd name="T47" fmla="*/ 40 h 142"/>
                <a:gd name="T48" fmla="*/ 155 w 161"/>
                <a:gd name="T49" fmla="*/ 47 h 142"/>
                <a:gd name="T50" fmla="*/ 130 w 161"/>
                <a:gd name="T51" fmla="*/ 71 h 142"/>
                <a:gd name="T52" fmla="*/ 161 w 161"/>
                <a:gd name="T53" fmla="*/ 63 h 142"/>
                <a:gd name="T54" fmla="*/ 53 w 161"/>
                <a:gd name="T55" fmla="*/ 23 h 142"/>
                <a:gd name="T56" fmla="*/ 77 w 161"/>
                <a:gd name="T57" fmla="*/ 40 h 142"/>
                <a:gd name="T58" fmla="*/ 53 w 161"/>
                <a:gd name="T59" fmla="*/ 23 h 142"/>
                <a:gd name="T60" fmla="*/ 57 w 161"/>
                <a:gd name="T61" fmla="*/ 4 h 142"/>
                <a:gd name="T62" fmla="*/ 38 w 161"/>
                <a:gd name="T63" fmla="*/ 40 h 142"/>
                <a:gd name="T64" fmla="*/ 53 w 161"/>
                <a:gd name="T65" fmla="*/ 141 h 142"/>
                <a:gd name="T66" fmla="*/ 63 w 161"/>
                <a:gd name="T67" fmla="*/ 142 h 142"/>
                <a:gd name="T68" fmla="*/ 77 w 161"/>
                <a:gd name="T69" fmla="*/ 123 h 142"/>
                <a:gd name="T70" fmla="*/ 53 w 161"/>
                <a:gd name="T71" fmla="*/ 141 h 142"/>
                <a:gd name="T72" fmla="*/ 77 w 161"/>
                <a:gd name="T73" fmla="*/ 117 h 142"/>
                <a:gd name="T74" fmla="*/ 41 w 161"/>
                <a:gd name="T75" fmla="*/ 85 h 1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142">
                  <a:moveTo>
                    <a:pt x="97" y="85"/>
                  </a:moveTo>
                  <a:cubicBezTo>
                    <a:pt x="85" y="85"/>
                    <a:pt x="85" y="85"/>
                    <a:pt x="85" y="85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7" y="112"/>
                    <a:pt x="120" y="108"/>
                    <a:pt x="121" y="105"/>
                  </a:cubicBezTo>
                  <a:cubicBezTo>
                    <a:pt x="122" y="102"/>
                    <a:pt x="122" y="100"/>
                    <a:pt x="122" y="97"/>
                  </a:cubicBezTo>
                  <a:cubicBezTo>
                    <a:pt x="110" y="92"/>
                    <a:pt x="110" y="92"/>
                    <a:pt x="110" y="92"/>
                  </a:cubicBezTo>
                  <a:lnTo>
                    <a:pt x="97" y="85"/>
                  </a:lnTo>
                  <a:close/>
                  <a:moveTo>
                    <a:pt x="110" y="23"/>
                  </a:moveTo>
                  <a:cubicBezTo>
                    <a:pt x="103" y="10"/>
                    <a:pt x="94" y="2"/>
                    <a:pt x="85" y="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5" y="34"/>
                    <a:pt x="113" y="28"/>
                    <a:pt x="110" y="23"/>
                  </a:cubicBezTo>
                  <a:close/>
                  <a:moveTo>
                    <a:pt x="85" y="47"/>
                  </a:moveTo>
                  <a:cubicBezTo>
                    <a:pt x="85" y="79"/>
                    <a:pt x="85" y="79"/>
                    <a:pt x="85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64"/>
                    <a:pt x="121" y="55"/>
                    <a:pt x="119" y="47"/>
                  </a:cubicBezTo>
                  <a:lnTo>
                    <a:pt x="85" y="47"/>
                  </a:lnTo>
                  <a:close/>
                  <a:moveTo>
                    <a:pt x="85" y="139"/>
                  </a:moveTo>
                  <a:cubicBezTo>
                    <a:pt x="96" y="135"/>
                    <a:pt x="104" y="129"/>
                    <a:pt x="110" y="123"/>
                  </a:cubicBezTo>
                  <a:cubicBezTo>
                    <a:pt x="85" y="123"/>
                    <a:pt x="85" y="123"/>
                    <a:pt x="85" y="123"/>
                  </a:cubicBezTo>
                  <a:lnTo>
                    <a:pt x="85" y="139"/>
                  </a:lnTo>
                  <a:close/>
                  <a:moveTo>
                    <a:pt x="33" y="85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" y="96"/>
                    <a:pt x="3" y="107"/>
                    <a:pt x="8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4" y="107"/>
                    <a:pt x="33" y="96"/>
                    <a:pt x="33" y="85"/>
                  </a:cubicBezTo>
                  <a:close/>
                  <a:moveTo>
                    <a:pt x="37" y="47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4" y="56"/>
                    <a:pt x="1" y="67"/>
                    <a:pt x="0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3" y="67"/>
                    <a:pt x="34" y="57"/>
                    <a:pt x="37" y="47"/>
                  </a:cubicBezTo>
                  <a:close/>
                  <a:moveTo>
                    <a:pt x="11" y="123"/>
                  </a:moveTo>
                  <a:cubicBezTo>
                    <a:pt x="11" y="123"/>
                    <a:pt x="11" y="123"/>
                    <a:pt x="11" y="123"/>
                  </a:cubicBezTo>
                  <a:cubicBezTo>
                    <a:pt x="22" y="133"/>
                    <a:pt x="34" y="138"/>
                    <a:pt x="44" y="140"/>
                  </a:cubicBezTo>
                  <a:cubicBezTo>
                    <a:pt x="42" y="135"/>
                    <a:pt x="40" y="129"/>
                    <a:pt x="38" y="123"/>
                  </a:cubicBezTo>
                  <a:lnTo>
                    <a:pt x="11" y="123"/>
                  </a:lnTo>
                  <a:close/>
                  <a:moveTo>
                    <a:pt x="41" y="79"/>
                  </a:moveTo>
                  <a:cubicBezTo>
                    <a:pt x="77" y="79"/>
                    <a:pt x="77" y="79"/>
                    <a:pt x="77" y="79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2" y="56"/>
                    <a:pt x="41" y="67"/>
                    <a:pt x="41" y="79"/>
                  </a:cubicBezTo>
                  <a:close/>
                  <a:moveTo>
                    <a:pt x="106" y="4"/>
                  </a:moveTo>
                  <a:cubicBezTo>
                    <a:pt x="110" y="8"/>
                    <a:pt x="114" y="14"/>
                    <a:pt x="117" y="20"/>
                  </a:cubicBezTo>
                  <a:cubicBezTo>
                    <a:pt x="120" y="26"/>
                    <a:pt x="123" y="33"/>
                    <a:pt x="125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42" y="23"/>
                    <a:pt x="125" y="10"/>
                    <a:pt x="106" y="4"/>
                  </a:cubicBezTo>
                  <a:close/>
                  <a:moveTo>
                    <a:pt x="155" y="47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29" y="54"/>
                    <a:pt x="130" y="63"/>
                    <a:pt x="130" y="71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9" y="57"/>
                    <a:pt x="157" y="52"/>
                    <a:pt x="155" y="47"/>
                  </a:cubicBezTo>
                  <a:close/>
                  <a:moveTo>
                    <a:pt x="53" y="23"/>
                  </a:moveTo>
                  <a:cubicBezTo>
                    <a:pt x="51" y="28"/>
                    <a:pt x="48" y="34"/>
                    <a:pt x="46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68" y="3"/>
                    <a:pt x="60" y="11"/>
                    <a:pt x="53" y="23"/>
                  </a:cubicBezTo>
                  <a:close/>
                  <a:moveTo>
                    <a:pt x="46" y="20"/>
                  </a:moveTo>
                  <a:cubicBezTo>
                    <a:pt x="49" y="14"/>
                    <a:pt x="53" y="8"/>
                    <a:pt x="57" y="4"/>
                  </a:cubicBezTo>
                  <a:cubicBezTo>
                    <a:pt x="38" y="10"/>
                    <a:pt x="22" y="23"/>
                    <a:pt x="12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0" y="33"/>
                    <a:pt x="43" y="26"/>
                    <a:pt x="46" y="20"/>
                  </a:cubicBezTo>
                  <a:close/>
                  <a:moveTo>
                    <a:pt x="53" y="141"/>
                  </a:moveTo>
                  <a:cubicBezTo>
                    <a:pt x="53" y="142"/>
                    <a:pt x="53" y="142"/>
                    <a:pt x="54" y="142"/>
                  </a:cubicBezTo>
                  <a:cubicBezTo>
                    <a:pt x="57" y="142"/>
                    <a:pt x="61" y="142"/>
                    <a:pt x="63" y="142"/>
                  </a:cubicBezTo>
                  <a:cubicBezTo>
                    <a:pt x="68" y="142"/>
                    <a:pt x="72" y="142"/>
                    <a:pt x="77" y="141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8" y="130"/>
                    <a:pt x="50" y="136"/>
                    <a:pt x="53" y="141"/>
                  </a:cubicBezTo>
                  <a:close/>
                  <a:moveTo>
                    <a:pt x="44" y="117"/>
                  </a:moveTo>
                  <a:cubicBezTo>
                    <a:pt x="77" y="117"/>
                    <a:pt x="77" y="117"/>
                    <a:pt x="77" y="11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96"/>
                    <a:pt x="42" y="107"/>
                    <a:pt x="44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3" name="Freeform 13"/>
            <p:cNvSpPr/>
            <p:nvPr/>
          </p:nvSpPr>
          <p:spPr bwMode="auto">
            <a:xfrm>
              <a:off x="5716588" y="1350963"/>
              <a:ext cx="555625" cy="447675"/>
            </a:xfrm>
            <a:custGeom>
              <a:gdLst>
                <a:gd name="T0" fmla="*/ 0 w 148"/>
                <a:gd name="T1" fmla="*/ 73 h 117"/>
                <a:gd name="T2" fmla="*/ 130 w 148"/>
                <a:gd name="T3" fmla="*/ 36 h 117"/>
                <a:gd name="T4" fmla="*/ 148 w 148"/>
                <a:gd name="T5" fmla="*/ 46 h 117"/>
                <a:gd name="T6" fmla="*/ 131 w 148"/>
                <a:gd name="T7" fmla="*/ 0 h 117"/>
                <a:gd name="T8" fmla="*/ 84 w 148"/>
                <a:gd name="T9" fmla="*/ 13 h 117"/>
                <a:gd name="T10" fmla="*/ 103 w 148"/>
                <a:gd name="T11" fmla="*/ 22 h 117"/>
                <a:gd name="T12" fmla="*/ 0 w 148"/>
                <a:gd name="T13" fmla="*/ 73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7">
                  <a:moveTo>
                    <a:pt x="0" y="73"/>
                  </a:moveTo>
                  <a:cubicBezTo>
                    <a:pt x="56" y="117"/>
                    <a:pt x="113" y="84"/>
                    <a:pt x="130" y="36"/>
                  </a:cubicBezTo>
                  <a:cubicBezTo>
                    <a:pt x="135" y="40"/>
                    <a:pt x="148" y="46"/>
                    <a:pt x="148" y="46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89" y="98"/>
                    <a:pt x="0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9" name="TextBox 55"/>
          <p:cNvSpPr txBox="1">
            <a:spLocks noChangeArrowheads="1"/>
          </p:cNvSpPr>
          <p:nvPr/>
        </p:nvSpPr>
        <p:spPr bwMode="auto">
          <a:xfrm>
            <a:off x="1354455" y="4842510"/>
            <a:ext cx="260286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914400"/>
            <a:r>
              <a:rPr lang="en-US" altLang="zh-CN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r>
              <a:rPr lang="zh-CN" altLang="en-US" sz="20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127" name="五边形 126"/>
          <p:cNvSpPr/>
          <p:nvPr/>
        </p:nvSpPr>
        <p:spPr>
          <a:xfrm rot="10800000">
            <a:off x="6217285" y="4815840"/>
            <a:ext cx="4932045" cy="1429385"/>
          </a:xfrm>
          <a:prstGeom prst="homePlate">
            <a:avLst/>
          </a:prstGeom>
          <a:solidFill>
            <a:srgbClr val="018C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6694805" y="5295900"/>
            <a:ext cx="467995" cy="360045"/>
            <a:chOff x="8740775" y="1133475"/>
            <a:chExt cx="646113" cy="496888"/>
          </a:xfrm>
        </p:grpSpPr>
        <p:sp>
          <p:nvSpPr>
            <p:cNvPr id="165" name="Freeform 14"/>
            <p:cNvSpPr>
              <a:spLocks noEditPoints="1"/>
            </p:cNvSpPr>
            <p:nvPr/>
          </p:nvSpPr>
          <p:spPr bwMode="auto">
            <a:xfrm>
              <a:off x="8991600" y="1373188"/>
              <a:ext cx="395288" cy="206375"/>
            </a:xfrm>
            <a:custGeom>
              <a:gdLst>
                <a:gd name="T0" fmla="*/ 61 w 105"/>
                <a:gd name="T1" fmla="*/ 0 h 54"/>
                <a:gd name="T2" fmla="*/ 50 w 105"/>
                <a:gd name="T3" fmla="*/ 13 h 54"/>
                <a:gd name="T4" fmla="*/ 76 w 105"/>
                <a:gd name="T5" fmla="*/ 54 h 54"/>
                <a:gd name="T6" fmla="*/ 105 w 105"/>
                <a:gd name="T7" fmla="*/ 54 h 54"/>
                <a:gd name="T8" fmla="*/ 61 w 105"/>
                <a:gd name="T9" fmla="*/ 0 h 54"/>
                <a:gd name="T10" fmla="*/ 0 w 105"/>
                <a:gd name="T11" fmla="*/ 15 h 54"/>
                <a:gd name="T12" fmla="*/ 1 w 105"/>
                <a:gd name="T13" fmla="*/ 15 h 54"/>
                <a:gd name="T14" fmla="*/ 1 w 105"/>
                <a:gd name="T15" fmla="*/ 15 h 54"/>
                <a:gd name="T16" fmla="*/ 1 w 105"/>
                <a:gd name="T17" fmla="*/ 15 h 54"/>
                <a:gd name="T18" fmla="*/ 0 w 105"/>
                <a:gd name="T19" fmla="*/ 15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54">
                  <a:moveTo>
                    <a:pt x="61" y="0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62" y="23"/>
                    <a:pt x="71" y="38"/>
                    <a:pt x="76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1" y="28"/>
                    <a:pt x="84" y="7"/>
                    <a:pt x="61" y="0"/>
                  </a:cubicBezTo>
                  <a:close/>
                  <a:moveTo>
                    <a:pt x="0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6" name="Freeform 15"/>
            <p:cNvSpPr/>
            <p:nvPr/>
          </p:nvSpPr>
          <p:spPr bwMode="auto">
            <a:xfrm>
              <a:off x="9104313" y="1133475"/>
              <a:ext cx="161925" cy="233363"/>
            </a:xfrm>
            <a:custGeom>
              <a:gdLst>
                <a:gd name="T0" fmla="*/ 14 w 43"/>
                <a:gd name="T1" fmla="*/ 35 h 61"/>
                <a:gd name="T2" fmla="*/ 5 w 43"/>
                <a:gd name="T3" fmla="*/ 60 h 61"/>
                <a:gd name="T4" fmla="*/ 13 w 43"/>
                <a:gd name="T5" fmla="*/ 61 h 61"/>
                <a:gd name="T6" fmla="*/ 43 w 43"/>
                <a:gd name="T7" fmla="*/ 31 h 61"/>
                <a:gd name="T8" fmla="*/ 13 w 43"/>
                <a:gd name="T9" fmla="*/ 0 h 61"/>
                <a:gd name="T10" fmla="*/ 0 w 43"/>
                <a:gd name="T11" fmla="*/ 3 h 61"/>
                <a:gd name="T12" fmla="*/ 14 w 43"/>
                <a:gd name="T13" fmla="*/ 35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1">
                  <a:moveTo>
                    <a:pt x="14" y="35"/>
                  </a:moveTo>
                  <a:cubicBezTo>
                    <a:pt x="14" y="44"/>
                    <a:pt x="11" y="53"/>
                    <a:pt x="5" y="60"/>
                  </a:cubicBezTo>
                  <a:cubicBezTo>
                    <a:pt x="8" y="61"/>
                    <a:pt x="10" y="61"/>
                    <a:pt x="13" y="61"/>
                  </a:cubicBezTo>
                  <a:cubicBezTo>
                    <a:pt x="30" y="61"/>
                    <a:pt x="43" y="47"/>
                    <a:pt x="43" y="31"/>
                  </a:cubicBezTo>
                  <a:cubicBezTo>
                    <a:pt x="43" y="14"/>
                    <a:pt x="30" y="0"/>
                    <a:pt x="13" y="0"/>
                  </a:cubicBezTo>
                  <a:cubicBezTo>
                    <a:pt x="8" y="0"/>
                    <a:pt x="4" y="1"/>
                    <a:pt x="0" y="3"/>
                  </a:cubicBezTo>
                  <a:cubicBezTo>
                    <a:pt x="8" y="11"/>
                    <a:pt x="14" y="22"/>
                    <a:pt x="14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7" name="Oval 16"/>
            <p:cNvSpPr>
              <a:spLocks noChangeArrowheads="1"/>
            </p:cNvSpPr>
            <p:nvPr/>
          </p:nvSpPr>
          <p:spPr bwMode="auto">
            <a:xfrm>
              <a:off x="8867775" y="1136650"/>
              <a:ext cx="252413" cy="255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8" name="Freeform 17"/>
            <p:cNvSpPr/>
            <p:nvPr/>
          </p:nvSpPr>
          <p:spPr bwMode="auto">
            <a:xfrm>
              <a:off x="8740775" y="1400175"/>
              <a:ext cx="511175" cy="230188"/>
            </a:xfrm>
            <a:custGeom>
              <a:gdLst>
                <a:gd name="T0" fmla="*/ 136 w 136"/>
                <a:gd name="T1" fmla="*/ 60 h 60"/>
                <a:gd name="T2" fmla="*/ 88 w 136"/>
                <a:gd name="T3" fmla="*/ 0 h 60"/>
                <a:gd name="T4" fmla="*/ 68 w 136"/>
                <a:gd name="T5" fmla="*/ 23 h 60"/>
                <a:gd name="T6" fmla="*/ 48 w 136"/>
                <a:gd name="T7" fmla="*/ 0 h 60"/>
                <a:gd name="T8" fmla="*/ 0 w 136"/>
                <a:gd name="T9" fmla="*/ 60 h 60"/>
                <a:gd name="T10" fmla="*/ 136 w 136"/>
                <a:gd name="T11" fmla="*/ 6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60">
                  <a:moveTo>
                    <a:pt x="136" y="60"/>
                  </a:moveTo>
                  <a:cubicBezTo>
                    <a:pt x="131" y="31"/>
                    <a:pt x="112" y="8"/>
                    <a:pt x="88" y="0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3" y="8"/>
                    <a:pt x="4" y="31"/>
                    <a:pt x="0" y="60"/>
                  </a:cubicBezTo>
                  <a:lnTo>
                    <a:pt x="136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2" name="TextBox 55"/>
          <p:cNvSpPr txBox="1">
            <a:spLocks noChangeArrowheads="1"/>
          </p:cNvSpPr>
          <p:nvPr/>
        </p:nvSpPr>
        <p:spPr bwMode="auto">
          <a:xfrm>
            <a:off x="7525385" y="4842510"/>
            <a:ext cx="219773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914400"/>
            <a:r>
              <a:rPr lang="en-US" altLang="zh-CN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 sz="20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153" name="矩形 152"/>
          <p:cNvSpPr/>
          <p:nvPr/>
        </p:nvSpPr>
        <p:spPr>
          <a:xfrm rot="2700000">
            <a:off x="5551805" y="4192905"/>
            <a:ext cx="1111885" cy="111125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5817870" y="4438015"/>
            <a:ext cx="554355" cy="495935"/>
            <a:chOff x="6153150" y="1452563"/>
            <a:chExt cx="765176" cy="684212"/>
          </a:xfrm>
        </p:grpSpPr>
        <p:sp>
          <p:nvSpPr>
            <p:cNvPr id="15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56325" y="1460500"/>
              <a:ext cx="754063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6" name="Freeform 5"/>
            <p:cNvSpPr>
              <a:spLocks noEditPoints="1"/>
            </p:cNvSpPr>
            <p:nvPr/>
          </p:nvSpPr>
          <p:spPr bwMode="auto">
            <a:xfrm>
              <a:off x="6262688" y="1625600"/>
              <a:ext cx="541338" cy="511175"/>
            </a:xfrm>
            <a:custGeom>
              <a:gdLst>
                <a:gd name="T0" fmla="*/ 138 w 142"/>
                <a:gd name="T1" fmla="*/ 55 h 134"/>
                <a:gd name="T2" fmla="*/ 76 w 142"/>
                <a:gd name="T3" fmla="*/ 2 h 134"/>
                <a:gd name="T4" fmla="*/ 67 w 142"/>
                <a:gd name="T5" fmla="*/ 2 h 134"/>
                <a:gd name="T6" fmla="*/ 5 w 142"/>
                <a:gd name="T7" fmla="*/ 55 h 134"/>
                <a:gd name="T8" fmla="*/ 0 w 142"/>
                <a:gd name="T9" fmla="*/ 65 h 134"/>
                <a:gd name="T10" fmla="*/ 0 w 142"/>
                <a:gd name="T11" fmla="*/ 128 h 134"/>
                <a:gd name="T12" fmla="*/ 6 w 142"/>
                <a:gd name="T13" fmla="*/ 134 h 134"/>
                <a:gd name="T14" fmla="*/ 47 w 142"/>
                <a:gd name="T15" fmla="*/ 134 h 134"/>
                <a:gd name="T16" fmla="*/ 53 w 142"/>
                <a:gd name="T17" fmla="*/ 128 h 134"/>
                <a:gd name="T18" fmla="*/ 53 w 142"/>
                <a:gd name="T19" fmla="*/ 85 h 134"/>
                <a:gd name="T20" fmla="*/ 59 w 142"/>
                <a:gd name="T21" fmla="*/ 79 h 134"/>
                <a:gd name="T22" fmla="*/ 85 w 142"/>
                <a:gd name="T23" fmla="*/ 79 h 134"/>
                <a:gd name="T24" fmla="*/ 91 w 142"/>
                <a:gd name="T25" fmla="*/ 85 h 134"/>
                <a:gd name="T26" fmla="*/ 91 w 142"/>
                <a:gd name="T27" fmla="*/ 128 h 134"/>
                <a:gd name="T28" fmla="*/ 96 w 142"/>
                <a:gd name="T29" fmla="*/ 134 h 134"/>
                <a:gd name="T30" fmla="*/ 136 w 142"/>
                <a:gd name="T31" fmla="*/ 134 h 134"/>
                <a:gd name="T32" fmla="*/ 142 w 142"/>
                <a:gd name="T33" fmla="*/ 128 h 134"/>
                <a:gd name="T34" fmla="*/ 142 w 142"/>
                <a:gd name="T35" fmla="*/ 65 h 134"/>
                <a:gd name="T36" fmla="*/ 138 w 142"/>
                <a:gd name="T37" fmla="*/ 55 h 134"/>
                <a:gd name="T38" fmla="*/ 71 w 142"/>
                <a:gd name="T39" fmla="*/ 58 h 134"/>
                <a:gd name="T40" fmla="*/ 59 w 142"/>
                <a:gd name="T41" fmla="*/ 45 h 134"/>
                <a:gd name="T42" fmla="*/ 71 w 142"/>
                <a:gd name="T43" fmla="*/ 33 h 134"/>
                <a:gd name="T44" fmla="*/ 84 w 142"/>
                <a:gd name="T45" fmla="*/ 45 h 134"/>
                <a:gd name="T46" fmla="*/ 71 w 142"/>
                <a:gd name="T47" fmla="*/ 58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34">
                  <a:moveTo>
                    <a:pt x="138" y="55"/>
                  </a:moveTo>
                  <a:cubicBezTo>
                    <a:pt x="76" y="2"/>
                    <a:pt x="76" y="2"/>
                    <a:pt x="76" y="2"/>
                  </a:cubicBezTo>
                  <a:cubicBezTo>
                    <a:pt x="73" y="0"/>
                    <a:pt x="69" y="0"/>
                    <a:pt x="67" y="2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8"/>
                    <a:pt x="0" y="62"/>
                    <a:pt x="0" y="65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3" y="134"/>
                    <a:pt x="6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50" y="134"/>
                    <a:pt x="53" y="131"/>
                    <a:pt x="53" y="128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1"/>
                    <a:pt x="56" y="79"/>
                    <a:pt x="59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8" y="79"/>
                    <a:pt x="91" y="81"/>
                    <a:pt x="91" y="85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31"/>
                    <a:pt x="93" y="134"/>
                    <a:pt x="96" y="13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9" y="134"/>
                    <a:pt x="142" y="131"/>
                    <a:pt x="142" y="128"/>
                  </a:cubicBezTo>
                  <a:cubicBezTo>
                    <a:pt x="142" y="65"/>
                    <a:pt x="142" y="65"/>
                    <a:pt x="142" y="65"/>
                  </a:cubicBezTo>
                  <a:cubicBezTo>
                    <a:pt x="142" y="62"/>
                    <a:pt x="140" y="58"/>
                    <a:pt x="138" y="55"/>
                  </a:cubicBezTo>
                  <a:close/>
                  <a:moveTo>
                    <a:pt x="71" y="58"/>
                  </a:moveTo>
                  <a:cubicBezTo>
                    <a:pt x="64" y="58"/>
                    <a:pt x="59" y="52"/>
                    <a:pt x="59" y="45"/>
                  </a:cubicBezTo>
                  <a:cubicBezTo>
                    <a:pt x="59" y="38"/>
                    <a:pt x="64" y="33"/>
                    <a:pt x="71" y="33"/>
                  </a:cubicBezTo>
                  <a:cubicBezTo>
                    <a:pt x="78" y="33"/>
                    <a:pt x="84" y="38"/>
                    <a:pt x="84" y="45"/>
                  </a:cubicBezTo>
                  <a:cubicBezTo>
                    <a:pt x="84" y="52"/>
                    <a:pt x="78" y="58"/>
                    <a:pt x="7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7" name="Freeform 6"/>
            <p:cNvSpPr>
              <a:spLocks noEditPoints="1"/>
            </p:cNvSpPr>
            <p:nvPr/>
          </p:nvSpPr>
          <p:spPr bwMode="auto">
            <a:xfrm>
              <a:off x="6153150" y="1452563"/>
              <a:ext cx="765176" cy="393700"/>
            </a:xfrm>
            <a:custGeom>
              <a:gdLst>
                <a:gd name="T0" fmla="*/ 172 w 201"/>
                <a:gd name="T1" fmla="*/ 13 h 103"/>
                <a:gd name="T2" fmla="*/ 172 w 201"/>
                <a:gd name="T3" fmla="*/ 47 h 103"/>
                <a:gd name="T4" fmla="*/ 144 w 201"/>
                <a:gd name="T5" fmla="*/ 23 h 103"/>
                <a:gd name="T6" fmla="*/ 144 w 201"/>
                <a:gd name="T7" fmla="*/ 13 h 103"/>
                <a:gd name="T8" fmla="*/ 150 w 201"/>
                <a:gd name="T9" fmla="*/ 7 h 103"/>
                <a:gd name="T10" fmla="*/ 166 w 201"/>
                <a:gd name="T11" fmla="*/ 7 h 103"/>
                <a:gd name="T12" fmla="*/ 172 w 201"/>
                <a:gd name="T13" fmla="*/ 13 h 103"/>
                <a:gd name="T14" fmla="*/ 21 w 201"/>
                <a:gd name="T15" fmla="*/ 97 h 103"/>
                <a:gd name="T16" fmla="*/ 100 w 201"/>
                <a:gd name="T17" fmla="*/ 29 h 103"/>
                <a:gd name="T18" fmla="*/ 180 w 201"/>
                <a:gd name="T19" fmla="*/ 97 h 103"/>
                <a:gd name="T20" fmla="*/ 197 w 201"/>
                <a:gd name="T21" fmla="*/ 97 h 103"/>
                <a:gd name="T22" fmla="*/ 196 w 201"/>
                <a:gd name="T23" fmla="*/ 79 h 103"/>
                <a:gd name="T24" fmla="*/ 108 w 201"/>
                <a:gd name="T25" fmla="*/ 4 h 103"/>
                <a:gd name="T26" fmla="*/ 92 w 201"/>
                <a:gd name="T27" fmla="*/ 4 h 103"/>
                <a:gd name="T28" fmla="*/ 5 w 201"/>
                <a:gd name="T29" fmla="*/ 79 h 103"/>
                <a:gd name="T30" fmla="*/ 4 w 201"/>
                <a:gd name="T31" fmla="*/ 97 h 103"/>
                <a:gd name="T32" fmla="*/ 21 w 201"/>
                <a:gd name="T33" fmla="*/ 97 h 1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103">
                  <a:moveTo>
                    <a:pt x="172" y="13"/>
                  </a:moveTo>
                  <a:cubicBezTo>
                    <a:pt x="172" y="47"/>
                    <a:pt x="172" y="47"/>
                    <a:pt x="172" y="47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4" y="10"/>
                    <a:pt x="147" y="7"/>
                    <a:pt x="150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9" y="7"/>
                    <a:pt x="172" y="10"/>
                    <a:pt x="172" y="13"/>
                  </a:cubicBezTo>
                  <a:close/>
                  <a:moveTo>
                    <a:pt x="21" y="97"/>
                  </a:moveTo>
                  <a:cubicBezTo>
                    <a:pt x="100" y="29"/>
                    <a:pt x="100" y="29"/>
                    <a:pt x="100" y="29"/>
                  </a:cubicBezTo>
                  <a:cubicBezTo>
                    <a:pt x="180" y="97"/>
                    <a:pt x="180" y="97"/>
                    <a:pt x="180" y="97"/>
                  </a:cubicBezTo>
                  <a:cubicBezTo>
                    <a:pt x="185" y="102"/>
                    <a:pt x="192" y="102"/>
                    <a:pt x="197" y="97"/>
                  </a:cubicBezTo>
                  <a:cubicBezTo>
                    <a:pt x="201" y="92"/>
                    <a:pt x="201" y="84"/>
                    <a:pt x="196" y="7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2" y="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0" y="84"/>
                    <a:pt x="0" y="92"/>
                    <a:pt x="4" y="97"/>
                  </a:cubicBezTo>
                  <a:cubicBezTo>
                    <a:pt x="6" y="99"/>
                    <a:pt x="15" y="103"/>
                    <a:pt x="21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54455" y="3724275"/>
            <a:ext cx="360235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</a:t>
            </a:r>
            <a:endParaRPr lang="zh-CN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4455" y="5295900"/>
            <a:ext cx="360235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</a:t>
            </a:r>
            <a:endParaRPr lang="zh-CN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42810" y="5295900"/>
            <a:ext cx="360235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</a:t>
            </a:r>
            <a:endParaRPr lang="zh-CN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42810" y="3724275"/>
            <a:ext cx="360235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</a:t>
            </a:r>
            <a:endParaRPr lang="zh-CN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5370" y="1685925"/>
            <a:ext cx="711962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  请在此添加您的文字内容。</a:t>
            </a:r>
            <a:endParaRPr lang="zh-CN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055370" y="1337310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73" grpId="0"/>
      <p:bldP spid="136" grpId="0" animBg="1"/>
      <p:bldP spid="176" grpId="0"/>
      <p:bldP spid="118" grpId="0" animBg="1"/>
      <p:bldP spid="179" grpId="0"/>
      <p:bldP spid="127" grpId="0" animBg="1"/>
      <p:bldP spid="182" grpId="0"/>
      <p:bldP spid="153" grpId="0" animBg="1"/>
      <p:bldP spid="14" grpId="0"/>
      <p:bldP spid="3" grpId="0"/>
      <p:bldP spid="4" grpId="0"/>
      <p:bldP spid="12" grpId="0"/>
      <p:bldP spid="1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52830" y="2026285"/>
            <a:ext cx="700405" cy="74676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/>
          <p:cNvSpPr/>
          <p:nvPr/>
        </p:nvSpPr>
        <p:spPr>
          <a:xfrm>
            <a:off x="1058545" y="2007870"/>
            <a:ext cx="702310" cy="759460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Sosa" pitchFamily="2" charset="0"/>
              </a:rPr>
              <a:t>Ñ</a:t>
            </a:r>
            <a:r>
              <a:rPr lang="en-US" sz="3200"/>
              <a:t> </a:t>
            </a:r>
            <a:endParaRPr lang="en-US" sz="320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52830" y="2971165"/>
            <a:ext cx="700405" cy="74676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/>
          <p:cNvSpPr/>
          <p:nvPr/>
        </p:nvSpPr>
        <p:spPr>
          <a:xfrm>
            <a:off x="1058545" y="2952750"/>
            <a:ext cx="702310" cy="759460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Sosa" pitchFamily="2" charset="0"/>
              </a:rPr>
              <a:t>Ĥ</a:t>
            </a:r>
            <a:endParaRPr lang="en-US" sz="320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52830" y="4862830"/>
            <a:ext cx="700405" cy="74676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Oval 21"/>
          <p:cNvSpPr/>
          <p:nvPr/>
        </p:nvSpPr>
        <p:spPr>
          <a:xfrm>
            <a:off x="1058545" y="4845050"/>
            <a:ext cx="702310" cy="759460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200">
                <a:latin typeface="Sosa" pitchFamily="2" charset="0"/>
              </a:rPr>
              <a:t>a</a:t>
            </a:r>
            <a:endParaRPr lang="en-US" sz="320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52830" y="3910965"/>
            <a:ext cx="700405" cy="74676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/>
          <p:cNvSpPr/>
          <p:nvPr/>
        </p:nvSpPr>
        <p:spPr>
          <a:xfrm>
            <a:off x="1058545" y="3892550"/>
            <a:ext cx="702310" cy="759460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200">
                <a:latin typeface="Sosa" pitchFamily="2" charset="0"/>
              </a:rPr>
              <a:t>E</a:t>
            </a:r>
            <a:endParaRPr lang="en-US" sz="320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87" name="Freeform 36"/>
          <p:cNvSpPr/>
          <p:nvPr/>
        </p:nvSpPr>
        <p:spPr bwMode="auto">
          <a:xfrm rot="20742510">
            <a:off x="8738870" y="1502410"/>
            <a:ext cx="378460" cy="509270"/>
          </a:xfrm>
          <a:custGeom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0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88" name="Freeform 30"/>
          <p:cNvSpPr/>
          <p:nvPr/>
        </p:nvSpPr>
        <p:spPr bwMode="auto">
          <a:xfrm rot="1801016" flipH="1">
            <a:off x="8411210" y="3088640"/>
            <a:ext cx="899795" cy="709295"/>
          </a:xfrm>
          <a:custGeom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89" name="Freeform 29"/>
          <p:cNvSpPr/>
          <p:nvPr/>
        </p:nvSpPr>
        <p:spPr bwMode="auto">
          <a:xfrm>
            <a:off x="9191625" y="2359660"/>
            <a:ext cx="1418590" cy="1012825"/>
          </a:xfrm>
          <a:custGeom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0" name="Freeform 31"/>
          <p:cNvSpPr/>
          <p:nvPr/>
        </p:nvSpPr>
        <p:spPr bwMode="auto">
          <a:xfrm>
            <a:off x="8463280" y="2336800"/>
            <a:ext cx="132080" cy="532765"/>
          </a:xfrm>
          <a:custGeom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1" name="Freeform 24"/>
          <p:cNvSpPr/>
          <p:nvPr/>
        </p:nvSpPr>
        <p:spPr bwMode="auto">
          <a:xfrm>
            <a:off x="8058785" y="3103245"/>
            <a:ext cx="187960" cy="1953895"/>
          </a:xfrm>
          <a:custGeom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2" name="Freeform 25"/>
          <p:cNvSpPr/>
          <p:nvPr/>
        </p:nvSpPr>
        <p:spPr bwMode="auto">
          <a:xfrm>
            <a:off x="9462135" y="3477895"/>
            <a:ext cx="161290" cy="1579245"/>
          </a:xfrm>
          <a:custGeom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3" name="Freeform 26"/>
          <p:cNvSpPr/>
          <p:nvPr/>
        </p:nvSpPr>
        <p:spPr bwMode="auto">
          <a:xfrm>
            <a:off x="9152255" y="3036570"/>
            <a:ext cx="127000" cy="1729105"/>
          </a:xfrm>
          <a:custGeom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4" name="Freeform 27"/>
          <p:cNvSpPr>
            <a:spLocks noEditPoints="1"/>
          </p:cNvSpPr>
          <p:nvPr/>
        </p:nvSpPr>
        <p:spPr bwMode="auto">
          <a:xfrm>
            <a:off x="8140700" y="4648835"/>
            <a:ext cx="1421765" cy="1282065"/>
          </a:xfrm>
          <a:custGeom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5" name="Freeform 28"/>
          <p:cNvSpPr/>
          <p:nvPr/>
        </p:nvSpPr>
        <p:spPr bwMode="auto">
          <a:xfrm>
            <a:off x="6724015" y="1758950"/>
            <a:ext cx="1583055" cy="1527175"/>
          </a:xfrm>
          <a:custGeom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6" name="Freeform 30"/>
          <p:cNvSpPr/>
          <p:nvPr/>
        </p:nvSpPr>
        <p:spPr bwMode="auto">
          <a:xfrm>
            <a:off x="9385300" y="1798955"/>
            <a:ext cx="1546225" cy="1218565"/>
          </a:xfrm>
          <a:custGeom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7" name="Freeform 32"/>
          <p:cNvSpPr/>
          <p:nvPr/>
        </p:nvSpPr>
        <p:spPr bwMode="auto">
          <a:xfrm>
            <a:off x="8448040" y="2792095"/>
            <a:ext cx="95250" cy="1973580"/>
          </a:xfrm>
          <a:custGeom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8" name="Freeform 33"/>
          <p:cNvSpPr/>
          <p:nvPr/>
        </p:nvSpPr>
        <p:spPr bwMode="auto">
          <a:xfrm>
            <a:off x="8415655" y="2214880"/>
            <a:ext cx="950595" cy="827405"/>
          </a:xfrm>
          <a:custGeom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100" name="Freeform 35"/>
          <p:cNvSpPr/>
          <p:nvPr/>
        </p:nvSpPr>
        <p:spPr bwMode="auto">
          <a:xfrm>
            <a:off x="9480550" y="3267075"/>
            <a:ext cx="584835" cy="585470"/>
          </a:xfrm>
          <a:custGeom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101" name="Freeform 36"/>
          <p:cNvSpPr/>
          <p:nvPr/>
        </p:nvSpPr>
        <p:spPr bwMode="auto">
          <a:xfrm>
            <a:off x="9159875" y="1548765"/>
            <a:ext cx="495300" cy="666115"/>
          </a:xfrm>
          <a:custGeom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0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102" name="Freeform 37"/>
          <p:cNvSpPr/>
          <p:nvPr/>
        </p:nvSpPr>
        <p:spPr bwMode="auto">
          <a:xfrm>
            <a:off x="8155940" y="1737360"/>
            <a:ext cx="695960" cy="955040"/>
          </a:xfrm>
          <a:custGeom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1965643" y="197548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1965643" y="2297748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2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1965643" y="2914650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965643" y="3236913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2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1965643" y="386016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1965643" y="4182428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2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1965643" y="4806950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965643" y="5129213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2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100" grpId="0" animBg="1"/>
      <p:bldP spid="101" grpId="0" animBg="1"/>
      <p:bldP spid="102" grpId="0" animBg="1"/>
      <p:bldP spid="2" grpId="0"/>
      <p:bldP spid="4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847885" y="3109733"/>
            <a:ext cx="1218059" cy="1725773"/>
            <a:chOff x="6311900" y="1385888"/>
            <a:chExt cx="701675" cy="915987"/>
          </a:xfrm>
          <a:solidFill>
            <a:srgbClr val="018C51"/>
          </a:solidFill>
        </p:grpSpPr>
        <p:sp>
          <p:nvSpPr>
            <p:cNvPr id="36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7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8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9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0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1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2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3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4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5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142802" y="3109487"/>
            <a:ext cx="1218059" cy="1725773"/>
            <a:chOff x="6311900" y="1385888"/>
            <a:chExt cx="701675" cy="915987"/>
          </a:xfrm>
          <a:solidFill>
            <a:srgbClr val="BC2A22"/>
          </a:solidFill>
        </p:grpSpPr>
        <p:sp>
          <p:nvSpPr>
            <p:cNvPr id="47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8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9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0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1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2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3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4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5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6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458180" y="3121451"/>
            <a:ext cx="1218059" cy="1725773"/>
            <a:chOff x="6311900" y="1385888"/>
            <a:chExt cx="701675" cy="915987"/>
          </a:xfrm>
          <a:solidFill>
            <a:srgbClr val="018C51"/>
          </a:solidFill>
        </p:grpSpPr>
        <p:sp>
          <p:nvSpPr>
            <p:cNvPr id="58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9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0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1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2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3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4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5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6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7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635324" y="3109750"/>
            <a:ext cx="1218059" cy="1725773"/>
            <a:chOff x="6311900" y="1385888"/>
            <a:chExt cx="701675" cy="915987"/>
          </a:xfrm>
          <a:solidFill>
            <a:srgbClr val="BC2A22"/>
          </a:solidFill>
        </p:grpSpPr>
        <p:sp>
          <p:nvSpPr>
            <p:cNvPr id="69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0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1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2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3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4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5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6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7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8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9786179" y="3133415"/>
            <a:ext cx="1218059" cy="1725773"/>
            <a:chOff x="6311900" y="1385888"/>
            <a:chExt cx="701675" cy="915987"/>
          </a:xfrm>
          <a:solidFill>
            <a:srgbClr val="018C51"/>
          </a:solidFill>
        </p:grpSpPr>
        <p:sp>
          <p:nvSpPr>
            <p:cNvPr id="80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1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2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3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4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5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6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7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8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9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986790" y="2190115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" name="TextBox 13"/>
          <p:cNvSpPr txBox="1">
            <a:spLocks noChangeArrowheads="1"/>
          </p:cNvSpPr>
          <p:nvPr/>
        </p:nvSpPr>
        <p:spPr bwMode="auto">
          <a:xfrm>
            <a:off x="742315" y="2512695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3408680" y="219456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3142615" y="251714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5720715" y="219456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5476240" y="251714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7901305" y="219456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656830" y="251714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10052050" y="219456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0" name="TextBox 13"/>
          <p:cNvSpPr txBox="1">
            <a:spLocks noChangeArrowheads="1"/>
          </p:cNvSpPr>
          <p:nvPr/>
        </p:nvSpPr>
        <p:spPr bwMode="auto">
          <a:xfrm>
            <a:off x="9807575" y="251714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1" name="TextBox 13"/>
          <p:cNvSpPr txBox="1">
            <a:spLocks noChangeArrowheads="1"/>
          </p:cNvSpPr>
          <p:nvPr/>
        </p:nvSpPr>
        <p:spPr bwMode="auto">
          <a:xfrm>
            <a:off x="988060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2" name="TextBox 13"/>
          <p:cNvSpPr txBox="1">
            <a:spLocks noChangeArrowheads="1"/>
          </p:cNvSpPr>
          <p:nvPr/>
        </p:nvSpPr>
        <p:spPr bwMode="auto">
          <a:xfrm>
            <a:off x="743585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3" name="TextBox 13"/>
          <p:cNvSpPr txBox="1">
            <a:spLocks noChangeArrowheads="1"/>
          </p:cNvSpPr>
          <p:nvPr/>
        </p:nvSpPr>
        <p:spPr bwMode="auto">
          <a:xfrm>
            <a:off x="3164205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4" name="TextBox 13"/>
          <p:cNvSpPr txBox="1">
            <a:spLocks noChangeArrowheads="1"/>
          </p:cNvSpPr>
          <p:nvPr/>
        </p:nvSpPr>
        <p:spPr bwMode="auto">
          <a:xfrm>
            <a:off x="2919730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5" name="TextBox 13"/>
          <p:cNvSpPr txBox="1">
            <a:spLocks noChangeArrowheads="1"/>
          </p:cNvSpPr>
          <p:nvPr/>
        </p:nvSpPr>
        <p:spPr bwMode="auto">
          <a:xfrm>
            <a:off x="5723890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6" name="TextBox 13"/>
          <p:cNvSpPr txBox="1">
            <a:spLocks noChangeArrowheads="1"/>
          </p:cNvSpPr>
          <p:nvPr/>
        </p:nvSpPr>
        <p:spPr bwMode="auto">
          <a:xfrm>
            <a:off x="5479415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7" name="TextBox 13"/>
          <p:cNvSpPr txBox="1">
            <a:spLocks noChangeArrowheads="1"/>
          </p:cNvSpPr>
          <p:nvPr/>
        </p:nvSpPr>
        <p:spPr bwMode="auto">
          <a:xfrm>
            <a:off x="7901305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8" name="TextBox 13"/>
          <p:cNvSpPr txBox="1">
            <a:spLocks noChangeArrowheads="1"/>
          </p:cNvSpPr>
          <p:nvPr/>
        </p:nvSpPr>
        <p:spPr bwMode="auto">
          <a:xfrm>
            <a:off x="7656830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9" name="TextBox 13"/>
          <p:cNvSpPr txBox="1">
            <a:spLocks noChangeArrowheads="1"/>
          </p:cNvSpPr>
          <p:nvPr/>
        </p:nvSpPr>
        <p:spPr bwMode="auto">
          <a:xfrm>
            <a:off x="10220960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00" name="TextBox 13"/>
          <p:cNvSpPr txBox="1">
            <a:spLocks noChangeArrowheads="1"/>
          </p:cNvSpPr>
          <p:nvPr/>
        </p:nvSpPr>
        <p:spPr bwMode="auto">
          <a:xfrm>
            <a:off x="9976485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ct val="0"/>
              </a:spcBef>
            </a:pPr>
            <a:r>
              <a:rPr lang="zh-CN" altLang="zh-CN" sz="1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0" grpId="0"/>
      <p:bldP spid="11" grpId="0"/>
      <p:bldP spid="12" grpId="0"/>
      <p:bldP spid="13" grpId="0"/>
      <p:bldP spid="26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2" name="矩形 1"/>
          <p:cNvSpPr/>
          <p:nvPr/>
        </p:nvSpPr>
        <p:spPr>
          <a:xfrm>
            <a:off x="3262312" y="1555341"/>
            <a:ext cx="7805415" cy="1225548"/>
          </a:xfrm>
          <a:prstGeom prst="rect">
            <a:avLst/>
          </a:prstGeom>
          <a:noFill/>
          <a:ln w="19050">
            <a:solidFill>
              <a:srgbClr val="BC2A2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094704" y="1341562"/>
            <a:ext cx="4689352" cy="463658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64" name="六边形 63"/>
          <p:cNvSpPr/>
          <p:nvPr/>
        </p:nvSpPr>
        <p:spPr>
          <a:xfrm>
            <a:off x="774978" y="3142178"/>
            <a:ext cx="1588089" cy="1368469"/>
          </a:xfrm>
          <a:prstGeom prst="hexagon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3200" smtClean="0"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5" name="直接箭头连接符 64"/>
          <p:cNvCxnSpPr/>
          <p:nvPr/>
        </p:nvCxnSpPr>
        <p:spPr>
          <a:xfrm flipV="1">
            <a:off x="2020950" y="2168115"/>
            <a:ext cx="1241362" cy="974063"/>
          </a:xfrm>
          <a:prstGeom prst="straightConnector1">
            <a:avLst/>
          </a:prstGeom>
          <a:ln>
            <a:solidFill>
              <a:srgbClr val="BC2A2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/>
          <p:nvPr/>
        </p:nvCxnSpPr>
        <p:spPr>
          <a:xfrm>
            <a:off x="2363067" y="3825778"/>
            <a:ext cx="899160" cy="0"/>
          </a:xfrm>
          <a:prstGeom prst="straightConnector1">
            <a:avLst/>
          </a:prstGeom>
          <a:ln>
            <a:solidFill>
              <a:srgbClr val="018C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/>
          <p:nvPr/>
        </p:nvCxnSpPr>
        <p:spPr>
          <a:xfrm>
            <a:off x="2020950" y="4510647"/>
            <a:ext cx="1241362" cy="969836"/>
          </a:xfrm>
          <a:prstGeom prst="straightConnector1">
            <a:avLst/>
          </a:prstGeom>
          <a:ln>
            <a:solidFill>
              <a:srgbClr val="BC2A2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9"/>
          <p:cNvSpPr txBox="1"/>
          <p:nvPr/>
        </p:nvSpPr>
        <p:spPr>
          <a:xfrm>
            <a:off x="3456305" y="180530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262312" y="3213430"/>
            <a:ext cx="7805415" cy="1225548"/>
          </a:xfrm>
          <a:prstGeom prst="rect">
            <a:avLst/>
          </a:prstGeom>
          <a:noFill/>
          <a:ln w="19050">
            <a:solidFill>
              <a:srgbClr val="018C5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094704" y="2997746"/>
            <a:ext cx="4689352" cy="463658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3262312" y="4867709"/>
            <a:ext cx="7805415" cy="1225548"/>
          </a:xfrm>
          <a:prstGeom prst="rect">
            <a:avLst/>
          </a:prstGeom>
          <a:noFill/>
          <a:ln w="19050">
            <a:solidFill>
              <a:srgbClr val="BC2A2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094704" y="4653930"/>
            <a:ext cx="4689352" cy="463658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73" name="TextBox 9"/>
          <p:cNvSpPr txBox="1"/>
          <p:nvPr/>
        </p:nvSpPr>
        <p:spPr>
          <a:xfrm>
            <a:off x="3456305" y="346138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4" name="TextBox 9"/>
          <p:cNvSpPr txBox="1"/>
          <p:nvPr/>
        </p:nvSpPr>
        <p:spPr>
          <a:xfrm>
            <a:off x="3456305" y="511746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3" grpId="0" animBg="1"/>
      <p:bldP spid="64" grpId="0" animBg="1"/>
      <p:bldP spid="68" grpId="0"/>
      <p:bldP spid="69" grpId="0" animBg="1"/>
      <p:bldP spid="70" grpId="0" animBg="1"/>
      <p:bldP spid="71" grpId="0" animBg="1"/>
      <p:bldP spid="72" grpId="0" animBg="1"/>
      <p:bldP spid="73" grpId="0"/>
      <p:bldP spid="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568065" y="1939335"/>
            <a:ext cx="508000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谢谢观看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0" p14:dur="600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 flipH="1">
            <a:off x="3590290" y="1915160"/>
            <a:ext cx="3526790" cy="2406650"/>
          </a:xfrm>
          <a:custGeom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3747135" y="2054860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1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4986020" y="2524760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</a:p>
        </p:txBody>
      </p:sp>
      <p:sp>
        <p:nvSpPr>
          <p:cNvPr id="34" name="TextBox 11"/>
          <p:cNvSpPr txBox="1"/>
          <p:nvPr/>
        </p:nvSpPr>
        <p:spPr>
          <a:xfrm flipH="1">
            <a:off x="7287895" y="327914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5" name="TextBox 11"/>
          <p:cNvSpPr txBox="1"/>
          <p:nvPr/>
        </p:nvSpPr>
        <p:spPr>
          <a:xfrm flipH="1">
            <a:off x="5528310" y="32435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6" name="TextBox 11"/>
          <p:cNvSpPr txBox="1"/>
          <p:nvPr/>
        </p:nvSpPr>
        <p:spPr>
          <a:xfrm flipH="1">
            <a:off x="5528310" y="36118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9" name="TextBox 11"/>
          <p:cNvSpPr txBox="1"/>
          <p:nvPr/>
        </p:nvSpPr>
        <p:spPr>
          <a:xfrm flipH="1">
            <a:off x="7287895" y="360299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0" p14:dur="200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  <p:bldP spid="4" grpId="0"/>
      <p:bldP spid="34" grpId="0"/>
      <p:bldP spid="35" grpId="0"/>
      <p:bldP spid="36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8" name="菱形 7"/>
          <p:cNvSpPr/>
          <p:nvPr/>
        </p:nvSpPr>
        <p:spPr>
          <a:xfrm>
            <a:off x="4561473" y="1723291"/>
            <a:ext cx="1368394" cy="1398111"/>
          </a:xfrm>
          <a:prstGeom prst="diamond">
            <a:avLst/>
          </a:pr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6286431" y="1723291"/>
            <a:ext cx="1368394" cy="1398111"/>
          </a:xfrm>
          <a:prstGeom prst="diamond">
            <a:avLst/>
          </a:pr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6286431" y="3389752"/>
            <a:ext cx="1368394" cy="1398111"/>
          </a:xfrm>
          <a:prstGeom prst="diamond">
            <a:avLst/>
          </a:pr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4561473" y="3404103"/>
            <a:ext cx="1368394" cy="1398111"/>
          </a:xfrm>
          <a:prstGeom prst="diamond">
            <a:avLst/>
          </a:pr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63829" y="2099181"/>
            <a:ext cx="56368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</a:p>
        </p:txBody>
      </p:sp>
      <p:sp>
        <p:nvSpPr>
          <p:cNvPr id="13" name="矩形 12"/>
          <p:cNvSpPr/>
          <p:nvPr/>
        </p:nvSpPr>
        <p:spPr>
          <a:xfrm>
            <a:off x="6576855" y="2099181"/>
            <a:ext cx="7875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</a:p>
        </p:txBody>
      </p:sp>
      <p:sp>
        <p:nvSpPr>
          <p:cNvPr id="14" name="矩形 13"/>
          <p:cNvSpPr/>
          <p:nvPr/>
        </p:nvSpPr>
        <p:spPr>
          <a:xfrm>
            <a:off x="4884480" y="3779993"/>
            <a:ext cx="72238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</a:p>
        </p:txBody>
      </p:sp>
      <p:sp>
        <p:nvSpPr>
          <p:cNvPr id="15" name="矩形 14"/>
          <p:cNvSpPr/>
          <p:nvPr/>
        </p:nvSpPr>
        <p:spPr>
          <a:xfrm>
            <a:off x="6710207" y="3765642"/>
            <a:ext cx="5208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8101118" y="1462797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101118" y="1832129"/>
            <a:ext cx="3051344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8101118" y="4003961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01118" y="4373293"/>
            <a:ext cx="3051344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2977277" y="1462797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24474" y="1832129"/>
            <a:ext cx="3051344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</a:t>
            </a:r>
            <a:r>
              <a:rPr lang="zh-CN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容。</a:t>
            </a:r>
            <a:endParaRPr lang="zh-CN" altLang="zh-CN" sz="140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2977277" y="4003961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24474" y="4373293"/>
            <a:ext cx="3051344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zh-CN" sz="140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30" name="Parallelogram 7"/>
          <p:cNvSpPr/>
          <p:nvPr/>
        </p:nvSpPr>
        <p:spPr>
          <a:xfrm>
            <a:off x="609923" y="3640576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BC2A22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" name="Parallelogram 6"/>
          <p:cNvSpPr/>
          <p:nvPr/>
        </p:nvSpPr>
        <p:spPr>
          <a:xfrm>
            <a:off x="609923" y="3170380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018C51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Parallelogram 5"/>
          <p:cNvSpPr/>
          <p:nvPr/>
        </p:nvSpPr>
        <p:spPr>
          <a:xfrm>
            <a:off x="609923" y="2700185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BC2A22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Parallelogram 4"/>
          <p:cNvSpPr/>
          <p:nvPr/>
        </p:nvSpPr>
        <p:spPr>
          <a:xfrm>
            <a:off x="609923" y="2229989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018C5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Parallelogram 3"/>
          <p:cNvSpPr/>
          <p:nvPr/>
        </p:nvSpPr>
        <p:spPr>
          <a:xfrm>
            <a:off x="609923" y="1781060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BC2A22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Rounded Rectangle 21"/>
          <p:cNvSpPr/>
          <p:nvPr/>
        </p:nvSpPr>
        <p:spPr>
          <a:xfrm>
            <a:off x="5865309" y="4617131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BC2A2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Rounded Rectangle 23"/>
          <p:cNvSpPr/>
          <p:nvPr/>
        </p:nvSpPr>
        <p:spPr>
          <a:xfrm>
            <a:off x="5865748" y="940659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BC2A2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" name="Rounded Rectangle 25"/>
          <p:cNvSpPr/>
          <p:nvPr/>
        </p:nvSpPr>
        <p:spPr>
          <a:xfrm>
            <a:off x="5892436" y="2773723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BC2A22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8" name="Rounded Rectangle 31"/>
          <p:cNvSpPr/>
          <p:nvPr/>
        </p:nvSpPr>
        <p:spPr>
          <a:xfrm>
            <a:off x="9013864" y="3724320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018C5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9" name="Rounded Rectangle 33"/>
          <p:cNvSpPr/>
          <p:nvPr/>
        </p:nvSpPr>
        <p:spPr>
          <a:xfrm>
            <a:off x="9014499" y="1738851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018C5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40" name="Elbow Connector 36"/>
          <p:cNvCxnSpPr/>
          <p:nvPr/>
        </p:nvCxnSpPr>
        <p:spPr>
          <a:xfrm flipV="1">
            <a:off x="4571809" y="1553816"/>
            <a:ext cx="1293501" cy="227244"/>
          </a:xfrm>
          <a:prstGeom prst="bentConnector3">
            <a:avLst/>
          </a:prstGeom>
          <a:noFill/>
          <a:ln w="6350" cap="flat" cmpd="sng" algn="ctr">
            <a:solidFill>
              <a:srgbClr val="BC2A22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1" name="Elbow Connector 38"/>
          <p:cNvCxnSpPr/>
          <p:nvPr/>
        </p:nvCxnSpPr>
        <p:spPr>
          <a:xfrm>
            <a:off x="4571809" y="2229988"/>
            <a:ext cx="4442691" cy="196112"/>
          </a:xfrm>
          <a:prstGeom prst="bentConnector3">
            <a:avLst/>
          </a:prstGeom>
          <a:noFill/>
          <a:ln w="6350" cap="flat" cmpd="sng" algn="ctr">
            <a:solidFill>
              <a:srgbClr val="018C51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2" name="Elbow Connector 40"/>
          <p:cNvCxnSpPr>
            <a:endCxn id="37" idx="1"/>
          </p:cNvCxnSpPr>
          <p:nvPr/>
        </p:nvCxnSpPr>
        <p:spPr>
          <a:xfrm>
            <a:off x="4571807" y="2699723"/>
            <a:ext cx="1320628" cy="635000"/>
          </a:xfrm>
          <a:prstGeom prst="bentConnector3">
            <a:avLst>
              <a:gd name="adj1" fmla="val 67173"/>
            </a:avLst>
          </a:prstGeom>
          <a:noFill/>
          <a:ln w="6350" cap="flat" cmpd="sng" algn="ctr">
            <a:solidFill>
              <a:srgbClr val="BC2A22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3" name="Elbow Connector 42"/>
          <p:cNvCxnSpPr>
            <a:endCxn id="38" idx="1"/>
          </p:cNvCxnSpPr>
          <p:nvPr/>
        </p:nvCxnSpPr>
        <p:spPr>
          <a:xfrm>
            <a:off x="4571174" y="3191969"/>
            <a:ext cx="4442691" cy="1093352"/>
          </a:xfrm>
          <a:prstGeom prst="bentConnector3">
            <a:avLst>
              <a:gd name="adj1" fmla="val 13946"/>
            </a:avLst>
          </a:prstGeom>
          <a:noFill/>
          <a:ln w="6350" cap="flat" cmpd="sng" algn="ctr">
            <a:solidFill>
              <a:srgbClr val="018C51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4" name="Elbow Connector 48"/>
          <p:cNvCxnSpPr>
            <a:endCxn id="35" idx="1"/>
          </p:cNvCxnSpPr>
          <p:nvPr/>
        </p:nvCxnSpPr>
        <p:spPr>
          <a:xfrm rot="16200000" flipH="1">
            <a:off x="4443858" y="3756683"/>
            <a:ext cx="1549400" cy="1293501"/>
          </a:xfrm>
          <a:prstGeom prst="bentConnector2">
            <a:avLst/>
          </a:prstGeom>
          <a:noFill/>
          <a:ln w="6350" cap="flat" cmpd="sng" algn="ctr">
            <a:solidFill>
              <a:srgbClr val="BC2A22"/>
            </a:solidFill>
            <a:prstDash val="solid"/>
            <a:miter lim="800000"/>
            <a:tailEnd type="arrow"/>
          </a:ln>
          <a:effectLst/>
        </p:spPr>
      </p:cxnSp>
      <p:sp>
        <p:nvSpPr>
          <p:cNvPr id="12" name="TextBox 76"/>
          <p:cNvSpPr txBox="1"/>
          <p:nvPr/>
        </p:nvSpPr>
        <p:spPr>
          <a:xfrm>
            <a:off x="9697403" y="178498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092565" y="206248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6548438" y="96266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43600" y="124015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6575108" y="282638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70270" y="310388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9697403" y="380111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092565" y="407860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6575743" y="460692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70905" y="488442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12" grpId="0" animBg="1"/>
      <p:bldP spid="13" grpId="0" animBg="1"/>
      <p:bldP spid="3" grpId="0" animBg="1"/>
      <p:bldP spid="4" grpId="0" animBg="1"/>
      <p:bldP spid="2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890770" y="1655445"/>
            <a:ext cx="2410460" cy="3903980"/>
            <a:chOff x="8575675" y="857250"/>
            <a:chExt cx="1631950" cy="2503488"/>
          </a:xfrm>
          <a:solidFill>
            <a:srgbClr val="BC2A22"/>
          </a:solidFill>
        </p:grpSpPr>
        <p:sp>
          <p:nvSpPr>
            <p:cNvPr id="4" name="Freeform 6"/>
            <p:cNvSpPr/>
            <p:nvPr/>
          </p:nvSpPr>
          <p:spPr bwMode="auto">
            <a:xfrm>
              <a:off x="9074150" y="2714625"/>
              <a:ext cx="628650" cy="121523"/>
            </a:xfrm>
            <a:custGeom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" name="Freeform 7"/>
            <p:cNvSpPr/>
            <p:nvPr/>
          </p:nvSpPr>
          <p:spPr bwMode="auto">
            <a:xfrm>
              <a:off x="9074150" y="2853645"/>
              <a:ext cx="628650" cy="121523"/>
            </a:xfrm>
            <a:custGeom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9104313" y="2992665"/>
              <a:ext cx="569913" cy="121523"/>
            </a:xfrm>
            <a:custGeom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9223375" y="3131686"/>
              <a:ext cx="331788" cy="121523"/>
            </a:xfrm>
            <a:custGeom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5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rgbClr val="018C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rgbClr val="018C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rgbClr val="018C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rgbClr val="018C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4145" y="1908810"/>
            <a:ext cx="819150" cy="864870"/>
            <a:chOff x="844731" y="1680754"/>
            <a:chExt cx="653168" cy="653168"/>
          </a:xfrm>
        </p:grpSpPr>
        <p:sp>
          <p:nvSpPr>
            <p:cNvPr id="43" name="椭圆 42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solidFill>
              <a:srgbClr val="BC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52025" y="2034540"/>
            <a:ext cx="819150" cy="864870"/>
            <a:chOff x="7570985" y="1775864"/>
            <a:chExt cx="653168" cy="653168"/>
          </a:xfrm>
        </p:grpSpPr>
        <p:sp>
          <p:nvSpPr>
            <p:cNvPr id="46" name="椭圆 45"/>
            <p:cNvSpPr/>
            <p:nvPr/>
          </p:nvSpPr>
          <p:spPr>
            <a:xfrm>
              <a:off x="7570985" y="1775864"/>
              <a:ext cx="653168" cy="653168"/>
            </a:xfrm>
            <a:prstGeom prst="ellipse">
              <a:avLst/>
            </a:prstGeom>
            <a:solidFill>
              <a:srgbClr val="018C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14145" y="4189095"/>
            <a:ext cx="819150" cy="864870"/>
            <a:chOff x="844731" y="3402918"/>
            <a:chExt cx="653168" cy="653168"/>
          </a:xfrm>
        </p:grpSpPr>
        <p:sp>
          <p:nvSpPr>
            <p:cNvPr id="49" name="椭圆 48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rgbClr val="018C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851390" y="4309109"/>
            <a:ext cx="819150" cy="864870"/>
            <a:chOff x="7570479" y="3493771"/>
            <a:chExt cx="653168" cy="653168"/>
          </a:xfrm>
        </p:grpSpPr>
        <p:sp>
          <p:nvSpPr>
            <p:cNvPr id="52" name="椭圆 51"/>
            <p:cNvSpPr/>
            <p:nvPr/>
          </p:nvSpPr>
          <p:spPr>
            <a:xfrm>
              <a:off x="7570479" y="3493771"/>
              <a:ext cx="653168" cy="653168"/>
            </a:xfrm>
            <a:prstGeom prst="ellipse">
              <a:avLst/>
            </a:prstGeom>
            <a:solidFill>
              <a:srgbClr val="BC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90" name="TextBox 76"/>
          <p:cNvSpPr txBox="1"/>
          <p:nvPr/>
        </p:nvSpPr>
        <p:spPr>
          <a:xfrm>
            <a:off x="2262505" y="1807845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2262505" y="2145030"/>
            <a:ext cx="23945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2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5" name="TextBox 76"/>
          <p:cNvSpPr txBox="1"/>
          <p:nvPr/>
        </p:nvSpPr>
        <p:spPr>
          <a:xfrm>
            <a:off x="2263140" y="4119245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263140" y="4456430"/>
            <a:ext cx="23945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2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7" name="TextBox 76"/>
          <p:cNvSpPr txBox="1"/>
          <p:nvPr/>
        </p:nvSpPr>
        <p:spPr>
          <a:xfrm>
            <a:off x="8602345" y="4119245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379335" y="4456430"/>
            <a:ext cx="23945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2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8602345" y="1865630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379335" y="2202815"/>
            <a:ext cx="23945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2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3" name="矩形 2"/>
          <p:cNvSpPr/>
          <p:nvPr/>
        </p:nvSpPr>
        <p:spPr>
          <a:xfrm>
            <a:off x="1685290" y="1514475"/>
            <a:ext cx="1888490" cy="51943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1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060819" y="2034001"/>
            <a:ext cx="7198925" cy="0"/>
          </a:xfrm>
          <a:prstGeom prst="line">
            <a:avLst/>
          </a:prstGeom>
          <a:ln>
            <a:solidFill>
              <a:srgbClr val="BC2A22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685290" y="2216785"/>
            <a:ext cx="1888490" cy="51943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2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85290" y="2918460"/>
            <a:ext cx="1888490" cy="51943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3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85290" y="3620135"/>
            <a:ext cx="1888490" cy="51943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4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85290" y="4322445"/>
            <a:ext cx="1888490" cy="51943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5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060819" y="2793202"/>
            <a:ext cx="7198925" cy="0"/>
          </a:xfrm>
          <a:prstGeom prst="line">
            <a:avLst/>
          </a:prstGeom>
          <a:ln>
            <a:solidFill>
              <a:srgbClr val="018C5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060819" y="3514306"/>
            <a:ext cx="7198925" cy="0"/>
          </a:xfrm>
          <a:prstGeom prst="line">
            <a:avLst/>
          </a:prstGeom>
          <a:ln>
            <a:solidFill>
              <a:srgbClr val="BC2A22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060820" y="4235407"/>
            <a:ext cx="7198753" cy="0"/>
          </a:xfrm>
          <a:prstGeom prst="line">
            <a:avLst/>
          </a:prstGeom>
          <a:ln>
            <a:solidFill>
              <a:srgbClr val="018C5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685290" y="5024120"/>
            <a:ext cx="1888490" cy="51943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6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060820" y="4956507"/>
            <a:ext cx="7198753" cy="0"/>
          </a:xfrm>
          <a:prstGeom prst="line">
            <a:avLst/>
          </a:prstGeom>
          <a:ln>
            <a:solidFill>
              <a:srgbClr val="BC2A22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060825" y="5536565"/>
            <a:ext cx="7155180" cy="6985"/>
          </a:xfrm>
          <a:prstGeom prst="line">
            <a:avLst/>
          </a:prstGeom>
          <a:ln>
            <a:solidFill>
              <a:srgbClr val="018C5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060825" y="1663065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60825" y="2422525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060825" y="3143250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60825" y="3850640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060825" y="4585970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060825" y="5172710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9" grpId="0" animBg="1"/>
      <p:bldP spid="28" grpId="0" animBg="1"/>
      <p:bldP spid="29" grpId="0" animBg="1"/>
      <p:bldP spid="33" grpId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 flipH="1">
            <a:off x="3590290" y="1915160"/>
            <a:ext cx="3526790" cy="2406650"/>
          </a:xfrm>
          <a:custGeom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3747135" y="2054860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2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4986020" y="2524760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</a:p>
        </p:txBody>
      </p:sp>
      <p:sp>
        <p:nvSpPr>
          <p:cNvPr id="34" name="TextBox 11"/>
          <p:cNvSpPr txBox="1"/>
          <p:nvPr/>
        </p:nvSpPr>
        <p:spPr>
          <a:xfrm flipH="1">
            <a:off x="7287895" y="327914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5" name="TextBox 11"/>
          <p:cNvSpPr txBox="1"/>
          <p:nvPr/>
        </p:nvSpPr>
        <p:spPr>
          <a:xfrm flipH="1">
            <a:off x="5528310" y="32435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6" name="TextBox 11"/>
          <p:cNvSpPr txBox="1"/>
          <p:nvPr/>
        </p:nvSpPr>
        <p:spPr>
          <a:xfrm flipH="1">
            <a:off x="5528310" y="36118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9" name="TextBox 11"/>
          <p:cNvSpPr txBox="1"/>
          <p:nvPr/>
        </p:nvSpPr>
        <p:spPr>
          <a:xfrm flipH="1">
            <a:off x="7287895" y="360299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0" p14:dur="200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  <p:bldP spid="4" grpId="0"/>
      <p:bldP spid="34" grpId="0"/>
      <p:bldP spid="35" grpId="0"/>
      <p:bldP spid="36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73518" y="2024148"/>
            <a:ext cx="533616" cy="1364454"/>
            <a:chOff x="1393826" y="1869282"/>
            <a:chExt cx="601662" cy="1538288"/>
          </a:xfrm>
          <a:solidFill>
            <a:srgbClr val="018C51"/>
          </a:solidFill>
          <a:effectLst/>
        </p:grpSpPr>
        <p:sp>
          <p:nvSpPr>
            <p:cNvPr id="3" name="Freeform 6"/>
            <p:cNvSpPr/>
            <p:nvPr/>
          </p:nvSpPr>
          <p:spPr bwMode="auto">
            <a:xfrm>
              <a:off x="1393826" y="2129632"/>
              <a:ext cx="601662" cy="1277938"/>
            </a:xfrm>
            <a:custGeom>
              <a:gdLst>
                <a:gd name="T0" fmla="*/ 39 w 51"/>
                <a:gd name="T1" fmla="*/ 0 h 108"/>
                <a:gd name="T2" fmla="*/ 13 w 51"/>
                <a:gd name="T3" fmla="*/ 0 h 108"/>
                <a:gd name="T4" fmla="*/ 0 w 51"/>
                <a:gd name="T5" fmla="*/ 11 h 108"/>
                <a:gd name="T6" fmla="*/ 0 w 51"/>
                <a:gd name="T7" fmla="*/ 11 h 108"/>
                <a:gd name="T8" fmla="*/ 0 w 51"/>
                <a:gd name="T9" fmla="*/ 13 h 108"/>
                <a:gd name="T10" fmla="*/ 0 w 51"/>
                <a:gd name="T11" fmla="*/ 49 h 108"/>
                <a:gd name="T12" fmla="*/ 4 w 51"/>
                <a:gd name="T13" fmla="*/ 53 h 108"/>
                <a:gd name="T14" fmla="*/ 8 w 51"/>
                <a:gd name="T15" fmla="*/ 49 h 108"/>
                <a:gd name="T16" fmla="*/ 8 w 51"/>
                <a:gd name="T17" fmla="*/ 18 h 108"/>
                <a:gd name="T18" fmla="*/ 12 w 51"/>
                <a:gd name="T19" fmla="*/ 18 h 108"/>
                <a:gd name="T20" fmla="*/ 12 w 51"/>
                <a:gd name="T21" fmla="*/ 48 h 108"/>
                <a:gd name="T22" fmla="*/ 12 w 51"/>
                <a:gd name="T23" fmla="*/ 49 h 108"/>
                <a:gd name="T24" fmla="*/ 12 w 51"/>
                <a:gd name="T25" fmla="*/ 102 h 108"/>
                <a:gd name="T26" fmla="*/ 18 w 51"/>
                <a:gd name="T27" fmla="*/ 108 h 108"/>
                <a:gd name="T28" fmla="*/ 24 w 51"/>
                <a:gd name="T29" fmla="*/ 102 h 108"/>
                <a:gd name="T30" fmla="*/ 24 w 51"/>
                <a:gd name="T31" fmla="*/ 55 h 108"/>
                <a:gd name="T32" fmla="*/ 27 w 51"/>
                <a:gd name="T33" fmla="*/ 55 h 108"/>
                <a:gd name="T34" fmla="*/ 27 w 51"/>
                <a:gd name="T35" fmla="*/ 102 h 108"/>
                <a:gd name="T36" fmla="*/ 33 w 51"/>
                <a:gd name="T37" fmla="*/ 108 h 108"/>
                <a:gd name="T38" fmla="*/ 39 w 51"/>
                <a:gd name="T39" fmla="*/ 102 h 108"/>
                <a:gd name="T40" fmla="*/ 39 w 51"/>
                <a:gd name="T41" fmla="*/ 48 h 108"/>
                <a:gd name="T42" fmla="*/ 39 w 51"/>
                <a:gd name="T43" fmla="*/ 47 h 108"/>
                <a:gd name="T44" fmla="*/ 39 w 51"/>
                <a:gd name="T45" fmla="*/ 18 h 108"/>
                <a:gd name="T46" fmla="*/ 42 w 51"/>
                <a:gd name="T47" fmla="*/ 18 h 108"/>
                <a:gd name="T48" fmla="*/ 42 w 51"/>
                <a:gd name="T49" fmla="*/ 49 h 108"/>
                <a:gd name="T50" fmla="*/ 46 w 51"/>
                <a:gd name="T51" fmla="*/ 53 h 108"/>
                <a:gd name="T52" fmla="*/ 51 w 51"/>
                <a:gd name="T53" fmla="*/ 49 h 108"/>
                <a:gd name="T54" fmla="*/ 51 w 51"/>
                <a:gd name="T55" fmla="*/ 13 h 108"/>
                <a:gd name="T56" fmla="*/ 51 w 51"/>
                <a:gd name="T57" fmla="*/ 11 h 108"/>
                <a:gd name="T58" fmla="*/ 51 w 51"/>
                <a:gd name="T59" fmla="*/ 10 h 108"/>
                <a:gd name="T60" fmla="*/ 39 w 51"/>
                <a:gd name="T61" fmla="*/ 0 h 1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108">
                  <a:moveTo>
                    <a:pt x="3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3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3"/>
                    <a:pt x="4" y="53"/>
                  </a:cubicBezTo>
                  <a:cubicBezTo>
                    <a:pt x="6" y="53"/>
                    <a:pt x="8" y="51"/>
                    <a:pt x="8" y="4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21" y="108"/>
                    <a:pt x="24" y="105"/>
                    <a:pt x="24" y="10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5"/>
                    <a:pt x="29" y="108"/>
                    <a:pt x="33" y="108"/>
                  </a:cubicBezTo>
                  <a:cubicBezTo>
                    <a:pt x="36" y="108"/>
                    <a:pt x="39" y="105"/>
                    <a:pt x="39" y="10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1"/>
                    <a:pt x="44" y="53"/>
                    <a:pt x="46" y="53"/>
                  </a:cubicBezTo>
                  <a:cubicBezTo>
                    <a:pt x="49" y="53"/>
                    <a:pt x="51" y="51"/>
                    <a:pt x="51" y="49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7"/>
                    <a:pt x="47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" name="Oval 7"/>
            <p:cNvSpPr>
              <a:spLocks noChangeArrowheads="1"/>
            </p:cNvSpPr>
            <p:nvPr/>
          </p:nvSpPr>
          <p:spPr bwMode="auto">
            <a:xfrm>
              <a:off x="1570038" y="1869282"/>
              <a:ext cx="249237" cy="236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40980" name="TextBox 16"/>
          <p:cNvSpPr txBox="1">
            <a:spLocks noChangeArrowheads="1"/>
          </p:cNvSpPr>
          <p:nvPr/>
        </p:nvSpPr>
        <p:spPr bwMode="auto">
          <a:xfrm>
            <a:off x="2157095" y="1821815"/>
            <a:ext cx="188531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1218565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58%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561830" y="2024148"/>
            <a:ext cx="533616" cy="1364454"/>
            <a:chOff x="1393826" y="1869282"/>
            <a:chExt cx="601662" cy="1538288"/>
          </a:xfrm>
          <a:solidFill>
            <a:srgbClr val="BC2A22"/>
          </a:solidFill>
          <a:effectLst/>
        </p:grpSpPr>
        <p:sp>
          <p:nvSpPr>
            <p:cNvPr id="32" name="Freeform 6"/>
            <p:cNvSpPr/>
            <p:nvPr/>
          </p:nvSpPr>
          <p:spPr bwMode="auto">
            <a:xfrm>
              <a:off x="1393826" y="2129632"/>
              <a:ext cx="601662" cy="1277938"/>
            </a:xfrm>
            <a:custGeom>
              <a:gdLst>
                <a:gd name="T0" fmla="*/ 39 w 51"/>
                <a:gd name="T1" fmla="*/ 0 h 108"/>
                <a:gd name="T2" fmla="*/ 13 w 51"/>
                <a:gd name="T3" fmla="*/ 0 h 108"/>
                <a:gd name="T4" fmla="*/ 0 w 51"/>
                <a:gd name="T5" fmla="*/ 11 h 108"/>
                <a:gd name="T6" fmla="*/ 0 w 51"/>
                <a:gd name="T7" fmla="*/ 11 h 108"/>
                <a:gd name="T8" fmla="*/ 0 w 51"/>
                <a:gd name="T9" fmla="*/ 13 h 108"/>
                <a:gd name="T10" fmla="*/ 0 w 51"/>
                <a:gd name="T11" fmla="*/ 49 h 108"/>
                <a:gd name="T12" fmla="*/ 4 w 51"/>
                <a:gd name="T13" fmla="*/ 53 h 108"/>
                <a:gd name="T14" fmla="*/ 8 w 51"/>
                <a:gd name="T15" fmla="*/ 49 h 108"/>
                <a:gd name="T16" fmla="*/ 8 w 51"/>
                <a:gd name="T17" fmla="*/ 18 h 108"/>
                <a:gd name="T18" fmla="*/ 12 w 51"/>
                <a:gd name="T19" fmla="*/ 18 h 108"/>
                <a:gd name="T20" fmla="*/ 12 w 51"/>
                <a:gd name="T21" fmla="*/ 48 h 108"/>
                <a:gd name="T22" fmla="*/ 12 w 51"/>
                <a:gd name="T23" fmla="*/ 49 h 108"/>
                <a:gd name="T24" fmla="*/ 12 w 51"/>
                <a:gd name="T25" fmla="*/ 102 h 108"/>
                <a:gd name="T26" fmla="*/ 18 w 51"/>
                <a:gd name="T27" fmla="*/ 108 h 108"/>
                <a:gd name="T28" fmla="*/ 24 w 51"/>
                <a:gd name="T29" fmla="*/ 102 h 108"/>
                <a:gd name="T30" fmla="*/ 24 w 51"/>
                <a:gd name="T31" fmla="*/ 55 h 108"/>
                <a:gd name="T32" fmla="*/ 27 w 51"/>
                <a:gd name="T33" fmla="*/ 55 h 108"/>
                <a:gd name="T34" fmla="*/ 27 w 51"/>
                <a:gd name="T35" fmla="*/ 102 h 108"/>
                <a:gd name="T36" fmla="*/ 33 w 51"/>
                <a:gd name="T37" fmla="*/ 108 h 108"/>
                <a:gd name="T38" fmla="*/ 39 w 51"/>
                <a:gd name="T39" fmla="*/ 102 h 108"/>
                <a:gd name="T40" fmla="*/ 39 w 51"/>
                <a:gd name="T41" fmla="*/ 48 h 108"/>
                <a:gd name="T42" fmla="*/ 39 w 51"/>
                <a:gd name="T43" fmla="*/ 47 h 108"/>
                <a:gd name="T44" fmla="*/ 39 w 51"/>
                <a:gd name="T45" fmla="*/ 18 h 108"/>
                <a:gd name="T46" fmla="*/ 42 w 51"/>
                <a:gd name="T47" fmla="*/ 18 h 108"/>
                <a:gd name="T48" fmla="*/ 42 w 51"/>
                <a:gd name="T49" fmla="*/ 49 h 108"/>
                <a:gd name="T50" fmla="*/ 46 w 51"/>
                <a:gd name="T51" fmla="*/ 53 h 108"/>
                <a:gd name="T52" fmla="*/ 51 w 51"/>
                <a:gd name="T53" fmla="*/ 49 h 108"/>
                <a:gd name="T54" fmla="*/ 51 w 51"/>
                <a:gd name="T55" fmla="*/ 13 h 108"/>
                <a:gd name="T56" fmla="*/ 51 w 51"/>
                <a:gd name="T57" fmla="*/ 11 h 108"/>
                <a:gd name="T58" fmla="*/ 51 w 51"/>
                <a:gd name="T59" fmla="*/ 10 h 108"/>
                <a:gd name="T60" fmla="*/ 39 w 51"/>
                <a:gd name="T61" fmla="*/ 0 h 1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108">
                  <a:moveTo>
                    <a:pt x="3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3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3"/>
                    <a:pt x="4" y="53"/>
                  </a:cubicBezTo>
                  <a:cubicBezTo>
                    <a:pt x="6" y="53"/>
                    <a:pt x="8" y="51"/>
                    <a:pt x="8" y="4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21" y="108"/>
                    <a:pt x="24" y="105"/>
                    <a:pt x="24" y="10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5"/>
                    <a:pt x="29" y="108"/>
                    <a:pt x="33" y="108"/>
                  </a:cubicBezTo>
                  <a:cubicBezTo>
                    <a:pt x="36" y="108"/>
                    <a:pt x="39" y="105"/>
                    <a:pt x="39" y="10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1"/>
                    <a:pt x="44" y="53"/>
                    <a:pt x="46" y="53"/>
                  </a:cubicBezTo>
                  <a:cubicBezTo>
                    <a:pt x="49" y="53"/>
                    <a:pt x="51" y="51"/>
                    <a:pt x="51" y="49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7"/>
                    <a:pt x="47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1570038" y="1869282"/>
              <a:ext cx="249237" cy="236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7145020" y="1821815"/>
            <a:ext cx="188531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1218565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58%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573518" y="3809819"/>
            <a:ext cx="533616" cy="1364454"/>
            <a:chOff x="1393826" y="1869282"/>
            <a:chExt cx="601662" cy="1538288"/>
          </a:xfrm>
          <a:solidFill>
            <a:srgbClr val="BC2A22"/>
          </a:solidFill>
          <a:effectLst/>
        </p:grpSpPr>
        <p:sp>
          <p:nvSpPr>
            <p:cNvPr id="44" name="Freeform 6"/>
            <p:cNvSpPr/>
            <p:nvPr/>
          </p:nvSpPr>
          <p:spPr bwMode="auto">
            <a:xfrm>
              <a:off x="1393826" y="2129632"/>
              <a:ext cx="601662" cy="1277938"/>
            </a:xfrm>
            <a:custGeom>
              <a:gdLst>
                <a:gd name="T0" fmla="*/ 39 w 51"/>
                <a:gd name="T1" fmla="*/ 0 h 108"/>
                <a:gd name="T2" fmla="*/ 13 w 51"/>
                <a:gd name="T3" fmla="*/ 0 h 108"/>
                <a:gd name="T4" fmla="*/ 0 w 51"/>
                <a:gd name="T5" fmla="*/ 11 h 108"/>
                <a:gd name="T6" fmla="*/ 0 w 51"/>
                <a:gd name="T7" fmla="*/ 11 h 108"/>
                <a:gd name="T8" fmla="*/ 0 w 51"/>
                <a:gd name="T9" fmla="*/ 13 h 108"/>
                <a:gd name="T10" fmla="*/ 0 w 51"/>
                <a:gd name="T11" fmla="*/ 49 h 108"/>
                <a:gd name="T12" fmla="*/ 4 w 51"/>
                <a:gd name="T13" fmla="*/ 53 h 108"/>
                <a:gd name="T14" fmla="*/ 8 w 51"/>
                <a:gd name="T15" fmla="*/ 49 h 108"/>
                <a:gd name="T16" fmla="*/ 8 w 51"/>
                <a:gd name="T17" fmla="*/ 18 h 108"/>
                <a:gd name="T18" fmla="*/ 12 w 51"/>
                <a:gd name="T19" fmla="*/ 18 h 108"/>
                <a:gd name="T20" fmla="*/ 12 w 51"/>
                <a:gd name="T21" fmla="*/ 48 h 108"/>
                <a:gd name="T22" fmla="*/ 12 w 51"/>
                <a:gd name="T23" fmla="*/ 49 h 108"/>
                <a:gd name="T24" fmla="*/ 12 w 51"/>
                <a:gd name="T25" fmla="*/ 102 h 108"/>
                <a:gd name="T26" fmla="*/ 18 w 51"/>
                <a:gd name="T27" fmla="*/ 108 h 108"/>
                <a:gd name="T28" fmla="*/ 24 w 51"/>
                <a:gd name="T29" fmla="*/ 102 h 108"/>
                <a:gd name="T30" fmla="*/ 24 w 51"/>
                <a:gd name="T31" fmla="*/ 55 h 108"/>
                <a:gd name="T32" fmla="*/ 27 w 51"/>
                <a:gd name="T33" fmla="*/ 55 h 108"/>
                <a:gd name="T34" fmla="*/ 27 w 51"/>
                <a:gd name="T35" fmla="*/ 102 h 108"/>
                <a:gd name="T36" fmla="*/ 33 w 51"/>
                <a:gd name="T37" fmla="*/ 108 h 108"/>
                <a:gd name="T38" fmla="*/ 39 w 51"/>
                <a:gd name="T39" fmla="*/ 102 h 108"/>
                <a:gd name="T40" fmla="*/ 39 w 51"/>
                <a:gd name="T41" fmla="*/ 48 h 108"/>
                <a:gd name="T42" fmla="*/ 39 w 51"/>
                <a:gd name="T43" fmla="*/ 47 h 108"/>
                <a:gd name="T44" fmla="*/ 39 w 51"/>
                <a:gd name="T45" fmla="*/ 18 h 108"/>
                <a:gd name="T46" fmla="*/ 42 w 51"/>
                <a:gd name="T47" fmla="*/ 18 h 108"/>
                <a:gd name="T48" fmla="*/ 42 w 51"/>
                <a:gd name="T49" fmla="*/ 49 h 108"/>
                <a:gd name="T50" fmla="*/ 46 w 51"/>
                <a:gd name="T51" fmla="*/ 53 h 108"/>
                <a:gd name="T52" fmla="*/ 51 w 51"/>
                <a:gd name="T53" fmla="*/ 49 h 108"/>
                <a:gd name="T54" fmla="*/ 51 w 51"/>
                <a:gd name="T55" fmla="*/ 13 h 108"/>
                <a:gd name="T56" fmla="*/ 51 w 51"/>
                <a:gd name="T57" fmla="*/ 11 h 108"/>
                <a:gd name="T58" fmla="*/ 51 w 51"/>
                <a:gd name="T59" fmla="*/ 10 h 108"/>
                <a:gd name="T60" fmla="*/ 39 w 51"/>
                <a:gd name="T61" fmla="*/ 0 h 1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108">
                  <a:moveTo>
                    <a:pt x="3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3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3"/>
                    <a:pt x="4" y="53"/>
                  </a:cubicBezTo>
                  <a:cubicBezTo>
                    <a:pt x="6" y="53"/>
                    <a:pt x="8" y="51"/>
                    <a:pt x="8" y="4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21" y="108"/>
                    <a:pt x="24" y="105"/>
                    <a:pt x="24" y="10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5"/>
                    <a:pt x="29" y="108"/>
                    <a:pt x="33" y="108"/>
                  </a:cubicBezTo>
                  <a:cubicBezTo>
                    <a:pt x="36" y="108"/>
                    <a:pt x="39" y="105"/>
                    <a:pt x="39" y="10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1"/>
                    <a:pt x="44" y="53"/>
                    <a:pt x="46" y="53"/>
                  </a:cubicBezTo>
                  <a:cubicBezTo>
                    <a:pt x="49" y="53"/>
                    <a:pt x="51" y="51"/>
                    <a:pt x="51" y="49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7"/>
                    <a:pt x="47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1570038" y="1869282"/>
              <a:ext cx="249237" cy="236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42" name="TextBox 16"/>
          <p:cNvSpPr txBox="1">
            <a:spLocks noChangeArrowheads="1"/>
          </p:cNvSpPr>
          <p:nvPr/>
        </p:nvSpPr>
        <p:spPr bwMode="auto">
          <a:xfrm>
            <a:off x="2157095" y="3608070"/>
            <a:ext cx="188531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1218565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58%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6561830" y="3809819"/>
            <a:ext cx="533616" cy="1364454"/>
            <a:chOff x="1393826" y="1869282"/>
            <a:chExt cx="601662" cy="1538288"/>
          </a:xfrm>
          <a:solidFill>
            <a:srgbClr val="018C51"/>
          </a:solidFill>
          <a:effectLst/>
        </p:grpSpPr>
        <p:sp>
          <p:nvSpPr>
            <p:cNvPr id="50" name="Freeform 6"/>
            <p:cNvSpPr/>
            <p:nvPr/>
          </p:nvSpPr>
          <p:spPr bwMode="auto">
            <a:xfrm>
              <a:off x="1393826" y="2129632"/>
              <a:ext cx="601662" cy="1277938"/>
            </a:xfrm>
            <a:custGeom>
              <a:gdLst>
                <a:gd name="T0" fmla="*/ 39 w 51"/>
                <a:gd name="T1" fmla="*/ 0 h 108"/>
                <a:gd name="T2" fmla="*/ 13 w 51"/>
                <a:gd name="T3" fmla="*/ 0 h 108"/>
                <a:gd name="T4" fmla="*/ 0 w 51"/>
                <a:gd name="T5" fmla="*/ 11 h 108"/>
                <a:gd name="T6" fmla="*/ 0 w 51"/>
                <a:gd name="T7" fmla="*/ 11 h 108"/>
                <a:gd name="T8" fmla="*/ 0 w 51"/>
                <a:gd name="T9" fmla="*/ 13 h 108"/>
                <a:gd name="T10" fmla="*/ 0 w 51"/>
                <a:gd name="T11" fmla="*/ 49 h 108"/>
                <a:gd name="T12" fmla="*/ 4 w 51"/>
                <a:gd name="T13" fmla="*/ 53 h 108"/>
                <a:gd name="T14" fmla="*/ 8 w 51"/>
                <a:gd name="T15" fmla="*/ 49 h 108"/>
                <a:gd name="T16" fmla="*/ 8 w 51"/>
                <a:gd name="T17" fmla="*/ 18 h 108"/>
                <a:gd name="T18" fmla="*/ 12 w 51"/>
                <a:gd name="T19" fmla="*/ 18 h 108"/>
                <a:gd name="T20" fmla="*/ 12 w 51"/>
                <a:gd name="T21" fmla="*/ 48 h 108"/>
                <a:gd name="T22" fmla="*/ 12 w 51"/>
                <a:gd name="T23" fmla="*/ 49 h 108"/>
                <a:gd name="T24" fmla="*/ 12 w 51"/>
                <a:gd name="T25" fmla="*/ 102 h 108"/>
                <a:gd name="T26" fmla="*/ 18 w 51"/>
                <a:gd name="T27" fmla="*/ 108 h 108"/>
                <a:gd name="T28" fmla="*/ 24 w 51"/>
                <a:gd name="T29" fmla="*/ 102 h 108"/>
                <a:gd name="T30" fmla="*/ 24 w 51"/>
                <a:gd name="T31" fmla="*/ 55 h 108"/>
                <a:gd name="T32" fmla="*/ 27 w 51"/>
                <a:gd name="T33" fmla="*/ 55 h 108"/>
                <a:gd name="T34" fmla="*/ 27 w 51"/>
                <a:gd name="T35" fmla="*/ 102 h 108"/>
                <a:gd name="T36" fmla="*/ 33 w 51"/>
                <a:gd name="T37" fmla="*/ 108 h 108"/>
                <a:gd name="T38" fmla="*/ 39 w 51"/>
                <a:gd name="T39" fmla="*/ 102 h 108"/>
                <a:gd name="T40" fmla="*/ 39 w 51"/>
                <a:gd name="T41" fmla="*/ 48 h 108"/>
                <a:gd name="T42" fmla="*/ 39 w 51"/>
                <a:gd name="T43" fmla="*/ 47 h 108"/>
                <a:gd name="T44" fmla="*/ 39 w 51"/>
                <a:gd name="T45" fmla="*/ 18 h 108"/>
                <a:gd name="T46" fmla="*/ 42 w 51"/>
                <a:gd name="T47" fmla="*/ 18 h 108"/>
                <a:gd name="T48" fmla="*/ 42 w 51"/>
                <a:gd name="T49" fmla="*/ 49 h 108"/>
                <a:gd name="T50" fmla="*/ 46 w 51"/>
                <a:gd name="T51" fmla="*/ 53 h 108"/>
                <a:gd name="T52" fmla="*/ 51 w 51"/>
                <a:gd name="T53" fmla="*/ 49 h 108"/>
                <a:gd name="T54" fmla="*/ 51 w 51"/>
                <a:gd name="T55" fmla="*/ 13 h 108"/>
                <a:gd name="T56" fmla="*/ 51 w 51"/>
                <a:gd name="T57" fmla="*/ 11 h 108"/>
                <a:gd name="T58" fmla="*/ 51 w 51"/>
                <a:gd name="T59" fmla="*/ 10 h 108"/>
                <a:gd name="T60" fmla="*/ 39 w 51"/>
                <a:gd name="T61" fmla="*/ 0 h 1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108">
                  <a:moveTo>
                    <a:pt x="3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3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3"/>
                    <a:pt x="4" y="53"/>
                  </a:cubicBezTo>
                  <a:cubicBezTo>
                    <a:pt x="6" y="53"/>
                    <a:pt x="8" y="51"/>
                    <a:pt x="8" y="4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21" y="108"/>
                    <a:pt x="24" y="105"/>
                    <a:pt x="24" y="10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5"/>
                    <a:pt x="29" y="108"/>
                    <a:pt x="33" y="108"/>
                  </a:cubicBezTo>
                  <a:cubicBezTo>
                    <a:pt x="36" y="108"/>
                    <a:pt x="39" y="105"/>
                    <a:pt x="39" y="10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1"/>
                    <a:pt x="44" y="53"/>
                    <a:pt x="46" y="53"/>
                  </a:cubicBezTo>
                  <a:cubicBezTo>
                    <a:pt x="49" y="53"/>
                    <a:pt x="51" y="51"/>
                    <a:pt x="51" y="49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7"/>
                    <a:pt x="47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1" name="Oval 7"/>
            <p:cNvSpPr>
              <a:spLocks noChangeArrowheads="1"/>
            </p:cNvSpPr>
            <p:nvPr/>
          </p:nvSpPr>
          <p:spPr bwMode="auto">
            <a:xfrm>
              <a:off x="1570038" y="1869282"/>
              <a:ext cx="249237" cy="236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48" name="TextBox 16"/>
          <p:cNvSpPr txBox="1">
            <a:spLocks noChangeArrowheads="1"/>
          </p:cNvSpPr>
          <p:nvPr/>
        </p:nvSpPr>
        <p:spPr bwMode="auto">
          <a:xfrm>
            <a:off x="7145020" y="3608070"/>
            <a:ext cx="188531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1218565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58%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10435" y="2678430"/>
            <a:ext cx="357505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210401" y="2338462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30110" y="2678430"/>
            <a:ext cx="357505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7230076" y="2338462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230110" y="4435475"/>
            <a:ext cx="357505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7230076" y="409550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57095" y="4435475"/>
            <a:ext cx="357505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</a:t>
            </a:r>
            <a:endParaRPr lang="zh-CN" altLang="zh-CN" sz="14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2157061" y="409550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30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0" grpId="0"/>
      <p:bldP spid="30" grpId="0"/>
      <p:bldP spid="42" grpId="0"/>
      <p:bldP spid="48" grpId="0"/>
      <p:bldP spid="11" grpId="0"/>
      <p:bldP spid="24" grpId="0" animBg="1"/>
      <p:bldP spid="12" grpId="0"/>
      <p:bldP spid="13" grpId="0" animBg="1"/>
      <p:bldP spid="14" grpId="0"/>
      <p:bldP spid="15" grpId="0" animBg="1"/>
      <p:bldP spid="16" grpId="0"/>
      <p:bldP spid="17" grpId="0" animBg="1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MH" val="20161022204503"/>
  <p:tag name="MH_LIBRARY" val="GRAPHIC"/>
  <p:tag name="MH_ORDER" val="Freeform 4"/>
</p:tagLst>
</file>

<file path=ppt/tags/tag11.xml><?xml version="1.0" encoding="utf-8"?>
<p:tagLst xmlns:p="http://schemas.openxmlformats.org/presentationml/2006/main">
  <p:tag name="MH" val="20161022204503"/>
  <p:tag name="MH_LIBRARY" val="GRAPHIC"/>
  <p:tag name="MH_ORDER" val="TextBox 6"/>
</p:tagLst>
</file>

<file path=ppt/tags/tag12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2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PA" val="v4.1.3"/>
</p:tagLst>
</file>

<file path=ppt/tags/tag4.xml><?xml version="1.0" encoding="utf-8"?>
<p:tagLst xmlns:p="http://schemas.openxmlformats.org/presentationml/2006/main">
  <p:tag name="MH" val="20161022204503"/>
  <p:tag name="MH_LIBRARY" val="GRAPHIC"/>
  <p:tag name="MH_ORDER" val="Freeform 4"/>
</p:tagLst>
</file>

<file path=ppt/tags/tag5.xml><?xml version="1.0" encoding="utf-8"?>
<p:tagLst xmlns:p="http://schemas.openxmlformats.org/presentationml/2006/main">
  <p:tag name="MH" val="20161022204503"/>
  <p:tag name="MH_LIBRARY" val="GRAPHIC"/>
  <p:tag name="MH_ORDER" val="TextBox 6"/>
</p:tagLst>
</file>

<file path=ppt/tags/tag6.xml><?xml version="1.0" encoding="utf-8"?>
<p:tagLst xmlns:p="http://schemas.openxmlformats.org/presentationml/2006/main">
  <p:tag name="MH" val="20161022204503"/>
  <p:tag name="MH_LIBRARY" val="GRAPHIC"/>
  <p:tag name="MH_ORDER" val="Freeform 4"/>
</p:tagLst>
</file>

<file path=ppt/tags/tag7.xml><?xml version="1.0" encoding="utf-8"?>
<p:tagLst xmlns:p="http://schemas.openxmlformats.org/presentationml/2006/main">
  <p:tag name="MH" val="20161022204503"/>
  <p:tag name="MH_LIBRARY" val="GRAPHIC"/>
  <p:tag name="MH_ORDER" val="TextBox 6"/>
</p:tagLst>
</file>

<file path=ppt/tags/tag8.xml><?xml version="1.0" encoding="utf-8"?>
<p:tagLst xmlns:p="http://schemas.openxmlformats.org/presentationml/2006/main">
  <p:tag name="MH" val="20161022204503"/>
  <p:tag name="MH_LIBRARY" val="GRAPHIC"/>
  <p:tag name="MH_ORDER" val="Freeform 4"/>
</p:tagLst>
</file>

<file path=ppt/tags/tag9.xml><?xml version="1.0" encoding="utf-8"?>
<p:tagLst xmlns:p="http://schemas.openxmlformats.org/presentationml/2006/main">
  <p:tag name="MH" val="20161022204503"/>
  <p:tag name="MH_LIBRARY" val="GRAPHIC"/>
  <p:tag name="MH_ORDER" val="TextBox 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281</Paragraphs>
  <Slides>24</Slides>
  <Notes>0</Notes>
  <TotalTime>1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2">
      <vt:lpstr>Arial</vt:lpstr>
      <vt:lpstr>Calibri Light</vt:lpstr>
      <vt:lpstr>宋体</vt:lpstr>
      <vt:lpstr>Calibri</vt:lpstr>
      <vt:lpstr>楷体</vt:lpstr>
      <vt:lpstr>微软雅黑</vt:lpstr>
      <vt:lpstr>Sosa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..</dc:creator>
  <cp:lastModifiedBy>admin</cp:lastModifiedBy>
  <cp:revision>9</cp:revision>
  <dcterms:created xsi:type="dcterms:W3CDTF">2017-11-29T03:26:00Z</dcterms:created>
  <dcterms:modified xsi:type="dcterms:W3CDTF">2023-10-15T17:42:17Z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2052-10.1.0.6929</vt:lpwstr>
  </property>
</Properties>
</file>