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heme/themeOverride3.xml" ContentType="application/vnd.openxmlformats-officedocument.themeOverride+xml"/>
  <Override PartName="/ppt/tags/tag2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84" r:id="rId3"/>
    <p:sldId id="258" r:id="rId4"/>
    <p:sldId id="373" r:id="rId5"/>
    <p:sldId id="360" r:id="rId6"/>
    <p:sldId id="336" r:id="rId7"/>
    <p:sldId id="376" r:id="rId8"/>
    <p:sldId id="285" r:id="rId9"/>
    <p:sldId id="330" r:id="rId10"/>
    <p:sldId id="331" r:id="rId11"/>
    <p:sldId id="314" r:id="rId12"/>
    <p:sldId id="377" r:id="rId13"/>
    <p:sldId id="361" r:id="rId14"/>
    <p:sldId id="286" r:id="rId15"/>
    <p:sldId id="340" r:id="rId16"/>
    <p:sldId id="375" r:id="rId17"/>
    <p:sldId id="364" r:id="rId18"/>
    <p:sldId id="378" r:id="rId19"/>
    <p:sldId id="342" r:id="rId20"/>
    <p:sldId id="287" r:id="rId21"/>
    <p:sldId id="357" r:id="rId22"/>
    <p:sldId id="372" r:id="rId23"/>
    <p:sldId id="379" r:id="rId24"/>
    <p:sldId id="362" r:id="rId25"/>
    <p:sldId id="350" r:id="rId26"/>
    <p:sldId id="288" r:id="rId27"/>
    <p:sldId id="346" r:id="rId28"/>
    <p:sldId id="366" r:id="rId29"/>
    <p:sldId id="371" r:id="rId30"/>
    <p:sldId id="370" r:id="rId31"/>
    <p:sldId id="355" r:id="rId32"/>
    <p:sldId id="261" r:id="rId33"/>
    <p:sldId id="1714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3ACC"/>
    <a:srgbClr val="5826C7"/>
    <a:srgbClr val="5825C7"/>
    <a:srgbClr val="FCE500"/>
    <a:srgbClr val="FCBA00"/>
    <a:srgbClr val="8B39F7"/>
    <a:srgbClr val="5480DD"/>
    <a:srgbClr val="5729C8"/>
    <a:srgbClr val="4E5CD3"/>
    <a:srgbClr val="214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74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19EE5FF0-EA3A-461D-8795-1D4E00DC3F05}"/>
              </a:ext>
            </a:extLst>
          </p:cNvPr>
          <p:cNvSpPr/>
          <p:nvPr userDrawn="1"/>
        </p:nvSpPr>
        <p:spPr>
          <a:xfrm>
            <a:off x="5757699" y="0"/>
            <a:ext cx="6445384" cy="6858000"/>
          </a:xfrm>
          <a:custGeom>
            <a:avLst/>
            <a:gdLst>
              <a:gd name="connsiteX0" fmla="*/ 772164 w 6445384"/>
              <a:gd name="connsiteY0" fmla="*/ 0 h 6858000"/>
              <a:gd name="connsiteX1" fmla="*/ 6445384 w 6445384"/>
              <a:gd name="connsiteY1" fmla="*/ 0 h 6858000"/>
              <a:gd name="connsiteX2" fmla="*/ 6445384 w 6445384"/>
              <a:gd name="connsiteY2" fmla="*/ 6858000 h 6858000"/>
              <a:gd name="connsiteX3" fmla="*/ 2953684 w 6445384"/>
              <a:gd name="connsiteY3" fmla="*/ 6858000 h 6858000"/>
              <a:gd name="connsiteX4" fmla="*/ 2942826 w 6445384"/>
              <a:gd name="connsiteY4" fmla="*/ 6851677 h 6858000"/>
              <a:gd name="connsiteX5" fmla="*/ 2845120 w 6445384"/>
              <a:gd name="connsiteY5" fmla="*/ 6788975 h 6858000"/>
              <a:gd name="connsiteX6" fmla="*/ 2763698 w 6445384"/>
              <a:gd name="connsiteY6" fmla="*/ 6723951 h 6858000"/>
              <a:gd name="connsiteX7" fmla="*/ 2631096 w 6445384"/>
              <a:gd name="connsiteY7" fmla="*/ 6596225 h 6858000"/>
              <a:gd name="connsiteX8" fmla="*/ 2577590 w 6445384"/>
              <a:gd name="connsiteY8" fmla="*/ 6531202 h 6858000"/>
              <a:gd name="connsiteX9" fmla="*/ 2526411 w 6445384"/>
              <a:gd name="connsiteY9" fmla="*/ 6466178 h 6858000"/>
              <a:gd name="connsiteX10" fmla="*/ 2424051 w 6445384"/>
              <a:gd name="connsiteY10" fmla="*/ 6338452 h 6858000"/>
              <a:gd name="connsiteX11" fmla="*/ 2310060 w 6445384"/>
              <a:gd name="connsiteY11" fmla="*/ 6199115 h 6858000"/>
              <a:gd name="connsiteX12" fmla="*/ 2240270 w 6445384"/>
              <a:gd name="connsiteY12" fmla="*/ 6127124 h 6858000"/>
              <a:gd name="connsiteX13" fmla="*/ 2163501 w 6445384"/>
              <a:gd name="connsiteY13" fmla="*/ 6048167 h 6858000"/>
              <a:gd name="connsiteX14" fmla="*/ 1970414 w 6445384"/>
              <a:gd name="connsiteY14" fmla="*/ 5871673 h 6858000"/>
              <a:gd name="connsiteX15" fmla="*/ 1863403 w 6445384"/>
              <a:gd name="connsiteY15" fmla="*/ 5783426 h 6858000"/>
              <a:gd name="connsiteX16" fmla="*/ 1814549 w 6445384"/>
              <a:gd name="connsiteY16" fmla="*/ 5743947 h 6858000"/>
              <a:gd name="connsiteX17" fmla="*/ 1768022 w 6445384"/>
              <a:gd name="connsiteY17" fmla="*/ 5706791 h 6858000"/>
              <a:gd name="connsiteX18" fmla="*/ 1679621 w 6445384"/>
              <a:gd name="connsiteY18" fmla="*/ 5639445 h 6858000"/>
              <a:gd name="connsiteX19" fmla="*/ 1598199 w 6445384"/>
              <a:gd name="connsiteY19" fmla="*/ 5583710 h 6858000"/>
              <a:gd name="connsiteX20" fmla="*/ 1446986 w 6445384"/>
              <a:gd name="connsiteY20" fmla="*/ 5488496 h 6858000"/>
              <a:gd name="connsiteX21" fmla="*/ 1374870 w 6445384"/>
              <a:gd name="connsiteY21" fmla="*/ 5449017 h 6858000"/>
              <a:gd name="connsiteX22" fmla="*/ 1305080 w 6445384"/>
              <a:gd name="connsiteY22" fmla="*/ 5407216 h 6858000"/>
              <a:gd name="connsiteX23" fmla="*/ 1021265 w 6445384"/>
              <a:gd name="connsiteY23" fmla="*/ 5207499 h 6858000"/>
              <a:gd name="connsiteX24" fmla="*/ 946822 w 6445384"/>
              <a:gd name="connsiteY24" fmla="*/ 5135508 h 6858000"/>
              <a:gd name="connsiteX25" fmla="*/ 907274 w 6445384"/>
              <a:gd name="connsiteY25" fmla="*/ 5093707 h 6858000"/>
              <a:gd name="connsiteX26" fmla="*/ 870054 w 6445384"/>
              <a:gd name="connsiteY26" fmla="*/ 5047262 h 6858000"/>
              <a:gd name="connsiteX27" fmla="*/ 793284 w 6445384"/>
              <a:gd name="connsiteY27" fmla="*/ 4942759 h 6858000"/>
              <a:gd name="connsiteX28" fmla="*/ 753736 w 6445384"/>
              <a:gd name="connsiteY28" fmla="*/ 4884702 h 6858000"/>
              <a:gd name="connsiteX29" fmla="*/ 732799 w 6445384"/>
              <a:gd name="connsiteY29" fmla="*/ 4852190 h 6858000"/>
              <a:gd name="connsiteX30" fmla="*/ 714189 w 6445384"/>
              <a:gd name="connsiteY30" fmla="*/ 4817356 h 6858000"/>
              <a:gd name="connsiteX31" fmla="*/ 590891 w 6445384"/>
              <a:gd name="connsiteY31" fmla="*/ 4566548 h 6858000"/>
              <a:gd name="connsiteX32" fmla="*/ 525754 w 6445384"/>
              <a:gd name="connsiteY32" fmla="*/ 4355220 h 6858000"/>
              <a:gd name="connsiteX33" fmla="*/ 497838 w 6445384"/>
              <a:gd name="connsiteY33" fmla="*/ 4171760 h 6858000"/>
              <a:gd name="connsiteX34" fmla="*/ 488533 w 6445384"/>
              <a:gd name="connsiteY34" fmla="*/ 4006878 h 6858000"/>
              <a:gd name="connsiteX35" fmla="*/ 488533 w 6445384"/>
              <a:gd name="connsiteY35" fmla="*/ 3925598 h 6858000"/>
              <a:gd name="connsiteX36" fmla="*/ 488533 w 6445384"/>
              <a:gd name="connsiteY36" fmla="*/ 3841996 h 6858000"/>
              <a:gd name="connsiteX37" fmla="*/ 476902 w 6445384"/>
              <a:gd name="connsiteY37" fmla="*/ 3663180 h 6858000"/>
              <a:gd name="connsiteX38" fmla="*/ 451311 w 6445384"/>
              <a:gd name="connsiteY38" fmla="*/ 3451852 h 6858000"/>
              <a:gd name="connsiteX39" fmla="*/ 439680 w 6445384"/>
              <a:gd name="connsiteY39" fmla="*/ 3393794 h 6858000"/>
              <a:gd name="connsiteX40" fmla="*/ 432700 w 6445384"/>
              <a:gd name="connsiteY40" fmla="*/ 3363605 h 6858000"/>
              <a:gd name="connsiteX41" fmla="*/ 428047 w 6445384"/>
              <a:gd name="connsiteY41" fmla="*/ 3331093 h 6858000"/>
              <a:gd name="connsiteX42" fmla="*/ 400132 w 6445384"/>
              <a:gd name="connsiteY42" fmla="*/ 3194078 h 6858000"/>
              <a:gd name="connsiteX43" fmla="*/ 383847 w 6445384"/>
              <a:gd name="connsiteY43" fmla="*/ 3124410 h 6858000"/>
              <a:gd name="connsiteX44" fmla="*/ 367563 w 6445384"/>
              <a:gd name="connsiteY44" fmla="*/ 3059385 h 6858000"/>
              <a:gd name="connsiteX45" fmla="*/ 337321 w 6445384"/>
              <a:gd name="connsiteY45" fmla="*/ 2938627 h 6858000"/>
              <a:gd name="connsiteX46" fmla="*/ 304751 w 6445384"/>
              <a:gd name="connsiteY46" fmla="*/ 2831801 h 6858000"/>
              <a:gd name="connsiteX47" fmla="*/ 274508 w 6445384"/>
              <a:gd name="connsiteY47" fmla="*/ 2736588 h 6858000"/>
              <a:gd name="connsiteX48" fmla="*/ 207045 w 6445384"/>
              <a:gd name="connsiteY48" fmla="*/ 2569383 h 6858000"/>
              <a:gd name="connsiteX49" fmla="*/ 141908 w 6445384"/>
              <a:gd name="connsiteY49" fmla="*/ 2418435 h 6858000"/>
              <a:gd name="connsiteX50" fmla="*/ 79096 w 6445384"/>
              <a:gd name="connsiteY50" fmla="*/ 2262842 h 6858000"/>
              <a:gd name="connsiteX51" fmla="*/ 30242 w 6445384"/>
              <a:gd name="connsiteY51" fmla="*/ 2084026 h 6858000"/>
              <a:gd name="connsiteX52" fmla="*/ 11632 w 6445384"/>
              <a:gd name="connsiteY52" fmla="*/ 1979523 h 6858000"/>
              <a:gd name="connsiteX53" fmla="*/ 2327 w 6445384"/>
              <a:gd name="connsiteY53" fmla="*/ 1863408 h 6858000"/>
              <a:gd name="connsiteX54" fmla="*/ 0 w 6445384"/>
              <a:gd name="connsiteY54" fmla="*/ 1731038 h 6858000"/>
              <a:gd name="connsiteX55" fmla="*/ 11632 w 6445384"/>
              <a:gd name="connsiteY55" fmla="*/ 1582412 h 6858000"/>
              <a:gd name="connsiteX56" fmla="*/ 20937 w 6445384"/>
              <a:gd name="connsiteY56" fmla="*/ 1505777 h 6858000"/>
              <a:gd name="connsiteX57" fmla="*/ 32570 w 6445384"/>
              <a:gd name="connsiteY57" fmla="*/ 1433786 h 6858000"/>
              <a:gd name="connsiteX58" fmla="*/ 62812 w 6445384"/>
              <a:gd name="connsiteY58" fmla="*/ 1306060 h 6858000"/>
              <a:gd name="connsiteX59" fmla="*/ 95380 w 6445384"/>
              <a:gd name="connsiteY59" fmla="*/ 1194590 h 6858000"/>
              <a:gd name="connsiteX60" fmla="*/ 134928 w 6445384"/>
              <a:gd name="connsiteY60" fmla="*/ 1097054 h 6858000"/>
              <a:gd name="connsiteX61" fmla="*/ 176802 w 6445384"/>
              <a:gd name="connsiteY61" fmla="*/ 1011130 h 6858000"/>
              <a:gd name="connsiteX62" fmla="*/ 197740 w 6445384"/>
              <a:gd name="connsiteY62" fmla="*/ 971651 h 6858000"/>
              <a:gd name="connsiteX63" fmla="*/ 221003 w 6445384"/>
              <a:gd name="connsiteY63" fmla="*/ 934494 h 6858000"/>
              <a:gd name="connsiteX64" fmla="*/ 314057 w 6445384"/>
              <a:gd name="connsiteY64" fmla="*/ 797480 h 6858000"/>
              <a:gd name="connsiteX65" fmla="*/ 411763 w 6445384"/>
              <a:gd name="connsiteY65" fmla="*/ 665109 h 6858000"/>
              <a:gd name="connsiteX66" fmla="*/ 460616 w 6445384"/>
              <a:gd name="connsiteY66" fmla="*/ 593119 h 6858000"/>
              <a:gd name="connsiteX67" fmla="*/ 483880 w 6445384"/>
              <a:gd name="connsiteY67" fmla="*/ 555962 h 6858000"/>
              <a:gd name="connsiteX68" fmla="*/ 509469 w 6445384"/>
              <a:gd name="connsiteY68" fmla="*/ 516483 h 6858000"/>
              <a:gd name="connsiteX69" fmla="*/ 614155 w 6445384"/>
              <a:gd name="connsiteY69" fmla="*/ 333022 h 6858000"/>
              <a:gd name="connsiteX70" fmla="*/ 669987 w 6445384"/>
              <a:gd name="connsiteY70" fmla="*/ 223875 h 6858000"/>
              <a:gd name="connsiteX71" fmla="*/ 728146 w 6445384"/>
              <a:gd name="connsiteY71" fmla="*/ 984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6445384" h="6858000">
                <a:moveTo>
                  <a:pt x="772164" y="0"/>
                </a:moveTo>
                <a:lnTo>
                  <a:pt x="6445384" y="0"/>
                </a:lnTo>
                <a:lnTo>
                  <a:pt x="6445384" y="6858000"/>
                </a:lnTo>
                <a:lnTo>
                  <a:pt x="2953684" y="6858000"/>
                </a:lnTo>
                <a:lnTo>
                  <a:pt x="2942826" y="6851677"/>
                </a:lnTo>
                <a:cubicBezTo>
                  <a:pt x="2907931" y="6830776"/>
                  <a:pt x="2875362" y="6809876"/>
                  <a:pt x="2845120" y="6788975"/>
                </a:cubicBezTo>
                <a:cubicBezTo>
                  <a:pt x="2814878" y="6768075"/>
                  <a:pt x="2789287" y="6744852"/>
                  <a:pt x="2763698" y="6723951"/>
                </a:cubicBezTo>
                <a:cubicBezTo>
                  <a:pt x="2712518" y="6679828"/>
                  <a:pt x="2670644" y="6638027"/>
                  <a:pt x="2631096" y="6596225"/>
                </a:cubicBezTo>
                <a:cubicBezTo>
                  <a:pt x="2612486" y="6575325"/>
                  <a:pt x="2593875" y="6552102"/>
                  <a:pt x="2577590" y="6531202"/>
                </a:cubicBezTo>
                <a:cubicBezTo>
                  <a:pt x="2558979" y="6507979"/>
                  <a:pt x="2542695" y="6487078"/>
                  <a:pt x="2526411" y="6466178"/>
                </a:cubicBezTo>
                <a:cubicBezTo>
                  <a:pt x="2491516" y="6424376"/>
                  <a:pt x="2458947" y="6382576"/>
                  <a:pt x="2424051" y="6338452"/>
                </a:cubicBezTo>
                <a:cubicBezTo>
                  <a:pt x="2389156" y="6292007"/>
                  <a:pt x="2351935" y="6245561"/>
                  <a:pt x="2310060" y="6199115"/>
                </a:cubicBezTo>
                <a:cubicBezTo>
                  <a:pt x="2286797" y="6175893"/>
                  <a:pt x="2265860" y="6152670"/>
                  <a:pt x="2240270" y="6127124"/>
                </a:cubicBezTo>
                <a:cubicBezTo>
                  <a:pt x="2217007" y="6101579"/>
                  <a:pt x="2191417" y="6076034"/>
                  <a:pt x="2163501" y="6048167"/>
                </a:cubicBezTo>
                <a:cubicBezTo>
                  <a:pt x="2107669" y="5994754"/>
                  <a:pt x="2042531" y="5939019"/>
                  <a:pt x="1970414" y="5871673"/>
                </a:cubicBezTo>
                <a:cubicBezTo>
                  <a:pt x="1933194" y="5839161"/>
                  <a:pt x="1898298" y="5811293"/>
                  <a:pt x="1863403" y="5783426"/>
                </a:cubicBezTo>
                <a:cubicBezTo>
                  <a:pt x="1847118" y="5771814"/>
                  <a:pt x="1830833" y="5757881"/>
                  <a:pt x="1814549" y="5743947"/>
                </a:cubicBezTo>
                <a:cubicBezTo>
                  <a:pt x="1798265" y="5732336"/>
                  <a:pt x="1784307" y="5718402"/>
                  <a:pt x="1768022" y="5706791"/>
                </a:cubicBezTo>
                <a:cubicBezTo>
                  <a:pt x="1737780" y="5681245"/>
                  <a:pt x="1707538" y="5660345"/>
                  <a:pt x="1679621" y="5639445"/>
                </a:cubicBezTo>
                <a:cubicBezTo>
                  <a:pt x="1651705" y="5620866"/>
                  <a:pt x="1623789" y="5602288"/>
                  <a:pt x="1598199" y="5583710"/>
                </a:cubicBezTo>
                <a:cubicBezTo>
                  <a:pt x="1544694" y="5546553"/>
                  <a:pt x="1495839" y="5516363"/>
                  <a:pt x="1446986" y="5488496"/>
                </a:cubicBezTo>
                <a:cubicBezTo>
                  <a:pt x="1423723" y="5474562"/>
                  <a:pt x="1398134" y="5462951"/>
                  <a:pt x="1374870" y="5449017"/>
                </a:cubicBezTo>
                <a:cubicBezTo>
                  <a:pt x="1351607" y="5435083"/>
                  <a:pt x="1328343" y="5421150"/>
                  <a:pt x="1305080" y="5407216"/>
                </a:cubicBezTo>
                <a:cubicBezTo>
                  <a:pt x="1214352" y="5353803"/>
                  <a:pt x="1116646" y="5298068"/>
                  <a:pt x="1021265" y="5207499"/>
                </a:cubicBezTo>
                <a:cubicBezTo>
                  <a:pt x="998002" y="5186599"/>
                  <a:pt x="972412" y="5161054"/>
                  <a:pt x="946822" y="5135508"/>
                </a:cubicBezTo>
                <a:cubicBezTo>
                  <a:pt x="932865" y="5121574"/>
                  <a:pt x="921233" y="5107641"/>
                  <a:pt x="907274" y="5093707"/>
                </a:cubicBezTo>
                <a:cubicBezTo>
                  <a:pt x="895643" y="5079774"/>
                  <a:pt x="881685" y="5063517"/>
                  <a:pt x="870054" y="5047262"/>
                </a:cubicBezTo>
                <a:cubicBezTo>
                  <a:pt x="846790" y="5014750"/>
                  <a:pt x="818873" y="4979916"/>
                  <a:pt x="793284" y="4942759"/>
                </a:cubicBezTo>
                <a:cubicBezTo>
                  <a:pt x="781652" y="4924180"/>
                  <a:pt x="767694" y="4905602"/>
                  <a:pt x="753736" y="4884702"/>
                </a:cubicBezTo>
                <a:cubicBezTo>
                  <a:pt x="746756" y="4873090"/>
                  <a:pt x="739778" y="4863801"/>
                  <a:pt x="732799" y="4852190"/>
                </a:cubicBezTo>
                <a:cubicBezTo>
                  <a:pt x="725820" y="4840579"/>
                  <a:pt x="721168" y="4828967"/>
                  <a:pt x="714189" y="4817356"/>
                </a:cubicBezTo>
                <a:cubicBezTo>
                  <a:pt x="663008" y="4724464"/>
                  <a:pt x="621134" y="4643184"/>
                  <a:pt x="590891" y="4566548"/>
                </a:cubicBezTo>
                <a:cubicBezTo>
                  <a:pt x="562976" y="4489913"/>
                  <a:pt x="542038" y="4420245"/>
                  <a:pt x="525754" y="4355220"/>
                </a:cubicBezTo>
                <a:cubicBezTo>
                  <a:pt x="509469" y="4290197"/>
                  <a:pt x="502491" y="4229817"/>
                  <a:pt x="497838" y="4171760"/>
                </a:cubicBezTo>
                <a:cubicBezTo>
                  <a:pt x="493186" y="4116025"/>
                  <a:pt x="490859" y="4060291"/>
                  <a:pt x="488533" y="4006878"/>
                </a:cubicBezTo>
                <a:cubicBezTo>
                  <a:pt x="488533" y="3981333"/>
                  <a:pt x="488533" y="3953465"/>
                  <a:pt x="488533" y="3925598"/>
                </a:cubicBezTo>
                <a:cubicBezTo>
                  <a:pt x="488533" y="3897731"/>
                  <a:pt x="488533" y="3869863"/>
                  <a:pt x="488533" y="3841996"/>
                </a:cubicBezTo>
                <a:cubicBezTo>
                  <a:pt x="488533" y="3786261"/>
                  <a:pt x="483880" y="3725881"/>
                  <a:pt x="476902" y="3663180"/>
                </a:cubicBezTo>
                <a:cubicBezTo>
                  <a:pt x="472248" y="3598156"/>
                  <a:pt x="465269" y="3528487"/>
                  <a:pt x="451311" y="3451852"/>
                </a:cubicBezTo>
                <a:cubicBezTo>
                  <a:pt x="446659" y="3433274"/>
                  <a:pt x="444332" y="3414695"/>
                  <a:pt x="439680" y="3393794"/>
                </a:cubicBezTo>
                <a:cubicBezTo>
                  <a:pt x="437353" y="3384505"/>
                  <a:pt x="435027" y="3372894"/>
                  <a:pt x="432700" y="3363605"/>
                </a:cubicBezTo>
                <a:cubicBezTo>
                  <a:pt x="432700" y="3351994"/>
                  <a:pt x="430374" y="3342704"/>
                  <a:pt x="428047" y="3331093"/>
                </a:cubicBezTo>
                <a:cubicBezTo>
                  <a:pt x="421068" y="3286970"/>
                  <a:pt x="411763" y="3242846"/>
                  <a:pt x="400132" y="3194078"/>
                </a:cubicBezTo>
                <a:cubicBezTo>
                  <a:pt x="395479" y="3170855"/>
                  <a:pt x="388500" y="3147632"/>
                  <a:pt x="383847" y="3124410"/>
                </a:cubicBezTo>
                <a:cubicBezTo>
                  <a:pt x="376868" y="3103509"/>
                  <a:pt x="372216" y="3080286"/>
                  <a:pt x="367563" y="3059385"/>
                </a:cubicBezTo>
                <a:cubicBezTo>
                  <a:pt x="358258" y="3015262"/>
                  <a:pt x="348952" y="2975783"/>
                  <a:pt x="337321" y="2938627"/>
                </a:cubicBezTo>
                <a:cubicBezTo>
                  <a:pt x="328015" y="2899148"/>
                  <a:pt x="316383" y="2864314"/>
                  <a:pt x="304751" y="2831801"/>
                </a:cubicBezTo>
                <a:cubicBezTo>
                  <a:pt x="293120" y="2799290"/>
                  <a:pt x="286141" y="2766777"/>
                  <a:pt x="274508" y="2736588"/>
                </a:cubicBezTo>
                <a:cubicBezTo>
                  <a:pt x="253572" y="2676208"/>
                  <a:pt x="230308" y="2620474"/>
                  <a:pt x="207045" y="2569383"/>
                </a:cubicBezTo>
                <a:cubicBezTo>
                  <a:pt x="183781" y="2518293"/>
                  <a:pt x="165171" y="2467203"/>
                  <a:pt x="141908" y="2418435"/>
                </a:cubicBezTo>
                <a:cubicBezTo>
                  <a:pt x="120971" y="2367344"/>
                  <a:pt x="97707" y="2316254"/>
                  <a:pt x="79096" y="2262842"/>
                </a:cubicBezTo>
                <a:cubicBezTo>
                  <a:pt x="60485" y="2207107"/>
                  <a:pt x="44201" y="2149050"/>
                  <a:pt x="30242" y="2084026"/>
                </a:cubicBezTo>
                <a:cubicBezTo>
                  <a:pt x="23265" y="2051514"/>
                  <a:pt x="13958" y="2016679"/>
                  <a:pt x="11632" y="1979523"/>
                </a:cubicBezTo>
                <a:cubicBezTo>
                  <a:pt x="6980" y="1942366"/>
                  <a:pt x="4653" y="1905210"/>
                  <a:pt x="2327" y="1863408"/>
                </a:cubicBezTo>
                <a:cubicBezTo>
                  <a:pt x="0" y="1821607"/>
                  <a:pt x="0" y="1777484"/>
                  <a:pt x="0" y="1731038"/>
                </a:cubicBezTo>
                <a:cubicBezTo>
                  <a:pt x="2327" y="1684593"/>
                  <a:pt x="6980" y="1635824"/>
                  <a:pt x="11632" y="1582412"/>
                </a:cubicBezTo>
                <a:cubicBezTo>
                  <a:pt x="13958" y="1554544"/>
                  <a:pt x="18611" y="1531322"/>
                  <a:pt x="20937" y="1505777"/>
                </a:cubicBezTo>
                <a:cubicBezTo>
                  <a:pt x="23265" y="1480231"/>
                  <a:pt x="27916" y="1457009"/>
                  <a:pt x="32570" y="1433786"/>
                </a:cubicBezTo>
                <a:cubicBezTo>
                  <a:pt x="41875" y="1387340"/>
                  <a:pt x="53506" y="1345539"/>
                  <a:pt x="62812" y="1306060"/>
                </a:cubicBezTo>
                <a:cubicBezTo>
                  <a:pt x="72117" y="1266581"/>
                  <a:pt x="81423" y="1229425"/>
                  <a:pt x="95380" y="1194590"/>
                </a:cubicBezTo>
                <a:cubicBezTo>
                  <a:pt x="107012" y="1159756"/>
                  <a:pt x="120971" y="1127244"/>
                  <a:pt x="134928" y="1097054"/>
                </a:cubicBezTo>
                <a:cubicBezTo>
                  <a:pt x="148886" y="1066865"/>
                  <a:pt x="162845" y="1038997"/>
                  <a:pt x="176802" y="1011130"/>
                </a:cubicBezTo>
                <a:cubicBezTo>
                  <a:pt x="183781" y="997196"/>
                  <a:pt x="190760" y="985585"/>
                  <a:pt x="197740" y="971651"/>
                </a:cubicBezTo>
                <a:cubicBezTo>
                  <a:pt x="204719" y="960040"/>
                  <a:pt x="214024" y="946106"/>
                  <a:pt x="221003" y="934494"/>
                </a:cubicBezTo>
                <a:cubicBezTo>
                  <a:pt x="251246" y="885726"/>
                  <a:pt x="283815" y="841603"/>
                  <a:pt x="314057" y="797480"/>
                </a:cubicBezTo>
                <a:cubicBezTo>
                  <a:pt x="344299" y="753356"/>
                  <a:pt x="379194" y="711555"/>
                  <a:pt x="411763" y="665109"/>
                </a:cubicBezTo>
                <a:cubicBezTo>
                  <a:pt x="428047" y="641886"/>
                  <a:pt x="444332" y="618664"/>
                  <a:pt x="460616" y="593119"/>
                </a:cubicBezTo>
                <a:cubicBezTo>
                  <a:pt x="467595" y="581507"/>
                  <a:pt x="474575" y="569896"/>
                  <a:pt x="483880" y="555962"/>
                </a:cubicBezTo>
                <a:cubicBezTo>
                  <a:pt x="490859" y="542028"/>
                  <a:pt x="500164" y="530417"/>
                  <a:pt x="509469" y="516483"/>
                </a:cubicBezTo>
                <a:cubicBezTo>
                  <a:pt x="544365" y="463070"/>
                  <a:pt x="579260" y="402691"/>
                  <a:pt x="614155" y="333022"/>
                </a:cubicBezTo>
                <a:cubicBezTo>
                  <a:pt x="632767" y="300510"/>
                  <a:pt x="651377" y="263354"/>
                  <a:pt x="669987" y="223875"/>
                </a:cubicBezTo>
                <a:cubicBezTo>
                  <a:pt x="688598" y="186719"/>
                  <a:pt x="707209" y="142595"/>
                  <a:pt x="728146" y="9847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0"/>
          </a:gradFill>
          <a:ln w="2322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>
            <a:extLst>
              <a:ext uri="{FF2B5EF4-FFF2-40B4-BE49-F238E27FC236}">
                <a16:creationId xmlns:a16="http://schemas.microsoft.com/office/drawing/2014/main" id="{12AEF170-BD25-4737-B3EA-52C91D20DF4F}"/>
              </a:ext>
            </a:extLst>
          </p:cNvPr>
          <p:cNvSpPr/>
          <p:nvPr/>
        </p:nvSpPr>
        <p:spPr>
          <a:xfrm>
            <a:off x="1" y="5216788"/>
            <a:ext cx="2603907" cy="1641212"/>
          </a:xfrm>
          <a:custGeom>
            <a:avLst/>
            <a:gdLst>
              <a:gd name="connsiteX0" fmla="*/ 661851 w 2603907"/>
              <a:gd name="connsiteY0" fmla="*/ 0 h 1641212"/>
              <a:gd name="connsiteX1" fmla="*/ 2593426 w 2603907"/>
              <a:gd name="connsiteY1" fmla="*/ 1572641 h 1641212"/>
              <a:gd name="connsiteX2" fmla="*/ 2603907 w 2603907"/>
              <a:gd name="connsiteY2" fmla="*/ 1641212 h 1641212"/>
              <a:gd name="connsiteX3" fmla="*/ 0 w 2603907"/>
              <a:gd name="connsiteY3" fmla="*/ 1641212 h 1641212"/>
              <a:gd name="connsiteX4" fmla="*/ 0 w 2603907"/>
              <a:gd name="connsiteY4" fmla="*/ 113792 h 1641212"/>
              <a:gd name="connsiteX5" fmla="*/ 661851 w 2603907"/>
              <a:gd name="connsiteY5" fmla="*/ 0 h 164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3907" h="1641212">
                <a:moveTo>
                  <a:pt x="661851" y="0"/>
                </a:moveTo>
                <a:cubicBezTo>
                  <a:pt x="1614859" y="0"/>
                  <a:pt x="2409626" y="675640"/>
                  <a:pt x="2593426" y="1572641"/>
                </a:cubicBezTo>
                <a:lnTo>
                  <a:pt x="2603907" y="1641212"/>
                </a:lnTo>
                <a:lnTo>
                  <a:pt x="0" y="1641212"/>
                </a:lnTo>
                <a:lnTo>
                  <a:pt x="0" y="113792"/>
                </a:lnTo>
                <a:cubicBezTo>
                  <a:pt x="206683" y="39479"/>
                  <a:pt x="429623" y="0"/>
                  <a:pt x="661851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 w="2322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C7118522-CF99-49BA-A08F-2D9720D482D2}"/>
              </a:ext>
            </a:extLst>
          </p:cNvPr>
          <p:cNvSpPr/>
          <p:nvPr/>
        </p:nvSpPr>
        <p:spPr>
          <a:xfrm>
            <a:off x="1" y="0"/>
            <a:ext cx="1871763" cy="1519710"/>
          </a:xfrm>
          <a:custGeom>
            <a:avLst/>
            <a:gdLst>
              <a:gd name="connsiteX0" fmla="*/ 0 w 1871763"/>
              <a:gd name="connsiteY0" fmla="*/ 0 h 1519710"/>
              <a:gd name="connsiteX1" fmla="*/ 1826810 w 1871763"/>
              <a:gd name="connsiteY1" fmla="*/ 0 h 1519710"/>
              <a:gd name="connsiteX2" fmla="*/ 1847207 w 1871763"/>
              <a:gd name="connsiteY2" fmla="*/ 65788 h 1519710"/>
              <a:gd name="connsiteX3" fmla="*/ 1871763 w 1871763"/>
              <a:gd name="connsiteY3" fmla="*/ 309800 h 1519710"/>
              <a:gd name="connsiteX4" fmla="*/ 661852 w 1871763"/>
              <a:gd name="connsiteY4" fmla="*/ 1519710 h 1519710"/>
              <a:gd name="connsiteX5" fmla="*/ 0 w 1871763"/>
              <a:gd name="connsiteY5" fmla="*/ 1322316 h 151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1763" h="1519710">
                <a:moveTo>
                  <a:pt x="0" y="0"/>
                </a:moveTo>
                <a:lnTo>
                  <a:pt x="1826810" y="0"/>
                </a:lnTo>
                <a:lnTo>
                  <a:pt x="1847207" y="65788"/>
                </a:lnTo>
                <a:cubicBezTo>
                  <a:pt x="1863309" y="144591"/>
                  <a:pt x="1871763" y="226198"/>
                  <a:pt x="1871763" y="309800"/>
                </a:cubicBezTo>
                <a:cubicBezTo>
                  <a:pt x="1871763" y="978618"/>
                  <a:pt x="1330671" y="1519710"/>
                  <a:pt x="661852" y="1519710"/>
                </a:cubicBezTo>
                <a:cubicBezTo>
                  <a:pt x="418011" y="1519710"/>
                  <a:pt x="190427" y="1447720"/>
                  <a:pt x="0" y="1322316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CE500"/>
              </a:gs>
            </a:gsLst>
            <a:lin ang="5400000" scaled="0"/>
          </a:gradFill>
          <a:ln w="2322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6E230B8-8194-4FFC-BC24-1C367CFEC1B1}"/>
              </a:ext>
            </a:extLst>
          </p:cNvPr>
          <p:cNvSpPr/>
          <p:nvPr userDrawn="1"/>
        </p:nvSpPr>
        <p:spPr>
          <a:xfrm>
            <a:off x="726848" y="722086"/>
            <a:ext cx="10738305" cy="54138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55600" dist="38100" dir="2700000" algn="tl" rotWithShape="0">
              <a:srgbClr val="214A81">
                <a:alpha val="4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: 形状 76">
            <a:extLst>
              <a:ext uri="{FF2B5EF4-FFF2-40B4-BE49-F238E27FC236}">
                <a16:creationId xmlns:a16="http://schemas.microsoft.com/office/drawing/2014/main" id="{39C97527-7FD7-4839-B040-0262E3D3F1F9}"/>
              </a:ext>
            </a:extLst>
          </p:cNvPr>
          <p:cNvSpPr/>
          <p:nvPr userDrawn="1"/>
        </p:nvSpPr>
        <p:spPr>
          <a:xfrm>
            <a:off x="5746616" y="722086"/>
            <a:ext cx="5718537" cy="5413829"/>
          </a:xfrm>
          <a:custGeom>
            <a:avLst/>
            <a:gdLst>
              <a:gd name="connsiteX0" fmla="*/ 369707 w 5718537"/>
              <a:gd name="connsiteY0" fmla="*/ 0 h 5413829"/>
              <a:gd name="connsiteX1" fmla="*/ 5718537 w 5718537"/>
              <a:gd name="connsiteY1" fmla="*/ 0 h 5413829"/>
              <a:gd name="connsiteX2" fmla="*/ 5718537 w 5718537"/>
              <a:gd name="connsiteY2" fmla="*/ 5413829 h 5413829"/>
              <a:gd name="connsiteX3" fmla="*/ 2248792 w 5718537"/>
              <a:gd name="connsiteY3" fmla="*/ 5413829 h 5413829"/>
              <a:gd name="connsiteX4" fmla="*/ 2240270 w 5718537"/>
              <a:gd name="connsiteY4" fmla="*/ 5405038 h 5413829"/>
              <a:gd name="connsiteX5" fmla="*/ 2163501 w 5718537"/>
              <a:gd name="connsiteY5" fmla="*/ 5326081 h 5413829"/>
              <a:gd name="connsiteX6" fmla="*/ 1970414 w 5718537"/>
              <a:gd name="connsiteY6" fmla="*/ 5149587 h 5413829"/>
              <a:gd name="connsiteX7" fmla="*/ 1863403 w 5718537"/>
              <a:gd name="connsiteY7" fmla="*/ 5061340 h 5413829"/>
              <a:gd name="connsiteX8" fmla="*/ 1814549 w 5718537"/>
              <a:gd name="connsiteY8" fmla="*/ 5021861 h 5413829"/>
              <a:gd name="connsiteX9" fmla="*/ 1768022 w 5718537"/>
              <a:gd name="connsiteY9" fmla="*/ 4984705 h 5413829"/>
              <a:gd name="connsiteX10" fmla="*/ 1679621 w 5718537"/>
              <a:gd name="connsiteY10" fmla="*/ 4917359 h 5413829"/>
              <a:gd name="connsiteX11" fmla="*/ 1598199 w 5718537"/>
              <a:gd name="connsiteY11" fmla="*/ 4861624 h 5413829"/>
              <a:gd name="connsiteX12" fmla="*/ 1446986 w 5718537"/>
              <a:gd name="connsiteY12" fmla="*/ 4766410 h 5413829"/>
              <a:gd name="connsiteX13" fmla="*/ 1374870 w 5718537"/>
              <a:gd name="connsiteY13" fmla="*/ 4726931 h 5413829"/>
              <a:gd name="connsiteX14" fmla="*/ 1305080 w 5718537"/>
              <a:gd name="connsiteY14" fmla="*/ 4685130 h 5413829"/>
              <a:gd name="connsiteX15" fmla="*/ 1021265 w 5718537"/>
              <a:gd name="connsiteY15" fmla="*/ 4485413 h 5413829"/>
              <a:gd name="connsiteX16" fmla="*/ 946822 w 5718537"/>
              <a:gd name="connsiteY16" fmla="*/ 4413422 h 5413829"/>
              <a:gd name="connsiteX17" fmla="*/ 907274 w 5718537"/>
              <a:gd name="connsiteY17" fmla="*/ 4371621 h 5413829"/>
              <a:gd name="connsiteX18" fmla="*/ 870054 w 5718537"/>
              <a:gd name="connsiteY18" fmla="*/ 4325176 h 5413829"/>
              <a:gd name="connsiteX19" fmla="*/ 793284 w 5718537"/>
              <a:gd name="connsiteY19" fmla="*/ 4220673 h 5413829"/>
              <a:gd name="connsiteX20" fmla="*/ 753736 w 5718537"/>
              <a:gd name="connsiteY20" fmla="*/ 4162616 h 5413829"/>
              <a:gd name="connsiteX21" fmla="*/ 732799 w 5718537"/>
              <a:gd name="connsiteY21" fmla="*/ 4130104 h 5413829"/>
              <a:gd name="connsiteX22" fmla="*/ 714189 w 5718537"/>
              <a:gd name="connsiteY22" fmla="*/ 4095270 h 5413829"/>
              <a:gd name="connsiteX23" fmla="*/ 590891 w 5718537"/>
              <a:gd name="connsiteY23" fmla="*/ 3844462 h 5413829"/>
              <a:gd name="connsiteX24" fmla="*/ 525754 w 5718537"/>
              <a:gd name="connsiteY24" fmla="*/ 3633134 h 5413829"/>
              <a:gd name="connsiteX25" fmla="*/ 497838 w 5718537"/>
              <a:gd name="connsiteY25" fmla="*/ 3449674 h 5413829"/>
              <a:gd name="connsiteX26" fmla="*/ 488533 w 5718537"/>
              <a:gd name="connsiteY26" fmla="*/ 3284792 h 5413829"/>
              <a:gd name="connsiteX27" fmla="*/ 488533 w 5718537"/>
              <a:gd name="connsiteY27" fmla="*/ 3203512 h 5413829"/>
              <a:gd name="connsiteX28" fmla="*/ 488533 w 5718537"/>
              <a:gd name="connsiteY28" fmla="*/ 3119910 h 5413829"/>
              <a:gd name="connsiteX29" fmla="*/ 476902 w 5718537"/>
              <a:gd name="connsiteY29" fmla="*/ 2941094 h 5413829"/>
              <a:gd name="connsiteX30" fmla="*/ 451312 w 5718537"/>
              <a:gd name="connsiteY30" fmla="*/ 2729766 h 5413829"/>
              <a:gd name="connsiteX31" fmla="*/ 439680 w 5718537"/>
              <a:gd name="connsiteY31" fmla="*/ 2671708 h 5413829"/>
              <a:gd name="connsiteX32" fmla="*/ 432700 w 5718537"/>
              <a:gd name="connsiteY32" fmla="*/ 2641519 h 5413829"/>
              <a:gd name="connsiteX33" fmla="*/ 428047 w 5718537"/>
              <a:gd name="connsiteY33" fmla="*/ 2609007 h 5413829"/>
              <a:gd name="connsiteX34" fmla="*/ 400132 w 5718537"/>
              <a:gd name="connsiteY34" fmla="*/ 2471992 h 5413829"/>
              <a:gd name="connsiteX35" fmla="*/ 383847 w 5718537"/>
              <a:gd name="connsiteY35" fmla="*/ 2402324 h 5413829"/>
              <a:gd name="connsiteX36" fmla="*/ 367563 w 5718537"/>
              <a:gd name="connsiteY36" fmla="*/ 2337299 h 5413829"/>
              <a:gd name="connsiteX37" fmla="*/ 337321 w 5718537"/>
              <a:gd name="connsiteY37" fmla="*/ 2216541 h 5413829"/>
              <a:gd name="connsiteX38" fmla="*/ 304751 w 5718537"/>
              <a:gd name="connsiteY38" fmla="*/ 2109715 h 5413829"/>
              <a:gd name="connsiteX39" fmla="*/ 274508 w 5718537"/>
              <a:gd name="connsiteY39" fmla="*/ 2014502 h 5413829"/>
              <a:gd name="connsiteX40" fmla="*/ 207045 w 5718537"/>
              <a:gd name="connsiteY40" fmla="*/ 1847297 h 5413829"/>
              <a:gd name="connsiteX41" fmla="*/ 141908 w 5718537"/>
              <a:gd name="connsiteY41" fmla="*/ 1696349 h 5413829"/>
              <a:gd name="connsiteX42" fmla="*/ 79096 w 5718537"/>
              <a:gd name="connsiteY42" fmla="*/ 1540756 h 5413829"/>
              <a:gd name="connsiteX43" fmla="*/ 30242 w 5718537"/>
              <a:gd name="connsiteY43" fmla="*/ 1361940 h 5413829"/>
              <a:gd name="connsiteX44" fmla="*/ 11632 w 5718537"/>
              <a:gd name="connsiteY44" fmla="*/ 1257437 h 5413829"/>
              <a:gd name="connsiteX45" fmla="*/ 2327 w 5718537"/>
              <a:gd name="connsiteY45" fmla="*/ 1141322 h 5413829"/>
              <a:gd name="connsiteX46" fmla="*/ 0 w 5718537"/>
              <a:gd name="connsiteY46" fmla="*/ 1008952 h 5413829"/>
              <a:gd name="connsiteX47" fmla="*/ 11632 w 5718537"/>
              <a:gd name="connsiteY47" fmla="*/ 860326 h 5413829"/>
              <a:gd name="connsiteX48" fmla="*/ 20937 w 5718537"/>
              <a:gd name="connsiteY48" fmla="*/ 783691 h 5413829"/>
              <a:gd name="connsiteX49" fmla="*/ 32570 w 5718537"/>
              <a:gd name="connsiteY49" fmla="*/ 711700 h 5413829"/>
              <a:gd name="connsiteX50" fmla="*/ 62812 w 5718537"/>
              <a:gd name="connsiteY50" fmla="*/ 583974 h 5413829"/>
              <a:gd name="connsiteX51" fmla="*/ 95380 w 5718537"/>
              <a:gd name="connsiteY51" fmla="*/ 472504 h 5413829"/>
              <a:gd name="connsiteX52" fmla="*/ 134928 w 5718537"/>
              <a:gd name="connsiteY52" fmla="*/ 374968 h 5413829"/>
              <a:gd name="connsiteX53" fmla="*/ 176802 w 5718537"/>
              <a:gd name="connsiteY53" fmla="*/ 289044 h 5413829"/>
              <a:gd name="connsiteX54" fmla="*/ 197740 w 5718537"/>
              <a:gd name="connsiteY54" fmla="*/ 249565 h 5413829"/>
              <a:gd name="connsiteX55" fmla="*/ 221003 w 5718537"/>
              <a:gd name="connsiteY55" fmla="*/ 212408 h 5413829"/>
              <a:gd name="connsiteX56" fmla="*/ 314057 w 5718537"/>
              <a:gd name="connsiteY56" fmla="*/ 75394 h 541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718537" h="5413829">
                <a:moveTo>
                  <a:pt x="369707" y="0"/>
                </a:moveTo>
                <a:lnTo>
                  <a:pt x="5718537" y="0"/>
                </a:lnTo>
                <a:lnTo>
                  <a:pt x="5718537" y="5413829"/>
                </a:lnTo>
                <a:lnTo>
                  <a:pt x="2248792" y="5413829"/>
                </a:lnTo>
                <a:lnTo>
                  <a:pt x="2240270" y="5405038"/>
                </a:lnTo>
                <a:cubicBezTo>
                  <a:pt x="2217007" y="5379493"/>
                  <a:pt x="2191417" y="5353948"/>
                  <a:pt x="2163501" y="5326081"/>
                </a:cubicBezTo>
                <a:cubicBezTo>
                  <a:pt x="2107669" y="5272668"/>
                  <a:pt x="2042531" y="5216933"/>
                  <a:pt x="1970414" y="5149587"/>
                </a:cubicBezTo>
                <a:cubicBezTo>
                  <a:pt x="1933194" y="5117075"/>
                  <a:pt x="1898298" y="5089207"/>
                  <a:pt x="1863403" y="5061340"/>
                </a:cubicBezTo>
                <a:cubicBezTo>
                  <a:pt x="1847118" y="5049728"/>
                  <a:pt x="1830833" y="5035795"/>
                  <a:pt x="1814549" y="5021861"/>
                </a:cubicBezTo>
                <a:cubicBezTo>
                  <a:pt x="1798265" y="5010250"/>
                  <a:pt x="1784307" y="4996316"/>
                  <a:pt x="1768022" y="4984705"/>
                </a:cubicBezTo>
                <a:cubicBezTo>
                  <a:pt x="1737780" y="4959159"/>
                  <a:pt x="1707538" y="4938259"/>
                  <a:pt x="1679621" y="4917359"/>
                </a:cubicBezTo>
                <a:cubicBezTo>
                  <a:pt x="1651705" y="4898780"/>
                  <a:pt x="1623789" y="4880202"/>
                  <a:pt x="1598199" y="4861624"/>
                </a:cubicBezTo>
                <a:cubicBezTo>
                  <a:pt x="1544694" y="4824467"/>
                  <a:pt x="1495839" y="4794277"/>
                  <a:pt x="1446986" y="4766410"/>
                </a:cubicBezTo>
                <a:cubicBezTo>
                  <a:pt x="1423723" y="4752476"/>
                  <a:pt x="1398134" y="4740865"/>
                  <a:pt x="1374870" y="4726931"/>
                </a:cubicBezTo>
                <a:cubicBezTo>
                  <a:pt x="1351607" y="4712997"/>
                  <a:pt x="1328343" y="4699064"/>
                  <a:pt x="1305080" y="4685130"/>
                </a:cubicBezTo>
                <a:cubicBezTo>
                  <a:pt x="1214352" y="4631717"/>
                  <a:pt x="1116646" y="4575982"/>
                  <a:pt x="1021265" y="4485413"/>
                </a:cubicBezTo>
                <a:cubicBezTo>
                  <a:pt x="998002" y="4464513"/>
                  <a:pt x="972412" y="4438968"/>
                  <a:pt x="946822" y="4413422"/>
                </a:cubicBezTo>
                <a:cubicBezTo>
                  <a:pt x="932865" y="4399488"/>
                  <a:pt x="921233" y="4385555"/>
                  <a:pt x="907274" y="4371621"/>
                </a:cubicBezTo>
                <a:cubicBezTo>
                  <a:pt x="895643" y="4357688"/>
                  <a:pt x="881685" y="4341431"/>
                  <a:pt x="870054" y="4325176"/>
                </a:cubicBezTo>
                <a:cubicBezTo>
                  <a:pt x="846790" y="4292664"/>
                  <a:pt x="818873" y="4257830"/>
                  <a:pt x="793284" y="4220673"/>
                </a:cubicBezTo>
                <a:cubicBezTo>
                  <a:pt x="781652" y="4202094"/>
                  <a:pt x="767694" y="4183516"/>
                  <a:pt x="753736" y="4162616"/>
                </a:cubicBezTo>
                <a:cubicBezTo>
                  <a:pt x="746756" y="4151004"/>
                  <a:pt x="739778" y="4141715"/>
                  <a:pt x="732799" y="4130104"/>
                </a:cubicBezTo>
                <a:cubicBezTo>
                  <a:pt x="725820" y="4118493"/>
                  <a:pt x="721168" y="4106881"/>
                  <a:pt x="714189" y="4095270"/>
                </a:cubicBezTo>
                <a:cubicBezTo>
                  <a:pt x="663008" y="4002378"/>
                  <a:pt x="621134" y="3921098"/>
                  <a:pt x="590891" y="3844462"/>
                </a:cubicBezTo>
                <a:cubicBezTo>
                  <a:pt x="562976" y="3767827"/>
                  <a:pt x="542038" y="3698159"/>
                  <a:pt x="525754" y="3633134"/>
                </a:cubicBezTo>
                <a:cubicBezTo>
                  <a:pt x="509469" y="3568111"/>
                  <a:pt x="502491" y="3507731"/>
                  <a:pt x="497838" y="3449674"/>
                </a:cubicBezTo>
                <a:cubicBezTo>
                  <a:pt x="493186" y="3393939"/>
                  <a:pt x="490859" y="3338205"/>
                  <a:pt x="488533" y="3284792"/>
                </a:cubicBezTo>
                <a:cubicBezTo>
                  <a:pt x="488533" y="3259247"/>
                  <a:pt x="488533" y="3231379"/>
                  <a:pt x="488533" y="3203512"/>
                </a:cubicBezTo>
                <a:cubicBezTo>
                  <a:pt x="488533" y="3175645"/>
                  <a:pt x="488533" y="3147777"/>
                  <a:pt x="488533" y="3119910"/>
                </a:cubicBezTo>
                <a:cubicBezTo>
                  <a:pt x="488533" y="3064175"/>
                  <a:pt x="483880" y="3003795"/>
                  <a:pt x="476902" y="2941094"/>
                </a:cubicBezTo>
                <a:cubicBezTo>
                  <a:pt x="472248" y="2876070"/>
                  <a:pt x="465269" y="2806401"/>
                  <a:pt x="451312" y="2729766"/>
                </a:cubicBezTo>
                <a:cubicBezTo>
                  <a:pt x="446659" y="2711188"/>
                  <a:pt x="444332" y="2692609"/>
                  <a:pt x="439680" y="2671708"/>
                </a:cubicBezTo>
                <a:cubicBezTo>
                  <a:pt x="437353" y="2662419"/>
                  <a:pt x="435027" y="2650808"/>
                  <a:pt x="432700" y="2641519"/>
                </a:cubicBezTo>
                <a:cubicBezTo>
                  <a:pt x="432700" y="2629908"/>
                  <a:pt x="430374" y="2620618"/>
                  <a:pt x="428047" y="2609007"/>
                </a:cubicBezTo>
                <a:cubicBezTo>
                  <a:pt x="421068" y="2564884"/>
                  <a:pt x="411763" y="2520760"/>
                  <a:pt x="400132" y="2471992"/>
                </a:cubicBezTo>
                <a:cubicBezTo>
                  <a:pt x="395479" y="2448769"/>
                  <a:pt x="388501" y="2425546"/>
                  <a:pt x="383847" y="2402324"/>
                </a:cubicBezTo>
                <a:cubicBezTo>
                  <a:pt x="376868" y="2381423"/>
                  <a:pt x="372217" y="2358200"/>
                  <a:pt x="367563" y="2337299"/>
                </a:cubicBezTo>
                <a:cubicBezTo>
                  <a:pt x="358258" y="2293176"/>
                  <a:pt x="348952" y="2253697"/>
                  <a:pt x="337321" y="2216541"/>
                </a:cubicBezTo>
                <a:cubicBezTo>
                  <a:pt x="328015" y="2177062"/>
                  <a:pt x="316383" y="2142228"/>
                  <a:pt x="304751" y="2109715"/>
                </a:cubicBezTo>
                <a:cubicBezTo>
                  <a:pt x="293120" y="2077204"/>
                  <a:pt x="286141" y="2044691"/>
                  <a:pt x="274508" y="2014502"/>
                </a:cubicBezTo>
                <a:cubicBezTo>
                  <a:pt x="253572" y="1954122"/>
                  <a:pt x="230308" y="1898388"/>
                  <a:pt x="207045" y="1847297"/>
                </a:cubicBezTo>
                <a:cubicBezTo>
                  <a:pt x="183781" y="1796207"/>
                  <a:pt x="165171" y="1745117"/>
                  <a:pt x="141908" y="1696349"/>
                </a:cubicBezTo>
                <a:cubicBezTo>
                  <a:pt x="120971" y="1645258"/>
                  <a:pt x="97707" y="1594168"/>
                  <a:pt x="79096" y="1540756"/>
                </a:cubicBezTo>
                <a:cubicBezTo>
                  <a:pt x="60485" y="1485021"/>
                  <a:pt x="44201" y="1426964"/>
                  <a:pt x="30242" y="1361940"/>
                </a:cubicBezTo>
                <a:cubicBezTo>
                  <a:pt x="23265" y="1329428"/>
                  <a:pt x="13958" y="1294593"/>
                  <a:pt x="11632" y="1257437"/>
                </a:cubicBezTo>
                <a:cubicBezTo>
                  <a:pt x="6980" y="1220280"/>
                  <a:pt x="4653" y="1183124"/>
                  <a:pt x="2327" y="1141322"/>
                </a:cubicBezTo>
                <a:cubicBezTo>
                  <a:pt x="0" y="1099521"/>
                  <a:pt x="0" y="1055398"/>
                  <a:pt x="0" y="1008952"/>
                </a:cubicBezTo>
                <a:cubicBezTo>
                  <a:pt x="2327" y="962507"/>
                  <a:pt x="6980" y="913738"/>
                  <a:pt x="11632" y="860326"/>
                </a:cubicBezTo>
                <a:cubicBezTo>
                  <a:pt x="13958" y="832458"/>
                  <a:pt x="18611" y="809236"/>
                  <a:pt x="20937" y="783691"/>
                </a:cubicBezTo>
                <a:cubicBezTo>
                  <a:pt x="23265" y="758145"/>
                  <a:pt x="27916" y="734923"/>
                  <a:pt x="32570" y="711700"/>
                </a:cubicBezTo>
                <a:cubicBezTo>
                  <a:pt x="41875" y="665254"/>
                  <a:pt x="53506" y="623453"/>
                  <a:pt x="62812" y="583974"/>
                </a:cubicBezTo>
                <a:cubicBezTo>
                  <a:pt x="72117" y="544495"/>
                  <a:pt x="81423" y="507339"/>
                  <a:pt x="95380" y="472504"/>
                </a:cubicBezTo>
                <a:cubicBezTo>
                  <a:pt x="107013" y="437670"/>
                  <a:pt x="120971" y="405158"/>
                  <a:pt x="134928" y="374968"/>
                </a:cubicBezTo>
                <a:cubicBezTo>
                  <a:pt x="148886" y="344779"/>
                  <a:pt x="162845" y="316911"/>
                  <a:pt x="176802" y="289044"/>
                </a:cubicBezTo>
                <a:cubicBezTo>
                  <a:pt x="183781" y="275110"/>
                  <a:pt x="190760" y="263499"/>
                  <a:pt x="197740" y="249565"/>
                </a:cubicBezTo>
                <a:cubicBezTo>
                  <a:pt x="204719" y="237954"/>
                  <a:pt x="214024" y="224020"/>
                  <a:pt x="221003" y="212408"/>
                </a:cubicBezTo>
                <a:cubicBezTo>
                  <a:pt x="251246" y="163640"/>
                  <a:pt x="283815" y="119517"/>
                  <a:pt x="314057" y="75394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  <a:effectLst>
            <a:outerShdw blurRad="355600" dist="38100" dir="2700000" algn="tl" rotWithShape="0">
              <a:srgbClr val="214A81">
                <a:alpha val="4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29" name="任意多边形: 形状 9828">
            <a:extLst>
              <a:ext uri="{FF2B5EF4-FFF2-40B4-BE49-F238E27FC236}">
                <a16:creationId xmlns:a16="http://schemas.microsoft.com/office/drawing/2014/main" id="{EB190E1A-5060-458A-B929-D111CC00F1C1}"/>
              </a:ext>
            </a:extLst>
          </p:cNvPr>
          <p:cNvSpPr/>
          <p:nvPr/>
        </p:nvSpPr>
        <p:spPr>
          <a:xfrm>
            <a:off x="11011908" y="984449"/>
            <a:ext cx="722904" cy="722904"/>
          </a:xfrm>
          <a:custGeom>
            <a:avLst/>
            <a:gdLst>
              <a:gd name="connsiteX0" fmla="*/ 14653 w 722904"/>
              <a:gd name="connsiteY0" fmla="*/ 362429 h 722904"/>
              <a:gd name="connsiteX1" fmla="*/ 360476 w 722904"/>
              <a:gd name="connsiteY1" fmla="*/ 14653 h 722904"/>
              <a:gd name="connsiteX2" fmla="*/ 708251 w 722904"/>
              <a:gd name="connsiteY2" fmla="*/ 362429 h 722904"/>
              <a:gd name="connsiteX3" fmla="*/ 360476 w 722904"/>
              <a:gd name="connsiteY3" fmla="*/ 710205 h 722904"/>
              <a:gd name="connsiteX4" fmla="*/ 14653 w 722904"/>
              <a:gd name="connsiteY4" fmla="*/ 362429 h 722904"/>
              <a:gd name="connsiteX5" fmla="*/ 591023 w 722904"/>
              <a:gd name="connsiteY5" fmla="*/ 362429 h 722904"/>
              <a:gd name="connsiteX6" fmla="*/ 360476 w 722904"/>
              <a:gd name="connsiteY6" fmla="*/ 131881 h 722904"/>
              <a:gd name="connsiteX7" fmla="*/ 129927 w 722904"/>
              <a:gd name="connsiteY7" fmla="*/ 362429 h 722904"/>
              <a:gd name="connsiteX8" fmla="*/ 360476 w 722904"/>
              <a:gd name="connsiteY8" fmla="*/ 592977 h 722904"/>
              <a:gd name="connsiteX9" fmla="*/ 591023 w 722904"/>
              <a:gd name="connsiteY9" fmla="*/ 362429 h 72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904" h="722904">
                <a:moveTo>
                  <a:pt x="14653" y="362429"/>
                </a:moveTo>
                <a:cubicBezTo>
                  <a:pt x="14653" y="170957"/>
                  <a:pt x="169003" y="14653"/>
                  <a:pt x="360476" y="14653"/>
                </a:cubicBezTo>
                <a:cubicBezTo>
                  <a:pt x="551947" y="14653"/>
                  <a:pt x="708251" y="170957"/>
                  <a:pt x="708251" y="362429"/>
                </a:cubicBezTo>
                <a:cubicBezTo>
                  <a:pt x="708251" y="553901"/>
                  <a:pt x="551947" y="710205"/>
                  <a:pt x="360476" y="710205"/>
                </a:cubicBezTo>
                <a:cubicBezTo>
                  <a:pt x="169003" y="708251"/>
                  <a:pt x="14653" y="551947"/>
                  <a:pt x="14653" y="362429"/>
                </a:cubicBezTo>
                <a:close/>
                <a:moveTo>
                  <a:pt x="591023" y="362429"/>
                </a:moveTo>
                <a:cubicBezTo>
                  <a:pt x="591023" y="235432"/>
                  <a:pt x="487472" y="131881"/>
                  <a:pt x="360476" y="131881"/>
                </a:cubicBezTo>
                <a:cubicBezTo>
                  <a:pt x="233479" y="131881"/>
                  <a:pt x="129927" y="235432"/>
                  <a:pt x="129927" y="362429"/>
                </a:cubicBezTo>
                <a:cubicBezTo>
                  <a:pt x="129927" y="489426"/>
                  <a:pt x="233479" y="592977"/>
                  <a:pt x="360476" y="592977"/>
                </a:cubicBezTo>
                <a:cubicBezTo>
                  <a:pt x="487472" y="591023"/>
                  <a:pt x="591023" y="487472"/>
                  <a:pt x="591023" y="362429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830" name="任意多边形: 形状 9829">
            <a:extLst>
              <a:ext uri="{FF2B5EF4-FFF2-40B4-BE49-F238E27FC236}">
                <a16:creationId xmlns:a16="http://schemas.microsoft.com/office/drawing/2014/main" id="{F6D41F14-55B2-45F5-B5D9-FC479D03AC48}"/>
              </a:ext>
            </a:extLst>
          </p:cNvPr>
          <p:cNvSpPr/>
          <p:nvPr/>
        </p:nvSpPr>
        <p:spPr>
          <a:xfrm>
            <a:off x="6466205" y="4932751"/>
            <a:ext cx="566601" cy="547063"/>
          </a:xfrm>
          <a:custGeom>
            <a:avLst/>
            <a:gdLst>
              <a:gd name="connsiteX0" fmla="*/ 374461 w 566600"/>
              <a:gd name="connsiteY0" fmla="*/ 551939 h 547062"/>
              <a:gd name="connsiteX1" fmla="*/ 331478 w 566600"/>
              <a:gd name="connsiteY1" fmla="*/ 534355 h 547062"/>
              <a:gd name="connsiteX2" fmla="*/ 30593 w 566600"/>
              <a:gd name="connsiteY2" fmla="*/ 215887 h 547062"/>
              <a:gd name="connsiteX3" fmla="*/ 16917 w 566600"/>
              <a:gd name="connsiteY3" fmla="*/ 159227 h 547062"/>
              <a:gd name="connsiteX4" fmla="*/ 59900 w 566600"/>
              <a:gd name="connsiteY4" fmla="*/ 118197 h 547062"/>
              <a:gd name="connsiteX5" fmla="*/ 487781 w 566600"/>
              <a:gd name="connsiteY5" fmla="*/ 16600 h 547062"/>
              <a:gd name="connsiteX6" fmla="*/ 544441 w 566600"/>
              <a:gd name="connsiteY6" fmla="*/ 34184 h 547062"/>
              <a:gd name="connsiteX7" fmla="*/ 558118 w 566600"/>
              <a:gd name="connsiteY7" fmla="*/ 90844 h 547062"/>
              <a:gd name="connsiteX8" fmla="*/ 433075 w 566600"/>
              <a:gd name="connsiteY8" fmla="*/ 510910 h 547062"/>
              <a:gd name="connsiteX9" fmla="*/ 390092 w 566600"/>
              <a:gd name="connsiteY9" fmla="*/ 551939 h 547062"/>
              <a:gd name="connsiteX10" fmla="*/ 374461 w 566600"/>
              <a:gd name="connsiteY10" fmla="*/ 551939 h 547062"/>
              <a:gd name="connsiteX11" fmla="*/ 186897 w 566600"/>
              <a:gd name="connsiteY11" fmla="*/ 208072 h 547062"/>
              <a:gd name="connsiteX12" fmla="*/ 349062 w 566600"/>
              <a:gd name="connsiteY12" fmla="*/ 380005 h 547062"/>
              <a:gd name="connsiteX13" fmla="*/ 417445 w 566600"/>
              <a:gd name="connsiteY13" fmla="*/ 153365 h 547062"/>
              <a:gd name="connsiteX14" fmla="*/ 186897 w 566600"/>
              <a:gd name="connsiteY14" fmla="*/ 208072 h 54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6600" h="547062">
                <a:moveTo>
                  <a:pt x="374461" y="551939"/>
                </a:moveTo>
                <a:cubicBezTo>
                  <a:pt x="358831" y="551939"/>
                  <a:pt x="343201" y="546078"/>
                  <a:pt x="331478" y="534355"/>
                </a:cubicBezTo>
                <a:lnTo>
                  <a:pt x="30593" y="215887"/>
                </a:lnTo>
                <a:cubicBezTo>
                  <a:pt x="16917" y="200256"/>
                  <a:pt x="11055" y="178765"/>
                  <a:pt x="16917" y="159227"/>
                </a:cubicBezTo>
                <a:cubicBezTo>
                  <a:pt x="22778" y="139689"/>
                  <a:pt x="38408" y="124058"/>
                  <a:pt x="59900" y="118197"/>
                </a:cubicBezTo>
                <a:lnTo>
                  <a:pt x="487781" y="16600"/>
                </a:lnTo>
                <a:cubicBezTo>
                  <a:pt x="507319" y="10738"/>
                  <a:pt x="528811" y="18553"/>
                  <a:pt x="544441" y="34184"/>
                </a:cubicBezTo>
                <a:cubicBezTo>
                  <a:pt x="558118" y="49814"/>
                  <a:pt x="563979" y="71306"/>
                  <a:pt x="558118" y="90844"/>
                </a:cubicBezTo>
                <a:lnTo>
                  <a:pt x="433075" y="510910"/>
                </a:lnTo>
                <a:cubicBezTo>
                  <a:pt x="427214" y="530448"/>
                  <a:pt x="411583" y="546078"/>
                  <a:pt x="390092" y="551939"/>
                </a:cubicBezTo>
                <a:cubicBezTo>
                  <a:pt x="384230" y="551939"/>
                  <a:pt x="378369" y="551939"/>
                  <a:pt x="374461" y="551939"/>
                </a:cubicBezTo>
                <a:close/>
                <a:moveTo>
                  <a:pt x="186897" y="208072"/>
                </a:moveTo>
                <a:lnTo>
                  <a:pt x="349062" y="380005"/>
                </a:lnTo>
                <a:lnTo>
                  <a:pt x="417445" y="153365"/>
                </a:lnTo>
                <a:lnTo>
                  <a:pt x="186897" y="208072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/>
          </a:p>
        </p:txBody>
      </p:sp>
      <p:sp>
        <p:nvSpPr>
          <p:cNvPr id="9831" name="任意多边形: 形状 9830">
            <a:extLst>
              <a:ext uri="{FF2B5EF4-FFF2-40B4-BE49-F238E27FC236}">
                <a16:creationId xmlns:a16="http://schemas.microsoft.com/office/drawing/2014/main" id="{940CFA99-4125-4B5B-BE91-746B49F27B72}"/>
              </a:ext>
            </a:extLst>
          </p:cNvPr>
          <p:cNvSpPr/>
          <p:nvPr/>
        </p:nvSpPr>
        <p:spPr>
          <a:xfrm>
            <a:off x="5495983" y="1211234"/>
            <a:ext cx="605677" cy="293069"/>
          </a:xfrm>
          <a:custGeom>
            <a:avLst/>
            <a:gdLst>
              <a:gd name="connsiteX0" fmla="*/ 535301 w 605676"/>
              <a:gd name="connsiteY0" fmla="*/ 281307 h 293069"/>
              <a:gd name="connsiteX1" fmla="*/ 517717 w 605676"/>
              <a:gd name="connsiteY1" fmla="*/ 279354 h 293069"/>
              <a:gd name="connsiteX2" fmla="*/ 54667 w 605676"/>
              <a:gd name="connsiteY2" fmla="*/ 128911 h 293069"/>
              <a:gd name="connsiteX3" fmla="*/ 17545 w 605676"/>
              <a:gd name="connsiteY3" fmla="*/ 54667 h 293069"/>
              <a:gd name="connsiteX4" fmla="*/ 91789 w 605676"/>
              <a:gd name="connsiteY4" fmla="*/ 17545 h 293069"/>
              <a:gd name="connsiteX5" fmla="*/ 554839 w 605676"/>
              <a:gd name="connsiteY5" fmla="*/ 167987 h 293069"/>
              <a:gd name="connsiteX6" fmla="*/ 591961 w 605676"/>
              <a:gd name="connsiteY6" fmla="*/ 242232 h 293069"/>
              <a:gd name="connsiteX7" fmla="*/ 535301 w 605676"/>
              <a:gd name="connsiteY7" fmla="*/ 281307 h 293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5676" h="293069">
                <a:moveTo>
                  <a:pt x="535301" y="281307"/>
                </a:moveTo>
                <a:cubicBezTo>
                  <a:pt x="529439" y="281307"/>
                  <a:pt x="523578" y="281307"/>
                  <a:pt x="517717" y="279354"/>
                </a:cubicBezTo>
                <a:lnTo>
                  <a:pt x="54667" y="128911"/>
                </a:lnTo>
                <a:cubicBezTo>
                  <a:pt x="23406" y="119142"/>
                  <a:pt x="7776" y="85928"/>
                  <a:pt x="17545" y="54667"/>
                </a:cubicBezTo>
                <a:cubicBezTo>
                  <a:pt x="27314" y="23406"/>
                  <a:pt x="60529" y="7776"/>
                  <a:pt x="91789" y="17545"/>
                </a:cubicBezTo>
                <a:lnTo>
                  <a:pt x="554839" y="167987"/>
                </a:lnTo>
                <a:cubicBezTo>
                  <a:pt x="586100" y="177756"/>
                  <a:pt x="601730" y="210971"/>
                  <a:pt x="591961" y="242232"/>
                </a:cubicBezTo>
                <a:cubicBezTo>
                  <a:pt x="582192" y="265677"/>
                  <a:pt x="560700" y="281307"/>
                  <a:pt x="535301" y="281307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/>
          </a:p>
        </p:txBody>
      </p:sp>
      <p:sp>
        <p:nvSpPr>
          <p:cNvPr id="9832" name="任意多边形: 形状 9831">
            <a:extLst>
              <a:ext uri="{FF2B5EF4-FFF2-40B4-BE49-F238E27FC236}">
                <a16:creationId xmlns:a16="http://schemas.microsoft.com/office/drawing/2014/main" id="{C0ABD146-8DB0-4AA8-A4D4-4F77D9C788D7}"/>
              </a:ext>
            </a:extLst>
          </p:cNvPr>
          <p:cNvSpPr/>
          <p:nvPr/>
        </p:nvSpPr>
        <p:spPr>
          <a:xfrm>
            <a:off x="10870598" y="2416827"/>
            <a:ext cx="605677" cy="449373"/>
          </a:xfrm>
          <a:custGeom>
            <a:avLst/>
            <a:gdLst>
              <a:gd name="connsiteX0" fmla="*/ 587283 w 605676"/>
              <a:gd name="connsiteY0" fmla="*/ 30037 h 449372"/>
              <a:gd name="connsiteX1" fmla="*/ 483732 w 605676"/>
              <a:gd name="connsiteY1" fmla="*/ 153126 h 449372"/>
              <a:gd name="connsiteX2" fmla="*/ 282490 w 605676"/>
              <a:gd name="connsiteY2" fmla="*/ 90605 h 449372"/>
              <a:gd name="connsiteX3" fmla="*/ 210200 w 605676"/>
              <a:gd name="connsiteY3" fmla="*/ 112097 h 449372"/>
              <a:gd name="connsiteX4" fmla="*/ 46081 w 605676"/>
              <a:gd name="connsiteY4" fmla="*/ 309430 h 449372"/>
              <a:gd name="connsiteX5" fmla="*/ 53896 w 605676"/>
              <a:gd name="connsiteY5" fmla="*/ 407120 h 449372"/>
              <a:gd name="connsiteX6" fmla="*/ 98834 w 605676"/>
              <a:gd name="connsiteY6" fmla="*/ 422750 h 449372"/>
              <a:gd name="connsiteX7" fmla="*/ 151586 w 605676"/>
              <a:gd name="connsiteY7" fmla="*/ 397351 h 449372"/>
              <a:gd name="connsiteX8" fmla="*/ 288352 w 605676"/>
              <a:gd name="connsiteY8" fmla="*/ 235186 h 449372"/>
              <a:gd name="connsiteX9" fmla="*/ 489593 w 605676"/>
              <a:gd name="connsiteY9" fmla="*/ 297707 h 449372"/>
              <a:gd name="connsiteX10" fmla="*/ 561884 w 605676"/>
              <a:gd name="connsiteY10" fmla="*/ 276215 h 449372"/>
              <a:gd name="connsiteX11" fmla="*/ 589237 w 605676"/>
              <a:gd name="connsiteY11" fmla="*/ 243001 h 449372"/>
              <a:gd name="connsiteX12" fmla="*/ 589237 w 605676"/>
              <a:gd name="connsiteY12" fmla="*/ 30037 h 44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5676" h="449372">
                <a:moveTo>
                  <a:pt x="587283" y="30037"/>
                </a:moveTo>
                <a:lnTo>
                  <a:pt x="483732" y="153126"/>
                </a:lnTo>
                <a:lnTo>
                  <a:pt x="282490" y="90605"/>
                </a:lnTo>
                <a:cubicBezTo>
                  <a:pt x="257091" y="82790"/>
                  <a:pt x="227784" y="90605"/>
                  <a:pt x="210200" y="112097"/>
                </a:cubicBezTo>
                <a:lnTo>
                  <a:pt x="46081" y="309430"/>
                </a:lnTo>
                <a:cubicBezTo>
                  <a:pt x="22636" y="338737"/>
                  <a:pt x="24590" y="381720"/>
                  <a:pt x="53896" y="407120"/>
                </a:cubicBezTo>
                <a:cubicBezTo>
                  <a:pt x="67573" y="418842"/>
                  <a:pt x="83203" y="422750"/>
                  <a:pt x="98834" y="422750"/>
                </a:cubicBezTo>
                <a:cubicBezTo>
                  <a:pt x="118372" y="422750"/>
                  <a:pt x="137910" y="414935"/>
                  <a:pt x="151586" y="397351"/>
                </a:cubicBezTo>
                <a:lnTo>
                  <a:pt x="288352" y="235186"/>
                </a:lnTo>
                <a:lnTo>
                  <a:pt x="489593" y="297707"/>
                </a:lnTo>
                <a:cubicBezTo>
                  <a:pt x="514992" y="305522"/>
                  <a:pt x="544299" y="297707"/>
                  <a:pt x="561884" y="276215"/>
                </a:cubicBezTo>
                <a:lnTo>
                  <a:pt x="589237" y="243001"/>
                </a:lnTo>
                <a:lnTo>
                  <a:pt x="589237" y="30037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/>
          </a:p>
        </p:txBody>
      </p:sp>
      <p:grpSp>
        <p:nvGrpSpPr>
          <p:cNvPr id="9901" name="组合 9900">
            <a:extLst>
              <a:ext uri="{FF2B5EF4-FFF2-40B4-BE49-F238E27FC236}">
                <a16:creationId xmlns:a16="http://schemas.microsoft.com/office/drawing/2014/main" id="{D9981216-87BC-4270-B0AF-F39530C55BEF}"/>
              </a:ext>
            </a:extLst>
          </p:cNvPr>
          <p:cNvGrpSpPr/>
          <p:nvPr userDrawn="1"/>
        </p:nvGrpSpPr>
        <p:grpSpPr>
          <a:xfrm>
            <a:off x="7474525" y="1793889"/>
            <a:ext cx="2762482" cy="3566085"/>
            <a:chOff x="7474525" y="1793889"/>
            <a:chExt cx="2762482" cy="3566085"/>
          </a:xfrm>
        </p:grpSpPr>
        <p:sp>
          <p:nvSpPr>
            <p:cNvPr id="9834" name="任意多边形: 形状 9833">
              <a:extLst>
                <a:ext uri="{FF2B5EF4-FFF2-40B4-BE49-F238E27FC236}">
                  <a16:creationId xmlns:a16="http://schemas.microsoft.com/office/drawing/2014/main" id="{ACAEB6B8-B32D-43EA-AB62-24B5A7B6794B}"/>
                </a:ext>
              </a:extLst>
            </p:cNvPr>
            <p:cNvSpPr/>
            <p:nvPr/>
          </p:nvSpPr>
          <p:spPr>
            <a:xfrm>
              <a:off x="7796901" y="3018350"/>
              <a:ext cx="547063" cy="390759"/>
            </a:xfrm>
            <a:custGeom>
              <a:avLst/>
              <a:gdLst>
                <a:gd name="connsiteX0" fmla="*/ 14653 w 547062"/>
                <a:gd name="connsiteY0" fmla="*/ 387828 h 390759"/>
                <a:gd name="connsiteX1" fmla="*/ 542178 w 547062"/>
                <a:gd name="connsiteY1" fmla="*/ 387828 h 390759"/>
                <a:gd name="connsiteX2" fmla="*/ 542178 w 547062"/>
                <a:gd name="connsiteY2" fmla="*/ 14653 h 390759"/>
                <a:gd name="connsiteX3" fmla="*/ 18561 w 547062"/>
                <a:gd name="connsiteY3" fmla="*/ 14653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062" h="390759">
                  <a:moveTo>
                    <a:pt x="14653" y="387828"/>
                  </a:moveTo>
                  <a:lnTo>
                    <a:pt x="542178" y="387828"/>
                  </a:lnTo>
                  <a:lnTo>
                    <a:pt x="542178" y="14653"/>
                  </a:lnTo>
                  <a:lnTo>
                    <a:pt x="18561" y="14653"/>
                  </a:lnTo>
                  <a:close/>
                </a:path>
              </a:pathLst>
            </a:custGeom>
            <a:solidFill>
              <a:srgbClr val="5642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5" name="任意多边形: 形状 9834">
              <a:extLst>
                <a:ext uri="{FF2B5EF4-FFF2-40B4-BE49-F238E27FC236}">
                  <a16:creationId xmlns:a16="http://schemas.microsoft.com/office/drawing/2014/main" id="{A29C5BAC-9BAE-4398-92F6-416A75AF4C0F}"/>
                </a:ext>
              </a:extLst>
            </p:cNvPr>
            <p:cNvSpPr/>
            <p:nvPr/>
          </p:nvSpPr>
          <p:spPr>
            <a:xfrm>
              <a:off x="7474525" y="3018083"/>
              <a:ext cx="664290" cy="390759"/>
            </a:xfrm>
            <a:custGeom>
              <a:avLst/>
              <a:gdLst>
                <a:gd name="connsiteX0" fmla="*/ 659406 w 664290"/>
                <a:gd name="connsiteY0" fmla="*/ 147778 h 390759"/>
                <a:gd name="connsiteX1" fmla="*/ 645729 w 664290"/>
                <a:gd name="connsiteY1" fmla="*/ 147778 h 390759"/>
                <a:gd name="connsiteX2" fmla="*/ 569531 w 664290"/>
                <a:gd name="connsiteY2" fmla="*/ 71580 h 390759"/>
                <a:gd name="connsiteX3" fmla="*/ 114297 w 664290"/>
                <a:gd name="connsiteY3" fmla="*/ 67672 h 390759"/>
                <a:gd name="connsiteX4" fmla="*/ 28330 w 664290"/>
                <a:gd name="connsiteY4" fmla="*/ 149732 h 390759"/>
                <a:gd name="connsiteX5" fmla="*/ 14653 w 664290"/>
                <a:gd name="connsiteY5" fmla="*/ 149732 h 390759"/>
                <a:gd name="connsiteX6" fmla="*/ 14653 w 664290"/>
                <a:gd name="connsiteY6" fmla="*/ 208345 h 390759"/>
                <a:gd name="connsiteX7" fmla="*/ 14653 w 664290"/>
                <a:gd name="connsiteY7" fmla="*/ 208345 h 390759"/>
                <a:gd name="connsiteX8" fmla="*/ 104528 w 664290"/>
                <a:gd name="connsiteY8" fmla="*/ 331435 h 390759"/>
                <a:gd name="connsiteX9" fmla="*/ 559762 w 664290"/>
                <a:gd name="connsiteY9" fmla="*/ 335342 h 390759"/>
                <a:gd name="connsiteX10" fmla="*/ 659406 w 664290"/>
                <a:gd name="connsiteY10" fmla="*/ 208345 h 390759"/>
                <a:gd name="connsiteX11" fmla="*/ 659406 w 664290"/>
                <a:gd name="connsiteY11" fmla="*/ 208345 h 390759"/>
                <a:gd name="connsiteX12" fmla="*/ 659406 w 664290"/>
                <a:gd name="connsiteY12" fmla="*/ 147778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4290" h="390759">
                  <a:moveTo>
                    <a:pt x="659406" y="147778"/>
                  </a:moveTo>
                  <a:lnTo>
                    <a:pt x="645729" y="147778"/>
                  </a:lnTo>
                  <a:cubicBezTo>
                    <a:pt x="632053" y="120425"/>
                    <a:pt x="606654" y="93071"/>
                    <a:pt x="569531" y="71580"/>
                  </a:cubicBezTo>
                  <a:cubicBezTo>
                    <a:pt x="446442" y="-2665"/>
                    <a:pt x="241294" y="-4618"/>
                    <a:pt x="114297" y="67672"/>
                  </a:cubicBezTo>
                  <a:cubicBezTo>
                    <a:pt x="73267" y="91118"/>
                    <a:pt x="43960" y="118471"/>
                    <a:pt x="28330" y="149732"/>
                  </a:cubicBezTo>
                  <a:lnTo>
                    <a:pt x="14653" y="149732"/>
                  </a:lnTo>
                  <a:lnTo>
                    <a:pt x="14653" y="208345"/>
                  </a:lnTo>
                  <a:lnTo>
                    <a:pt x="14653" y="208345"/>
                  </a:lnTo>
                  <a:cubicBezTo>
                    <a:pt x="16607" y="253283"/>
                    <a:pt x="45914" y="296266"/>
                    <a:pt x="104528" y="331435"/>
                  </a:cubicBezTo>
                  <a:cubicBezTo>
                    <a:pt x="227617" y="405679"/>
                    <a:pt x="432766" y="407633"/>
                    <a:pt x="559762" y="335342"/>
                  </a:cubicBezTo>
                  <a:cubicBezTo>
                    <a:pt x="622284" y="300174"/>
                    <a:pt x="655498" y="253283"/>
                    <a:pt x="659406" y="208345"/>
                  </a:cubicBezTo>
                  <a:lnTo>
                    <a:pt x="659406" y="208345"/>
                  </a:lnTo>
                  <a:lnTo>
                    <a:pt x="659406" y="147778"/>
                  </a:ln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6" name="任意多边形: 形状 9835">
              <a:extLst>
                <a:ext uri="{FF2B5EF4-FFF2-40B4-BE49-F238E27FC236}">
                  <a16:creationId xmlns:a16="http://schemas.microsoft.com/office/drawing/2014/main" id="{AB5BBF4D-1BCD-4F75-B574-E0BA4C1E6E43}"/>
                </a:ext>
              </a:extLst>
            </p:cNvPr>
            <p:cNvSpPr/>
            <p:nvPr/>
          </p:nvSpPr>
          <p:spPr>
            <a:xfrm>
              <a:off x="7474700" y="2965331"/>
              <a:ext cx="664290" cy="390759"/>
            </a:xfrm>
            <a:custGeom>
              <a:avLst/>
              <a:gdLst>
                <a:gd name="connsiteX0" fmla="*/ 569357 w 664290"/>
                <a:gd name="connsiteY0" fmla="*/ 71580 h 390759"/>
                <a:gd name="connsiteX1" fmla="*/ 114122 w 664290"/>
                <a:gd name="connsiteY1" fmla="*/ 67672 h 390759"/>
                <a:gd name="connsiteX2" fmla="*/ 104353 w 664290"/>
                <a:gd name="connsiteY2" fmla="*/ 331435 h 390759"/>
                <a:gd name="connsiteX3" fmla="*/ 559588 w 664290"/>
                <a:gd name="connsiteY3" fmla="*/ 335342 h 390759"/>
                <a:gd name="connsiteX4" fmla="*/ 569357 w 664290"/>
                <a:gd name="connsiteY4" fmla="*/ 71580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290" h="390759">
                  <a:moveTo>
                    <a:pt x="569357" y="71580"/>
                  </a:moveTo>
                  <a:cubicBezTo>
                    <a:pt x="446268" y="-2665"/>
                    <a:pt x="241119" y="-4618"/>
                    <a:pt x="114122" y="67672"/>
                  </a:cubicBezTo>
                  <a:cubicBezTo>
                    <a:pt x="-14828" y="139963"/>
                    <a:pt x="-18736" y="257190"/>
                    <a:pt x="104353" y="331435"/>
                  </a:cubicBezTo>
                  <a:cubicBezTo>
                    <a:pt x="227443" y="405679"/>
                    <a:pt x="432591" y="407633"/>
                    <a:pt x="559588" y="335342"/>
                  </a:cubicBezTo>
                  <a:cubicBezTo>
                    <a:pt x="688538" y="265005"/>
                    <a:pt x="692446" y="145824"/>
                    <a:pt x="569357" y="71580"/>
                  </a:cubicBezTo>
                  <a:close/>
                </a:path>
              </a:pathLst>
            </a:custGeom>
            <a:solidFill>
              <a:srgbClr val="8F5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7" name="任意多边形: 形状 9836">
              <a:extLst>
                <a:ext uri="{FF2B5EF4-FFF2-40B4-BE49-F238E27FC236}">
                  <a16:creationId xmlns:a16="http://schemas.microsoft.com/office/drawing/2014/main" id="{6F0BD855-B673-4914-8B86-91D8C1D29E67}"/>
                </a:ext>
              </a:extLst>
            </p:cNvPr>
            <p:cNvSpPr/>
            <p:nvPr/>
          </p:nvSpPr>
          <p:spPr>
            <a:xfrm>
              <a:off x="7513509" y="2133280"/>
              <a:ext cx="586139" cy="1172277"/>
            </a:xfrm>
            <a:custGeom>
              <a:avLst/>
              <a:gdLst>
                <a:gd name="connsiteX0" fmla="*/ 577438 w 586138"/>
                <a:gd name="connsiteY0" fmla="*/ 1003274 h 1172277"/>
                <a:gd name="connsiteX1" fmla="*/ 577438 w 586138"/>
                <a:gd name="connsiteY1" fmla="*/ 995459 h 1172277"/>
                <a:gd name="connsiteX2" fmla="*/ 577438 w 586138"/>
                <a:gd name="connsiteY2" fmla="*/ 985690 h 1172277"/>
                <a:gd name="connsiteX3" fmla="*/ 577438 w 586138"/>
                <a:gd name="connsiteY3" fmla="*/ 973967 h 1172277"/>
                <a:gd name="connsiteX4" fmla="*/ 577438 w 586138"/>
                <a:gd name="connsiteY4" fmla="*/ 958337 h 1172277"/>
                <a:gd name="connsiteX5" fmla="*/ 577438 w 586138"/>
                <a:gd name="connsiteY5" fmla="*/ 940753 h 1172277"/>
                <a:gd name="connsiteX6" fmla="*/ 577438 w 586138"/>
                <a:gd name="connsiteY6" fmla="*/ 919261 h 1172277"/>
                <a:gd name="connsiteX7" fmla="*/ 577438 w 586138"/>
                <a:gd name="connsiteY7" fmla="*/ 895815 h 1172277"/>
                <a:gd name="connsiteX8" fmla="*/ 575484 w 586138"/>
                <a:gd name="connsiteY8" fmla="*/ 870416 h 1172277"/>
                <a:gd name="connsiteX9" fmla="*/ 575484 w 586138"/>
                <a:gd name="connsiteY9" fmla="*/ 866508 h 1172277"/>
                <a:gd name="connsiteX10" fmla="*/ 573531 w 586138"/>
                <a:gd name="connsiteY10" fmla="*/ 854786 h 1172277"/>
                <a:gd name="connsiteX11" fmla="*/ 571577 w 586138"/>
                <a:gd name="connsiteY11" fmla="*/ 843063 h 1172277"/>
                <a:gd name="connsiteX12" fmla="*/ 567669 w 586138"/>
                <a:gd name="connsiteY12" fmla="*/ 829386 h 1172277"/>
                <a:gd name="connsiteX13" fmla="*/ 561808 w 586138"/>
                <a:gd name="connsiteY13" fmla="*/ 813756 h 1172277"/>
                <a:gd name="connsiteX14" fmla="*/ 561808 w 586138"/>
                <a:gd name="connsiteY14" fmla="*/ 811802 h 1172277"/>
                <a:gd name="connsiteX15" fmla="*/ 553993 w 586138"/>
                <a:gd name="connsiteY15" fmla="*/ 790310 h 1172277"/>
                <a:gd name="connsiteX16" fmla="*/ 540316 w 586138"/>
                <a:gd name="connsiteY16" fmla="*/ 764911 h 1172277"/>
                <a:gd name="connsiteX17" fmla="*/ 534455 w 586138"/>
                <a:gd name="connsiteY17" fmla="*/ 757096 h 1172277"/>
                <a:gd name="connsiteX18" fmla="*/ 530547 w 586138"/>
                <a:gd name="connsiteY18" fmla="*/ 749281 h 1172277"/>
                <a:gd name="connsiteX19" fmla="*/ 516870 w 586138"/>
                <a:gd name="connsiteY19" fmla="*/ 731696 h 1172277"/>
                <a:gd name="connsiteX20" fmla="*/ 514917 w 586138"/>
                <a:gd name="connsiteY20" fmla="*/ 729743 h 1172277"/>
                <a:gd name="connsiteX21" fmla="*/ 512963 w 586138"/>
                <a:gd name="connsiteY21" fmla="*/ 725835 h 1172277"/>
                <a:gd name="connsiteX22" fmla="*/ 512963 w 586138"/>
                <a:gd name="connsiteY22" fmla="*/ 725835 h 1172277"/>
                <a:gd name="connsiteX23" fmla="*/ 509055 w 586138"/>
                <a:gd name="connsiteY23" fmla="*/ 719974 h 1172277"/>
                <a:gd name="connsiteX24" fmla="*/ 491471 w 586138"/>
                <a:gd name="connsiteY24" fmla="*/ 700436 h 1172277"/>
                <a:gd name="connsiteX25" fmla="*/ 462164 w 586138"/>
                <a:gd name="connsiteY25" fmla="*/ 675036 h 1172277"/>
                <a:gd name="connsiteX26" fmla="*/ 460211 w 586138"/>
                <a:gd name="connsiteY26" fmla="*/ 673083 h 1172277"/>
                <a:gd name="connsiteX27" fmla="*/ 460211 w 586138"/>
                <a:gd name="connsiteY27" fmla="*/ 673083 h 1172277"/>
                <a:gd name="connsiteX28" fmla="*/ 460211 w 586138"/>
                <a:gd name="connsiteY28" fmla="*/ 673083 h 1172277"/>
                <a:gd name="connsiteX29" fmla="*/ 436765 w 586138"/>
                <a:gd name="connsiteY29" fmla="*/ 657452 h 1172277"/>
                <a:gd name="connsiteX30" fmla="*/ 428950 w 586138"/>
                <a:gd name="connsiteY30" fmla="*/ 651591 h 1172277"/>
                <a:gd name="connsiteX31" fmla="*/ 407458 w 586138"/>
                <a:gd name="connsiteY31" fmla="*/ 639868 h 1172277"/>
                <a:gd name="connsiteX32" fmla="*/ 407458 w 586138"/>
                <a:gd name="connsiteY32" fmla="*/ 639868 h 1172277"/>
                <a:gd name="connsiteX33" fmla="*/ 401597 w 586138"/>
                <a:gd name="connsiteY33" fmla="*/ 637914 h 1172277"/>
                <a:gd name="connsiteX34" fmla="*/ 397689 w 586138"/>
                <a:gd name="connsiteY34" fmla="*/ 635960 h 1172277"/>
                <a:gd name="connsiteX35" fmla="*/ 393781 w 586138"/>
                <a:gd name="connsiteY35" fmla="*/ 634007 h 1172277"/>
                <a:gd name="connsiteX36" fmla="*/ 391828 w 586138"/>
                <a:gd name="connsiteY36" fmla="*/ 632053 h 1172277"/>
                <a:gd name="connsiteX37" fmla="*/ 364475 w 586138"/>
                <a:gd name="connsiteY37" fmla="*/ 620330 h 1172277"/>
                <a:gd name="connsiteX38" fmla="*/ 348844 w 586138"/>
                <a:gd name="connsiteY38" fmla="*/ 614469 h 1172277"/>
                <a:gd name="connsiteX39" fmla="*/ 348844 w 586138"/>
                <a:gd name="connsiteY39" fmla="*/ 614469 h 1172277"/>
                <a:gd name="connsiteX40" fmla="*/ 346890 w 586138"/>
                <a:gd name="connsiteY40" fmla="*/ 614469 h 1172277"/>
                <a:gd name="connsiteX41" fmla="*/ 346890 w 586138"/>
                <a:gd name="connsiteY41" fmla="*/ 614469 h 1172277"/>
                <a:gd name="connsiteX42" fmla="*/ 346890 w 586138"/>
                <a:gd name="connsiteY42" fmla="*/ 614469 h 1172277"/>
                <a:gd name="connsiteX43" fmla="*/ 346890 w 586138"/>
                <a:gd name="connsiteY43" fmla="*/ 614469 h 1172277"/>
                <a:gd name="connsiteX44" fmla="*/ 342983 w 586138"/>
                <a:gd name="connsiteY44" fmla="*/ 612515 h 1172277"/>
                <a:gd name="connsiteX45" fmla="*/ 335168 w 586138"/>
                <a:gd name="connsiteY45" fmla="*/ 606654 h 1172277"/>
                <a:gd name="connsiteX46" fmla="*/ 335168 w 586138"/>
                <a:gd name="connsiteY46" fmla="*/ 602746 h 1172277"/>
                <a:gd name="connsiteX47" fmla="*/ 335168 w 586138"/>
                <a:gd name="connsiteY47" fmla="*/ 600792 h 1172277"/>
                <a:gd name="connsiteX48" fmla="*/ 335168 w 586138"/>
                <a:gd name="connsiteY48" fmla="*/ 592977 h 1172277"/>
                <a:gd name="connsiteX49" fmla="*/ 335168 w 586138"/>
                <a:gd name="connsiteY49" fmla="*/ 591023 h 1172277"/>
                <a:gd name="connsiteX50" fmla="*/ 335168 w 586138"/>
                <a:gd name="connsiteY50" fmla="*/ 589069 h 1172277"/>
                <a:gd name="connsiteX51" fmla="*/ 335168 w 586138"/>
                <a:gd name="connsiteY51" fmla="*/ 589069 h 1172277"/>
                <a:gd name="connsiteX52" fmla="*/ 337121 w 586138"/>
                <a:gd name="connsiteY52" fmla="*/ 587116 h 1172277"/>
                <a:gd name="connsiteX53" fmla="*/ 337121 w 586138"/>
                <a:gd name="connsiteY53" fmla="*/ 587116 h 1172277"/>
                <a:gd name="connsiteX54" fmla="*/ 339075 w 586138"/>
                <a:gd name="connsiteY54" fmla="*/ 585162 h 1172277"/>
                <a:gd name="connsiteX55" fmla="*/ 344937 w 586138"/>
                <a:gd name="connsiteY55" fmla="*/ 581254 h 1172277"/>
                <a:gd name="connsiteX56" fmla="*/ 344937 w 586138"/>
                <a:gd name="connsiteY56" fmla="*/ 581254 h 1172277"/>
                <a:gd name="connsiteX57" fmla="*/ 348844 w 586138"/>
                <a:gd name="connsiteY57" fmla="*/ 579300 h 1172277"/>
                <a:gd name="connsiteX58" fmla="*/ 348844 w 586138"/>
                <a:gd name="connsiteY58" fmla="*/ 579300 h 1172277"/>
                <a:gd name="connsiteX59" fmla="*/ 352752 w 586138"/>
                <a:gd name="connsiteY59" fmla="*/ 577347 h 1172277"/>
                <a:gd name="connsiteX60" fmla="*/ 362521 w 586138"/>
                <a:gd name="connsiteY60" fmla="*/ 573439 h 1172277"/>
                <a:gd name="connsiteX61" fmla="*/ 364475 w 586138"/>
                <a:gd name="connsiteY61" fmla="*/ 573439 h 1172277"/>
                <a:gd name="connsiteX62" fmla="*/ 364475 w 586138"/>
                <a:gd name="connsiteY62" fmla="*/ 573439 h 1172277"/>
                <a:gd name="connsiteX63" fmla="*/ 407458 w 586138"/>
                <a:gd name="connsiteY63" fmla="*/ 553901 h 1172277"/>
                <a:gd name="connsiteX64" fmla="*/ 409412 w 586138"/>
                <a:gd name="connsiteY64" fmla="*/ 553901 h 1172277"/>
                <a:gd name="connsiteX65" fmla="*/ 419181 w 586138"/>
                <a:gd name="connsiteY65" fmla="*/ 548040 h 1172277"/>
                <a:gd name="connsiteX66" fmla="*/ 423088 w 586138"/>
                <a:gd name="connsiteY66" fmla="*/ 546086 h 1172277"/>
                <a:gd name="connsiteX67" fmla="*/ 428950 w 586138"/>
                <a:gd name="connsiteY67" fmla="*/ 542178 h 1172277"/>
                <a:gd name="connsiteX68" fmla="*/ 434811 w 586138"/>
                <a:gd name="connsiteY68" fmla="*/ 538271 h 1172277"/>
                <a:gd name="connsiteX69" fmla="*/ 438719 w 586138"/>
                <a:gd name="connsiteY69" fmla="*/ 534363 h 1172277"/>
                <a:gd name="connsiteX70" fmla="*/ 444580 w 586138"/>
                <a:gd name="connsiteY70" fmla="*/ 530455 h 1172277"/>
                <a:gd name="connsiteX71" fmla="*/ 446534 w 586138"/>
                <a:gd name="connsiteY71" fmla="*/ 528502 h 1172277"/>
                <a:gd name="connsiteX72" fmla="*/ 446534 w 586138"/>
                <a:gd name="connsiteY72" fmla="*/ 528502 h 1172277"/>
                <a:gd name="connsiteX73" fmla="*/ 448488 w 586138"/>
                <a:gd name="connsiteY73" fmla="*/ 528502 h 1172277"/>
                <a:gd name="connsiteX74" fmla="*/ 477795 w 586138"/>
                <a:gd name="connsiteY74" fmla="*/ 507010 h 1172277"/>
                <a:gd name="connsiteX75" fmla="*/ 477795 w 586138"/>
                <a:gd name="connsiteY75" fmla="*/ 507010 h 1172277"/>
                <a:gd name="connsiteX76" fmla="*/ 483656 w 586138"/>
                <a:gd name="connsiteY76" fmla="*/ 501149 h 1172277"/>
                <a:gd name="connsiteX77" fmla="*/ 499286 w 586138"/>
                <a:gd name="connsiteY77" fmla="*/ 487472 h 1172277"/>
                <a:gd name="connsiteX78" fmla="*/ 501240 w 586138"/>
                <a:gd name="connsiteY78" fmla="*/ 483564 h 1172277"/>
                <a:gd name="connsiteX79" fmla="*/ 512963 w 586138"/>
                <a:gd name="connsiteY79" fmla="*/ 469888 h 1172277"/>
                <a:gd name="connsiteX80" fmla="*/ 514917 w 586138"/>
                <a:gd name="connsiteY80" fmla="*/ 465980 h 1172277"/>
                <a:gd name="connsiteX81" fmla="*/ 518824 w 586138"/>
                <a:gd name="connsiteY81" fmla="*/ 460119 h 1172277"/>
                <a:gd name="connsiteX82" fmla="*/ 524686 w 586138"/>
                <a:gd name="connsiteY82" fmla="*/ 452304 h 1172277"/>
                <a:gd name="connsiteX83" fmla="*/ 536408 w 586138"/>
                <a:gd name="connsiteY83" fmla="*/ 434720 h 1172277"/>
                <a:gd name="connsiteX84" fmla="*/ 538362 w 586138"/>
                <a:gd name="connsiteY84" fmla="*/ 430812 h 1172277"/>
                <a:gd name="connsiteX85" fmla="*/ 544224 w 586138"/>
                <a:gd name="connsiteY85" fmla="*/ 419089 h 1172277"/>
                <a:gd name="connsiteX86" fmla="*/ 546177 w 586138"/>
                <a:gd name="connsiteY86" fmla="*/ 417135 h 1172277"/>
                <a:gd name="connsiteX87" fmla="*/ 552039 w 586138"/>
                <a:gd name="connsiteY87" fmla="*/ 403459 h 1172277"/>
                <a:gd name="connsiteX88" fmla="*/ 553993 w 586138"/>
                <a:gd name="connsiteY88" fmla="*/ 397597 h 1172277"/>
                <a:gd name="connsiteX89" fmla="*/ 553993 w 586138"/>
                <a:gd name="connsiteY89" fmla="*/ 395644 h 1172277"/>
                <a:gd name="connsiteX90" fmla="*/ 555946 w 586138"/>
                <a:gd name="connsiteY90" fmla="*/ 389782 h 1172277"/>
                <a:gd name="connsiteX91" fmla="*/ 559854 w 586138"/>
                <a:gd name="connsiteY91" fmla="*/ 378059 h 1172277"/>
                <a:gd name="connsiteX92" fmla="*/ 563762 w 586138"/>
                <a:gd name="connsiteY92" fmla="*/ 366337 h 1172277"/>
                <a:gd name="connsiteX93" fmla="*/ 571577 w 586138"/>
                <a:gd name="connsiteY93" fmla="*/ 331168 h 1172277"/>
                <a:gd name="connsiteX94" fmla="*/ 573531 w 586138"/>
                <a:gd name="connsiteY94" fmla="*/ 317492 h 1172277"/>
                <a:gd name="connsiteX95" fmla="*/ 575484 w 586138"/>
                <a:gd name="connsiteY95" fmla="*/ 294046 h 1172277"/>
                <a:gd name="connsiteX96" fmla="*/ 575484 w 586138"/>
                <a:gd name="connsiteY96" fmla="*/ 284277 h 1172277"/>
                <a:gd name="connsiteX97" fmla="*/ 575484 w 586138"/>
                <a:gd name="connsiteY97" fmla="*/ 178772 h 1172277"/>
                <a:gd name="connsiteX98" fmla="*/ 575484 w 586138"/>
                <a:gd name="connsiteY98" fmla="*/ 176818 h 1172277"/>
                <a:gd name="connsiteX99" fmla="*/ 575484 w 586138"/>
                <a:gd name="connsiteY99" fmla="*/ 170957 h 1172277"/>
                <a:gd name="connsiteX100" fmla="*/ 575484 w 586138"/>
                <a:gd name="connsiteY100" fmla="*/ 170957 h 1172277"/>
                <a:gd name="connsiteX101" fmla="*/ 497333 w 586138"/>
                <a:gd name="connsiteY101" fmla="*/ 63498 h 1172277"/>
                <a:gd name="connsiteX102" fmla="*/ 298045 w 586138"/>
                <a:gd name="connsiteY102" fmla="*/ 14653 h 1172277"/>
                <a:gd name="connsiteX103" fmla="*/ 298045 w 586138"/>
                <a:gd name="connsiteY103" fmla="*/ 14653 h 1172277"/>
                <a:gd name="connsiteX104" fmla="*/ 298045 w 586138"/>
                <a:gd name="connsiteY104" fmla="*/ 14653 h 1172277"/>
                <a:gd name="connsiteX105" fmla="*/ 98758 w 586138"/>
                <a:gd name="connsiteY105" fmla="*/ 63498 h 1172277"/>
                <a:gd name="connsiteX106" fmla="*/ 20607 w 586138"/>
                <a:gd name="connsiteY106" fmla="*/ 170957 h 1172277"/>
                <a:gd name="connsiteX107" fmla="*/ 20607 w 586138"/>
                <a:gd name="connsiteY107" fmla="*/ 170957 h 1172277"/>
                <a:gd name="connsiteX108" fmla="*/ 20607 w 586138"/>
                <a:gd name="connsiteY108" fmla="*/ 176818 h 1172277"/>
                <a:gd name="connsiteX109" fmla="*/ 20607 w 586138"/>
                <a:gd name="connsiteY109" fmla="*/ 178772 h 1172277"/>
                <a:gd name="connsiteX110" fmla="*/ 20607 w 586138"/>
                <a:gd name="connsiteY110" fmla="*/ 284277 h 1172277"/>
                <a:gd name="connsiteX111" fmla="*/ 20607 w 586138"/>
                <a:gd name="connsiteY111" fmla="*/ 294046 h 1172277"/>
                <a:gd name="connsiteX112" fmla="*/ 22560 w 586138"/>
                <a:gd name="connsiteY112" fmla="*/ 317492 h 1172277"/>
                <a:gd name="connsiteX113" fmla="*/ 24514 w 586138"/>
                <a:gd name="connsiteY113" fmla="*/ 331168 h 1172277"/>
                <a:gd name="connsiteX114" fmla="*/ 32329 w 586138"/>
                <a:gd name="connsiteY114" fmla="*/ 366337 h 1172277"/>
                <a:gd name="connsiteX115" fmla="*/ 36237 w 586138"/>
                <a:gd name="connsiteY115" fmla="*/ 378059 h 1172277"/>
                <a:gd name="connsiteX116" fmla="*/ 40145 w 586138"/>
                <a:gd name="connsiteY116" fmla="*/ 389782 h 1172277"/>
                <a:gd name="connsiteX117" fmla="*/ 42098 w 586138"/>
                <a:gd name="connsiteY117" fmla="*/ 395644 h 1172277"/>
                <a:gd name="connsiteX118" fmla="*/ 42098 w 586138"/>
                <a:gd name="connsiteY118" fmla="*/ 397597 h 1172277"/>
                <a:gd name="connsiteX119" fmla="*/ 44052 w 586138"/>
                <a:gd name="connsiteY119" fmla="*/ 403459 h 1172277"/>
                <a:gd name="connsiteX120" fmla="*/ 49913 w 586138"/>
                <a:gd name="connsiteY120" fmla="*/ 417135 h 1172277"/>
                <a:gd name="connsiteX121" fmla="*/ 51867 w 586138"/>
                <a:gd name="connsiteY121" fmla="*/ 419089 h 1172277"/>
                <a:gd name="connsiteX122" fmla="*/ 57729 w 586138"/>
                <a:gd name="connsiteY122" fmla="*/ 430812 h 1172277"/>
                <a:gd name="connsiteX123" fmla="*/ 59682 w 586138"/>
                <a:gd name="connsiteY123" fmla="*/ 434720 h 1172277"/>
                <a:gd name="connsiteX124" fmla="*/ 71405 w 586138"/>
                <a:gd name="connsiteY124" fmla="*/ 452304 h 1172277"/>
                <a:gd name="connsiteX125" fmla="*/ 77267 w 586138"/>
                <a:gd name="connsiteY125" fmla="*/ 460119 h 1172277"/>
                <a:gd name="connsiteX126" fmla="*/ 81174 w 586138"/>
                <a:gd name="connsiteY126" fmla="*/ 465980 h 1172277"/>
                <a:gd name="connsiteX127" fmla="*/ 83128 w 586138"/>
                <a:gd name="connsiteY127" fmla="*/ 469888 h 1172277"/>
                <a:gd name="connsiteX128" fmla="*/ 94851 w 586138"/>
                <a:gd name="connsiteY128" fmla="*/ 483564 h 1172277"/>
                <a:gd name="connsiteX129" fmla="*/ 96804 w 586138"/>
                <a:gd name="connsiteY129" fmla="*/ 487472 h 1172277"/>
                <a:gd name="connsiteX130" fmla="*/ 112435 w 586138"/>
                <a:gd name="connsiteY130" fmla="*/ 501149 h 1172277"/>
                <a:gd name="connsiteX131" fmla="*/ 118296 w 586138"/>
                <a:gd name="connsiteY131" fmla="*/ 507010 h 1172277"/>
                <a:gd name="connsiteX132" fmla="*/ 118296 w 586138"/>
                <a:gd name="connsiteY132" fmla="*/ 507010 h 1172277"/>
                <a:gd name="connsiteX133" fmla="*/ 147603 w 586138"/>
                <a:gd name="connsiteY133" fmla="*/ 528502 h 1172277"/>
                <a:gd name="connsiteX134" fmla="*/ 149557 w 586138"/>
                <a:gd name="connsiteY134" fmla="*/ 528502 h 1172277"/>
                <a:gd name="connsiteX135" fmla="*/ 149557 w 586138"/>
                <a:gd name="connsiteY135" fmla="*/ 528502 h 1172277"/>
                <a:gd name="connsiteX136" fmla="*/ 151511 w 586138"/>
                <a:gd name="connsiteY136" fmla="*/ 530455 h 1172277"/>
                <a:gd name="connsiteX137" fmla="*/ 157372 w 586138"/>
                <a:gd name="connsiteY137" fmla="*/ 534363 h 1172277"/>
                <a:gd name="connsiteX138" fmla="*/ 161280 w 586138"/>
                <a:gd name="connsiteY138" fmla="*/ 538271 h 1172277"/>
                <a:gd name="connsiteX139" fmla="*/ 167141 w 586138"/>
                <a:gd name="connsiteY139" fmla="*/ 542178 h 1172277"/>
                <a:gd name="connsiteX140" fmla="*/ 173003 w 586138"/>
                <a:gd name="connsiteY140" fmla="*/ 546086 h 1172277"/>
                <a:gd name="connsiteX141" fmla="*/ 176910 w 586138"/>
                <a:gd name="connsiteY141" fmla="*/ 548040 h 1172277"/>
                <a:gd name="connsiteX142" fmla="*/ 186679 w 586138"/>
                <a:gd name="connsiteY142" fmla="*/ 553901 h 1172277"/>
                <a:gd name="connsiteX143" fmla="*/ 188633 w 586138"/>
                <a:gd name="connsiteY143" fmla="*/ 553901 h 1172277"/>
                <a:gd name="connsiteX144" fmla="*/ 231616 w 586138"/>
                <a:gd name="connsiteY144" fmla="*/ 573439 h 1172277"/>
                <a:gd name="connsiteX145" fmla="*/ 231616 w 586138"/>
                <a:gd name="connsiteY145" fmla="*/ 573439 h 1172277"/>
                <a:gd name="connsiteX146" fmla="*/ 233570 w 586138"/>
                <a:gd name="connsiteY146" fmla="*/ 573439 h 1172277"/>
                <a:gd name="connsiteX147" fmla="*/ 243339 w 586138"/>
                <a:gd name="connsiteY147" fmla="*/ 577347 h 1172277"/>
                <a:gd name="connsiteX148" fmla="*/ 247247 w 586138"/>
                <a:gd name="connsiteY148" fmla="*/ 579300 h 1172277"/>
                <a:gd name="connsiteX149" fmla="*/ 247247 w 586138"/>
                <a:gd name="connsiteY149" fmla="*/ 579300 h 1172277"/>
                <a:gd name="connsiteX150" fmla="*/ 251154 w 586138"/>
                <a:gd name="connsiteY150" fmla="*/ 581254 h 1172277"/>
                <a:gd name="connsiteX151" fmla="*/ 251154 w 586138"/>
                <a:gd name="connsiteY151" fmla="*/ 581254 h 1172277"/>
                <a:gd name="connsiteX152" fmla="*/ 257016 w 586138"/>
                <a:gd name="connsiteY152" fmla="*/ 585162 h 1172277"/>
                <a:gd name="connsiteX153" fmla="*/ 258970 w 586138"/>
                <a:gd name="connsiteY153" fmla="*/ 587116 h 1172277"/>
                <a:gd name="connsiteX154" fmla="*/ 258970 w 586138"/>
                <a:gd name="connsiteY154" fmla="*/ 587116 h 1172277"/>
                <a:gd name="connsiteX155" fmla="*/ 260923 w 586138"/>
                <a:gd name="connsiteY155" fmla="*/ 589069 h 1172277"/>
                <a:gd name="connsiteX156" fmla="*/ 260923 w 586138"/>
                <a:gd name="connsiteY156" fmla="*/ 589069 h 1172277"/>
                <a:gd name="connsiteX157" fmla="*/ 260923 w 586138"/>
                <a:gd name="connsiteY157" fmla="*/ 591023 h 1172277"/>
                <a:gd name="connsiteX158" fmla="*/ 260923 w 586138"/>
                <a:gd name="connsiteY158" fmla="*/ 592977 h 1172277"/>
                <a:gd name="connsiteX159" fmla="*/ 260923 w 586138"/>
                <a:gd name="connsiteY159" fmla="*/ 600792 h 1172277"/>
                <a:gd name="connsiteX160" fmla="*/ 260923 w 586138"/>
                <a:gd name="connsiteY160" fmla="*/ 602746 h 1172277"/>
                <a:gd name="connsiteX161" fmla="*/ 260923 w 586138"/>
                <a:gd name="connsiteY161" fmla="*/ 606654 h 1172277"/>
                <a:gd name="connsiteX162" fmla="*/ 253108 w 586138"/>
                <a:gd name="connsiteY162" fmla="*/ 612515 h 1172277"/>
                <a:gd name="connsiteX163" fmla="*/ 249201 w 586138"/>
                <a:gd name="connsiteY163" fmla="*/ 614469 h 1172277"/>
                <a:gd name="connsiteX164" fmla="*/ 249201 w 586138"/>
                <a:gd name="connsiteY164" fmla="*/ 614469 h 1172277"/>
                <a:gd name="connsiteX165" fmla="*/ 249201 w 586138"/>
                <a:gd name="connsiteY165" fmla="*/ 614469 h 1172277"/>
                <a:gd name="connsiteX166" fmla="*/ 249201 w 586138"/>
                <a:gd name="connsiteY166" fmla="*/ 614469 h 1172277"/>
                <a:gd name="connsiteX167" fmla="*/ 247247 w 586138"/>
                <a:gd name="connsiteY167" fmla="*/ 614469 h 1172277"/>
                <a:gd name="connsiteX168" fmla="*/ 247247 w 586138"/>
                <a:gd name="connsiteY168" fmla="*/ 614469 h 1172277"/>
                <a:gd name="connsiteX169" fmla="*/ 231616 w 586138"/>
                <a:gd name="connsiteY169" fmla="*/ 620330 h 1172277"/>
                <a:gd name="connsiteX170" fmla="*/ 204263 w 586138"/>
                <a:gd name="connsiteY170" fmla="*/ 632053 h 1172277"/>
                <a:gd name="connsiteX171" fmla="*/ 202309 w 586138"/>
                <a:gd name="connsiteY171" fmla="*/ 634007 h 1172277"/>
                <a:gd name="connsiteX172" fmla="*/ 198402 w 586138"/>
                <a:gd name="connsiteY172" fmla="*/ 635960 h 1172277"/>
                <a:gd name="connsiteX173" fmla="*/ 194494 w 586138"/>
                <a:gd name="connsiteY173" fmla="*/ 637914 h 1172277"/>
                <a:gd name="connsiteX174" fmla="*/ 188633 w 586138"/>
                <a:gd name="connsiteY174" fmla="*/ 639868 h 1172277"/>
                <a:gd name="connsiteX175" fmla="*/ 188633 w 586138"/>
                <a:gd name="connsiteY175" fmla="*/ 639868 h 1172277"/>
                <a:gd name="connsiteX176" fmla="*/ 167141 w 586138"/>
                <a:gd name="connsiteY176" fmla="*/ 651591 h 1172277"/>
                <a:gd name="connsiteX177" fmla="*/ 159326 w 586138"/>
                <a:gd name="connsiteY177" fmla="*/ 657452 h 1172277"/>
                <a:gd name="connsiteX178" fmla="*/ 135880 w 586138"/>
                <a:gd name="connsiteY178" fmla="*/ 673083 h 1172277"/>
                <a:gd name="connsiteX179" fmla="*/ 135880 w 586138"/>
                <a:gd name="connsiteY179" fmla="*/ 673083 h 1172277"/>
                <a:gd name="connsiteX180" fmla="*/ 135880 w 586138"/>
                <a:gd name="connsiteY180" fmla="*/ 673083 h 1172277"/>
                <a:gd name="connsiteX181" fmla="*/ 133927 w 586138"/>
                <a:gd name="connsiteY181" fmla="*/ 675036 h 1172277"/>
                <a:gd name="connsiteX182" fmla="*/ 104620 w 586138"/>
                <a:gd name="connsiteY182" fmla="*/ 700436 h 1172277"/>
                <a:gd name="connsiteX183" fmla="*/ 87035 w 586138"/>
                <a:gd name="connsiteY183" fmla="*/ 719974 h 1172277"/>
                <a:gd name="connsiteX184" fmla="*/ 83128 w 586138"/>
                <a:gd name="connsiteY184" fmla="*/ 725835 h 1172277"/>
                <a:gd name="connsiteX185" fmla="*/ 83128 w 586138"/>
                <a:gd name="connsiteY185" fmla="*/ 725835 h 1172277"/>
                <a:gd name="connsiteX186" fmla="*/ 81174 w 586138"/>
                <a:gd name="connsiteY186" fmla="*/ 729743 h 1172277"/>
                <a:gd name="connsiteX187" fmla="*/ 79220 w 586138"/>
                <a:gd name="connsiteY187" fmla="*/ 731696 h 1172277"/>
                <a:gd name="connsiteX188" fmla="*/ 65544 w 586138"/>
                <a:gd name="connsiteY188" fmla="*/ 749281 h 1172277"/>
                <a:gd name="connsiteX189" fmla="*/ 59682 w 586138"/>
                <a:gd name="connsiteY189" fmla="*/ 757096 h 1172277"/>
                <a:gd name="connsiteX190" fmla="*/ 53821 w 586138"/>
                <a:gd name="connsiteY190" fmla="*/ 764911 h 1172277"/>
                <a:gd name="connsiteX191" fmla="*/ 40145 w 586138"/>
                <a:gd name="connsiteY191" fmla="*/ 790310 h 1172277"/>
                <a:gd name="connsiteX192" fmla="*/ 30376 w 586138"/>
                <a:gd name="connsiteY192" fmla="*/ 811802 h 1172277"/>
                <a:gd name="connsiteX193" fmla="*/ 30376 w 586138"/>
                <a:gd name="connsiteY193" fmla="*/ 813756 h 1172277"/>
                <a:gd name="connsiteX194" fmla="*/ 24514 w 586138"/>
                <a:gd name="connsiteY194" fmla="*/ 829386 h 1172277"/>
                <a:gd name="connsiteX195" fmla="*/ 20607 w 586138"/>
                <a:gd name="connsiteY195" fmla="*/ 843063 h 1172277"/>
                <a:gd name="connsiteX196" fmla="*/ 18653 w 586138"/>
                <a:gd name="connsiteY196" fmla="*/ 854786 h 1172277"/>
                <a:gd name="connsiteX197" fmla="*/ 16699 w 586138"/>
                <a:gd name="connsiteY197" fmla="*/ 866508 h 1172277"/>
                <a:gd name="connsiteX198" fmla="*/ 16699 w 586138"/>
                <a:gd name="connsiteY198" fmla="*/ 870416 h 1172277"/>
                <a:gd name="connsiteX199" fmla="*/ 14745 w 586138"/>
                <a:gd name="connsiteY199" fmla="*/ 895815 h 1172277"/>
                <a:gd name="connsiteX200" fmla="*/ 14745 w 586138"/>
                <a:gd name="connsiteY200" fmla="*/ 919261 h 1172277"/>
                <a:gd name="connsiteX201" fmla="*/ 14745 w 586138"/>
                <a:gd name="connsiteY201" fmla="*/ 940753 h 1172277"/>
                <a:gd name="connsiteX202" fmla="*/ 14745 w 586138"/>
                <a:gd name="connsiteY202" fmla="*/ 958337 h 1172277"/>
                <a:gd name="connsiteX203" fmla="*/ 14745 w 586138"/>
                <a:gd name="connsiteY203" fmla="*/ 973967 h 1172277"/>
                <a:gd name="connsiteX204" fmla="*/ 14745 w 586138"/>
                <a:gd name="connsiteY204" fmla="*/ 985690 h 1172277"/>
                <a:gd name="connsiteX205" fmla="*/ 14745 w 586138"/>
                <a:gd name="connsiteY205" fmla="*/ 995459 h 1172277"/>
                <a:gd name="connsiteX206" fmla="*/ 14745 w 586138"/>
                <a:gd name="connsiteY206" fmla="*/ 1003274 h 1172277"/>
                <a:gd name="connsiteX207" fmla="*/ 14745 w 586138"/>
                <a:gd name="connsiteY207" fmla="*/ 1013043 h 1172277"/>
                <a:gd name="connsiteX208" fmla="*/ 14745 w 586138"/>
                <a:gd name="connsiteY208" fmla="*/ 1011089 h 1172277"/>
                <a:gd name="connsiteX209" fmla="*/ 100712 w 586138"/>
                <a:gd name="connsiteY209" fmla="*/ 1130271 h 1172277"/>
                <a:gd name="connsiteX210" fmla="*/ 294138 w 586138"/>
                <a:gd name="connsiteY210" fmla="*/ 1175208 h 1172277"/>
                <a:gd name="connsiteX211" fmla="*/ 294138 w 586138"/>
                <a:gd name="connsiteY211" fmla="*/ 1175208 h 1172277"/>
                <a:gd name="connsiteX212" fmla="*/ 294138 w 586138"/>
                <a:gd name="connsiteY212" fmla="*/ 1175208 h 1172277"/>
                <a:gd name="connsiteX213" fmla="*/ 487564 w 586138"/>
                <a:gd name="connsiteY213" fmla="*/ 1130271 h 1172277"/>
                <a:gd name="connsiteX214" fmla="*/ 573531 w 586138"/>
                <a:gd name="connsiteY214" fmla="*/ 1011089 h 1172277"/>
                <a:gd name="connsiteX215" fmla="*/ 573531 w 586138"/>
                <a:gd name="connsiteY215" fmla="*/ 1013043 h 1172277"/>
                <a:gd name="connsiteX216" fmla="*/ 577438 w 586138"/>
                <a:gd name="connsiteY216" fmla="*/ 1003274 h 1172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586138" h="1172277">
                  <a:moveTo>
                    <a:pt x="577438" y="1003274"/>
                  </a:moveTo>
                  <a:cubicBezTo>
                    <a:pt x="577438" y="1001320"/>
                    <a:pt x="577438" y="999366"/>
                    <a:pt x="577438" y="995459"/>
                  </a:cubicBezTo>
                  <a:cubicBezTo>
                    <a:pt x="577438" y="993505"/>
                    <a:pt x="577438" y="989597"/>
                    <a:pt x="577438" y="985690"/>
                  </a:cubicBezTo>
                  <a:cubicBezTo>
                    <a:pt x="577438" y="981782"/>
                    <a:pt x="577438" y="977875"/>
                    <a:pt x="577438" y="973967"/>
                  </a:cubicBezTo>
                  <a:cubicBezTo>
                    <a:pt x="577438" y="970059"/>
                    <a:pt x="577438" y="964198"/>
                    <a:pt x="577438" y="958337"/>
                  </a:cubicBezTo>
                  <a:cubicBezTo>
                    <a:pt x="577438" y="952475"/>
                    <a:pt x="577438" y="946614"/>
                    <a:pt x="577438" y="940753"/>
                  </a:cubicBezTo>
                  <a:cubicBezTo>
                    <a:pt x="577438" y="934891"/>
                    <a:pt x="577438" y="927076"/>
                    <a:pt x="577438" y="919261"/>
                  </a:cubicBezTo>
                  <a:cubicBezTo>
                    <a:pt x="577438" y="911446"/>
                    <a:pt x="577438" y="901677"/>
                    <a:pt x="577438" y="895815"/>
                  </a:cubicBezTo>
                  <a:cubicBezTo>
                    <a:pt x="577438" y="888000"/>
                    <a:pt x="577438" y="878231"/>
                    <a:pt x="575484" y="870416"/>
                  </a:cubicBezTo>
                  <a:cubicBezTo>
                    <a:pt x="575484" y="868462"/>
                    <a:pt x="575484" y="866508"/>
                    <a:pt x="575484" y="866508"/>
                  </a:cubicBezTo>
                  <a:cubicBezTo>
                    <a:pt x="575484" y="862601"/>
                    <a:pt x="575484" y="858693"/>
                    <a:pt x="573531" y="854786"/>
                  </a:cubicBezTo>
                  <a:cubicBezTo>
                    <a:pt x="573531" y="850878"/>
                    <a:pt x="571577" y="846970"/>
                    <a:pt x="571577" y="843063"/>
                  </a:cubicBezTo>
                  <a:cubicBezTo>
                    <a:pt x="571577" y="839155"/>
                    <a:pt x="569623" y="833294"/>
                    <a:pt x="567669" y="829386"/>
                  </a:cubicBezTo>
                  <a:cubicBezTo>
                    <a:pt x="565715" y="823525"/>
                    <a:pt x="563762" y="817663"/>
                    <a:pt x="561808" y="813756"/>
                  </a:cubicBezTo>
                  <a:cubicBezTo>
                    <a:pt x="561808" y="813756"/>
                    <a:pt x="561808" y="811802"/>
                    <a:pt x="561808" y="811802"/>
                  </a:cubicBezTo>
                  <a:cubicBezTo>
                    <a:pt x="559854" y="805941"/>
                    <a:pt x="555946" y="796172"/>
                    <a:pt x="553993" y="790310"/>
                  </a:cubicBezTo>
                  <a:cubicBezTo>
                    <a:pt x="548131" y="778588"/>
                    <a:pt x="544224" y="768819"/>
                    <a:pt x="540316" y="764911"/>
                  </a:cubicBezTo>
                  <a:cubicBezTo>
                    <a:pt x="538362" y="762957"/>
                    <a:pt x="536408" y="759050"/>
                    <a:pt x="534455" y="757096"/>
                  </a:cubicBezTo>
                  <a:cubicBezTo>
                    <a:pt x="532501" y="755142"/>
                    <a:pt x="530547" y="751234"/>
                    <a:pt x="530547" y="749281"/>
                  </a:cubicBezTo>
                  <a:cubicBezTo>
                    <a:pt x="526639" y="743419"/>
                    <a:pt x="522732" y="737558"/>
                    <a:pt x="516870" y="731696"/>
                  </a:cubicBezTo>
                  <a:cubicBezTo>
                    <a:pt x="516870" y="731696"/>
                    <a:pt x="516870" y="731696"/>
                    <a:pt x="514917" y="729743"/>
                  </a:cubicBezTo>
                  <a:cubicBezTo>
                    <a:pt x="514917" y="727789"/>
                    <a:pt x="512963" y="727789"/>
                    <a:pt x="512963" y="725835"/>
                  </a:cubicBezTo>
                  <a:cubicBezTo>
                    <a:pt x="512963" y="725835"/>
                    <a:pt x="512963" y="725835"/>
                    <a:pt x="512963" y="725835"/>
                  </a:cubicBezTo>
                  <a:cubicBezTo>
                    <a:pt x="511009" y="723881"/>
                    <a:pt x="509055" y="721927"/>
                    <a:pt x="509055" y="719974"/>
                  </a:cubicBezTo>
                  <a:cubicBezTo>
                    <a:pt x="501240" y="710205"/>
                    <a:pt x="495379" y="704343"/>
                    <a:pt x="491471" y="700436"/>
                  </a:cubicBezTo>
                  <a:cubicBezTo>
                    <a:pt x="483656" y="692621"/>
                    <a:pt x="471933" y="682852"/>
                    <a:pt x="462164" y="675036"/>
                  </a:cubicBezTo>
                  <a:cubicBezTo>
                    <a:pt x="462164" y="675036"/>
                    <a:pt x="460211" y="673083"/>
                    <a:pt x="460211" y="673083"/>
                  </a:cubicBezTo>
                  <a:cubicBezTo>
                    <a:pt x="460211" y="673083"/>
                    <a:pt x="460211" y="673083"/>
                    <a:pt x="460211" y="673083"/>
                  </a:cubicBezTo>
                  <a:cubicBezTo>
                    <a:pt x="460211" y="673083"/>
                    <a:pt x="460211" y="673083"/>
                    <a:pt x="460211" y="673083"/>
                  </a:cubicBezTo>
                  <a:cubicBezTo>
                    <a:pt x="454349" y="667221"/>
                    <a:pt x="444580" y="661360"/>
                    <a:pt x="436765" y="657452"/>
                  </a:cubicBezTo>
                  <a:cubicBezTo>
                    <a:pt x="434811" y="655498"/>
                    <a:pt x="430904" y="653545"/>
                    <a:pt x="428950" y="651591"/>
                  </a:cubicBezTo>
                  <a:cubicBezTo>
                    <a:pt x="423088" y="647683"/>
                    <a:pt x="417227" y="643776"/>
                    <a:pt x="407458" y="639868"/>
                  </a:cubicBezTo>
                  <a:cubicBezTo>
                    <a:pt x="407458" y="639868"/>
                    <a:pt x="407458" y="639868"/>
                    <a:pt x="407458" y="639868"/>
                  </a:cubicBezTo>
                  <a:cubicBezTo>
                    <a:pt x="405504" y="639868"/>
                    <a:pt x="403550" y="637914"/>
                    <a:pt x="401597" y="637914"/>
                  </a:cubicBezTo>
                  <a:cubicBezTo>
                    <a:pt x="399643" y="637914"/>
                    <a:pt x="399643" y="635960"/>
                    <a:pt x="397689" y="635960"/>
                  </a:cubicBezTo>
                  <a:cubicBezTo>
                    <a:pt x="395735" y="635960"/>
                    <a:pt x="393781" y="634007"/>
                    <a:pt x="393781" y="634007"/>
                  </a:cubicBezTo>
                  <a:cubicBezTo>
                    <a:pt x="393781" y="634007"/>
                    <a:pt x="391828" y="634007"/>
                    <a:pt x="391828" y="632053"/>
                  </a:cubicBezTo>
                  <a:cubicBezTo>
                    <a:pt x="384012" y="628145"/>
                    <a:pt x="376197" y="624238"/>
                    <a:pt x="364475" y="620330"/>
                  </a:cubicBezTo>
                  <a:cubicBezTo>
                    <a:pt x="358613" y="618376"/>
                    <a:pt x="354706" y="616423"/>
                    <a:pt x="348844" y="614469"/>
                  </a:cubicBezTo>
                  <a:cubicBezTo>
                    <a:pt x="348844" y="614469"/>
                    <a:pt x="348844" y="614469"/>
                    <a:pt x="348844" y="614469"/>
                  </a:cubicBezTo>
                  <a:cubicBezTo>
                    <a:pt x="348844" y="614469"/>
                    <a:pt x="348844" y="614469"/>
                    <a:pt x="346890" y="614469"/>
                  </a:cubicBezTo>
                  <a:cubicBezTo>
                    <a:pt x="346890" y="614469"/>
                    <a:pt x="346890" y="614469"/>
                    <a:pt x="346890" y="614469"/>
                  </a:cubicBezTo>
                  <a:cubicBezTo>
                    <a:pt x="346890" y="614469"/>
                    <a:pt x="346890" y="614469"/>
                    <a:pt x="346890" y="614469"/>
                  </a:cubicBezTo>
                  <a:cubicBezTo>
                    <a:pt x="346890" y="614469"/>
                    <a:pt x="346890" y="614469"/>
                    <a:pt x="346890" y="614469"/>
                  </a:cubicBezTo>
                  <a:cubicBezTo>
                    <a:pt x="344937" y="614469"/>
                    <a:pt x="344937" y="612515"/>
                    <a:pt x="342983" y="612515"/>
                  </a:cubicBezTo>
                  <a:cubicBezTo>
                    <a:pt x="341029" y="610561"/>
                    <a:pt x="337121" y="608607"/>
                    <a:pt x="335168" y="606654"/>
                  </a:cubicBezTo>
                  <a:cubicBezTo>
                    <a:pt x="335168" y="604700"/>
                    <a:pt x="335168" y="604700"/>
                    <a:pt x="335168" y="602746"/>
                  </a:cubicBezTo>
                  <a:cubicBezTo>
                    <a:pt x="335168" y="602746"/>
                    <a:pt x="335168" y="600792"/>
                    <a:pt x="335168" y="600792"/>
                  </a:cubicBezTo>
                  <a:lnTo>
                    <a:pt x="335168" y="592977"/>
                  </a:lnTo>
                  <a:cubicBezTo>
                    <a:pt x="335168" y="592977"/>
                    <a:pt x="335168" y="591023"/>
                    <a:pt x="335168" y="591023"/>
                  </a:cubicBezTo>
                  <a:cubicBezTo>
                    <a:pt x="335168" y="591023"/>
                    <a:pt x="335168" y="589069"/>
                    <a:pt x="335168" y="589069"/>
                  </a:cubicBezTo>
                  <a:cubicBezTo>
                    <a:pt x="335168" y="589069"/>
                    <a:pt x="335168" y="589069"/>
                    <a:pt x="335168" y="589069"/>
                  </a:cubicBezTo>
                  <a:cubicBezTo>
                    <a:pt x="335168" y="589069"/>
                    <a:pt x="337121" y="587116"/>
                    <a:pt x="337121" y="587116"/>
                  </a:cubicBezTo>
                  <a:cubicBezTo>
                    <a:pt x="337121" y="587116"/>
                    <a:pt x="337121" y="587116"/>
                    <a:pt x="337121" y="587116"/>
                  </a:cubicBezTo>
                  <a:cubicBezTo>
                    <a:pt x="337121" y="587116"/>
                    <a:pt x="339075" y="585162"/>
                    <a:pt x="339075" y="585162"/>
                  </a:cubicBezTo>
                  <a:cubicBezTo>
                    <a:pt x="341029" y="583208"/>
                    <a:pt x="342983" y="583208"/>
                    <a:pt x="344937" y="581254"/>
                  </a:cubicBezTo>
                  <a:cubicBezTo>
                    <a:pt x="344937" y="581254"/>
                    <a:pt x="344937" y="581254"/>
                    <a:pt x="344937" y="581254"/>
                  </a:cubicBezTo>
                  <a:cubicBezTo>
                    <a:pt x="346890" y="581254"/>
                    <a:pt x="346890" y="579300"/>
                    <a:pt x="348844" y="579300"/>
                  </a:cubicBezTo>
                  <a:cubicBezTo>
                    <a:pt x="348844" y="579300"/>
                    <a:pt x="348844" y="579300"/>
                    <a:pt x="348844" y="579300"/>
                  </a:cubicBezTo>
                  <a:cubicBezTo>
                    <a:pt x="350798" y="579300"/>
                    <a:pt x="350798" y="577347"/>
                    <a:pt x="352752" y="577347"/>
                  </a:cubicBezTo>
                  <a:cubicBezTo>
                    <a:pt x="354706" y="577347"/>
                    <a:pt x="358613" y="575393"/>
                    <a:pt x="362521" y="573439"/>
                  </a:cubicBezTo>
                  <a:cubicBezTo>
                    <a:pt x="362521" y="573439"/>
                    <a:pt x="362521" y="573439"/>
                    <a:pt x="364475" y="573439"/>
                  </a:cubicBezTo>
                  <a:cubicBezTo>
                    <a:pt x="364475" y="573439"/>
                    <a:pt x="364475" y="573439"/>
                    <a:pt x="364475" y="573439"/>
                  </a:cubicBezTo>
                  <a:cubicBezTo>
                    <a:pt x="380105" y="567578"/>
                    <a:pt x="393781" y="561716"/>
                    <a:pt x="407458" y="553901"/>
                  </a:cubicBezTo>
                  <a:cubicBezTo>
                    <a:pt x="407458" y="553901"/>
                    <a:pt x="407458" y="553901"/>
                    <a:pt x="409412" y="553901"/>
                  </a:cubicBezTo>
                  <a:cubicBezTo>
                    <a:pt x="413319" y="551947"/>
                    <a:pt x="415273" y="549993"/>
                    <a:pt x="419181" y="548040"/>
                  </a:cubicBezTo>
                  <a:cubicBezTo>
                    <a:pt x="421135" y="548040"/>
                    <a:pt x="421135" y="546086"/>
                    <a:pt x="423088" y="546086"/>
                  </a:cubicBezTo>
                  <a:cubicBezTo>
                    <a:pt x="425042" y="544132"/>
                    <a:pt x="426996" y="544132"/>
                    <a:pt x="428950" y="542178"/>
                  </a:cubicBezTo>
                  <a:cubicBezTo>
                    <a:pt x="430904" y="540224"/>
                    <a:pt x="432857" y="540224"/>
                    <a:pt x="434811" y="538271"/>
                  </a:cubicBezTo>
                  <a:cubicBezTo>
                    <a:pt x="436765" y="536317"/>
                    <a:pt x="438719" y="536317"/>
                    <a:pt x="438719" y="534363"/>
                  </a:cubicBezTo>
                  <a:cubicBezTo>
                    <a:pt x="440673" y="532409"/>
                    <a:pt x="442626" y="532409"/>
                    <a:pt x="444580" y="530455"/>
                  </a:cubicBezTo>
                  <a:cubicBezTo>
                    <a:pt x="444580" y="530455"/>
                    <a:pt x="446534" y="528502"/>
                    <a:pt x="446534" y="528502"/>
                  </a:cubicBezTo>
                  <a:cubicBezTo>
                    <a:pt x="446534" y="528502"/>
                    <a:pt x="446534" y="528502"/>
                    <a:pt x="446534" y="528502"/>
                  </a:cubicBezTo>
                  <a:cubicBezTo>
                    <a:pt x="446534" y="528502"/>
                    <a:pt x="446534" y="528502"/>
                    <a:pt x="448488" y="528502"/>
                  </a:cubicBezTo>
                  <a:cubicBezTo>
                    <a:pt x="458257" y="520686"/>
                    <a:pt x="468026" y="512871"/>
                    <a:pt x="477795" y="507010"/>
                  </a:cubicBezTo>
                  <a:cubicBezTo>
                    <a:pt x="477795" y="507010"/>
                    <a:pt x="477795" y="507010"/>
                    <a:pt x="477795" y="507010"/>
                  </a:cubicBezTo>
                  <a:cubicBezTo>
                    <a:pt x="479748" y="505056"/>
                    <a:pt x="481702" y="503102"/>
                    <a:pt x="483656" y="501149"/>
                  </a:cubicBezTo>
                  <a:cubicBezTo>
                    <a:pt x="489517" y="495287"/>
                    <a:pt x="495379" y="491380"/>
                    <a:pt x="499286" y="487472"/>
                  </a:cubicBezTo>
                  <a:cubicBezTo>
                    <a:pt x="499286" y="485518"/>
                    <a:pt x="501240" y="485518"/>
                    <a:pt x="501240" y="483564"/>
                  </a:cubicBezTo>
                  <a:cubicBezTo>
                    <a:pt x="509055" y="475749"/>
                    <a:pt x="512963" y="471842"/>
                    <a:pt x="512963" y="469888"/>
                  </a:cubicBezTo>
                  <a:cubicBezTo>
                    <a:pt x="512963" y="467934"/>
                    <a:pt x="514917" y="467934"/>
                    <a:pt x="514917" y="465980"/>
                  </a:cubicBezTo>
                  <a:cubicBezTo>
                    <a:pt x="516870" y="464027"/>
                    <a:pt x="516870" y="462073"/>
                    <a:pt x="518824" y="460119"/>
                  </a:cubicBezTo>
                  <a:cubicBezTo>
                    <a:pt x="520778" y="458165"/>
                    <a:pt x="522732" y="454258"/>
                    <a:pt x="524686" y="452304"/>
                  </a:cubicBezTo>
                  <a:cubicBezTo>
                    <a:pt x="528593" y="446442"/>
                    <a:pt x="532501" y="442535"/>
                    <a:pt x="536408" y="434720"/>
                  </a:cubicBezTo>
                  <a:cubicBezTo>
                    <a:pt x="536408" y="432766"/>
                    <a:pt x="538362" y="430812"/>
                    <a:pt x="538362" y="430812"/>
                  </a:cubicBezTo>
                  <a:cubicBezTo>
                    <a:pt x="540316" y="426904"/>
                    <a:pt x="542270" y="422997"/>
                    <a:pt x="544224" y="419089"/>
                  </a:cubicBezTo>
                  <a:cubicBezTo>
                    <a:pt x="544224" y="419089"/>
                    <a:pt x="544224" y="417135"/>
                    <a:pt x="546177" y="417135"/>
                  </a:cubicBezTo>
                  <a:cubicBezTo>
                    <a:pt x="548131" y="413228"/>
                    <a:pt x="550085" y="409320"/>
                    <a:pt x="552039" y="403459"/>
                  </a:cubicBezTo>
                  <a:cubicBezTo>
                    <a:pt x="552039" y="401505"/>
                    <a:pt x="553993" y="399551"/>
                    <a:pt x="553993" y="397597"/>
                  </a:cubicBezTo>
                  <a:cubicBezTo>
                    <a:pt x="553993" y="397597"/>
                    <a:pt x="553993" y="395644"/>
                    <a:pt x="553993" y="395644"/>
                  </a:cubicBezTo>
                  <a:cubicBezTo>
                    <a:pt x="553993" y="393690"/>
                    <a:pt x="555946" y="391736"/>
                    <a:pt x="555946" y="389782"/>
                  </a:cubicBezTo>
                  <a:cubicBezTo>
                    <a:pt x="557900" y="385875"/>
                    <a:pt x="559854" y="381967"/>
                    <a:pt x="559854" y="378059"/>
                  </a:cubicBezTo>
                  <a:cubicBezTo>
                    <a:pt x="561808" y="374152"/>
                    <a:pt x="561808" y="370244"/>
                    <a:pt x="563762" y="366337"/>
                  </a:cubicBezTo>
                  <a:cubicBezTo>
                    <a:pt x="567669" y="354614"/>
                    <a:pt x="569623" y="340937"/>
                    <a:pt x="571577" y="331168"/>
                  </a:cubicBezTo>
                  <a:cubicBezTo>
                    <a:pt x="571577" y="327261"/>
                    <a:pt x="573531" y="321399"/>
                    <a:pt x="573531" y="317492"/>
                  </a:cubicBezTo>
                  <a:cubicBezTo>
                    <a:pt x="573531" y="309677"/>
                    <a:pt x="575484" y="299908"/>
                    <a:pt x="575484" y="294046"/>
                  </a:cubicBezTo>
                  <a:cubicBezTo>
                    <a:pt x="575484" y="290139"/>
                    <a:pt x="575484" y="288185"/>
                    <a:pt x="575484" y="284277"/>
                  </a:cubicBezTo>
                  <a:lnTo>
                    <a:pt x="575484" y="178772"/>
                  </a:lnTo>
                  <a:cubicBezTo>
                    <a:pt x="575484" y="178772"/>
                    <a:pt x="575484" y="176818"/>
                    <a:pt x="575484" y="176818"/>
                  </a:cubicBezTo>
                  <a:lnTo>
                    <a:pt x="575484" y="170957"/>
                  </a:lnTo>
                  <a:lnTo>
                    <a:pt x="575484" y="170957"/>
                  </a:lnTo>
                  <a:cubicBezTo>
                    <a:pt x="573531" y="131881"/>
                    <a:pt x="548131" y="92805"/>
                    <a:pt x="497333" y="63498"/>
                  </a:cubicBezTo>
                  <a:cubicBezTo>
                    <a:pt x="442626" y="30284"/>
                    <a:pt x="370336" y="14653"/>
                    <a:pt x="298045" y="14653"/>
                  </a:cubicBezTo>
                  <a:lnTo>
                    <a:pt x="298045" y="14653"/>
                  </a:lnTo>
                  <a:lnTo>
                    <a:pt x="298045" y="14653"/>
                  </a:lnTo>
                  <a:cubicBezTo>
                    <a:pt x="225755" y="14653"/>
                    <a:pt x="153465" y="30284"/>
                    <a:pt x="98758" y="63498"/>
                  </a:cubicBezTo>
                  <a:cubicBezTo>
                    <a:pt x="47960" y="92805"/>
                    <a:pt x="22560" y="131881"/>
                    <a:pt x="20607" y="170957"/>
                  </a:cubicBezTo>
                  <a:lnTo>
                    <a:pt x="20607" y="170957"/>
                  </a:lnTo>
                  <a:lnTo>
                    <a:pt x="20607" y="176818"/>
                  </a:lnTo>
                  <a:cubicBezTo>
                    <a:pt x="20607" y="176818"/>
                    <a:pt x="20607" y="178772"/>
                    <a:pt x="20607" y="178772"/>
                  </a:cubicBezTo>
                  <a:lnTo>
                    <a:pt x="20607" y="284277"/>
                  </a:lnTo>
                  <a:cubicBezTo>
                    <a:pt x="20607" y="288185"/>
                    <a:pt x="20607" y="290139"/>
                    <a:pt x="20607" y="294046"/>
                  </a:cubicBezTo>
                  <a:cubicBezTo>
                    <a:pt x="20607" y="301861"/>
                    <a:pt x="20607" y="309677"/>
                    <a:pt x="22560" y="317492"/>
                  </a:cubicBezTo>
                  <a:cubicBezTo>
                    <a:pt x="22560" y="323353"/>
                    <a:pt x="22560" y="327261"/>
                    <a:pt x="24514" y="331168"/>
                  </a:cubicBezTo>
                  <a:cubicBezTo>
                    <a:pt x="26468" y="342891"/>
                    <a:pt x="28422" y="356568"/>
                    <a:pt x="32329" y="366337"/>
                  </a:cubicBezTo>
                  <a:cubicBezTo>
                    <a:pt x="34283" y="370244"/>
                    <a:pt x="34283" y="374152"/>
                    <a:pt x="36237" y="378059"/>
                  </a:cubicBezTo>
                  <a:cubicBezTo>
                    <a:pt x="38191" y="381967"/>
                    <a:pt x="38191" y="385875"/>
                    <a:pt x="40145" y="389782"/>
                  </a:cubicBezTo>
                  <a:cubicBezTo>
                    <a:pt x="40145" y="391736"/>
                    <a:pt x="42098" y="393690"/>
                    <a:pt x="42098" y="395644"/>
                  </a:cubicBezTo>
                  <a:cubicBezTo>
                    <a:pt x="42098" y="395644"/>
                    <a:pt x="42098" y="397597"/>
                    <a:pt x="42098" y="397597"/>
                  </a:cubicBezTo>
                  <a:cubicBezTo>
                    <a:pt x="42098" y="399551"/>
                    <a:pt x="44052" y="401505"/>
                    <a:pt x="44052" y="403459"/>
                  </a:cubicBezTo>
                  <a:cubicBezTo>
                    <a:pt x="46006" y="407366"/>
                    <a:pt x="47960" y="413228"/>
                    <a:pt x="49913" y="417135"/>
                  </a:cubicBezTo>
                  <a:cubicBezTo>
                    <a:pt x="49913" y="417135"/>
                    <a:pt x="49913" y="419089"/>
                    <a:pt x="51867" y="419089"/>
                  </a:cubicBezTo>
                  <a:cubicBezTo>
                    <a:pt x="53821" y="422997"/>
                    <a:pt x="55775" y="426904"/>
                    <a:pt x="57729" y="430812"/>
                  </a:cubicBezTo>
                  <a:cubicBezTo>
                    <a:pt x="57729" y="432766"/>
                    <a:pt x="59682" y="432766"/>
                    <a:pt x="59682" y="434720"/>
                  </a:cubicBezTo>
                  <a:cubicBezTo>
                    <a:pt x="63590" y="440581"/>
                    <a:pt x="67498" y="446442"/>
                    <a:pt x="71405" y="452304"/>
                  </a:cubicBezTo>
                  <a:cubicBezTo>
                    <a:pt x="73359" y="456211"/>
                    <a:pt x="75313" y="458165"/>
                    <a:pt x="77267" y="460119"/>
                  </a:cubicBezTo>
                  <a:cubicBezTo>
                    <a:pt x="79220" y="462073"/>
                    <a:pt x="79220" y="464027"/>
                    <a:pt x="81174" y="465980"/>
                  </a:cubicBezTo>
                  <a:cubicBezTo>
                    <a:pt x="81174" y="467934"/>
                    <a:pt x="83128" y="467934"/>
                    <a:pt x="83128" y="469888"/>
                  </a:cubicBezTo>
                  <a:cubicBezTo>
                    <a:pt x="83128" y="469888"/>
                    <a:pt x="87035" y="475749"/>
                    <a:pt x="94851" y="483564"/>
                  </a:cubicBezTo>
                  <a:cubicBezTo>
                    <a:pt x="94851" y="485518"/>
                    <a:pt x="96804" y="485518"/>
                    <a:pt x="96804" y="487472"/>
                  </a:cubicBezTo>
                  <a:cubicBezTo>
                    <a:pt x="100712" y="491380"/>
                    <a:pt x="106573" y="497241"/>
                    <a:pt x="112435" y="501149"/>
                  </a:cubicBezTo>
                  <a:cubicBezTo>
                    <a:pt x="114389" y="503102"/>
                    <a:pt x="116342" y="505056"/>
                    <a:pt x="118296" y="507010"/>
                  </a:cubicBezTo>
                  <a:cubicBezTo>
                    <a:pt x="118296" y="507010"/>
                    <a:pt x="118296" y="507010"/>
                    <a:pt x="118296" y="507010"/>
                  </a:cubicBezTo>
                  <a:cubicBezTo>
                    <a:pt x="126111" y="514825"/>
                    <a:pt x="135880" y="522640"/>
                    <a:pt x="147603" y="528502"/>
                  </a:cubicBezTo>
                  <a:cubicBezTo>
                    <a:pt x="147603" y="528502"/>
                    <a:pt x="147603" y="528502"/>
                    <a:pt x="149557" y="528502"/>
                  </a:cubicBezTo>
                  <a:cubicBezTo>
                    <a:pt x="149557" y="528502"/>
                    <a:pt x="149557" y="528502"/>
                    <a:pt x="149557" y="528502"/>
                  </a:cubicBezTo>
                  <a:cubicBezTo>
                    <a:pt x="149557" y="528502"/>
                    <a:pt x="151511" y="530455"/>
                    <a:pt x="151511" y="530455"/>
                  </a:cubicBezTo>
                  <a:cubicBezTo>
                    <a:pt x="153465" y="532409"/>
                    <a:pt x="155418" y="532409"/>
                    <a:pt x="157372" y="534363"/>
                  </a:cubicBezTo>
                  <a:cubicBezTo>
                    <a:pt x="159326" y="536317"/>
                    <a:pt x="161280" y="536317"/>
                    <a:pt x="161280" y="538271"/>
                  </a:cubicBezTo>
                  <a:cubicBezTo>
                    <a:pt x="163234" y="540224"/>
                    <a:pt x="165187" y="540224"/>
                    <a:pt x="167141" y="542178"/>
                  </a:cubicBezTo>
                  <a:cubicBezTo>
                    <a:pt x="169095" y="544132"/>
                    <a:pt x="171049" y="544132"/>
                    <a:pt x="173003" y="546086"/>
                  </a:cubicBezTo>
                  <a:cubicBezTo>
                    <a:pt x="174956" y="546086"/>
                    <a:pt x="174956" y="548040"/>
                    <a:pt x="176910" y="548040"/>
                  </a:cubicBezTo>
                  <a:cubicBezTo>
                    <a:pt x="180818" y="549993"/>
                    <a:pt x="182771" y="551947"/>
                    <a:pt x="186679" y="553901"/>
                  </a:cubicBezTo>
                  <a:cubicBezTo>
                    <a:pt x="186679" y="553901"/>
                    <a:pt x="186679" y="553901"/>
                    <a:pt x="188633" y="553901"/>
                  </a:cubicBezTo>
                  <a:cubicBezTo>
                    <a:pt x="202309" y="561716"/>
                    <a:pt x="215986" y="567578"/>
                    <a:pt x="231616" y="573439"/>
                  </a:cubicBezTo>
                  <a:cubicBezTo>
                    <a:pt x="231616" y="573439"/>
                    <a:pt x="231616" y="573439"/>
                    <a:pt x="231616" y="573439"/>
                  </a:cubicBezTo>
                  <a:cubicBezTo>
                    <a:pt x="231616" y="573439"/>
                    <a:pt x="231616" y="573439"/>
                    <a:pt x="233570" y="573439"/>
                  </a:cubicBezTo>
                  <a:cubicBezTo>
                    <a:pt x="237478" y="575393"/>
                    <a:pt x="239432" y="575393"/>
                    <a:pt x="243339" y="577347"/>
                  </a:cubicBezTo>
                  <a:cubicBezTo>
                    <a:pt x="245293" y="577347"/>
                    <a:pt x="245293" y="579300"/>
                    <a:pt x="247247" y="579300"/>
                  </a:cubicBezTo>
                  <a:cubicBezTo>
                    <a:pt x="247247" y="579300"/>
                    <a:pt x="247247" y="579300"/>
                    <a:pt x="247247" y="579300"/>
                  </a:cubicBezTo>
                  <a:cubicBezTo>
                    <a:pt x="249201" y="579300"/>
                    <a:pt x="249201" y="581254"/>
                    <a:pt x="251154" y="581254"/>
                  </a:cubicBezTo>
                  <a:cubicBezTo>
                    <a:pt x="251154" y="581254"/>
                    <a:pt x="251154" y="581254"/>
                    <a:pt x="251154" y="581254"/>
                  </a:cubicBezTo>
                  <a:cubicBezTo>
                    <a:pt x="253108" y="583208"/>
                    <a:pt x="255062" y="583208"/>
                    <a:pt x="257016" y="585162"/>
                  </a:cubicBezTo>
                  <a:cubicBezTo>
                    <a:pt x="257016" y="585162"/>
                    <a:pt x="258970" y="587116"/>
                    <a:pt x="258970" y="587116"/>
                  </a:cubicBezTo>
                  <a:cubicBezTo>
                    <a:pt x="258970" y="587116"/>
                    <a:pt x="258970" y="587116"/>
                    <a:pt x="258970" y="587116"/>
                  </a:cubicBezTo>
                  <a:cubicBezTo>
                    <a:pt x="258970" y="587116"/>
                    <a:pt x="260923" y="589069"/>
                    <a:pt x="260923" y="589069"/>
                  </a:cubicBezTo>
                  <a:cubicBezTo>
                    <a:pt x="260923" y="589069"/>
                    <a:pt x="260923" y="589069"/>
                    <a:pt x="260923" y="589069"/>
                  </a:cubicBezTo>
                  <a:cubicBezTo>
                    <a:pt x="260923" y="589069"/>
                    <a:pt x="260923" y="591023"/>
                    <a:pt x="260923" y="591023"/>
                  </a:cubicBezTo>
                  <a:cubicBezTo>
                    <a:pt x="260923" y="591023"/>
                    <a:pt x="260923" y="592977"/>
                    <a:pt x="260923" y="592977"/>
                  </a:cubicBezTo>
                  <a:lnTo>
                    <a:pt x="260923" y="600792"/>
                  </a:lnTo>
                  <a:cubicBezTo>
                    <a:pt x="260923" y="600792"/>
                    <a:pt x="260923" y="600792"/>
                    <a:pt x="260923" y="602746"/>
                  </a:cubicBezTo>
                  <a:cubicBezTo>
                    <a:pt x="260923" y="604700"/>
                    <a:pt x="260923" y="604700"/>
                    <a:pt x="260923" y="606654"/>
                  </a:cubicBezTo>
                  <a:cubicBezTo>
                    <a:pt x="258970" y="608607"/>
                    <a:pt x="257016" y="610561"/>
                    <a:pt x="253108" y="612515"/>
                  </a:cubicBezTo>
                  <a:cubicBezTo>
                    <a:pt x="253108" y="612515"/>
                    <a:pt x="251154" y="614469"/>
                    <a:pt x="249201" y="614469"/>
                  </a:cubicBezTo>
                  <a:cubicBezTo>
                    <a:pt x="249201" y="614469"/>
                    <a:pt x="249201" y="614469"/>
                    <a:pt x="249201" y="614469"/>
                  </a:cubicBezTo>
                  <a:cubicBezTo>
                    <a:pt x="249201" y="614469"/>
                    <a:pt x="249201" y="614469"/>
                    <a:pt x="249201" y="614469"/>
                  </a:cubicBezTo>
                  <a:cubicBezTo>
                    <a:pt x="249201" y="614469"/>
                    <a:pt x="249201" y="614469"/>
                    <a:pt x="249201" y="614469"/>
                  </a:cubicBezTo>
                  <a:cubicBezTo>
                    <a:pt x="249201" y="614469"/>
                    <a:pt x="249201" y="614469"/>
                    <a:pt x="247247" y="614469"/>
                  </a:cubicBezTo>
                  <a:cubicBezTo>
                    <a:pt x="247247" y="614469"/>
                    <a:pt x="247247" y="614469"/>
                    <a:pt x="247247" y="614469"/>
                  </a:cubicBezTo>
                  <a:cubicBezTo>
                    <a:pt x="241385" y="616423"/>
                    <a:pt x="237478" y="618376"/>
                    <a:pt x="231616" y="620330"/>
                  </a:cubicBezTo>
                  <a:cubicBezTo>
                    <a:pt x="221847" y="624238"/>
                    <a:pt x="212078" y="628145"/>
                    <a:pt x="204263" y="632053"/>
                  </a:cubicBezTo>
                  <a:cubicBezTo>
                    <a:pt x="204263" y="632053"/>
                    <a:pt x="202309" y="632053"/>
                    <a:pt x="202309" y="634007"/>
                  </a:cubicBezTo>
                  <a:cubicBezTo>
                    <a:pt x="200356" y="634007"/>
                    <a:pt x="198402" y="635960"/>
                    <a:pt x="198402" y="635960"/>
                  </a:cubicBezTo>
                  <a:cubicBezTo>
                    <a:pt x="196448" y="635960"/>
                    <a:pt x="196448" y="637914"/>
                    <a:pt x="194494" y="637914"/>
                  </a:cubicBezTo>
                  <a:cubicBezTo>
                    <a:pt x="192540" y="637914"/>
                    <a:pt x="190587" y="639868"/>
                    <a:pt x="188633" y="639868"/>
                  </a:cubicBezTo>
                  <a:cubicBezTo>
                    <a:pt x="188633" y="639868"/>
                    <a:pt x="188633" y="639868"/>
                    <a:pt x="188633" y="639868"/>
                  </a:cubicBezTo>
                  <a:cubicBezTo>
                    <a:pt x="180818" y="643776"/>
                    <a:pt x="173003" y="647683"/>
                    <a:pt x="167141" y="651591"/>
                  </a:cubicBezTo>
                  <a:cubicBezTo>
                    <a:pt x="163234" y="653545"/>
                    <a:pt x="161280" y="655498"/>
                    <a:pt x="159326" y="657452"/>
                  </a:cubicBezTo>
                  <a:cubicBezTo>
                    <a:pt x="151511" y="663314"/>
                    <a:pt x="141742" y="669175"/>
                    <a:pt x="135880" y="673083"/>
                  </a:cubicBezTo>
                  <a:cubicBezTo>
                    <a:pt x="135880" y="673083"/>
                    <a:pt x="135880" y="673083"/>
                    <a:pt x="135880" y="673083"/>
                  </a:cubicBezTo>
                  <a:cubicBezTo>
                    <a:pt x="135880" y="673083"/>
                    <a:pt x="135880" y="673083"/>
                    <a:pt x="135880" y="673083"/>
                  </a:cubicBezTo>
                  <a:cubicBezTo>
                    <a:pt x="135880" y="673083"/>
                    <a:pt x="133927" y="675036"/>
                    <a:pt x="133927" y="675036"/>
                  </a:cubicBezTo>
                  <a:cubicBezTo>
                    <a:pt x="124158" y="682852"/>
                    <a:pt x="112435" y="692621"/>
                    <a:pt x="104620" y="700436"/>
                  </a:cubicBezTo>
                  <a:cubicBezTo>
                    <a:pt x="100712" y="704343"/>
                    <a:pt x="94851" y="710205"/>
                    <a:pt x="87035" y="719974"/>
                  </a:cubicBezTo>
                  <a:cubicBezTo>
                    <a:pt x="85082" y="721927"/>
                    <a:pt x="83128" y="723881"/>
                    <a:pt x="83128" y="725835"/>
                  </a:cubicBezTo>
                  <a:cubicBezTo>
                    <a:pt x="83128" y="725835"/>
                    <a:pt x="83128" y="725835"/>
                    <a:pt x="83128" y="725835"/>
                  </a:cubicBezTo>
                  <a:cubicBezTo>
                    <a:pt x="83128" y="727789"/>
                    <a:pt x="81174" y="727789"/>
                    <a:pt x="81174" y="729743"/>
                  </a:cubicBezTo>
                  <a:cubicBezTo>
                    <a:pt x="81174" y="729743"/>
                    <a:pt x="81174" y="729743"/>
                    <a:pt x="79220" y="731696"/>
                  </a:cubicBezTo>
                  <a:cubicBezTo>
                    <a:pt x="75313" y="737558"/>
                    <a:pt x="71405" y="743419"/>
                    <a:pt x="65544" y="749281"/>
                  </a:cubicBezTo>
                  <a:cubicBezTo>
                    <a:pt x="63590" y="751234"/>
                    <a:pt x="61636" y="755142"/>
                    <a:pt x="59682" y="757096"/>
                  </a:cubicBezTo>
                  <a:cubicBezTo>
                    <a:pt x="57729" y="761003"/>
                    <a:pt x="55775" y="762957"/>
                    <a:pt x="53821" y="764911"/>
                  </a:cubicBezTo>
                  <a:cubicBezTo>
                    <a:pt x="51867" y="768819"/>
                    <a:pt x="46006" y="778588"/>
                    <a:pt x="40145" y="790310"/>
                  </a:cubicBezTo>
                  <a:cubicBezTo>
                    <a:pt x="36237" y="796172"/>
                    <a:pt x="34283" y="805941"/>
                    <a:pt x="30376" y="811802"/>
                  </a:cubicBezTo>
                  <a:cubicBezTo>
                    <a:pt x="30376" y="811802"/>
                    <a:pt x="30376" y="813756"/>
                    <a:pt x="30376" y="813756"/>
                  </a:cubicBezTo>
                  <a:cubicBezTo>
                    <a:pt x="28422" y="819617"/>
                    <a:pt x="26468" y="823525"/>
                    <a:pt x="24514" y="829386"/>
                  </a:cubicBezTo>
                  <a:cubicBezTo>
                    <a:pt x="22560" y="833294"/>
                    <a:pt x="22560" y="837201"/>
                    <a:pt x="20607" y="843063"/>
                  </a:cubicBezTo>
                  <a:cubicBezTo>
                    <a:pt x="20607" y="846970"/>
                    <a:pt x="18653" y="850878"/>
                    <a:pt x="18653" y="854786"/>
                  </a:cubicBezTo>
                  <a:cubicBezTo>
                    <a:pt x="18653" y="858693"/>
                    <a:pt x="16699" y="862601"/>
                    <a:pt x="16699" y="866508"/>
                  </a:cubicBezTo>
                  <a:cubicBezTo>
                    <a:pt x="16699" y="868462"/>
                    <a:pt x="16699" y="870416"/>
                    <a:pt x="16699" y="870416"/>
                  </a:cubicBezTo>
                  <a:cubicBezTo>
                    <a:pt x="14745" y="878231"/>
                    <a:pt x="16699" y="888000"/>
                    <a:pt x="14745" y="895815"/>
                  </a:cubicBezTo>
                  <a:cubicBezTo>
                    <a:pt x="14745" y="903631"/>
                    <a:pt x="14745" y="913400"/>
                    <a:pt x="14745" y="919261"/>
                  </a:cubicBezTo>
                  <a:cubicBezTo>
                    <a:pt x="14745" y="927076"/>
                    <a:pt x="14745" y="932937"/>
                    <a:pt x="14745" y="940753"/>
                  </a:cubicBezTo>
                  <a:cubicBezTo>
                    <a:pt x="14745" y="948568"/>
                    <a:pt x="14745" y="952475"/>
                    <a:pt x="14745" y="958337"/>
                  </a:cubicBezTo>
                  <a:cubicBezTo>
                    <a:pt x="14745" y="964198"/>
                    <a:pt x="14745" y="968106"/>
                    <a:pt x="14745" y="973967"/>
                  </a:cubicBezTo>
                  <a:cubicBezTo>
                    <a:pt x="14745" y="977875"/>
                    <a:pt x="14745" y="981782"/>
                    <a:pt x="14745" y="985690"/>
                  </a:cubicBezTo>
                  <a:cubicBezTo>
                    <a:pt x="14745" y="989597"/>
                    <a:pt x="14745" y="993505"/>
                    <a:pt x="14745" y="995459"/>
                  </a:cubicBezTo>
                  <a:cubicBezTo>
                    <a:pt x="14745" y="999366"/>
                    <a:pt x="14745" y="1001320"/>
                    <a:pt x="14745" y="1003274"/>
                  </a:cubicBezTo>
                  <a:cubicBezTo>
                    <a:pt x="14745" y="1007182"/>
                    <a:pt x="14745" y="1009135"/>
                    <a:pt x="14745" y="1013043"/>
                  </a:cubicBezTo>
                  <a:cubicBezTo>
                    <a:pt x="14745" y="1013043"/>
                    <a:pt x="14745" y="1011089"/>
                    <a:pt x="14745" y="1011089"/>
                  </a:cubicBezTo>
                  <a:cubicBezTo>
                    <a:pt x="12791" y="1054073"/>
                    <a:pt x="42098" y="1097056"/>
                    <a:pt x="100712" y="1130271"/>
                  </a:cubicBezTo>
                  <a:cubicBezTo>
                    <a:pt x="155418" y="1159578"/>
                    <a:pt x="225755" y="1175208"/>
                    <a:pt x="294138" y="1175208"/>
                  </a:cubicBezTo>
                  <a:lnTo>
                    <a:pt x="294138" y="1175208"/>
                  </a:lnTo>
                  <a:lnTo>
                    <a:pt x="294138" y="1175208"/>
                  </a:lnTo>
                  <a:cubicBezTo>
                    <a:pt x="364475" y="1175208"/>
                    <a:pt x="434811" y="1159578"/>
                    <a:pt x="487564" y="1130271"/>
                  </a:cubicBezTo>
                  <a:cubicBezTo>
                    <a:pt x="546177" y="1097056"/>
                    <a:pt x="573531" y="1054073"/>
                    <a:pt x="573531" y="1011089"/>
                  </a:cubicBezTo>
                  <a:cubicBezTo>
                    <a:pt x="573531" y="1011089"/>
                    <a:pt x="573531" y="1013043"/>
                    <a:pt x="573531" y="1013043"/>
                  </a:cubicBezTo>
                  <a:cubicBezTo>
                    <a:pt x="577438" y="1011089"/>
                    <a:pt x="577438" y="1007182"/>
                    <a:pt x="577438" y="10032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8" name="任意多边形: 形状 9837">
              <a:extLst>
                <a:ext uri="{FF2B5EF4-FFF2-40B4-BE49-F238E27FC236}">
                  <a16:creationId xmlns:a16="http://schemas.microsoft.com/office/drawing/2014/main" id="{0CC3C689-EB8A-4839-81B3-40ACD802A4CE}"/>
                </a:ext>
              </a:extLst>
            </p:cNvPr>
            <p:cNvSpPr/>
            <p:nvPr/>
          </p:nvSpPr>
          <p:spPr>
            <a:xfrm>
              <a:off x="7542908" y="2420488"/>
              <a:ext cx="527525" cy="332145"/>
            </a:xfrm>
            <a:custGeom>
              <a:avLst/>
              <a:gdLst>
                <a:gd name="connsiteX0" fmla="*/ 14653 w 527524"/>
                <a:gd name="connsiteY0" fmla="*/ 14653 h 332145"/>
                <a:gd name="connsiteX1" fmla="*/ 14653 w 527524"/>
                <a:gd name="connsiteY1" fmla="*/ 26376 h 332145"/>
                <a:gd name="connsiteX2" fmla="*/ 16607 w 527524"/>
                <a:gd name="connsiteY2" fmla="*/ 40053 h 332145"/>
                <a:gd name="connsiteX3" fmla="*/ 24422 w 527524"/>
                <a:gd name="connsiteY3" fmla="*/ 73267 h 332145"/>
                <a:gd name="connsiteX4" fmla="*/ 28330 w 527524"/>
                <a:gd name="connsiteY4" fmla="*/ 83036 h 332145"/>
                <a:gd name="connsiteX5" fmla="*/ 34191 w 527524"/>
                <a:gd name="connsiteY5" fmla="*/ 98667 h 332145"/>
                <a:gd name="connsiteX6" fmla="*/ 38099 w 527524"/>
                <a:gd name="connsiteY6" fmla="*/ 106482 h 332145"/>
                <a:gd name="connsiteX7" fmla="*/ 43960 w 527524"/>
                <a:gd name="connsiteY7" fmla="*/ 118205 h 332145"/>
                <a:gd name="connsiteX8" fmla="*/ 45914 w 527524"/>
                <a:gd name="connsiteY8" fmla="*/ 120158 h 332145"/>
                <a:gd name="connsiteX9" fmla="*/ 51776 w 527524"/>
                <a:gd name="connsiteY9" fmla="*/ 129927 h 332145"/>
                <a:gd name="connsiteX10" fmla="*/ 55683 w 527524"/>
                <a:gd name="connsiteY10" fmla="*/ 135789 h 332145"/>
                <a:gd name="connsiteX11" fmla="*/ 65452 w 527524"/>
                <a:gd name="connsiteY11" fmla="*/ 151419 h 332145"/>
                <a:gd name="connsiteX12" fmla="*/ 71314 w 527524"/>
                <a:gd name="connsiteY12" fmla="*/ 159234 h 332145"/>
                <a:gd name="connsiteX13" fmla="*/ 77175 w 527524"/>
                <a:gd name="connsiteY13" fmla="*/ 167050 h 332145"/>
                <a:gd name="connsiteX14" fmla="*/ 86944 w 527524"/>
                <a:gd name="connsiteY14" fmla="*/ 178772 h 332145"/>
                <a:gd name="connsiteX15" fmla="*/ 88898 w 527524"/>
                <a:gd name="connsiteY15" fmla="*/ 180726 h 332145"/>
                <a:gd name="connsiteX16" fmla="*/ 102574 w 527524"/>
                <a:gd name="connsiteY16" fmla="*/ 194403 h 332145"/>
                <a:gd name="connsiteX17" fmla="*/ 106482 w 527524"/>
                <a:gd name="connsiteY17" fmla="*/ 198310 h 332145"/>
                <a:gd name="connsiteX18" fmla="*/ 108436 w 527524"/>
                <a:gd name="connsiteY18" fmla="*/ 200264 h 332145"/>
                <a:gd name="connsiteX19" fmla="*/ 135789 w 527524"/>
                <a:gd name="connsiteY19" fmla="*/ 221756 h 332145"/>
                <a:gd name="connsiteX20" fmla="*/ 137743 w 527524"/>
                <a:gd name="connsiteY20" fmla="*/ 223710 h 332145"/>
                <a:gd name="connsiteX21" fmla="*/ 153373 w 527524"/>
                <a:gd name="connsiteY21" fmla="*/ 233479 h 332145"/>
                <a:gd name="connsiteX22" fmla="*/ 163142 w 527524"/>
                <a:gd name="connsiteY22" fmla="*/ 239340 h 332145"/>
                <a:gd name="connsiteX23" fmla="*/ 172911 w 527524"/>
                <a:gd name="connsiteY23" fmla="*/ 245201 h 332145"/>
                <a:gd name="connsiteX24" fmla="*/ 211987 w 527524"/>
                <a:gd name="connsiteY24" fmla="*/ 262785 h 332145"/>
                <a:gd name="connsiteX25" fmla="*/ 229571 w 527524"/>
                <a:gd name="connsiteY25" fmla="*/ 268647 h 332145"/>
                <a:gd name="connsiteX26" fmla="*/ 235432 w 527524"/>
                <a:gd name="connsiteY26" fmla="*/ 270601 h 332145"/>
                <a:gd name="connsiteX27" fmla="*/ 245201 w 527524"/>
                <a:gd name="connsiteY27" fmla="*/ 276462 h 332145"/>
                <a:gd name="connsiteX28" fmla="*/ 247155 w 527524"/>
                <a:gd name="connsiteY28" fmla="*/ 278416 h 332145"/>
                <a:gd name="connsiteX29" fmla="*/ 247155 w 527524"/>
                <a:gd name="connsiteY29" fmla="*/ 278416 h 332145"/>
                <a:gd name="connsiteX30" fmla="*/ 249109 w 527524"/>
                <a:gd name="connsiteY30" fmla="*/ 280370 h 332145"/>
                <a:gd name="connsiteX31" fmla="*/ 253016 w 527524"/>
                <a:gd name="connsiteY31" fmla="*/ 284277 h 332145"/>
                <a:gd name="connsiteX32" fmla="*/ 254970 w 527524"/>
                <a:gd name="connsiteY32" fmla="*/ 288185 h 332145"/>
                <a:gd name="connsiteX33" fmla="*/ 254970 w 527524"/>
                <a:gd name="connsiteY33" fmla="*/ 290139 h 332145"/>
                <a:gd name="connsiteX34" fmla="*/ 254970 w 527524"/>
                <a:gd name="connsiteY34" fmla="*/ 290139 h 332145"/>
                <a:gd name="connsiteX35" fmla="*/ 268647 w 527524"/>
                <a:gd name="connsiteY35" fmla="*/ 329215 h 332145"/>
                <a:gd name="connsiteX36" fmla="*/ 268647 w 527524"/>
                <a:gd name="connsiteY36" fmla="*/ 329215 h 332145"/>
                <a:gd name="connsiteX37" fmla="*/ 286231 w 527524"/>
                <a:gd name="connsiteY37" fmla="*/ 284277 h 332145"/>
                <a:gd name="connsiteX38" fmla="*/ 286231 w 527524"/>
                <a:gd name="connsiteY38" fmla="*/ 284277 h 332145"/>
                <a:gd name="connsiteX39" fmla="*/ 288185 w 527524"/>
                <a:gd name="connsiteY39" fmla="*/ 282323 h 332145"/>
                <a:gd name="connsiteX40" fmla="*/ 292092 w 527524"/>
                <a:gd name="connsiteY40" fmla="*/ 278416 h 332145"/>
                <a:gd name="connsiteX41" fmla="*/ 292092 w 527524"/>
                <a:gd name="connsiteY41" fmla="*/ 278416 h 332145"/>
                <a:gd name="connsiteX42" fmla="*/ 294046 w 527524"/>
                <a:gd name="connsiteY42" fmla="*/ 276462 h 332145"/>
                <a:gd name="connsiteX43" fmla="*/ 303815 w 527524"/>
                <a:gd name="connsiteY43" fmla="*/ 270601 h 332145"/>
                <a:gd name="connsiteX44" fmla="*/ 307723 w 527524"/>
                <a:gd name="connsiteY44" fmla="*/ 268647 h 332145"/>
                <a:gd name="connsiteX45" fmla="*/ 311630 w 527524"/>
                <a:gd name="connsiteY45" fmla="*/ 266693 h 332145"/>
                <a:gd name="connsiteX46" fmla="*/ 311630 w 527524"/>
                <a:gd name="connsiteY46" fmla="*/ 266693 h 332145"/>
                <a:gd name="connsiteX47" fmla="*/ 323353 w 527524"/>
                <a:gd name="connsiteY47" fmla="*/ 262785 h 332145"/>
                <a:gd name="connsiteX48" fmla="*/ 364383 w 527524"/>
                <a:gd name="connsiteY48" fmla="*/ 243247 h 332145"/>
                <a:gd name="connsiteX49" fmla="*/ 374152 w 527524"/>
                <a:gd name="connsiteY49" fmla="*/ 239340 h 332145"/>
                <a:gd name="connsiteX50" fmla="*/ 383921 w 527524"/>
                <a:gd name="connsiteY50" fmla="*/ 233479 h 332145"/>
                <a:gd name="connsiteX51" fmla="*/ 389782 w 527524"/>
                <a:gd name="connsiteY51" fmla="*/ 229571 h 332145"/>
                <a:gd name="connsiteX52" fmla="*/ 403459 w 527524"/>
                <a:gd name="connsiteY52" fmla="*/ 221756 h 332145"/>
                <a:gd name="connsiteX53" fmla="*/ 430812 w 527524"/>
                <a:gd name="connsiteY53" fmla="*/ 200264 h 332145"/>
                <a:gd name="connsiteX54" fmla="*/ 436673 w 527524"/>
                <a:gd name="connsiteY54" fmla="*/ 196357 h 332145"/>
                <a:gd name="connsiteX55" fmla="*/ 452304 w 527524"/>
                <a:gd name="connsiteY55" fmla="*/ 182680 h 332145"/>
                <a:gd name="connsiteX56" fmla="*/ 454257 w 527524"/>
                <a:gd name="connsiteY56" fmla="*/ 180726 h 332145"/>
                <a:gd name="connsiteX57" fmla="*/ 464026 w 527524"/>
                <a:gd name="connsiteY57" fmla="*/ 169003 h 332145"/>
                <a:gd name="connsiteX58" fmla="*/ 469888 w 527524"/>
                <a:gd name="connsiteY58" fmla="*/ 161188 h 332145"/>
                <a:gd name="connsiteX59" fmla="*/ 475749 w 527524"/>
                <a:gd name="connsiteY59" fmla="*/ 153373 h 332145"/>
                <a:gd name="connsiteX60" fmla="*/ 485518 w 527524"/>
                <a:gd name="connsiteY60" fmla="*/ 137743 h 332145"/>
                <a:gd name="connsiteX61" fmla="*/ 487472 w 527524"/>
                <a:gd name="connsiteY61" fmla="*/ 133835 h 332145"/>
                <a:gd name="connsiteX62" fmla="*/ 493333 w 527524"/>
                <a:gd name="connsiteY62" fmla="*/ 124066 h 332145"/>
                <a:gd name="connsiteX63" fmla="*/ 495287 w 527524"/>
                <a:gd name="connsiteY63" fmla="*/ 122112 h 332145"/>
                <a:gd name="connsiteX64" fmla="*/ 501149 w 527524"/>
                <a:gd name="connsiteY64" fmla="*/ 110389 h 332145"/>
                <a:gd name="connsiteX65" fmla="*/ 503102 w 527524"/>
                <a:gd name="connsiteY65" fmla="*/ 108436 h 332145"/>
                <a:gd name="connsiteX66" fmla="*/ 510918 w 527524"/>
                <a:gd name="connsiteY66" fmla="*/ 88898 h 332145"/>
                <a:gd name="connsiteX67" fmla="*/ 514825 w 527524"/>
                <a:gd name="connsiteY67" fmla="*/ 77175 h 332145"/>
                <a:gd name="connsiteX68" fmla="*/ 522640 w 527524"/>
                <a:gd name="connsiteY68" fmla="*/ 43960 h 332145"/>
                <a:gd name="connsiteX69" fmla="*/ 524594 w 527524"/>
                <a:gd name="connsiteY69" fmla="*/ 30284 h 332145"/>
                <a:gd name="connsiteX70" fmla="*/ 524594 w 527524"/>
                <a:gd name="connsiteY70" fmla="*/ 18561 h 332145"/>
                <a:gd name="connsiteX71" fmla="*/ 14653 w 527524"/>
                <a:gd name="connsiteY71" fmla="*/ 18561 h 33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27524" h="332145">
                  <a:moveTo>
                    <a:pt x="14653" y="14653"/>
                  </a:moveTo>
                  <a:cubicBezTo>
                    <a:pt x="14653" y="18561"/>
                    <a:pt x="14653" y="22469"/>
                    <a:pt x="14653" y="26376"/>
                  </a:cubicBezTo>
                  <a:cubicBezTo>
                    <a:pt x="14653" y="30284"/>
                    <a:pt x="14653" y="36145"/>
                    <a:pt x="16607" y="40053"/>
                  </a:cubicBezTo>
                  <a:cubicBezTo>
                    <a:pt x="18561" y="51776"/>
                    <a:pt x="20515" y="63498"/>
                    <a:pt x="24422" y="73267"/>
                  </a:cubicBezTo>
                  <a:cubicBezTo>
                    <a:pt x="26376" y="77175"/>
                    <a:pt x="26376" y="81083"/>
                    <a:pt x="28330" y="83036"/>
                  </a:cubicBezTo>
                  <a:cubicBezTo>
                    <a:pt x="30284" y="86944"/>
                    <a:pt x="34191" y="98667"/>
                    <a:pt x="34191" y="98667"/>
                  </a:cubicBezTo>
                  <a:lnTo>
                    <a:pt x="38099" y="106482"/>
                  </a:lnTo>
                  <a:cubicBezTo>
                    <a:pt x="40053" y="110389"/>
                    <a:pt x="42007" y="114297"/>
                    <a:pt x="43960" y="118205"/>
                  </a:cubicBezTo>
                  <a:lnTo>
                    <a:pt x="45914" y="120158"/>
                  </a:lnTo>
                  <a:cubicBezTo>
                    <a:pt x="47868" y="124066"/>
                    <a:pt x="49822" y="127974"/>
                    <a:pt x="51776" y="129927"/>
                  </a:cubicBezTo>
                  <a:lnTo>
                    <a:pt x="55683" y="135789"/>
                  </a:lnTo>
                  <a:cubicBezTo>
                    <a:pt x="59591" y="141650"/>
                    <a:pt x="61545" y="145558"/>
                    <a:pt x="65452" y="151419"/>
                  </a:cubicBezTo>
                  <a:cubicBezTo>
                    <a:pt x="67406" y="153373"/>
                    <a:pt x="69360" y="157281"/>
                    <a:pt x="71314" y="159234"/>
                  </a:cubicBezTo>
                  <a:lnTo>
                    <a:pt x="77175" y="167050"/>
                  </a:lnTo>
                  <a:cubicBezTo>
                    <a:pt x="77175" y="167050"/>
                    <a:pt x="81083" y="172911"/>
                    <a:pt x="86944" y="178772"/>
                  </a:cubicBezTo>
                  <a:lnTo>
                    <a:pt x="88898" y="180726"/>
                  </a:lnTo>
                  <a:cubicBezTo>
                    <a:pt x="92805" y="184634"/>
                    <a:pt x="96713" y="188541"/>
                    <a:pt x="102574" y="194403"/>
                  </a:cubicBezTo>
                  <a:cubicBezTo>
                    <a:pt x="104528" y="196357"/>
                    <a:pt x="106482" y="198310"/>
                    <a:pt x="106482" y="198310"/>
                  </a:cubicBezTo>
                  <a:lnTo>
                    <a:pt x="108436" y="200264"/>
                  </a:lnTo>
                  <a:cubicBezTo>
                    <a:pt x="116251" y="208079"/>
                    <a:pt x="126020" y="213941"/>
                    <a:pt x="135789" y="221756"/>
                  </a:cubicBezTo>
                  <a:lnTo>
                    <a:pt x="137743" y="223710"/>
                  </a:lnTo>
                  <a:lnTo>
                    <a:pt x="153373" y="233479"/>
                  </a:lnTo>
                  <a:lnTo>
                    <a:pt x="163142" y="239340"/>
                  </a:lnTo>
                  <a:cubicBezTo>
                    <a:pt x="165096" y="241294"/>
                    <a:pt x="169003" y="243247"/>
                    <a:pt x="172911" y="245201"/>
                  </a:cubicBezTo>
                  <a:cubicBezTo>
                    <a:pt x="184634" y="251063"/>
                    <a:pt x="198310" y="256924"/>
                    <a:pt x="211987" y="262785"/>
                  </a:cubicBezTo>
                  <a:lnTo>
                    <a:pt x="229571" y="268647"/>
                  </a:lnTo>
                  <a:cubicBezTo>
                    <a:pt x="231525" y="268647"/>
                    <a:pt x="233478" y="270601"/>
                    <a:pt x="235432" y="270601"/>
                  </a:cubicBezTo>
                  <a:cubicBezTo>
                    <a:pt x="239340" y="272554"/>
                    <a:pt x="241294" y="274508"/>
                    <a:pt x="245201" y="276462"/>
                  </a:cubicBezTo>
                  <a:cubicBezTo>
                    <a:pt x="245201" y="276462"/>
                    <a:pt x="247155" y="278416"/>
                    <a:pt x="247155" y="278416"/>
                  </a:cubicBezTo>
                  <a:lnTo>
                    <a:pt x="247155" y="278416"/>
                  </a:lnTo>
                  <a:lnTo>
                    <a:pt x="249109" y="280370"/>
                  </a:lnTo>
                  <a:cubicBezTo>
                    <a:pt x="251063" y="282323"/>
                    <a:pt x="251063" y="284277"/>
                    <a:pt x="253016" y="284277"/>
                  </a:cubicBezTo>
                  <a:lnTo>
                    <a:pt x="254970" y="288185"/>
                  </a:lnTo>
                  <a:lnTo>
                    <a:pt x="254970" y="290139"/>
                  </a:lnTo>
                  <a:cubicBezTo>
                    <a:pt x="254970" y="290139"/>
                    <a:pt x="254970" y="290139"/>
                    <a:pt x="254970" y="290139"/>
                  </a:cubicBezTo>
                  <a:cubicBezTo>
                    <a:pt x="258878" y="297954"/>
                    <a:pt x="266693" y="311630"/>
                    <a:pt x="268647" y="329215"/>
                  </a:cubicBezTo>
                  <a:cubicBezTo>
                    <a:pt x="268647" y="329215"/>
                    <a:pt x="268647" y="329215"/>
                    <a:pt x="268647" y="329215"/>
                  </a:cubicBezTo>
                  <a:cubicBezTo>
                    <a:pt x="268647" y="327261"/>
                    <a:pt x="268647" y="296000"/>
                    <a:pt x="286231" y="284277"/>
                  </a:cubicBezTo>
                  <a:lnTo>
                    <a:pt x="286231" y="284277"/>
                  </a:lnTo>
                  <a:lnTo>
                    <a:pt x="288185" y="282323"/>
                  </a:lnTo>
                  <a:cubicBezTo>
                    <a:pt x="288185" y="282323"/>
                    <a:pt x="292092" y="278416"/>
                    <a:pt x="292092" y="278416"/>
                  </a:cubicBezTo>
                  <a:lnTo>
                    <a:pt x="292092" y="278416"/>
                  </a:lnTo>
                  <a:cubicBezTo>
                    <a:pt x="292092" y="278416"/>
                    <a:pt x="294046" y="276462"/>
                    <a:pt x="294046" y="276462"/>
                  </a:cubicBezTo>
                  <a:cubicBezTo>
                    <a:pt x="296000" y="274508"/>
                    <a:pt x="299908" y="272554"/>
                    <a:pt x="303815" y="270601"/>
                  </a:cubicBezTo>
                  <a:cubicBezTo>
                    <a:pt x="305769" y="270601"/>
                    <a:pt x="305769" y="270601"/>
                    <a:pt x="307723" y="268647"/>
                  </a:cubicBezTo>
                  <a:lnTo>
                    <a:pt x="311630" y="266693"/>
                  </a:lnTo>
                  <a:lnTo>
                    <a:pt x="311630" y="266693"/>
                  </a:lnTo>
                  <a:lnTo>
                    <a:pt x="323353" y="262785"/>
                  </a:lnTo>
                  <a:cubicBezTo>
                    <a:pt x="338983" y="256924"/>
                    <a:pt x="352660" y="251063"/>
                    <a:pt x="364383" y="243247"/>
                  </a:cubicBezTo>
                  <a:cubicBezTo>
                    <a:pt x="366337" y="241294"/>
                    <a:pt x="370244" y="239340"/>
                    <a:pt x="374152" y="239340"/>
                  </a:cubicBezTo>
                  <a:lnTo>
                    <a:pt x="383921" y="233479"/>
                  </a:lnTo>
                  <a:lnTo>
                    <a:pt x="389782" y="229571"/>
                  </a:lnTo>
                  <a:lnTo>
                    <a:pt x="403459" y="221756"/>
                  </a:lnTo>
                  <a:cubicBezTo>
                    <a:pt x="413228" y="215894"/>
                    <a:pt x="421043" y="208079"/>
                    <a:pt x="430812" y="200264"/>
                  </a:cubicBezTo>
                  <a:cubicBezTo>
                    <a:pt x="432766" y="198310"/>
                    <a:pt x="434719" y="198310"/>
                    <a:pt x="436673" y="196357"/>
                  </a:cubicBezTo>
                  <a:cubicBezTo>
                    <a:pt x="442535" y="190495"/>
                    <a:pt x="446442" y="186588"/>
                    <a:pt x="452304" y="182680"/>
                  </a:cubicBezTo>
                  <a:lnTo>
                    <a:pt x="454257" y="180726"/>
                  </a:lnTo>
                  <a:cubicBezTo>
                    <a:pt x="460119" y="174865"/>
                    <a:pt x="464026" y="169003"/>
                    <a:pt x="464026" y="169003"/>
                  </a:cubicBezTo>
                  <a:lnTo>
                    <a:pt x="469888" y="161188"/>
                  </a:lnTo>
                  <a:cubicBezTo>
                    <a:pt x="471842" y="159234"/>
                    <a:pt x="473795" y="157281"/>
                    <a:pt x="475749" y="153373"/>
                  </a:cubicBezTo>
                  <a:cubicBezTo>
                    <a:pt x="479657" y="147512"/>
                    <a:pt x="481611" y="143604"/>
                    <a:pt x="485518" y="137743"/>
                  </a:cubicBezTo>
                  <a:lnTo>
                    <a:pt x="487472" y="133835"/>
                  </a:lnTo>
                  <a:cubicBezTo>
                    <a:pt x="489426" y="129927"/>
                    <a:pt x="491380" y="127974"/>
                    <a:pt x="493333" y="124066"/>
                  </a:cubicBezTo>
                  <a:lnTo>
                    <a:pt x="495287" y="122112"/>
                  </a:lnTo>
                  <a:cubicBezTo>
                    <a:pt x="497241" y="118205"/>
                    <a:pt x="499195" y="114297"/>
                    <a:pt x="501149" y="110389"/>
                  </a:cubicBezTo>
                  <a:lnTo>
                    <a:pt x="503102" y="108436"/>
                  </a:lnTo>
                  <a:cubicBezTo>
                    <a:pt x="503102" y="108436"/>
                    <a:pt x="508964" y="92805"/>
                    <a:pt x="510918" y="88898"/>
                  </a:cubicBezTo>
                  <a:cubicBezTo>
                    <a:pt x="512871" y="84990"/>
                    <a:pt x="512871" y="83036"/>
                    <a:pt x="514825" y="77175"/>
                  </a:cubicBezTo>
                  <a:cubicBezTo>
                    <a:pt x="516779" y="67406"/>
                    <a:pt x="520687" y="55683"/>
                    <a:pt x="522640" y="43960"/>
                  </a:cubicBezTo>
                  <a:cubicBezTo>
                    <a:pt x="522640" y="40053"/>
                    <a:pt x="524594" y="36145"/>
                    <a:pt x="524594" y="30284"/>
                  </a:cubicBezTo>
                  <a:cubicBezTo>
                    <a:pt x="524594" y="26376"/>
                    <a:pt x="524594" y="22469"/>
                    <a:pt x="524594" y="18561"/>
                  </a:cubicBezTo>
                  <a:lnTo>
                    <a:pt x="14653" y="18561"/>
                  </a:ln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39" name="任意多边形: 形状 9838">
              <a:extLst>
                <a:ext uri="{FF2B5EF4-FFF2-40B4-BE49-F238E27FC236}">
                  <a16:creationId xmlns:a16="http://schemas.microsoft.com/office/drawing/2014/main" id="{4FAEDF11-AA5B-426A-B1DA-5E281ECAC1DB}"/>
                </a:ext>
              </a:extLst>
            </p:cNvPr>
            <p:cNvSpPr/>
            <p:nvPr/>
          </p:nvSpPr>
          <p:spPr>
            <a:xfrm>
              <a:off x="7542908" y="2422442"/>
              <a:ext cx="527525" cy="175842"/>
            </a:xfrm>
            <a:custGeom>
              <a:avLst/>
              <a:gdLst>
                <a:gd name="connsiteX0" fmla="*/ 522640 w 527524"/>
                <a:gd name="connsiteY0" fmla="*/ 36145 h 175841"/>
                <a:gd name="connsiteX1" fmla="*/ 524594 w 527524"/>
                <a:gd name="connsiteY1" fmla="*/ 26376 h 175841"/>
                <a:gd name="connsiteX2" fmla="*/ 524594 w 527524"/>
                <a:gd name="connsiteY2" fmla="*/ 14653 h 175841"/>
                <a:gd name="connsiteX3" fmla="*/ 14653 w 527524"/>
                <a:gd name="connsiteY3" fmla="*/ 14653 h 175841"/>
                <a:gd name="connsiteX4" fmla="*/ 14653 w 527524"/>
                <a:gd name="connsiteY4" fmla="*/ 26376 h 175841"/>
                <a:gd name="connsiteX5" fmla="*/ 16607 w 527524"/>
                <a:gd name="connsiteY5" fmla="*/ 40053 h 175841"/>
                <a:gd name="connsiteX6" fmla="*/ 16607 w 527524"/>
                <a:gd name="connsiteY6" fmla="*/ 43960 h 175841"/>
                <a:gd name="connsiteX7" fmla="*/ 84990 w 527524"/>
                <a:gd name="connsiteY7" fmla="*/ 120158 h 175841"/>
                <a:gd name="connsiteX8" fmla="*/ 446442 w 527524"/>
                <a:gd name="connsiteY8" fmla="*/ 124066 h 175841"/>
                <a:gd name="connsiteX9" fmla="*/ 522640 w 527524"/>
                <a:gd name="connsiteY9" fmla="*/ 36145 h 17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524" h="175841">
                  <a:moveTo>
                    <a:pt x="522640" y="36145"/>
                  </a:moveTo>
                  <a:cubicBezTo>
                    <a:pt x="522640" y="32238"/>
                    <a:pt x="522640" y="28330"/>
                    <a:pt x="524594" y="26376"/>
                  </a:cubicBezTo>
                  <a:cubicBezTo>
                    <a:pt x="524594" y="22469"/>
                    <a:pt x="524594" y="18561"/>
                    <a:pt x="524594" y="14653"/>
                  </a:cubicBezTo>
                  <a:lnTo>
                    <a:pt x="14653" y="14653"/>
                  </a:lnTo>
                  <a:cubicBezTo>
                    <a:pt x="14653" y="18561"/>
                    <a:pt x="14653" y="22469"/>
                    <a:pt x="14653" y="26376"/>
                  </a:cubicBezTo>
                  <a:cubicBezTo>
                    <a:pt x="14653" y="30284"/>
                    <a:pt x="14653" y="36145"/>
                    <a:pt x="16607" y="40053"/>
                  </a:cubicBezTo>
                  <a:cubicBezTo>
                    <a:pt x="16607" y="42007"/>
                    <a:pt x="16607" y="43960"/>
                    <a:pt x="16607" y="43960"/>
                  </a:cubicBezTo>
                  <a:cubicBezTo>
                    <a:pt x="24422" y="71314"/>
                    <a:pt x="47868" y="98667"/>
                    <a:pt x="84990" y="120158"/>
                  </a:cubicBezTo>
                  <a:cubicBezTo>
                    <a:pt x="182680" y="178772"/>
                    <a:pt x="344845" y="180726"/>
                    <a:pt x="446442" y="124066"/>
                  </a:cubicBezTo>
                  <a:cubicBezTo>
                    <a:pt x="489426" y="98667"/>
                    <a:pt x="514825" y="67406"/>
                    <a:pt x="522640" y="36145"/>
                  </a:cubicBezTo>
                  <a:close/>
                </a:path>
              </a:pathLst>
            </a:custGeom>
            <a:solidFill>
              <a:srgbClr val="FFE4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0" name="任意多边形: 形状 9839">
              <a:extLst>
                <a:ext uri="{FF2B5EF4-FFF2-40B4-BE49-F238E27FC236}">
                  <a16:creationId xmlns:a16="http://schemas.microsoft.com/office/drawing/2014/main" id="{A98E8DD2-EAD6-4228-9BBA-81D13D90E958}"/>
                </a:ext>
              </a:extLst>
            </p:cNvPr>
            <p:cNvSpPr/>
            <p:nvPr/>
          </p:nvSpPr>
          <p:spPr>
            <a:xfrm>
              <a:off x="7542355" y="2271728"/>
              <a:ext cx="527525" cy="312607"/>
            </a:xfrm>
            <a:custGeom>
              <a:avLst/>
              <a:gdLst>
                <a:gd name="connsiteX0" fmla="*/ 454811 w 527524"/>
                <a:gd name="connsiteY0" fmla="*/ 59863 h 312607"/>
                <a:gd name="connsiteX1" fmla="*/ 93358 w 527524"/>
                <a:gd name="connsiteY1" fmla="*/ 55955 h 312607"/>
                <a:gd name="connsiteX2" fmla="*/ 85543 w 527524"/>
                <a:gd name="connsiteY2" fmla="*/ 265011 h 312607"/>
                <a:gd name="connsiteX3" fmla="*/ 446995 w 527524"/>
                <a:gd name="connsiteY3" fmla="*/ 268919 h 312607"/>
                <a:gd name="connsiteX4" fmla="*/ 454811 w 527524"/>
                <a:gd name="connsiteY4" fmla="*/ 59863 h 31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524" h="312607">
                  <a:moveTo>
                    <a:pt x="454811" y="59863"/>
                  </a:moveTo>
                  <a:cubicBezTo>
                    <a:pt x="357121" y="1249"/>
                    <a:pt x="194956" y="-705"/>
                    <a:pt x="93358" y="55955"/>
                  </a:cubicBezTo>
                  <a:cubicBezTo>
                    <a:pt x="-8239" y="112615"/>
                    <a:pt x="-12147" y="206398"/>
                    <a:pt x="85543" y="265011"/>
                  </a:cubicBezTo>
                  <a:cubicBezTo>
                    <a:pt x="183233" y="323625"/>
                    <a:pt x="345398" y="325579"/>
                    <a:pt x="446995" y="268919"/>
                  </a:cubicBezTo>
                  <a:cubicBezTo>
                    <a:pt x="548593" y="212259"/>
                    <a:pt x="552500" y="118477"/>
                    <a:pt x="454811" y="59863"/>
                  </a:cubicBez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1" name="任意多边形: 形状 9840">
              <a:extLst>
                <a:ext uri="{FF2B5EF4-FFF2-40B4-BE49-F238E27FC236}">
                  <a16:creationId xmlns:a16="http://schemas.microsoft.com/office/drawing/2014/main" id="{9E5F82F0-0EE1-4B91-A321-CE72563123AB}"/>
                </a:ext>
              </a:extLst>
            </p:cNvPr>
            <p:cNvSpPr/>
            <p:nvPr/>
          </p:nvSpPr>
          <p:spPr>
            <a:xfrm>
              <a:off x="7539000" y="3129716"/>
              <a:ext cx="19538" cy="19538"/>
            </a:xfrm>
            <a:custGeom>
              <a:avLst/>
              <a:gdLst>
                <a:gd name="connsiteX0" fmla="*/ 14653 w 19537"/>
                <a:gd name="connsiteY0" fmla="*/ 16607 h 19537"/>
                <a:gd name="connsiteX1" fmla="*/ 14653 w 19537"/>
                <a:gd name="connsiteY1" fmla="*/ 16607 h 19537"/>
                <a:gd name="connsiteX2" fmla="*/ 14653 w 19537"/>
                <a:gd name="connsiteY2" fmla="*/ 14653 h 1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37" h="19537">
                  <a:moveTo>
                    <a:pt x="14653" y="16607"/>
                  </a:moveTo>
                  <a:lnTo>
                    <a:pt x="14653" y="16607"/>
                  </a:lnTo>
                  <a:lnTo>
                    <a:pt x="14653" y="14653"/>
                  </a:ln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2" name="任意多边形: 形状 9841">
              <a:extLst>
                <a:ext uri="{FF2B5EF4-FFF2-40B4-BE49-F238E27FC236}">
                  <a16:creationId xmlns:a16="http://schemas.microsoft.com/office/drawing/2014/main" id="{07EDA97F-CDD5-4E10-9B9D-A83891BA9B91}"/>
                </a:ext>
              </a:extLst>
            </p:cNvPr>
            <p:cNvSpPr/>
            <p:nvPr/>
          </p:nvSpPr>
          <p:spPr>
            <a:xfrm>
              <a:off x="7540954" y="2936290"/>
              <a:ext cx="527525" cy="351683"/>
            </a:xfrm>
            <a:custGeom>
              <a:avLst/>
              <a:gdLst>
                <a:gd name="connsiteX0" fmla="*/ 270601 w 527524"/>
                <a:gd name="connsiteY0" fmla="*/ 14653 h 351683"/>
                <a:gd name="connsiteX1" fmla="*/ 14653 w 527524"/>
                <a:gd name="connsiteY1" fmla="*/ 208079 h 351683"/>
                <a:gd name="connsiteX2" fmla="*/ 88898 w 527524"/>
                <a:gd name="connsiteY2" fmla="*/ 307723 h 351683"/>
                <a:gd name="connsiteX3" fmla="*/ 272554 w 527524"/>
                <a:gd name="connsiteY3" fmla="*/ 350706 h 351683"/>
                <a:gd name="connsiteX4" fmla="*/ 272554 w 527524"/>
                <a:gd name="connsiteY4" fmla="*/ 350706 h 351683"/>
                <a:gd name="connsiteX5" fmla="*/ 272554 w 527524"/>
                <a:gd name="connsiteY5" fmla="*/ 350706 h 351683"/>
                <a:gd name="connsiteX6" fmla="*/ 456211 w 527524"/>
                <a:gd name="connsiteY6" fmla="*/ 307723 h 351683"/>
                <a:gd name="connsiteX7" fmla="*/ 530456 w 527524"/>
                <a:gd name="connsiteY7" fmla="*/ 208079 h 351683"/>
                <a:gd name="connsiteX8" fmla="*/ 270601 w 527524"/>
                <a:gd name="connsiteY8" fmla="*/ 14653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7524" h="351683">
                  <a:moveTo>
                    <a:pt x="270601" y="14653"/>
                  </a:moveTo>
                  <a:cubicBezTo>
                    <a:pt x="116251" y="14653"/>
                    <a:pt x="14653" y="180726"/>
                    <a:pt x="14653" y="208079"/>
                  </a:cubicBezTo>
                  <a:cubicBezTo>
                    <a:pt x="14653" y="245201"/>
                    <a:pt x="40053" y="280370"/>
                    <a:pt x="88898" y="307723"/>
                  </a:cubicBezTo>
                  <a:cubicBezTo>
                    <a:pt x="137742" y="335076"/>
                    <a:pt x="202218" y="350706"/>
                    <a:pt x="272554" y="350706"/>
                  </a:cubicBezTo>
                  <a:lnTo>
                    <a:pt x="272554" y="350706"/>
                  </a:lnTo>
                  <a:lnTo>
                    <a:pt x="272554" y="350706"/>
                  </a:lnTo>
                  <a:cubicBezTo>
                    <a:pt x="340937" y="350706"/>
                    <a:pt x="407366" y="335076"/>
                    <a:pt x="456211" y="307723"/>
                  </a:cubicBezTo>
                  <a:cubicBezTo>
                    <a:pt x="505056" y="280370"/>
                    <a:pt x="532409" y="245201"/>
                    <a:pt x="530456" y="208079"/>
                  </a:cubicBezTo>
                  <a:cubicBezTo>
                    <a:pt x="471842" y="104528"/>
                    <a:pt x="376106" y="14653"/>
                    <a:pt x="270601" y="14653"/>
                  </a:cubicBez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3" name="任意多边形: 形状 9842">
              <a:extLst>
                <a:ext uri="{FF2B5EF4-FFF2-40B4-BE49-F238E27FC236}">
                  <a16:creationId xmlns:a16="http://schemas.microsoft.com/office/drawing/2014/main" id="{F44516EF-8167-417D-ACDD-491EDFB44B0A}"/>
                </a:ext>
              </a:extLst>
            </p:cNvPr>
            <p:cNvSpPr/>
            <p:nvPr/>
          </p:nvSpPr>
          <p:spPr>
            <a:xfrm>
              <a:off x="7547272" y="2771303"/>
              <a:ext cx="175842" cy="195380"/>
            </a:xfrm>
            <a:custGeom>
              <a:avLst/>
              <a:gdLst>
                <a:gd name="connsiteX0" fmla="*/ 31781 w 175841"/>
                <a:gd name="connsiteY0" fmla="*/ 185502 h 195379"/>
                <a:gd name="connsiteX1" fmla="*/ 25920 w 175841"/>
                <a:gd name="connsiteY1" fmla="*/ 183548 h 195379"/>
                <a:gd name="connsiteX2" fmla="*/ 16151 w 175841"/>
                <a:gd name="connsiteY2" fmla="*/ 160103 h 195379"/>
                <a:gd name="connsiteX3" fmla="*/ 20058 w 175841"/>
                <a:gd name="connsiteY3" fmla="*/ 152287 h 195379"/>
                <a:gd name="connsiteX4" fmla="*/ 31781 w 175841"/>
                <a:gd name="connsiteY4" fmla="*/ 128842 h 195379"/>
                <a:gd name="connsiteX5" fmla="*/ 37643 w 175841"/>
                <a:gd name="connsiteY5" fmla="*/ 121027 h 195379"/>
                <a:gd name="connsiteX6" fmla="*/ 41550 w 175841"/>
                <a:gd name="connsiteY6" fmla="*/ 113212 h 195379"/>
                <a:gd name="connsiteX7" fmla="*/ 53273 w 175841"/>
                <a:gd name="connsiteY7" fmla="*/ 97581 h 195379"/>
                <a:gd name="connsiteX8" fmla="*/ 61088 w 175841"/>
                <a:gd name="connsiteY8" fmla="*/ 87812 h 195379"/>
                <a:gd name="connsiteX9" fmla="*/ 78672 w 175841"/>
                <a:gd name="connsiteY9" fmla="*/ 70228 h 195379"/>
                <a:gd name="connsiteX10" fmla="*/ 106025 w 175841"/>
                <a:gd name="connsiteY10" fmla="*/ 44829 h 195379"/>
                <a:gd name="connsiteX11" fmla="*/ 109933 w 175841"/>
                <a:gd name="connsiteY11" fmla="*/ 40921 h 195379"/>
                <a:gd name="connsiteX12" fmla="*/ 131425 w 175841"/>
                <a:gd name="connsiteY12" fmla="*/ 27245 h 195379"/>
                <a:gd name="connsiteX13" fmla="*/ 139240 w 175841"/>
                <a:gd name="connsiteY13" fmla="*/ 21383 h 195379"/>
                <a:gd name="connsiteX14" fmla="*/ 147055 w 175841"/>
                <a:gd name="connsiteY14" fmla="*/ 17476 h 195379"/>
                <a:gd name="connsiteX15" fmla="*/ 172455 w 175841"/>
                <a:gd name="connsiteY15" fmla="*/ 23337 h 195379"/>
                <a:gd name="connsiteX16" fmla="*/ 166593 w 175841"/>
                <a:gd name="connsiteY16" fmla="*/ 48736 h 195379"/>
                <a:gd name="connsiteX17" fmla="*/ 160732 w 175841"/>
                <a:gd name="connsiteY17" fmla="*/ 52644 h 195379"/>
                <a:gd name="connsiteX18" fmla="*/ 152917 w 175841"/>
                <a:gd name="connsiteY18" fmla="*/ 58505 h 195379"/>
                <a:gd name="connsiteX19" fmla="*/ 135332 w 175841"/>
                <a:gd name="connsiteY19" fmla="*/ 70228 h 195379"/>
                <a:gd name="connsiteX20" fmla="*/ 131425 w 175841"/>
                <a:gd name="connsiteY20" fmla="*/ 74136 h 195379"/>
                <a:gd name="connsiteX21" fmla="*/ 106025 w 175841"/>
                <a:gd name="connsiteY21" fmla="*/ 95627 h 195379"/>
                <a:gd name="connsiteX22" fmla="*/ 92349 w 175841"/>
                <a:gd name="connsiteY22" fmla="*/ 111258 h 195379"/>
                <a:gd name="connsiteX23" fmla="*/ 84534 w 175841"/>
                <a:gd name="connsiteY23" fmla="*/ 121027 h 195379"/>
                <a:gd name="connsiteX24" fmla="*/ 74765 w 175841"/>
                <a:gd name="connsiteY24" fmla="*/ 134703 h 195379"/>
                <a:gd name="connsiteX25" fmla="*/ 70857 w 175841"/>
                <a:gd name="connsiteY25" fmla="*/ 140565 h 195379"/>
                <a:gd name="connsiteX26" fmla="*/ 64996 w 175841"/>
                <a:gd name="connsiteY26" fmla="*/ 148380 h 195379"/>
                <a:gd name="connsiteX27" fmla="*/ 55227 w 175841"/>
                <a:gd name="connsiteY27" fmla="*/ 167918 h 195379"/>
                <a:gd name="connsiteX28" fmla="*/ 51319 w 175841"/>
                <a:gd name="connsiteY28" fmla="*/ 173779 h 195379"/>
                <a:gd name="connsiteX29" fmla="*/ 31781 w 175841"/>
                <a:gd name="connsiteY29" fmla="*/ 185502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5841" h="195379">
                  <a:moveTo>
                    <a:pt x="31781" y="185502"/>
                  </a:moveTo>
                  <a:cubicBezTo>
                    <a:pt x="29827" y="185502"/>
                    <a:pt x="27874" y="185502"/>
                    <a:pt x="25920" y="183548"/>
                  </a:cubicBezTo>
                  <a:cubicBezTo>
                    <a:pt x="16151" y="179641"/>
                    <a:pt x="12243" y="169872"/>
                    <a:pt x="16151" y="160103"/>
                  </a:cubicBezTo>
                  <a:cubicBezTo>
                    <a:pt x="18105" y="156195"/>
                    <a:pt x="18105" y="154241"/>
                    <a:pt x="20058" y="152287"/>
                  </a:cubicBezTo>
                  <a:cubicBezTo>
                    <a:pt x="25920" y="140565"/>
                    <a:pt x="29827" y="132750"/>
                    <a:pt x="31781" y="128842"/>
                  </a:cubicBezTo>
                  <a:lnTo>
                    <a:pt x="37643" y="121027"/>
                  </a:lnTo>
                  <a:cubicBezTo>
                    <a:pt x="39596" y="117119"/>
                    <a:pt x="41550" y="115165"/>
                    <a:pt x="41550" y="113212"/>
                  </a:cubicBezTo>
                  <a:cubicBezTo>
                    <a:pt x="45458" y="107350"/>
                    <a:pt x="49365" y="101489"/>
                    <a:pt x="53273" y="97581"/>
                  </a:cubicBezTo>
                  <a:lnTo>
                    <a:pt x="61088" y="87812"/>
                  </a:lnTo>
                  <a:cubicBezTo>
                    <a:pt x="68903" y="78043"/>
                    <a:pt x="74765" y="72182"/>
                    <a:pt x="78672" y="70228"/>
                  </a:cubicBezTo>
                  <a:cubicBezTo>
                    <a:pt x="86488" y="62413"/>
                    <a:pt x="96256" y="54598"/>
                    <a:pt x="106025" y="44829"/>
                  </a:cubicBezTo>
                  <a:lnTo>
                    <a:pt x="109933" y="40921"/>
                  </a:lnTo>
                  <a:cubicBezTo>
                    <a:pt x="115794" y="37014"/>
                    <a:pt x="123610" y="31152"/>
                    <a:pt x="131425" y="27245"/>
                  </a:cubicBezTo>
                  <a:cubicBezTo>
                    <a:pt x="135332" y="25291"/>
                    <a:pt x="137286" y="23337"/>
                    <a:pt x="139240" y="21383"/>
                  </a:cubicBezTo>
                  <a:lnTo>
                    <a:pt x="147055" y="17476"/>
                  </a:lnTo>
                  <a:cubicBezTo>
                    <a:pt x="154870" y="11614"/>
                    <a:pt x="166593" y="15522"/>
                    <a:pt x="172455" y="23337"/>
                  </a:cubicBezTo>
                  <a:cubicBezTo>
                    <a:pt x="178316" y="31152"/>
                    <a:pt x="174408" y="42875"/>
                    <a:pt x="166593" y="48736"/>
                  </a:cubicBezTo>
                  <a:lnTo>
                    <a:pt x="160732" y="52644"/>
                  </a:lnTo>
                  <a:cubicBezTo>
                    <a:pt x="158778" y="54598"/>
                    <a:pt x="154870" y="56551"/>
                    <a:pt x="152917" y="58505"/>
                  </a:cubicBezTo>
                  <a:cubicBezTo>
                    <a:pt x="147055" y="62413"/>
                    <a:pt x="139240" y="66320"/>
                    <a:pt x="135332" y="70228"/>
                  </a:cubicBezTo>
                  <a:lnTo>
                    <a:pt x="131425" y="74136"/>
                  </a:lnTo>
                  <a:cubicBezTo>
                    <a:pt x="121656" y="81951"/>
                    <a:pt x="111887" y="89766"/>
                    <a:pt x="106025" y="95627"/>
                  </a:cubicBezTo>
                  <a:cubicBezTo>
                    <a:pt x="104072" y="97581"/>
                    <a:pt x="98210" y="103443"/>
                    <a:pt x="92349" y="111258"/>
                  </a:cubicBezTo>
                  <a:lnTo>
                    <a:pt x="84534" y="121027"/>
                  </a:lnTo>
                  <a:cubicBezTo>
                    <a:pt x="80626" y="124934"/>
                    <a:pt x="76719" y="130796"/>
                    <a:pt x="74765" y="134703"/>
                  </a:cubicBezTo>
                  <a:cubicBezTo>
                    <a:pt x="72811" y="136657"/>
                    <a:pt x="72811" y="138611"/>
                    <a:pt x="70857" y="140565"/>
                  </a:cubicBezTo>
                  <a:lnTo>
                    <a:pt x="64996" y="148380"/>
                  </a:lnTo>
                  <a:cubicBezTo>
                    <a:pt x="63042" y="150334"/>
                    <a:pt x="59134" y="158149"/>
                    <a:pt x="55227" y="167918"/>
                  </a:cubicBezTo>
                  <a:cubicBezTo>
                    <a:pt x="53273" y="169872"/>
                    <a:pt x="53273" y="171825"/>
                    <a:pt x="51319" y="173779"/>
                  </a:cubicBezTo>
                  <a:cubicBezTo>
                    <a:pt x="45458" y="181594"/>
                    <a:pt x="39596" y="185502"/>
                    <a:pt x="31781" y="18550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4" name="任意多边形: 形状 9843">
              <a:extLst>
                <a:ext uri="{FF2B5EF4-FFF2-40B4-BE49-F238E27FC236}">
                  <a16:creationId xmlns:a16="http://schemas.microsoft.com/office/drawing/2014/main" id="{14D2ED93-4AF9-47D0-92D0-55AEA3925E60}"/>
                </a:ext>
              </a:extLst>
            </p:cNvPr>
            <p:cNvSpPr/>
            <p:nvPr/>
          </p:nvSpPr>
          <p:spPr>
            <a:xfrm>
              <a:off x="7534718" y="2437698"/>
              <a:ext cx="156304" cy="214918"/>
            </a:xfrm>
            <a:custGeom>
              <a:avLst/>
              <a:gdLst>
                <a:gd name="connsiteX0" fmla="*/ 132256 w 156303"/>
                <a:gd name="connsiteY0" fmla="*/ 208454 h 214917"/>
                <a:gd name="connsiteX1" fmla="*/ 120533 w 156303"/>
                <a:gd name="connsiteY1" fmla="*/ 204546 h 214917"/>
                <a:gd name="connsiteX2" fmla="*/ 104902 w 156303"/>
                <a:gd name="connsiteY2" fmla="*/ 192823 h 214917"/>
                <a:gd name="connsiteX3" fmla="*/ 100995 w 156303"/>
                <a:gd name="connsiteY3" fmla="*/ 186962 h 214917"/>
                <a:gd name="connsiteX4" fmla="*/ 87318 w 156303"/>
                <a:gd name="connsiteY4" fmla="*/ 173285 h 214917"/>
                <a:gd name="connsiteX5" fmla="*/ 85364 w 156303"/>
                <a:gd name="connsiteY5" fmla="*/ 171331 h 214917"/>
                <a:gd name="connsiteX6" fmla="*/ 73642 w 156303"/>
                <a:gd name="connsiteY6" fmla="*/ 159609 h 214917"/>
                <a:gd name="connsiteX7" fmla="*/ 67780 w 156303"/>
                <a:gd name="connsiteY7" fmla="*/ 151794 h 214917"/>
                <a:gd name="connsiteX8" fmla="*/ 61919 w 156303"/>
                <a:gd name="connsiteY8" fmla="*/ 143978 h 214917"/>
                <a:gd name="connsiteX9" fmla="*/ 52150 w 156303"/>
                <a:gd name="connsiteY9" fmla="*/ 128348 h 214917"/>
                <a:gd name="connsiteX10" fmla="*/ 48242 w 156303"/>
                <a:gd name="connsiteY10" fmla="*/ 124440 h 214917"/>
                <a:gd name="connsiteX11" fmla="*/ 42381 w 156303"/>
                <a:gd name="connsiteY11" fmla="*/ 114671 h 214917"/>
                <a:gd name="connsiteX12" fmla="*/ 40427 w 156303"/>
                <a:gd name="connsiteY12" fmla="*/ 110764 h 214917"/>
                <a:gd name="connsiteX13" fmla="*/ 34566 w 156303"/>
                <a:gd name="connsiteY13" fmla="*/ 99041 h 214917"/>
                <a:gd name="connsiteX14" fmla="*/ 24797 w 156303"/>
                <a:gd name="connsiteY14" fmla="*/ 75595 h 214917"/>
                <a:gd name="connsiteX15" fmla="*/ 20889 w 156303"/>
                <a:gd name="connsiteY15" fmla="*/ 63873 h 214917"/>
                <a:gd name="connsiteX16" fmla="*/ 15028 w 156303"/>
                <a:gd name="connsiteY16" fmla="*/ 36520 h 214917"/>
                <a:gd name="connsiteX17" fmla="*/ 28704 w 156303"/>
                <a:gd name="connsiteY17" fmla="*/ 15028 h 214917"/>
                <a:gd name="connsiteX18" fmla="*/ 50196 w 156303"/>
                <a:gd name="connsiteY18" fmla="*/ 28704 h 214917"/>
                <a:gd name="connsiteX19" fmla="*/ 56057 w 156303"/>
                <a:gd name="connsiteY19" fmla="*/ 52150 h 214917"/>
                <a:gd name="connsiteX20" fmla="*/ 58011 w 156303"/>
                <a:gd name="connsiteY20" fmla="*/ 59965 h 214917"/>
                <a:gd name="connsiteX21" fmla="*/ 63873 w 156303"/>
                <a:gd name="connsiteY21" fmla="*/ 73642 h 214917"/>
                <a:gd name="connsiteX22" fmla="*/ 67780 w 156303"/>
                <a:gd name="connsiteY22" fmla="*/ 81457 h 214917"/>
                <a:gd name="connsiteX23" fmla="*/ 71688 w 156303"/>
                <a:gd name="connsiteY23" fmla="*/ 89272 h 214917"/>
                <a:gd name="connsiteX24" fmla="*/ 73642 w 156303"/>
                <a:gd name="connsiteY24" fmla="*/ 93180 h 214917"/>
                <a:gd name="connsiteX25" fmla="*/ 77549 w 156303"/>
                <a:gd name="connsiteY25" fmla="*/ 100995 h 214917"/>
                <a:gd name="connsiteX26" fmla="*/ 81457 w 156303"/>
                <a:gd name="connsiteY26" fmla="*/ 106856 h 214917"/>
                <a:gd name="connsiteX27" fmla="*/ 91226 w 156303"/>
                <a:gd name="connsiteY27" fmla="*/ 120533 h 214917"/>
                <a:gd name="connsiteX28" fmla="*/ 95133 w 156303"/>
                <a:gd name="connsiteY28" fmla="*/ 126394 h 214917"/>
                <a:gd name="connsiteX29" fmla="*/ 100995 w 156303"/>
                <a:gd name="connsiteY29" fmla="*/ 134209 h 214917"/>
                <a:gd name="connsiteX30" fmla="*/ 108810 w 156303"/>
                <a:gd name="connsiteY30" fmla="*/ 143978 h 214917"/>
                <a:gd name="connsiteX31" fmla="*/ 110764 w 156303"/>
                <a:gd name="connsiteY31" fmla="*/ 145932 h 214917"/>
                <a:gd name="connsiteX32" fmla="*/ 124440 w 156303"/>
                <a:gd name="connsiteY32" fmla="*/ 157655 h 214917"/>
                <a:gd name="connsiteX33" fmla="*/ 130302 w 156303"/>
                <a:gd name="connsiteY33" fmla="*/ 161562 h 214917"/>
                <a:gd name="connsiteX34" fmla="*/ 143978 w 156303"/>
                <a:gd name="connsiteY34" fmla="*/ 173285 h 214917"/>
                <a:gd name="connsiteX35" fmla="*/ 147886 w 156303"/>
                <a:gd name="connsiteY35" fmla="*/ 198685 h 214917"/>
                <a:gd name="connsiteX36" fmla="*/ 132256 w 156303"/>
                <a:gd name="connsiteY36" fmla="*/ 208454 h 21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6303" h="214917">
                  <a:moveTo>
                    <a:pt x="132256" y="208454"/>
                  </a:moveTo>
                  <a:cubicBezTo>
                    <a:pt x="128348" y="208454"/>
                    <a:pt x="124440" y="206500"/>
                    <a:pt x="120533" y="204546"/>
                  </a:cubicBezTo>
                  <a:cubicBezTo>
                    <a:pt x="114671" y="200638"/>
                    <a:pt x="110764" y="196731"/>
                    <a:pt x="104902" y="192823"/>
                  </a:cubicBezTo>
                  <a:lnTo>
                    <a:pt x="100995" y="186962"/>
                  </a:lnTo>
                  <a:cubicBezTo>
                    <a:pt x="95133" y="181100"/>
                    <a:pt x="91226" y="177193"/>
                    <a:pt x="87318" y="173285"/>
                  </a:cubicBezTo>
                  <a:lnTo>
                    <a:pt x="85364" y="171331"/>
                  </a:lnTo>
                  <a:cubicBezTo>
                    <a:pt x="79503" y="163516"/>
                    <a:pt x="75595" y="159609"/>
                    <a:pt x="73642" y="159609"/>
                  </a:cubicBezTo>
                  <a:lnTo>
                    <a:pt x="67780" y="151794"/>
                  </a:lnTo>
                  <a:cubicBezTo>
                    <a:pt x="65826" y="149840"/>
                    <a:pt x="63873" y="145932"/>
                    <a:pt x="61919" y="143978"/>
                  </a:cubicBezTo>
                  <a:cubicBezTo>
                    <a:pt x="58011" y="138117"/>
                    <a:pt x="54104" y="134209"/>
                    <a:pt x="52150" y="128348"/>
                  </a:cubicBezTo>
                  <a:lnTo>
                    <a:pt x="48242" y="124440"/>
                  </a:lnTo>
                  <a:cubicBezTo>
                    <a:pt x="46289" y="122487"/>
                    <a:pt x="44335" y="118579"/>
                    <a:pt x="42381" y="114671"/>
                  </a:cubicBezTo>
                  <a:lnTo>
                    <a:pt x="40427" y="110764"/>
                  </a:lnTo>
                  <a:cubicBezTo>
                    <a:pt x="38473" y="106856"/>
                    <a:pt x="36520" y="102949"/>
                    <a:pt x="34566" y="99041"/>
                  </a:cubicBezTo>
                  <a:lnTo>
                    <a:pt x="24797" y="75595"/>
                  </a:lnTo>
                  <a:cubicBezTo>
                    <a:pt x="22843" y="71688"/>
                    <a:pt x="22843" y="67780"/>
                    <a:pt x="20889" y="63873"/>
                  </a:cubicBezTo>
                  <a:cubicBezTo>
                    <a:pt x="18935" y="56057"/>
                    <a:pt x="16982" y="46289"/>
                    <a:pt x="15028" y="36520"/>
                  </a:cubicBezTo>
                  <a:cubicBezTo>
                    <a:pt x="13074" y="26751"/>
                    <a:pt x="18935" y="16982"/>
                    <a:pt x="28704" y="15028"/>
                  </a:cubicBezTo>
                  <a:cubicBezTo>
                    <a:pt x="38473" y="13074"/>
                    <a:pt x="48242" y="18935"/>
                    <a:pt x="50196" y="28704"/>
                  </a:cubicBezTo>
                  <a:cubicBezTo>
                    <a:pt x="52150" y="36520"/>
                    <a:pt x="54104" y="46289"/>
                    <a:pt x="56057" y="52150"/>
                  </a:cubicBezTo>
                  <a:cubicBezTo>
                    <a:pt x="56057" y="56057"/>
                    <a:pt x="58011" y="58011"/>
                    <a:pt x="58011" y="59965"/>
                  </a:cubicBezTo>
                  <a:lnTo>
                    <a:pt x="63873" y="73642"/>
                  </a:lnTo>
                  <a:cubicBezTo>
                    <a:pt x="63873" y="73642"/>
                    <a:pt x="67780" y="81457"/>
                    <a:pt x="67780" y="81457"/>
                  </a:cubicBezTo>
                  <a:cubicBezTo>
                    <a:pt x="69734" y="83411"/>
                    <a:pt x="69734" y="87318"/>
                    <a:pt x="71688" y="89272"/>
                  </a:cubicBezTo>
                  <a:lnTo>
                    <a:pt x="73642" y="93180"/>
                  </a:lnTo>
                  <a:cubicBezTo>
                    <a:pt x="75595" y="97087"/>
                    <a:pt x="77549" y="99041"/>
                    <a:pt x="77549" y="100995"/>
                  </a:cubicBezTo>
                  <a:lnTo>
                    <a:pt x="81457" y="106856"/>
                  </a:lnTo>
                  <a:cubicBezTo>
                    <a:pt x="85364" y="112718"/>
                    <a:pt x="87318" y="114671"/>
                    <a:pt x="91226" y="120533"/>
                  </a:cubicBezTo>
                  <a:cubicBezTo>
                    <a:pt x="93180" y="122487"/>
                    <a:pt x="95133" y="124440"/>
                    <a:pt x="95133" y="126394"/>
                  </a:cubicBezTo>
                  <a:lnTo>
                    <a:pt x="100995" y="134209"/>
                  </a:lnTo>
                  <a:cubicBezTo>
                    <a:pt x="100995" y="136163"/>
                    <a:pt x="104902" y="138117"/>
                    <a:pt x="108810" y="143978"/>
                  </a:cubicBezTo>
                  <a:lnTo>
                    <a:pt x="110764" y="145932"/>
                  </a:lnTo>
                  <a:cubicBezTo>
                    <a:pt x="114671" y="149840"/>
                    <a:pt x="118579" y="153747"/>
                    <a:pt x="124440" y="157655"/>
                  </a:cubicBezTo>
                  <a:lnTo>
                    <a:pt x="130302" y="161562"/>
                  </a:lnTo>
                  <a:cubicBezTo>
                    <a:pt x="134209" y="165470"/>
                    <a:pt x="140071" y="169378"/>
                    <a:pt x="143978" y="173285"/>
                  </a:cubicBezTo>
                  <a:cubicBezTo>
                    <a:pt x="151793" y="179147"/>
                    <a:pt x="153747" y="190869"/>
                    <a:pt x="147886" y="198685"/>
                  </a:cubicBezTo>
                  <a:cubicBezTo>
                    <a:pt x="143978" y="206500"/>
                    <a:pt x="138117" y="208454"/>
                    <a:pt x="132256" y="20845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5" name="任意多边形: 形状 9844">
              <a:extLst>
                <a:ext uri="{FF2B5EF4-FFF2-40B4-BE49-F238E27FC236}">
                  <a16:creationId xmlns:a16="http://schemas.microsoft.com/office/drawing/2014/main" id="{C20380EB-5954-454C-8D19-9F6DB056B48F}"/>
                </a:ext>
              </a:extLst>
            </p:cNvPr>
            <p:cNvSpPr/>
            <p:nvPr/>
          </p:nvSpPr>
          <p:spPr>
            <a:xfrm>
              <a:off x="7474525" y="2078308"/>
              <a:ext cx="664290" cy="390759"/>
            </a:xfrm>
            <a:custGeom>
              <a:avLst/>
              <a:gdLst>
                <a:gd name="connsiteX0" fmla="*/ 659406 w 664290"/>
                <a:gd name="connsiteY0" fmla="*/ 147778 h 390759"/>
                <a:gd name="connsiteX1" fmla="*/ 645729 w 664290"/>
                <a:gd name="connsiteY1" fmla="*/ 147778 h 390759"/>
                <a:gd name="connsiteX2" fmla="*/ 569531 w 664290"/>
                <a:gd name="connsiteY2" fmla="*/ 71580 h 390759"/>
                <a:gd name="connsiteX3" fmla="*/ 114297 w 664290"/>
                <a:gd name="connsiteY3" fmla="*/ 67672 h 390759"/>
                <a:gd name="connsiteX4" fmla="*/ 28330 w 664290"/>
                <a:gd name="connsiteY4" fmla="*/ 149732 h 390759"/>
                <a:gd name="connsiteX5" fmla="*/ 14653 w 664290"/>
                <a:gd name="connsiteY5" fmla="*/ 149732 h 390759"/>
                <a:gd name="connsiteX6" fmla="*/ 14653 w 664290"/>
                <a:gd name="connsiteY6" fmla="*/ 208345 h 390759"/>
                <a:gd name="connsiteX7" fmla="*/ 14653 w 664290"/>
                <a:gd name="connsiteY7" fmla="*/ 208345 h 390759"/>
                <a:gd name="connsiteX8" fmla="*/ 104528 w 664290"/>
                <a:gd name="connsiteY8" fmla="*/ 331435 h 390759"/>
                <a:gd name="connsiteX9" fmla="*/ 559762 w 664290"/>
                <a:gd name="connsiteY9" fmla="*/ 335342 h 390759"/>
                <a:gd name="connsiteX10" fmla="*/ 659406 w 664290"/>
                <a:gd name="connsiteY10" fmla="*/ 208345 h 390759"/>
                <a:gd name="connsiteX11" fmla="*/ 659406 w 664290"/>
                <a:gd name="connsiteY11" fmla="*/ 208345 h 390759"/>
                <a:gd name="connsiteX12" fmla="*/ 659406 w 664290"/>
                <a:gd name="connsiteY12" fmla="*/ 147778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4290" h="390759">
                  <a:moveTo>
                    <a:pt x="659406" y="147778"/>
                  </a:moveTo>
                  <a:lnTo>
                    <a:pt x="645729" y="147778"/>
                  </a:lnTo>
                  <a:cubicBezTo>
                    <a:pt x="632053" y="120425"/>
                    <a:pt x="606654" y="93071"/>
                    <a:pt x="569531" y="71580"/>
                  </a:cubicBezTo>
                  <a:cubicBezTo>
                    <a:pt x="446442" y="-2665"/>
                    <a:pt x="241294" y="-4618"/>
                    <a:pt x="114297" y="67672"/>
                  </a:cubicBezTo>
                  <a:cubicBezTo>
                    <a:pt x="73267" y="91118"/>
                    <a:pt x="43960" y="118471"/>
                    <a:pt x="28330" y="149732"/>
                  </a:cubicBezTo>
                  <a:lnTo>
                    <a:pt x="14653" y="149732"/>
                  </a:lnTo>
                  <a:lnTo>
                    <a:pt x="14653" y="208345"/>
                  </a:lnTo>
                  <a:lnTo>
                    <a:pt x="14653" y="208345"/>
                  </a:lnTo>
                  <a:cubicBezTo>
                    <a:pt x="16607" y="253283"/>
                    <a:pt x="45914" y="296266"/>
                    <a:pt x="104528" y="331435"/>
                  </a:cubicBezTo>
                  <a:cubicBezTo>
                    <a:pt x="227617" y="405679"/>
                    <a:pt x="432766" y="407633"/>
                    <a:pt x="559762" y="335342"/>
                  </a:cubicBezTo>
                  <a:cubicBezTo>
                    <a:pt x="622284" y="300174"/>
                    <a:pt x="655498" y="253283"/>
                    <a:pt x="659406" y="208345"/>
                  </a:cubicBezTo>
                  <a:lnTo>
                    <a:pt x="659406" y="208345"/>
                  </a:lnTo>
                  <a:lnTo>
                    <a:pt x="659406" y="147778"/>
                  </a:ln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6" name="任意多边形: 形状 9845">
              <a:extLst>
                <a:ext uri="{FF2B5EF4-FFF2-40B4-BE49-F238E27FC236}">
                  <a16:creationId xmlns:a16="http://schemas.microsoft.com/office/drawing/2014/main" id="{F37431BF-BEBD-4C89-9768-F53ACF405AA8}"/>
                </a:ext>
              </a:extLst>
            </p:cNvPr>
            <p:cNvSpPr/>
            <p:nvPr/>
          </p:nvSpPr>
          <p:spPr>
            <a:xfrm>
              <a:off x="7474700" y="2025555"/>
              <a:ext cx="664290" cy="390759"/>
            </a:xfrm>
            <a:custGeom>
              <a:avLst/>
              <a:gdLst>
                <a:gd name="connsiteX0" fmla="*/ 569357 w 664290"/>
                <a:gd name="connsiteY0" fmla="*/ 71580 h 390759"/>
                <a:gd name="connsiteX1" fmla="*/ 114122 w 664290"/>
                <a:gd name="connsiteY1" fmla="*/ 67672 h 390759"/>
                <a:gd name="connsiteX2" fmla="*/ 104353 w 664290"/>
                <a:gd name="connsiteY2" fmla="*/ 331435 h 390759"/>
                <a:gd name="connsiteX3" fmla="*/ 559588 w 664290"/>
                <a:gd name="connsiteY3" fmla="*/ 335342 h 390759"/>
                <a:gd name="connsiteX4" fmla="*/ 569357 w 664290"/>
                <a:gd name="connsiteY4" fmla="*/ 71580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290" h="390759">
                  <a:moveTo>
                    <a:pt x="569357" y="71580"/>
                  </a:moveTo>
                  <a:cubicBezTo>
                    <a:pt x="446268" y="-2664"/>
                    <a:pt x="241119" y="-4618"/>
                    <a:pt x="114122" y="67672"/>
                  </a:cubicBezTo>
                  <a:cubicBezTo>
                    <a:pt x="-14828" y="139963"/>
                    <a:pt x="-18736" y="257190"/>
                    <a:pt x="104353" y="331435"/>
                  </a:cubicBezTo>
                  <a:cubicBezTo>
                    <a:pt x="227443" y="405679"/>
                    <a:pt x="432591" y="407633"/>
                    <a:pt x="559588" y="335342"/>
                  </a:cubicBezTo>
                  <a:cubicBezTo>
                    <a:pt x="688538" y="263052"/>
                    <a:pt x="692446" y="145824"/>
                    <a:pt x="569357" y="71580"/>
                  </a:cubicBezTo>
                  <a:close/>
                </a:path>
              </a:pathLst>
            </a:custGeom>
            <a:solidFill>
              <a:srgbClr val="D2937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7" name="任意多边形: 形状 9846">
              <a:extLst>
                <a:ext uri="{FF2B5EF4-FFF2-40B4-BE49-F238E27FC236}">
                  <a16:creationId xmlns:a16="http://schemas.microsoft.com/office/drawing/2014/main" id="{6CE449BE-3708-4028-9F09-2083A6ADE29A}"/>
                </a:ext>
              </a:extLst>
            </p:cNvPr>
            <p:cNvSpPr/>
            <p:nvPr/>
          </p:nvSpPr>
          <p:spPr>
            <a:xfrm>
              <a:off x="7492109" y="2145003"/>
              <a:ext cx="156304" cy="234455"/>
            </a:xfrm>
            <a:custGeom>
              <a:avLst/>
              <a:gdLst>
                <a:gd name="connsiteX0" fmla="*/ 126020 w 156303"/>
                <a:gd name="connsiteY0" fmla="*/ 231525 h 234455"/>
                <a:gd name="connsiteX1" fmla="*/ 143604 w 156303"/>
                <a:gd name="connsiteY1" fmla="*/ 149465 h 234455"/>
                <a:gd name="connsiteX2" fmla="*/ 18561 w 156303"/>
                <a:gd name="connsiteY2" fmla="*/ 14653 h 234455"/>
                <a:gd name="connsiteX3" fmla="*/ 14653 w 156303"/>
                <a:gd name="connsiteY3" fmla="*/ 18561 h 234455"/>
                <a:gd name="connsiteX4" fmla="*/ 135789 w 156303"/>
                <a:gd name="connsiteY4" fmla="*/ 149465 h 234455"/>
                <a:gd name="connsiteX5" fmla="*/ 118205 w 156303"/>
                <a:gd name="connsiteY5" fmla="*/ 227617 h 234455"/>
                <a:gd name="connsiteX6" fmla="*/ 126020 w 156303"/>
                <a:gd name="connsiteY6" fmla="*/ 231525 h 234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34455">
                  <a:moveTo>
                    <a:pt x="126020" y="231525"/>
                  </a:moveTo>
                  <a:cubicBezTo>
                    <a:pt x="143604" y="206125"/>
                    <a:pt x="149465" y="178772"/>
                    <a:pt x="143604" y="149465"/>
                  </a:cubicBezTo>
                  <a:cubicBezTo>
                    <a:pt x="131881" y="90851"/>
                    <a:pt x="71314" y="42007"/>
                    <a:pt x="18561" y="14653"/>
                  </a:cubicBezTo>
                  <a:cubicBezTo>
                    <a:pt x="16607" y="16607"/>
                    <a:pt x="16607" y="18561"/>
                    <a:pt x="14653" y="18561"/>
                  </a:cubicBezTo>
                  <a:cubicBezTo>
                    <a:pt x="67406" y="43960"/>
                    <a:pt x="126020" y="92805"/>
                    <a:pt x="135789" y="149465"/>
                  </a:cubicBezTo>
                  <a:cubicBezTo>
                    <a:pt x="141650" y="176818"/>
                    <a:pt x="135789" y="202218"/>
                    <a:pt x="118205" y="227617"/>
                  </a:cubicBezTo>
                  <a:cubicBezTo>
                    <a:pt x="122112" y="229571"/>
                    <a:pt x="124066" y="229571"/>
                    <a:pt x="126020" y="231525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8" name="任意多边形: 形状 9847">
              <a:extLst>
                <a:ext uri="{FF2B5EF4-FFF2-40B4-BE49-F238E27FC236}">
                  <a16:creationId xmlns:a16="http://schemas.microsoft.com/office/drawing/2014/main" id="{4EBA7936-F002-4209-977F-6036740CFA59}"/>
                </a:ext>
              </a:extLst>
            </p:cNvPr>
            <p:cNvSpPr/>
            <p:nvPr/>
          </p:nvSpPr>
          <p:spPr>
            <a:xfrm>
              <a:off x="7533139" y="2103973"/>
              <a:ext cx="293069" cy="312607"/>
            </a:xfrm>
            <a:custGeom>
              <a:avLst/>
              <a:gdLst>
                <a:gd name="connsiteX0" fmla="*/ 282323 w 293069"/>
                <a:gd name="connsiteY0" fmla="*/ 309677 h 312607"/>
                <a:gd name="connsiteX1" fmla="*/ 217848 w 293069"/>
                <a:gd name="connsiteY1" fmla="*/ 169003 h 312607"/>
                <a:gd name="connsiteX2" fmla="*/ 79129 w 293069"/>
                <a:gd name="connsiteY2" fmla="*/ 43960 h 312607"/>
                <a:gd name="connsiteX3" fmla="*/ 18561 w 293069"/>
                <a:gd name="connsiteY3" fmla="*/ 14653 h 312607"/>
                <a:gd name="connsiteX4" fmla="*/ 14653 w 293069"/>
                <a:gd name="connsiteY4" fmla="*/ 18561 h 312607"/>
                <a:gd name="connsiteX5" fmla="*/ 79129 w 293069"/>
                <a:gd name="connsiteY5" fmla="*/ 49822 h 312607"/>
                <a:gd name="connsiteX6" fmla="*/ 215894 w 293069"/>
                <a:gd name="connsiteY6" fmla="*/ 170957 h 312607"/>
                <a:gd name="connsiteX7" fmla="*/ 278416 w 293069"/>
                <a:gd name="connsiteY7" fmla="*/ 311630 h 312607"/>
                <a:gd name="connsiteX8" fmla="*/ 282323 w 293069"/>
                <a:gd name="connsiteY8" fmla="*/ 309677 h 31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069" h="312607">
                  <a:moveTo>
                    <a:pt x="282323" y="309677"/>
                  </a:moveTo>
                  <a:cubicBezTo>
                    <a:pt x="253016" y="280370"/>
                    <a:pt x="231525" y="233479"/>
                    <a:pt x="217848" y="169003"/>
                  </a:cubicBezTo>
                  <a:cubicBezTo>
                    <a:pt x="204172" y="100621"/>
                    <a:pt x="143604" y="73267"/>
                    <a:pt x="79129" y="43960"/>
                  </a:cubicBezTo>
                  <a:cubicBezTo>
                    <a:pt x="57637" y="34191"/>
                    <a:pt x="38099" y="24422"/>
                    <a:pt x="18561" y="14653"/>
                  </a:cubicBezTo>
                  <a:cubicBezTo>
                    <a:pt x="16607" y="16607"/>
                    <a:pt x="14653" y="16607"/>
                    <a:pt x="14653" y="18561"/>
                  </a:cubicBezTo>
                  <a:cubicBezTo>
                    <a:pt x="36145" y="30284"/>
                    <a:pt x="57637" y="40053"/>
                    <a:pt x="79129" y="49822"/>
                  </a:cubicBezTo>
                  <a:cubicBezTo>
                    <a:pt x="141650" y="79129"/>
                    <a:pt x="202218" y="104528"/>
                    <a:pt x="215894" y="170957"/>
                  </a:cubicBezTo>
                  <a:cubicBezTo>
                    <a:pt x="227617" y="235432"/>
                    <a:pt x="249109" y="280370"/>
                    <a:pt x="278416" y="311630"/>
                  </a:cubicBezTo>
                  <a:cubicBezTo>
                    <a:pt x="278416" y="309677"/>
                    <a:pt x="280370" y="309677"/>
                    <a:pt x="282323" y="309677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49" name="任意多边形: 形状 9848">
              <a:extLst>
                <a:ext uri="{FF2B5EF4-FFF2-40B4-BE49-F238E27FC236}">
                  <a16:creationId xmlns:a16="http://schemas.microsoft.com/office/drawing/2014/main" id="{43DD2402-26C7-4E41-AAB7-463A6EC13426}"/>
                </a:ext>
              </a:extLst>
            </p:cNvPr>
            <p:cNvSpPr/>
            <p:nvPr/>
          </p:nvSpPr>
          <p:spPr>
            <a:xfrm>
              <a:off x="7948460" y="2047313"/>
              <a:ext cx="136766" cy="175842"/>
            </a:xfrm>
            <a:custGeom>
              <a:avLst/>
              <a:gdLst>
                <a:gd name="connsiteX0" fmla="*/ 15491 w 136765"/>
                <a:gd name="connsiteY0" fmla="*/ 14653 h 175841"/>
                <a:gd name="connsiteX1" fmla="*/ 44798 w 136765"/>
                <a:gd name="connsiteY1" fmla="*/ 161188 h 175841"/>
                <a:gd name="connsiteX2" fmla="*/ 76058 w 136765"/>
                <a:gd name="connsiteY2" fmla="*/ 167050 h 175841"/>
                <a:gd name="connsiteX3" fmla="*/ 136626 w 136765"/>
                <a:gd name="connsiteY3" fmla="*/ 83036 h 175841"/>
                <a:gd name="connsiteX4" fmla="*/ 136626 w 136765"/>
                <a:gd name="connsiteY4" fmla="*/ 79129 h 175841"/>
                <a:gd name="connsiteX5" fmla="*/ 130765 w 136765"/>
                <a:gd name="connsiteY5" fmla="*/ 75221 h 175841"/>
                <a:gd name="connsiteX6" fmla="*/ 130765 w 136765"/>
                <a:gd name="connsiteY6" fmla="*/ 83036 h 175841"/>
                <a:gd name="connsiteX7" fmla="*/ 74105 w 136765"/>
                <a:gd name="connsiteY7" fmla="*/ 161188 h 175841"/>
                <a:gd name="connsiteX8" fmla="*/ 48705 w 136765"/>
                <a:gd name="connsiteY8" fmla="*/ 157281 h 175841"/>
                <a:gd name="connsiteX9" fmla="*/ 21352 w 136765"/>
                <a:gd name="connsiteY9" fmla="*/ 16607 h 175841"/>
                <a:gd name="connsiteX10" fmla="*/ 15491 w 136765"/>
                <a:gd name="connsiteY10" fmla="*/ 14653 h 17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765" h="175841">
                  <a:moveTo>
                    <a:pt x="15491" y="14653"/>
                  </a:moveTo>
                  <a:cubicBezTo>
                    <a:pt x="11583" y="57637"/>
                    <a:pt x="21352" y="135789"/>
                    <a:pt x="44798" y="161188"/>
                  </a:cubicBezTo>
                  <a:cubicBezTo>
                    <a:pt x="54567" y="170957"/>
                    <a:pt x="64336" y="172911"/>
                    <a:pt x="76058" y="167050"/>
                  </a:cubicBezTo>
                  <a:cubicBezTo>
                    <a:pt x="109273" y="149465"/>
                    <a:pt x="134672" y="116251"/>
                    <a:pt x="136626" y="83036"/>
                  </a:cubicBezTo>
                  <a:cubicBezTo>
                    <a:pt x="136626" y="81082"/>
                    <a:pt x="136626" y="81082"/>
                    <a:pt x="136626" y="79129"/>
                  </a:cubicBezTo>
                  <a:cubicBezTo>
                    <a:pt x="134672" y="77175"/>
                    <a:pt x="132719" y="75221"/>
                    <a:pt x="130765" y="75221"/>
                  </a:cubicBezTo>
                  <a:cubicBezTo>
                    <a:pt x="130765" y="77175"/>
                    <a:pt x="130765" y="81082"/>
                    <a:pt x="130765" y="83036"/>
                  </a:cubicBezTo>
                  <a:cubicBezTo>
                    <a:pt x="128811" y="112343"/>
                    <a:pt x="105365" y="145558"/>
                    <a:pt x="74105" y="161188"/>
                  </a:cubicBezTo>
                  <a:cubicBezTo>
                    <a:pt x="64336" y="167050"/>
                    <a:pt x="56521" y="165096"/>
                    <a:pt x="48705" y="157281"/>
                  </a:cubicBezTo>
                  <a:cubicBezTo>
                    <a:pt x="25260" y="131881"/>
                    <a:pt x="17445" y="55683"/>
                    <a:pt x="21352" y="16607"/>
                  </a:cubicBezTo>
                  <a:cubicBezTo>
                    <a:pt x="19398" y="14653"/>
                    <a:pt x="17445" y="14653"/>
                    <a:pt x="15491" y="14653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0" name="任意多边形: 形状 9849">
              <a:extLst>
                <a:ext uri="{FF2B5EF4-FFF2-40B4-BE49-F238E27FC236}">
                  <a16:creationId xmlns:a16="http://schemas.microsoft.com/office/drawing/2014/main" id="{0549A9D2-80C4-4618-B4D5-8C2A38553C03}"/>
                </a:ext>
              </a:extLst>
            </p:cNvPr>
            <p:cNvSpPr/>
            <p:nvPr/>
          </p:nvSpPr>
          <p:spPr>
            <a:xfrm>
              <a:off x="7867900" y="2031683"/>
              <a:ext cx="253993" cy="253993"/>
            </a:xfrm>
            <a:custGeom>
              <a:avLst/>
              <a:gdLst>
                <a:gd name="connsiteX0" fmla="*/ 27668 w 253993"/>
                <a:gd name="connsiteY0" fmla="*/ 14653 h 253993"/>
                <a:gd name="connsiteX1" fmla="*/ 35483 w 253993"/>
                <a:gd name="connsiteY1" fmla="*/ 196357 h 253993"/>
                <a:gd name="connsiteX2" fmla="*/ 113634 w 253993"/>
                <a:gd name="connsiteY2" fmla="*/ 245201 h 253993"/>
                <a:gd name="connsiteX3" fmla="*/ 137080 w 253993"/>
                <a:gd name="connsiteY3" fmla="*/ 247155 h 253993"/>
                <a:gd name="connsiteX4" fmla="*/ 232816 w 253993"/>
                <a:gd name="connsiteY4" fmla="*/ 200264 h 253993"/>
                <a:gd name="connsiteX5" fmla="*/ 256262 w 253993"/>
                <a:gd name="connsiteY5" fmla="*/ 151419 h 253993"/>
                <a:gd name="connsiteX6" fmla="*/ 252354 w 253993"/>
                <a:gd name="connsiteY6" fmla="*/ 143604 h 253993"/>
                <a:gd name="connsiteX7" fmla="*/ 228908 w 253993"/>
                <a:gd name="connsiteY7" fmla="*/ 198310 h 253993"/>
                <a:gd name="connsiteX8" fmla="*/ 113634 w 253993"/>
                <a:gd name="connsiteY8" fmla="*/ 241294 h 253993"/>
                <a:gd name="connsiteX9" fmla="*/ 39390 w 253993"/>
                <a:gd name="connsiteY9" fmla="*/ 196357 h 253993"/>
                <a:gd name="connsiteX10" fmla="*/ 31575 w 253993"/>
                <a:gd name="connsiteY10" fmla="*/ 18561 h 253993"/>
                <a:gd name="connsiteX11" fmla="*/ 27668 w 253993"/>
                <a:gd name="connsiteY11" fmla="*/ 14653 h 253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993" h="253993">
                  <a:moveTo>
                    <a:pt x="27668" y="14653"/>
                  </a:moveTo>
                  <a:cubicBezTo>
                    <a:pt x="15945" y="61545"/>
                    <a:pt x="2268" y="141650"/>
                    <a:pt x="35483" y="196357"/>
                  </a:cubicBezTo>
                  <a:cubicBezTo>
                    <a:pt x="51113" y="223710"/>
                    <a:pt x="78466" y="239340"/>
                    <a:pt x="113634" y="245201"/>
                  </a:cubicBezTo>
                  <a:cubicBezTo>
                    <a:pt x="121450" y="247155"/>
                    <a:pt x="129265" y="247155"/>
                    <a:pt x="137080" y="247155"/>
                  </a:cubicBezTo>
                  <a:cubicBezTo>
                    <a:pt x="185925" y="247155"/>
                    <a:pt x="217186" y="221756"/>
                    <a:pt x="232816" y="200264"/>
                  </a:cubicBezTo>
                  <a:cubicBezTo>
                    <a:pt x="244539" y="184634"/>
                    <a:pt x="252354" y="169003"/>
                    <a:pt x="256262" y="151419"/>
                  </a:cubicBezTo>
                  <a:cubicBezTo>
                    <a:pt x="254308" y="149465"/>
                    <a:pt x="254308" y="145558"/>
                    <a:pt x="252354" y="143604"/>
                  </a:cubicBezTo>
                  <a:cubicBezTo>
                    <a:pt x="248446" y="163142"/>
                    <a:pt x="240631" y="180726"/>
                    <a:pt x="228908" y="198310"/>
                  </a:cubicBezTo>
                  <a:cubicBezTo>
                    <a:pt x="211324" y="223710"/>
                    <a:pt x="176156" y="251063"/>
                    <a:pt x="113634" y="241294"/>
                  </a:cubicBezTo>
                  <a:cubicBezTo>
                    <a:pt x="80420" y="237386"/>
                    <a:pt x="55021" y="221756"/>
                    <a:pt x="39390" y="196357"/>
                  </a:cubicBezTo>
                  <a:cubicBezTo>
                    <a:pt x="10083" y="149465"/>
                    <a:pt x="17899" y="73267"/>
                    <a:pt x="31575" y="18561"/>
                  </a:cubicBezTo>
                  <a:cubicBezTo>
                    <a:pt x="31575" y="14653"/>
                    <a:pt x="29621" y="14653"/>
                    <a:pt x="27668" y="14653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1" name="任意多边形: 形状 9850">
              <a:extLst>
                <a:ext uri="{FF2B5EF4-FFF2-40B4-BE49-F238E27FC236}">
                  <a16:creationId xmlns:a16="http://schemas.microsoft.com/office/drawing/2014/main" id="{F1F243BB-7A32-4080-8BA1-821F79A7EEDC}"/>
                </a:ext>
              </a:extLst>
            </p:cNvPr>
            <p:cNvSpPr/>
            <p:nvPr/>
          </p:nvSpPr>
          <p:spPr>
            <a:xfrm>
              <a:off x="7722657" y="2031683"/>
              <a:ext cx="371221" cy="332145"/>
            </a:xfrm>
            <a:custGeom>
              <a:avLst/>
              <a:gdLst>
                <a:gd name="connsiteX0" fmla="*/ 139696 w 371221"/>
                <a:gd name="connsiteY0" fmla="*/ 299908 h 332145"/>
                <a:gd name="connsiteX1" fmla="*/ 112343 w 371221"/>
                <a:gd name="connsiteY1" fmla="*/ 249109 h 332145"/>
                <a:gd name="connsiteX2" fmla="*/ 65452 w 371221"/>
                <a:gd name="connsiteY2" fmla="*/ 45914 h 332145"/>
                <a:gd name="connsiteX3" fmla="*/ 24422 w 371221"/>
                <a:gd name="connsiteY3" fmla="*/ 14653 h 332145"/>
                <a:gd name="connsiteX4" fmla="*/ 14653 w 371221"/>
                <a:gd name="connsiteY4" fmla="*/ 16607 h 332145"/>
                <a:gd name="connsiteX5" fmla="*/ 61545 w 371221"/>
                <a:gd name="connsiteY5" fmla="*/ 51776 h 332145"/>
                <a:gd name="connsiteX6" fmla="*/ 108436 w 371221"/>
                <a:gd name="connsiteY6" fmla="*/ 251063 h 332145"/>
                <a:gd name="connsiteX7" fmla="*/ 137743 w 371221"/>
                <a:gd name="connsiteY7" fmla="*/ 307723 h 332145"/>
                <a:gd name="connsiteX8" fmla="*/ 219802 w 371221"/>
                <a:gd name="connsiteY8" fmla="*/ 325307 h 332145"/>
                <a:gd name="connsiteX9" fmla="*/ 360475 w 371221"/>
                <a:gd name="connsiteY9" fmla="*/ 299908 h 332145"/>
                <a:gd name="connsiteX10" fmla="*/ 370244 w 371221"/>
                <a:gd name="connsiteY10" fmla="*/ 290139 h 332145"/>
                <a:gd name="connsiteX11" fmla="*/ 139696 w 371221"/>
                <a:gd name="connsiteY11" fmla="*/ 299908 h 33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1221" h="332145">
                  <a:moveTo>
                    <a:pt x="139696" y="299908"/>
                  </a:moveTo>
                  <a:cubicBezTo>
                    <a:pt x="120158" y="288185"/>
                    <a:pt x="110389" y="270601"/>
                    <a:pt x="112343" y="249109"/>
                  </a:cubicBezTo>
                  <a:cubicBezTo>
                    <a:pt x="116251" y="208079"/>
                    <a:pt x="120158" y="106482"/>
                    <a:pt x="65452" y="45914"/>
                  </a:cubicBezTo>
                  <a:cubicBezTo>
                    <a:pt x="53729" y="32238"/>
                    <a:pt x="40053" y="22469"/>
                    <a:pt x="24422" y="14653"/>
                  </a:cubicBezTo>
                  <a:cubicBezTo>
                    <a:pt x="20515" y="14653"/>
                    <a:pt x="18561" y="14653"/>
                    <a:pt x="14653" y="16607"/>
                  </a:cubicBezTo>
                  <a:cubicBezTo>
                    <a:pt x="32238" y="24422"/>
                    <a:pt x="47868" y="36145"/>
                    <a:pt x="61545" y="51776"/>
                  </a:cubicBezTo>
                  <a:cubicBezTo>
                    <a:pt x="114297" y="112343"/>
                    <a:pt x="112343" y="211987"/>
                    <a:pt x="108436" y="251063"/>
                  </a:cubicBezTo>
                  <a:cubicBezTo>
                    <a:pt x="106482" y="276462"/>
                    <a:pt x="116251" y="296000"/>
                    <a:pt x="137743" y="307723"/>
                  </a:cubicBezTo>
                  <a:cubicBezTo>
                    <a:pt x="157281" y="319446"/>
                    <a:pt x="186588" y="325307"/>
                    <a:pt x="219802" y="325307"/>
                  </a:cubicBezTo>
                  <a:cubicBezTo>
                    <a:pt x="264739" y="325307"/>
                    <a:pt x="315538" y="315538"/>
                    <a:pt x="360475" y="299908"/>
                  </a:cubicBezTo>
                  <a:cubicBezTo>
                    <a:pt x="364383" y="296000"/>
                    <a:pt x="368291" y="294046"/>
                    <a:pt x="370244" y="290139"/>
                  </a:cubicBezTo>
                  <a:cubicBezTo>
                    <a:pt x="294046" y="315538"/>
                    <a:pt x="188541" y="329215"/>
                    <a:pt x="139696" y="299908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2" name="任意多边形: 形状 9851">
              <a:extLst>
                <a:ext uri="{FF2B5EF4-FFF2-40B4-BE49-F238E27FC236}">
                  <a16:creationId xmlns:a16="http://schemas.microsoft.com/office/drawing/2014/main" id="{45DC9682-7332-4850-8EA7-07AE8720BD01}"/>
                </a:ext>
              </a:extLst>
            </p:cNvPr>
            <p:cNvSpPr/>
            <p:nvPr/>
          </p:nvSpPr>
          <p:spPr>
            <a:xfrm>
              <a:off x="9537733" y="3696317"/>
              <a:ext cx="683828" cy="664290"/>
            </a:xfrm>
            <a:custGeom>
              <a:avLst/>
              <a:gdLst>
                <a:gd name="connsiteX0" fmla="*/ 14653 w 683828"/>
                <a:gd name="connsiteY0" fmla="*/ 663314 h 664290"/>
                <a:gd name="connsiteX1" fmla="*/ 669175 w 683828"/>
                <a:gd name="connsiteY1" fmla="*/ 372198 h 664290"/>
                <a:gd name="connsiteX2" fmla="*/ 96713 w 683828"/>
                <a:gd name="connsiteY2" fmla="*/ 14653 h 66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828" h="664290">
                  <a:moveTo>
                    <a:pt x="14653" y="663314"/>
                  </a:moveTo>
                  <a:lnTo>
                    <a:pt x="669175" y="372198"/>
                  </a:lnTo>
                  <a:lnTo>
                    <a:pt x="96713" y="14653"/>
                  </a:lnTo>
                  <a:close/>
                </a:path>
              </a:pathLst>
            </a:custGeom>
            <a:solidFill>
              <a:srgbClr val="6D1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3" name="任意多边形: 形状 9852">
              <a:extLst>
                <a:ext uri="{FF2B5EF4-FFF2-40B4-BE49-F238E27FC236}">
                  <a16:creationId xmlns:a16="http://schemas.microsoft.com/office/drawing/2014/main" id="{F8006C24-5638-4969-A002-FCFBD42CF266}"/>
                </a:ext>
              </a:extLst>
            </p:cNvPr>
            <p:cNvSpPr/>
            <p:nvPr/>
          </p:nvSpPr>
          <p:spPr>
            <a:xfrm>
              <a:off x="8439515" y="1862178"/>
              <a:ext cx="1797492" cy="2207789"/>
            </a:xfrm>
            <a:custGeom>
              <a:avLst/>
              <a:gdLst>
                <a:gd name="connsiteX0" fmla="*/ 1786931 w 1797491"/>
                <a:gd name="connsiteY0" fmla="*/ 2182891 h 2207788"/>
                <a:gd name="connsiteX1" fmla="*/ 1593505 w 1797491"/>
                <a:gd name="connsiteY1" fmla="*/ 914878 h 2207788"/>
                <a:gd name="connsiteX2" fmla="*/ 1548568 w 1797491"/>
                <a:gd name="connsiteY2" fmla="*/ 852356 h 2207788"/>
                <a:gd name="connsiteX3" fmla="*/ 48053 w 1797491"/>
                <a:gd name="connsiteY3" fmla="*/ 20039 h 2207788"/>
                <a:gd name="connsiteX4" fmla="*/ 14839 w 1797491"/>
                <a:gd name="connsiteY4" fmla="*/ 39577 h 2207788"/>
                <a:gd name="connsiteX5" fmla="*/ 208264 w 1797491"/>
                <a:gd name="connsiteY5" fmla="*/ 1307591 h 2207788"/>
                <a:gd name="connsiteX6" fmla="*/ 253202 w 1797491"/>
                <a:gd name="connsiteY6" fmla="*/ 1368158 h 2207788"/>
                <a:gd name="connsiteX7" fmla="*/ 1753716 w 1797491"/>
                <a:gd name="connsiteY7" fmla="*/ 2200475 h 2207788"/>
                <a:gd name="connsiteX8" fmla="*/ 1786931 w 1797491"/>
                <a:gd name="connsiteY8" fmla="*/ 2182891 h 220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7491" h="2207788">
                  <a:moveTo>
                    <a:pt x="1786931" y="2182891"/>
                  </a:moveTo>
                  <a:lnTo>
                    <a:pt x="1593505" y="914878"/>
                  </a:lnTo>
                  <a:cubicBezTo>
                    <a:pt x="1589598" y="893386"/>
                    <a:pt x="1570060" y="866033"/>
                    <a:pt x="1548568" y="852356"/>
                  </a:cubicBezTo>
                  <a:lnTo>
                    <a:pt x="48053" y="20039"/>
                  </a:lnTo>
                  <a:cubicBezTo>
                    <a:pt x="26561" y="8316"/>
                    <a:pt x="12885" y="16132"/>
                    <a:pt x="14839" y="39577"/>
                  </a:cubicBezTo>
                  <a:lnTo>
                    <a:pt x="208264" y="1307591"/>
                  </a:lnTo>
                  <a:cubicBezTo>
                    <a:pt x="212172" y="1329082"/>
                    <a:pt x="231710" y="1356435"/>
                    <a:pt x="253202" y="1368158"/>
                  </a:cubicBezTo>
                  <a:lnTo>
                    <a:pt x="1753716" y="2200475"/>
                  </a:lnTo>
                  <a:cubicBezTo>
                    <a:pt x="1775208" y="2214152"/>
                    <a:pt x="1790839" y="2206337"/>
                    <a:pt x="1786931" y="21828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4" name="任意多边形: 形状 9853">
              <a:extLst>
                <a:ext uri="{FF2B5EF4-FFF2-40B4-BE49-F238E27FC236}">
                  <a16:creationId xmlns:a16="http://schemas.microsoft.com/office/drawing/2014/main" id="{B6098F39-4FEA-4F1F-9125-0D3663212EB9}"/>
                </a:ext>
              </a:extLst>
            </p:cNvPr>
            <p:cNvSpPr/>
            <p:nvPr/>
          </p:nvSpPr>
          <p:spPr>
            <a:xfrm>
              <a:off x="8291211" y="1864991"/>
              <a:ext cx="1719340" cy="1406733"/>
            </a:xfrm>
            <a:custGeom>
              <a:avLst/>
              <a:gdLst>
                <a:gd name="connsiteX0" fmla="*/ 1716409 w 1719339"/>
                <a:gd name="connsiteY0" fmla="*/ 919880 h 1406732"/>
                <a:gd name="connsiteX1" fmla="*/ 1691010 w 1719339"/>
                <a:gd name="connsiteY1" fmla="*/ 849543 h 1406732"/>
                <a:gd name="connsiteX2" fmla="*/ 196357 w 1719339"/>
                <a:gd name="connsiteY2" fmla="*/ 19180 h 1406732"/>
                <a:gd name="connsiteX3" fmla="*/ 145558 w 1719339"/>
                <a:gd name="connsiteY3" fmla="*/ 46533 h 1406732"/>
                <a:gd name="connsiteX4" fmla="*/ 14653 w 1719339"/>
                <a:gd name="connsiteY4" fmla="*/ 534982 h 1406732"/>
                <a:gd name="connsiteX5" fmla="*/ 1585505 w 1719339"/>
                <a:gd name="connsiteY5" fmla="*/ 1408329 h 1406732"/>
                <a:gd name="connsiteX6" fmla="*/ 1716409 w 1719339"/>
                <a:gd name="connsiteY6" fmla="*/ 919880 h 14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9339" h="1406732">
                  <a:moveTo>
                    <a:pt x="1716409" y="919880"/>
                  </a:moveTo>
                  <a:cubicBezTo>
                    <a:pt x="1724224" y="892527"/>
                    <a:pt x="1712502" y="861266"/>
                    <a:pt x="1691010" y="849543"/>
                  </a:cubicBezTo>
                  <a:lnTo>
                    <a:pt x="196357" y="19180"/>
                  </a:lnTo>
                  <a:cubicBezTo>
                    <a:pt x="174865" y="7457"/>
                    <a:pt x="151419" y="19180"/>
                    <a:pt x="145558" y="46533"/>
                  </a:cubicBezTo>
                  <a:lnTo>
                    <a:pt x="14653" y="534982"/>
                  </a:lnTo>
                  <a:lnTo>
                    <a:pt x="1585505" y="1408329"/>
                  </a:lnTo>
                  <a:lnTo>
                    <a:pt x="1716409" y="91988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rgbClr val="FFFF00"/>
                </a:gs>
              </a:gsLst>
              <a:lin ang="108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zh-CN" altLang="en-US" dirty="0"/>
            </a:p>
          </p:txBody>
        </p:sp>
        <p:sp>
          <p:nvSpPr>
            <p:cNvPr id="9855" name="任意多边形: 形状 9854">
              <a:extLst>
                <a:ext uri="{FF2B5EF4-FFF2-40B4-BE49-F238E27FC236}">
                  <a16:creationId xmlns:a16="http://schemas.microsoft.com/office/drawing/2014/main" id="{C805A058-0C26-4475-BC32-1A33202163AD}"/>
                </a:ext>
              </a:extLst>
            </p:cNvPr>
            <p:cNvSpPr/>
            <p:nvPr/>
          </p:nvSpPr>
          <p:spPr>
            <a:xfrm>
              <a:off x="8009389" y="2383366"/>
              <a:ext cx="1875644" cy="1973333"/>
            </a:xfrm>
            <a:custGeom>
              <a:avLst/>
              <a:gdLst>
                <a:gd name="connsiteX0" fmla="*/ 298429 w 1875643"/>
                <a:gd name="connsiteY0" fmla="*/ 14653 h 1973333"/>
                <a:gd name="connsiteX1" fmla="*/ 17083 w 1875643"/>
                <a:gd name="connsiteY1" fmla="*/ 1069703 h 1973333"/>
                <a:gd name="connsiteX2" fmla="*/ 42482 w 1875643"/>
                <a:gd name="connsiteY2" fmla="*/ 1140040 h 1973333"/>
                <a:gd name="connsiteX3" fmla="*/ 1537136 w 1875643"/>
                <a:gd name="connsiteY3" fmla="*/ 1970403 h 1973333"/>
                <a:gd name="connsiteX4" fmla="*/ 1587934 w 1875643"/>
                <a:gd name="connsiteY4" fmla="*/ 1943050 h 1973333"/>
                <a:gd name="connsiteX5" fmla="*/ 1871234 w 1875643"/>
                <a:gd name="connsiteY5" fmla="*/ 886046 h 1973333"/>
                <a:gd name="connsiteX6" fmla="*/ 298429 w 1875643"/>
                <a:gd name="connsiteY6" fmla="*/ 14653 h 197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5643" h="1973333">
                  <a:moveTo>
                    <a:pt x="298429" y="14653"/>
                  </a:moveTo>
                  <a:lnTo>
                    <a:pt x="17083" y="1069703"/>
                  </a:lnTo>
                  <a:cubicBezTo>
                    <a:pt x="9268" y="1097056"/>
                    <a:pt x="20990" y="1128317"/>
                    <a:pt x="42482" y="1140040"/>
                  </a:cubicBezTo>
                  <a:lnTo>
                    <a:pt x="1537136" y="1970403"/>
                  </a:lnTo>
                  <a:cubicBezTo>
                    <a:pt x="1558627" y="1982126"/>
                    <a:pt x="1582073" y="1970403"/>
                    <a:pt x="1587934" y="1943050"/>
                  </a:cubicBezTo>
                  <a:lnTo>
                    <a:pt x="1871234" y="886046"/>
                  </a:lnTo>
                  <a:lnTo>
                    <a:pt x="298429" y="1465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48B2C1F6-63A8-4AB3-B5FE-9326F3BEC8D1}"/>
                </a:ext>
              </a:extLst>
            </p:cNvPr>
            <p:cNvSpPr/>
            <p:nvPr/>
          </p:nvSpPr>
          <p:spPr>
            <a:xfrm>
              <a:off x="8574512" y="2842508"/>
              <a:ext cx="234455" cy="664290"/>
            </a:xfrm>
            <a:custGeom>
              <a:avLst/>
              <a:gdLst>
                <a:gd name="connsiteX0" fmla="*/ 182680 w 234455"/>
                <a:gd name="connsiteY0" fmla="*/ 14653 h 664290"/>
                <a:gd name="connsiteX1" fmla="*/ 49822 w 234455"/>
                <a:gd name="connsiteY1" fmla="*/ 22469 h 664290"/>
                <a:gd name="connsiteX2" fmla="*/ 42006 w 234455"/>
                <a:gd name="connsiteY2" fmla="*/ 55683 h 664290"/>
                <a:gd name="connsiteX3" fmla="*/ 167050 w 234455"/>
                <a:gd name="connsiteY3" fmla="*/ 69360 h 664290"/>
                <a:gd name="connsiteX4" fmla="*/ 14653 w 234455"/>
                <a:gd name="connsiteY4" fmla="*/ 635961 h 664290"/>
                <a:gd name="connsiteX5" fmla="*/ 53729 w 234455"/>
                <a:gd name="connsiteY5" fmla="*/ 659406 h 664290"/>
                <a:gd name="connsiteX6" fmla="*/ 219802 w 234455"/>
                <a:gd name="connsiteY6" fmla="*/ 36145 h 66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455" h="664290">
                  <a:moveTo>
                    <a:pt x="182680" y="14653"/>
                  </a:moveTo>
                  <a:lnTo>
                    <a:pt x="49822" y="22469"/>
                  </a:lnTo>
                  <a:lnTo>
                    <a:pt x="42006" y="55683"/>
                  </a:lnTo>
                  <a:lnTo>
                    <a:pt x="167050" y="69360"/>
                  </a:lnTo>
                  <a:lnTo>
                    <a:pt x="14653" y="635961"/>
                  </a:lnTo>
                  <a:lnTo>
                    <a:pt x="53729" y="659406"/>
                  </a:lnTo>
                  <a:lnTo>
                    <a:pt x="219802" y="36145"/>
                  </a:lnTo>
                  <a:close/>
                </a:path>
              </a:pathLst>
            </a:custGeom>
            <a:solidFill>
              <a:srgbClr val="733B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651AA7C7-F198-4102-83B9-DE5CC144B7EA}"/>
                </a:ext>
              </a:extLst>
            </p:cNvPr>
            <p:cNvSpPr/>
            <p:nvPr/>
          </p:nvSpPr>
          <p:spPr>
            <a:xfrm>
              <a:off x="8755834" y="2976713"/>
              <a:ext cx="449373" cy="742442"/>
            </a:xfrm>
            <a:custGeom>
              <a:avLst/>
              <a:gdLst>
                <a:gd name="connsiteX0" fmla="*/ 366718 w 449372"/>
                <a:gd name="connsiteY0" fmla="*/ 91459 h 742442"/>
                <a:gd name="connsiteX1" fmla="*/ 265120 w 449372"/>
                <a:gd name="connsiteY1" fmla="*/ 32845 h 742442"/>
                <a:gd name="connsiteX2" fmla="*/ 114678 w 449372"/>
                <a:gd name="connsiteY2" fmla="*/ 105135 h 742442"/>
                <a:gd name="connsiteX3" fmla="*/ 22850 w 449372"/>
                <a:gd name="connsiteY3" fmla="*/ 450957 h 742442"/>
                <a:gd name="connsiteX4" fmla="*/ 101002 w 449372"/>
                <a:gd name="connsiteY4" fmla="*/ 654152 h 742442"/>
                <a:gd name="connsiteX5" fmla="*/ 202599 w 449372"/>
                <a:gd name="connsiteY5" fmla="*/ 712766 h 742442"/>
                <a:gd name="connsiteX6" fmla="*/ 351088 w 449372"/>
                <a:gd name="connsiteY6" fmla="*/ 638521 h 742442"/>
                <a:gd name="connsiteX7" fmla="*/ 442916 w 449372"/>
                <a:gd name="connsiteY7" fmla="*/ 292700 h 742442"/>
                <a:gd name="connsiteX8" fmla="*/ 366718 w 449372"/>
                <a:gd name="connsiteY8" fmla="*/ 91459 h 742442"/>
                <a:gd name="connsiteX9" fmla="*/ 403840 w 449372"/>
                <a:gd name="connsiteY9" fmla="*/ 271208 h 742442"/>
                <a:gd name="connsiteX10" fmla="*/ 312012 w 449372"/>
                <a:gd name="connsiteY10" fmla="*/ 617030 h 742442"/>
                <a:gd name="connsiteX11" fmla="*/ 214322 w 449372"/>
                <a:gd name="connsiteY11" fmla="*/ 663921 h 742442"/>
                <a:gd name="connsiteX12" fmla="*/ 112725 w 449372"/>
                <a:gd name="connsiteY12" fmla="*/ 605307 h 742442"/>
                <a:gd name="connsiteX13" fmla="*/ 59972 w 449372"/>
                <a:gd name="connsiteY13" fmla="*/ 472449 h 742442"/>
                <a:gd name="connsiteX14" fmla="*/ 151800 w 449372"/>
                <a:gd name="connsiteY14" fmla="*/ 126627 h 742442"/>
                <a:gd name="connsiteX15" fmla="*/ 251444 w 449372"/>
                <a:gd name="connsiteY15" fmla="*/ 81690 h 742442"/>
                <a:gd name="connsiteX16" fmla="*/ 353041 w 449372"/>
                <a:gd name="connsiteY16" fmla="*/ 140304 h 742442"/>
                <a:gd name="connsiteX17" fmla="*/ 403840 w 449372"/>
                <a:gd name="connsiteY17" fmla="*/ 271208 h 74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9372" h="742442">
                  <a:moveTo>
                    <a:pt x="366718" y="91459"/>
                  </a:moveTo>
                  <a:lnTo>
                    <a:pt x="265120" y="32845"/>
                  </a:lnTo>
                  <a:cubicBezTo>
                    <a:pt x="202599" y="-4277"/>
                    <a:pt x="138124" y="13307"/>
                    <a:pt x="114678" y="105135"/>
                  </a:cubicBezTo>
                  <a:lnTo>
                    <a:pt x="22850" y="450957"/>
                  </a:lnTo>
                  <a:cubicBezTo>
                    <a:pt x="-4503" y="552554"/>
                    <a:pt x="40434" y="618983"/>
                    <a:pt x="101002" y="654152"/>
                  </a:cubicBezTo>
                  <a:lnTo>
                    <a:pt x="202599" y="712766"/>
                  </a:lnTo>
                  <a:cubicBezTo>
                    <a:pt x="269028" y="749888"/>
                    <a:pt x="323734" y="740119"/>
                    <a:pt x="351088" y="638521"/>
                  </a:cubicBezTo>
                  <a:lnTo>
                    <a:pt x="442916" y="292700"/>
                  </a:lnTo>
                  <a:cubicBezTo>
                    <a:pt x="460500" y="218455"/>
                    <a:pt x="448777" y="138350"/>
                    <a:pt x="366718" y="91459"/>
                  </a:cubicBezTo>
                  <a:close/>
                  <a:moveTo>
                    <a:pt x="403840" y="271208"/>
                  </a:moveTo>
                  <a:lnTo>
                    <a:pt x="312012" y="617030"/>
                  </a:lnTo>
                  <a:cubicBezTo>
                    <a:pt x="296381" y="671736"/>
                    <a:pt x="267074" y="693228"/>
                    <a:pt x="214322" y="663921"/>
                  </a:cubicBezTo>
                  <a:lnTo>
                    <a:pt x="112725" y="605307"/>
                  </a:lnTo>
                  <a:cubicBezTo>
                    <a:pt x="71695" y="581861"/>
                    <a:pt x="42388" y="536924"/>
                    <a:pt x="59972" y="472449"/>
                  </a:cubicBezTo>
                  <a:lnTo>
                    <a:pt x="151800" y="126627"/>
                  </a:lnTo>
                  <a:cubicBezTo>
                    <a:pt x="165477" y="73875"/>
                    <a:pt x="202599" y="52383"/>
                    <a:pt x="251444" y="81690"/>
                  </a:cubicBezTo>
                  <a:lnTo>
                    <a:pt x="353041" y="140304"/>
                  </a:lnTo>
                  <a:cubicBezTo>
                    <a:pt x="407747" y="171564"/>
                    <a:pt x="417516" y="220409"/>
                    <a:pt x="403840" y="271208"/>
                  </a:cubicBezTo>
                  <a:close/>
                </a:path>
              </a:pathLst>
            </a:custGeom>
            <a:solidFill>
              <a:srgbClr val="733B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BCDC4112-AC2C-4718-837C-C0475EE579AD}"/>
                </a:ext>
              </a:extLst>
            </p:cNvPr>
            <p:cNvSpPr/>
            <p:nvPr/>
          </p:nvSpPr>
          <p:spPr>
            <a:xfrm>
              <a:off x="8509597" y="1793889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0136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55C6A751-93FA-4E45-BD60-9891645982AD}"/>
                </a:ext>
              </a:extLst>
            </p:cNvPr>
            <p:cNvSpPr/>
            <p:nvPr/>
          </p:nvSpPr>
          <p:spPr>
            <a:xfrm>
              <a:off x="8716699" y="1909163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70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2090" y="35576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1EC973AD-7000-470B-B7D5-FC1DDEE4F15D}"/>
                </a:ext>
              </a:extLst>
            </p:cNvPr>
            <p:cNvSpPr/>
            <p:nvPr/>
          </p:nvSpPr>
          <p:spPr>
            <a:xfrm>
              <a:off x="8923801" y="2026390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2" y="6270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4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2090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155F3B5F-E8AB-42CD-9EB4-C5B574442F84}"/>
                </a:ext>
              </a:extLst>
            </p:cNvPr>
            <p:cNvSpPr/>
            <p:nvPr/>
          </p:nvSpPr>
          <p:spPr>
            <a:xfrm>
              <a:off x="9130903" y="2141664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5767" y="70745"/>
                    <a:pt x="142090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1" name="任意多边形: 形状 80">
              <a:extLst>
                <a:ext uri="{FF2B5EF4-FFF2-40B4-BE49-F238E27FC236}">
                  <a16:creationId xmlns:a16="http://schemas.microsoft.com/office/drawing/2014/main" id="{AB1D8EF9-980B-46E9-ABC2-4E5804A5CE19}"/>
                </a:ext>
              </a:extLst>
            </p:cNvPr>
            <p:cNvSpPr/>
            <p:nvPr/>
          </p:nvSpPr>
          <p:spPr>
            <a:xfrm>
              <a:off x="9339960" y="2256938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0136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2" name="任意多边形: 形状 81">
              <a:extLst>
                <a:ext uri="{FF2B5EF4-FFF2-40B4-BE49-F238E27FC236}">
                  <a16:creationId xmlns:a16="http://schemas.microsoft.com/office/drawing/2014/main" id="{90F7BC34-4291-4B8F-9CE6-596FBD6B7291}"/>
                </a:ext>
              </a:extLst>
            </p:cNvPr>
            <p:cNvSpPr/>
            <p:nvPr/>
          </p:nvSpPr>
          <p:spPr>
            <a:xfrm>
              <a:off x="9547062" y="2372212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0136" y="35576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3" name="任意多边形: 形状 82">
              <a:extLst>
                <a:ext uri="{FF2B5EF4-FFF2-40B4-BE49-F238E27FC236}">
                  <a16:creationId xmlns:a16="http://schemas.microsoft.com/office/drawing/2014/main" id="{DAEC8534-D910-41F3-A85F-DAA1BC491FB9}"/>
                </a:ext>
              </a:extLst>
            </p:cNvPr>
            <p:cNvSpPr/>
            <p:nvPr/>
          </p:nvSpPr>
          <p:spPr>
            <a:xfrm>
              <a:off x="9754164" y="2489440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2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4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2090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:a16="http://schemas.microsoft.com/office/drawing/2014/main" id="{CCFE2D0E-72F9-4E2E-99A1-EE777AB222FF}"/>
                </a:ext>
              </a:extLst>
            </p:cNvPr>
            <p:cNvSpPr/>
            <p:nvPr/>
          </p:nvSpPr>
          <p:spPr>
            <a:xfrm>
              <a:off x="8812875" y="4299063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6"/>
                  </a:lnTo>
                  <a:cubicBezTo>
                    <a:pt x="737558" y="226640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>
              <a:extLst>
                <a:ext uri="{FF2B5EF4-FFF2-40B4-BE49-F238E27FC236}">
                  <a16:creationId xmlns:a16="http://schemas.microsoft.com/office/drawing/2014/main" id="{2C6E666F-2801-4F08-92F4-82940AA2FE46}"/>
                </a:ext>
              </a:extLst>
            </p:cNvPr>
            <p:cNvSpPr/>
            <p:nvPr/>
          </p:nvSpPr>
          <p:spPr>
            <a:xfrm>
              <a:off x="8813847" y="430687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>
              <a:extLst>
                <a:ext uri="{FF2B5EF4-FFF2-40B4-BE49-F238E27FC236}">
                  <a16:creationId xmlns:a16="http://schemas.microsoft.com/office/drawing/2014/main" id="{22C4BAE9-7AB4-4033-B7B9-D1539930AD10}"/>
                </a:ext>
              </a:extLst>
            </p:cNvPr>
            <p:cNvSpPr/>
            <p:nvPr/>
          </p:nvSpPr>
          <p:spPr>
            <a:xfrm>
              <a:off x="8813847" y="4298574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0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8454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>
              <a:extLst>
                <a:ext uri="{FF2B5EF4-FFF2-40B4-BE49-F238E27FC236}">
                  <a16:creationId xmlns:a16="http://schemas.microsoft.com/office/drawing/2014/main" id="{3ADA58C7-4622-4089-9215-950E37FEBF41}"/>
                </a:ext>
              </a:extLst>
            </p:cNvPr>
            <p:cNvSpPr/>
            <p:nvPr/>
          </p:nvSpPr>
          <p:spPr>
            <a:xfrm>
              <a:off x="8875396" y="4337162"/>
              <a:ext cx="625215" cy="351683"/>
            </a:xfrm>
            <a:custGeom>
              <a:avLst/>
              <a:gdLst>
                <a:gd name="connsiteX0" fmla="*/ 315538 w 625214"/>
                <a:gd name="connsiteY0" fmla="*/ 338983 h 351683"/>
                <a:gd name="connsiteX1" fmla="*/ 90852 w 625214"/>
                <a:gd name="connsiteY1" fmla="*/ 280369 h 351683"/>
                <a:gd name="connsiteX2" fmla="*/ 14653 w 625214"/>
                <a:gd name="connsiteY2" fmla="*/ 176818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8 h 351683"/>
                <a:gd name="connsiteX7" fmla="*/ 538271 w 625214"/>
                <a:gd name="connsiteY7" fmla="*/ 280369 h 351683"/>
                <a:gd name="connsiteX8" fmla="*/ 315538 w 625214"/>
                <a:gd name="connsiteY8" fmla="*/ 338983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3"/>
                  </a:moveTo>
                  <a:cubicBezTo>
                    <a:pt x="231525" y="338983"/>
                    <a:pt x="149466" y="317492"/>
                    <a:pt x="90852" y="280369"/>
                  </a:cubicBezTo>
                  <a:cubicBezTo>
                    <a:pt x="43960" y="249109"/>
                    <a:pt x="14653" y="211987"/>
                    <a:pt x="14653" y="176818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8"/>
                  </a:cubicBezTo>
                  <a:cubicBezTo>
                    <a:pt x="612515" y="211987"/>
                    <a:pt x="585162" y="249109"/>
                    <a:pt x="538271" y="280369"/>
                  </a:cubicBezTo>
                  <a:cubicBezTo>
                    <a:pt x="481611" y="317492"/>
                    <a:pt x="399551" y="338983"/>
                    <a:pt x="315538" y="338983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>
              <a:extLst>
                <a:ext uri="{FF2B5EF4-FFF2-40B4-BE49-F238E27FC236}">
                  <a16:creationId xmlns:a16="http://schemas.microsoft.com/office/drawing/2014/main" id="{3AB260D0-BD2E-4681-AC36-B29B3496EED9}"/>
                </a:ext>
              </a:extLst>
            </p:cNvPr>
            <p:cNvSpPr/>
            <p:nvPr/>
          </p:nvSpPr>
          <p:spPr>
            <a:xfrm>
              <a:off x="8875396" y="4339115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0159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>
              <a:extLst>
                <a:ext uri="{FF2B5EF4-FFF2-40B4-BE49-F238E27FC236}">
                  <a16:creationId xmlns:a16="http://schemas.microsoft.com/office/drawing/2014/main" id="{BA652040-FF60-4322-87E7-9424982E82EE}"/>
                </a:ext>
              </a:extLst>
            </p:cNvPr>
            <p:cNvSpPr/>
            <p:nvPr/>
          </p:nvSpPr>
          <p:spPr>
            <a:xfrm>
              <a:off x="8812875" y="4170112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7558" y="228594"/>
                    <a:pt x="735604" y="230548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>
              <a:extLst>
                <a:ext uri="{FF2B5EF4-FFF2-40B4-BE49-F238E27FC236}">
                  <a16:creationId xmlns:a16="http://schemas.microsoft.com/office/drawing/2014/main" id="{E4B9625E-C31A-4C5F-8226-C1A41E94D90B}"/>
                </a:ext>
              </a:extLst>
            </p:cNvPr>
            <p:cNvSpPr/>
            <p:nvPr/>
          </p:nvSpPr>
          <p:spPr>
            <a:xfrm>
              <a:off x="8813847" y="4177927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:a16="http://schemas.microsoft.com/office/drawing/2014/main" id="{ED073120-0C43-4FFB-9CD7-C90AE3360BD6}"/>
                </a:ext>
              </a:extLst>
            </p:cNvPr>
            <p:cNvSpPr/>
            <p:nvPr/>
          </p:nvSpPr>
          <p:spPr>
            <a:xfrm>
              <a:off x="8813847" y="4170112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0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>
              <a:extLst>
                <a:ext uri="{FF2B5EF4-FFF2-40B4-BE49-F238E27FC236}">
                  <a16:creationId xmlns:a16="http://schemas.microsoft.com/office/drawing/2014/main" id="{C7053A12-8FAB-4D33-B6C7-400CFD9354E2}"/>
                </a:ext>
              </a:extLst>
            </p:cNvPr>
            <p:cNvSpPr/>
            <p:nvPr/>
          </p:nvSpPr>
          <p:spPr>
            <a:xfrm>
              <a:off x="8875396" y="4208211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F49FA3E5-81A9-487B-9D08-168383D2E75B}"/>
                </a:ext>
              </a:extLst>
            </p:cNvPr>
            <p:cNvSpPr/>
            <p:nvPr/>
          </p:nvSpPr>
          <p:spPr>
            <a:xfrm>
              <a:off x="8875396" y="4210165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22A9AD56-191F-4670-970F-C70F4255BCA1}"/>
                </a:ext>
              </a:extLst>
            </p:cNvPr>
            <p:cNvSpPr/>
            <p:nvPr/>
          </p:nvSpPr>
          <p:spPr>
            <a:xfrm>
              <a:off x="8812875" y="4041162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49 h 527524"/>
                <a:gd name="connsiteX7" fmla="*/ 630099 w 742442"/>
                <a:gd name="connsiteY7" fmla="*/ 463049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0158" y="463049"/>
                  </a:cubicBezTo>
                  <a:cubicBezTo>
                    <a:pt x="260832" y="545109"/>
                    <a:pt x="489426" y="545109"/>
                    <a:pt x="630099" y="463049"/>
                  </a:cubicBezTo>
                  <a:cubicBezTo>
                    <a:pt x="700436" y="422020"/>
                    <a:pt x="735604" y="369268"/>
                    <a:pt x="735604" y="316515"/>
                  </a:cubicBezTo>
                  <a:lnTo>
                    <a:pt x="735604" y="224686"/>
                  </a:lnTo>
                  <a:cubicBezTo>
                    <a:pt x="737558" y="228594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9E09F790-8501-4014-90C9-91F55D1AF7AC}"/>
                </a:ext>
              </a:extLst>
            </p:cNvPr>
            <p:cNvSpPr/>
            <p:nvPr/>
          </p:nvSpPr>
          <p:spPr>
            <a:xfrm>
              <a:off x="8813847" y="4048977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8026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6" name="任意多边形: 形状 9855">
              <a:extLst>
                <a:ext uri="{FF2B5EF4-FFF2-40B4-BE49-F238E27FC236}">
                  <a16:creationId xmlns:a16="http://schemas.microsoft.com/office/drawing/2014/main" id="{23DD1D48-9213-422A-96D1-4B3BB25BC8D4}"/>
                </a:ext>
              </a:extLst>
            </p:cNvPr>
            <p:cNvSpPr/>
            <p:nvPr/>
          </p:nvSpPr>
          <p:spPr>
            <a:xfrm>
              <a:off x="8813847" y="4041162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0" y="158258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8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7" name="任意多边形: 形状 9856">
              <a:extLst>
                <a:ext uri="{FF2B5EF4-FFF2-40B4-BE49-F238E27FC236}">
                  <a16:creationId xmlns:a16="http://schemas.microsoft.com/office/drawing/2014/main" id="{1DBE150D-0CD9-446B-9889-51327A48EFDF}"/>
                </a:ext>
              </a:extLst>
            </p:cNvPr>
            <p:cNvSpPr/>
            <p:nvPr/>
          </p:nvSpPr>
          <p:spPr>
            <a:xfrm>
              <a:off x="8875396" y="4079261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8" name="任意多边形: 形状 9857">
              <a:extLst>
                <a:ext uri="{FF2B5EF4-FFF2-40B4-BE49-F238E27FC236}">
                  <a16:creationId xmlns:a16="http://schemas.microsoft.com/office/drawing/2014/main" id="{D1626A20-72EC-4123-B795-2FEB3AD921A2}"/>
                </a:ext>
              </a:extLst>
            </p:cNvPr>
            <p:cNvSpPr/>
            <p:nvPr/>
          </p:nvSpPr>
          <p:spPr>
            <a:xfrm>
              <a:off x="8875396" y="4081214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5327"/>
                    <a:pt x="47868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59" name="任意多边形: 形状 9858">
              <a:extLst>
                <a:ext uri="{FF2B5EF4-FFF2-40B4-BE49-F238E27FC236}">
                  <a16:creationId xmlns:a16="http://schemas.microsoft.com/office/drawing/2014/main" id="{F1A019B7-5243-4516-92E8-2E2D6FC6B4F6}"/>
                </a:ext>
              </a:extLst>
            </p:cNvPr>
            <p:cNvSpPr/>
            <p:nvPr/>
          </p:nvSpPr>
          <p:spPr>
            <a:xfrm>
              <a:off x="8812875" y="3912211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7558" y="228594"/>
                    <a:pt x="735604" y="232502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0" name="任意多边形: 形状 9859">
              <a:extLst>
                <a:ext uri="{FF2B5EF4-FFF2-40B4-BE49-F238E27FC236}">
                  <a16:creationId xmlns:a16="http://schemas.microsoft.com/office/drawing/2014/main" id="{C190F754-2B14-4A7F-BF3C-AF5794228824}"/>
                </a:ext>
              </a:extLst>
            </p:cNvPr>
            <p:cNvSpPr/>
            <p:nvPr/>
          </p:nvSpPr>
          <p:spPr>
            <a:xfrm>
              <a:off x="8813847" y="3921980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1" name="任意多边形: 形状 9860">
              <a:extLst>
                <a:ext uri="{FF2B5EF4-FFF2-40B4-BE49-F238E27FC236}">
                  <a16:creationId xmlns:a16="http://schemas.microsoft.com/office/drawing/2014/main" id="{CF0A063F-252C-4C82-93B2-D84DD597FE34}"/>
                </a:ext>
              </a:extLst>
            </p:cNvPr>
            <p:cNvSpPr/>
            <p:nvPr/>
          </p:nvSpPr>
          <p:spPr>
            <a:xfrm>
              <a:off x="8813847" y="3913676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0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8454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2" name="任意多边形: 形状 9861">
              <a:extLst>
                <a:ext uri="{FF2B5EF4-FFF2-40B4-BE49-F238E27FC236}">
                  <a16:creationId xmlns:a16="http://schemas.microsoft.com/office/drawing/2014/main" id="{D39EBB2A-5B90-4FE2-970E-FEBC68EA2110}"/>
                </a:ext>
              </a:extLst>
            </p:cNvPr>
            <p:cNvSpPr/>
            <p:nvPr/>
          </p:nvSpPr>
          <p:spPr>
            <a:xfrm>
              <a:off x="8875396" y="3952264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3" name="任意多边形: 形状 9862">
              <a:extLst>
                <a:ext uri="{FF2B5EF4-FFF2-40B4-BE49-F238E27FC236}">
                  <a16:creationId xmlns:a16="http://schemas.microsoft.com/office/drawing/2014/main" id="{45B516F4-DBB9-4E6B-9CEA-F26C8391A233}"/>
                </a:ext>
              </a:extLst>
            </p:cNvPr>
            <p:cNvSpPr/>
            <p:nvPr/>
          </p:nvSpPr>
          <p:spPr>
            <a:xfrm>
              <a:off x="8875396" y="3954218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0158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4" name="任意多边形: 形状 9863">
              <a:extLst>
                <a:ext uri="{FF2B5EF4-FFF2-40B4-BE49-F238E27FC236}">
                  <a16:creationId xmlns:a16="http://schemas.microsoft.com/office/drawing/2014/main" id="{5D0C2C73-08BF-40D8-B0C7-A8CCBF41F538}"/>
                </a:ext>
              </a:extLst>
            </p:cNvPr>
            <p:cNvSpPr/>
            <p:nvPr/>
          </p:nvSpPr>
          <p:spPr>
            <a:xfrm>
              <a:off x="9475211" y="4533518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9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6"/>
                  </a:lnTo>
                  <a:cubicBezTo>
                    <a:pt x="735604" y="228594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5" name="任意多边形: 形状 9864">
              <a:extLst>
                <a:ext uri="{FF2B5EF4-FFF2-40B4-BE49-F238E27FC236}">
                  <a16:creationId xmlns:a16="http://schemas.microsoft.com/office/drawing/2014/main" id="{D72F1C81-AC92-47F0-9921-8084A03FB12E}"/>
                </a:ext>
              </a:extLst>
            </p:cNvPr>
            <p:cNvSpPr/>
            <p:nvPr/>
          </p:nvSpPr>
          <p:spPr>
            <a:xfrm>
              <a:off x="9476183" y="4541333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6" name="任意多边形: 形状 9865">
              <a:extLst>
                <a:ext uri="{FF2B5EF4-FFF2-40B4-BE49-F238E27FC236}">
                  <a16:creationId xmlns:a16="http://schemas.microsoft.com/office/drawing/2014/main" id="{EFC691FF-2FAE-40F1-A15A-A38A03F1AB10}"/>
                </a:ext>
              </a:extLst>
            </p:cNvPr>
            <p:cNvSpPr/>
            <p:nvPr/>
          </p:nvSpPr>
          <p:spPr>
            <a:xfrm>
              <a:off x="9476183" y="453351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6500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7" name="任意多边形: 形状 9866">
              <a:extLst>
                <a:ext uri="{FF2B5EF4-FFF2-40B4-BE49-F238E27FC236}">
                  <a16:creationId xmlns:a16="http://schemas.microsoft.com/office/drawing/2014/main" id="{CCA75B51-C07E-4496-8EBB-F79193F7EEEC}"/>
                </a:ext>
              </a:extLst>
            </p:cNvPr>
            <p:cNvSpPr/>
            <p:nvPr/>
          </p:nvSpPr>
          <p:spPr>
            <a:xfrm>
              <a:off x="9535779" y="4571617"/>
              <a:ext cx="625215" cy="351683"/>
            </a:xfrm>
            <a:custGeom>
              <a:avLst/>
              <a:gdLst>
                <a:gd name="connsiteX0" fmla="*/ 315538 w 625214"/>
                <a:gd name="connsiteY0" fmla="*/ 338983 h 351683"/>
                <a:gd name="connsiteX1" fmla="*/ 90851 w 625214"/>
                <a:gd name="connsiteY1" fmla="*/ 280369 h 351683"/>
                <a:gd name="connsiteX2" fmla="*/ 14653 w 625214"/>
                <a:gd name="connsiteY2" fmla="*/ 176818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8 h 351683"/>
                <a:gd name="connsiteX7" fmla="*/ 538271 w 625214"/>
                <a:gd name="connsiteY7" fmla="*/ 280369 h 351683"/>
                <a:gd name="connsiteX8" fmla="*/ 315538 w 625214"/>
                <a:gd name="connsiteY8" fmla="*/ 338983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3"/>
                  </a:moveTo>
                  <a:cubicBezTo>
                    <a:pt x="231525" y="338983"/>
                    <a:pt x="149465" y="317492"/>
                    <a:pt x="90851" y="280369"/>
                  </a:cubicBezTo>
                  <a:cubicBezTo>
                    <a:pt x="43960" y="249109"/>
                    <a:pt x="14653" y="211987"/>
                    <a:pt x="14653" y="176818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8"/>
                  </a:cubicBezTo>
                  <a:cubicBezTo>
                    <a:pt x="612515" y="211987"/>
                    <a:pt x="585162" y="249109"/>
                    <a:pt x="538271" y="280369"/>
                  </a:cubicBezTo>
                  <a:cubicBezTo>
                    <a:pt x="481610" y="317492"/>
                    <a:pt x="399551" y="338983"/>
                    <a:pt x="315538" y="338983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8" name="任意多边形: 形状 9867">
              <a:extLst>
                <a:ext uri="{FF2B5EF4-FFF2-40B4-BE49-F238E27FC236}">
                  <a16:creationId xmlns:a16="http://schemas.microsoft.com/office/drawing/2014/main" id="{CE49F469-6C80-433A-8850-5D06E2CD6C3B}"/>
                </a:ext>
              </a:extLst>
            </p:cNvPr>
            <p:cNvSpPr/>
            <p:nvPr/>
          </p:nvSpPr>
          <p:spPr>
            <a:xfrm>
              <a:off x="9537733" y="4573571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3373"/>
                    <a:pt x="45914" y="122112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69" name="任意多边形: 形状 9868">
              <a:extLst>
                <a:ext uri="{FF2B5EF4-FFF2-40B4-BE49-F238E27FC236}">
                  <a16:creationId xmlns:a16="http://schemas.microsoft.com/office/drawing/2014/main" id="{5FF526DD-CC72-457A-B8EF-CA65BA6EA180}"/>
                </a:ext>
              </a:extLst>
            </p:cNvPr>
            <p:cNvSpPr/>
            <p:nvPr/>
          </p:nvSpPr>
          <p:spPr>
            <a:xfrm>
              <a:off x="9475211" y="4404568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9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5604" y="228594"/>
                    <a:pt x="735604" y="232502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0" name="任意多边形: 形状 9869">
              <a:extLst>
                <a:ext uri="{FF2B5EF4-FFF2-40B4-BE49-F238E27FC236}">
                  <a16:creationId xmlns:a16="http://schemas.microsoft.com/office/drawing/2014/main" id="{5CADE108-0E76-4CD4-8D52-DB40460606F8}"/>
                </a:ext>
              </a:extLst>
            </p:cNvPr>
            <p:cNvSpPr/>
            <p:nvPr/>
          </p:nvSpPr>
          <p:spPr>
            <a:xfrm>
              <a:off x="9476183" y="4412383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8027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1" name="任意多边形: 形状 9870">
              <a:extLst>
                <a:ext uri="{FF2B5EF4-FFF2-40B4-BE49-F238E27FC236}">
                  <a16:creationId xmlns:a16="http://schemas.microsoft.com/office/drawing/2014/main" id="{92030CDD-D091-409C-A7AC-7CFDBB2CDFBD}"/>
                </a:ext>
              </a:extLst>
            </p:cNvPr>
            <p:cNvSpPr/>
            <p:nvPr/>
          </p:nvSpPr>
          <p:spPr>
            <a:xfrm>
              <a:off x="9476183" y="440456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6500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2" name="任意多边形: 形状 9871">
              <a:extLst>
                <a:ext uri="{FF2B5EF4-FFF2-40B4-BE49-F238E27FC236}">
                  <a16:creationId xmlns:a16="http://schemas.microsoft.com/office/drawing/2014/main" id="{F7CAC66C-A9CA-48AF-B9CF-CE96CA9CAAC5}"/>
                </a:ext>
              </a:extLst>
            </p:cNvPr>
            <p:cNvSpPr/>
            <p:nvPr/>
          </p:nvSpPr>
          <p:spPr>
            <a:xfrm>
              <a:off x="9535779" y="4442667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1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1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0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3" name="任意多边形: 形状 9872">
              <a:extLst>
                <a:ext uri="{FF2B5EF4-FFF2-40B4-BE49-F238E27FC236}">
                  <a16:creationId xmlns:a16="http://schemas.microsoft.com/office/drawing/2014/main" id="{E625746F-CE64-429F-AC46-D2C06ED1A444}"/>
                </a:ext>
              </a:extLst>
            </p:cNvPr>
            <p:cNvSpPr/>
            <p:nvPr/>
          </p:nvSpPr>
          <p:spPr>
            <a:xfrm>
              <a:off x="9537733" y="4444621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5327"/>
                    <a:pt x="45914" y="122112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4" name="任意多边形: 形状 9873">
              <a:extLst>
                <a:ext uri="{FF2B5EF4-FFF2-40B4-BE49-F238E27FC236}">
                  <a16:creationId xmlns:a16="http://schemas.microsoft.com/office/drawing/2014/main" id="{84100EDF-E77F-44F9-95E2-EDD80CE41126}"/>
                </a:ext>
              </a:extLst>
            </p:cNvPr>
            <p:cNvSpPr/>
            <p:nvPr/>
          </p:nvSpPr>
          <p:spPr>
            <a:xfrm>
              <a:off x="9475211" y="4275617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49 h 527524"/>
                <a:gd name="connsiteX7" fmla="*/ 630099 w 742442"/>
                <a:gd name="connsiteY7" fmla="*/ 463049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0159" y="463049"/>
                  </a:cubicBezTo>
                  <a:cubicBezTo>
                    <a:pt x="260832" y="545109"/>
                    <a:pt x="489426" y="545109"/>
                    <a:pt x="630099" y="463049"/>
                  </a:cubicBezTo>
                  <a:cubicBezTo>
                    <a:pt x="700436" y="422020"/>
                    <a:pt x="735604" y="369268"/>
                    <a:pt x="735604" y="316515"/>
                  </a:cubicBezTo>
                  <a:lnTo>
                    <a:pt x="735604" y="224686"/>
                  </a:lnTo>
                  <a:cubicBezTo>
                    <a:pt x="735604" y="228594"/>
                    <a:pt x="735604" y="232502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5" name="任意多边形: 形状 9874">
              <a:extLst>
                <a:ext uri="{FF2B5EF4-FFF2-40B4-BE49-F238E27FC236}">
                  <a16:creationId xmlns:a16="http://schemas.microsoft.com/office/drawing/2014/main" id="{AC35702A-32B2-4F4B-8481-63B6626B1237}"/>
                </a:ext>
              </a:extLst>
            </p:cNvPr>
            <p:cNvSpPr/>
            <p:nvPr/>
          </p:nvSpPr>
          <p:spPr>
            <a:xfrm>
              <a:off x="9476183" y="4285386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6" name="任意多边形: 形状 9875">
              <a:extLst>
                <a:ext uri="{FF2B5EF4-FFF2-40B4-BE49-F238E27FC236}">
                  <a16:creationId xmlns:a16="http://schemas.microsoft.com/office/drawing/2014/main" id="{C424F609-0E9D-408E-B91D-6312FD7B84EE}"/>
                </a:ext>
              </a:extLst>
            </p:cNvPr>
            <p:cNvSpPr/>
            <p:nvPr/>
          </p:nvSpPr>
          <p:spPr>
            <a:xfrm>
              <a:off x="9476183" y="4277082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1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6500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7" name="任意多边形: 形状 9876">
              <a:extLst>
                <a:ext uri="{FF2B5EF4-FFF2-40B4-BE49-F238E27FC236}">
                  <a16:creationId xmlns:a16="http://schemas.microsoft.com/office/drawing/2014/main" id="{DDD3D7F6-B084-4179-91A1-5451E2F72A59}"/>
                </a:ext>
              </a:extLst>
            </p:cNvPr>
            <p:cNvSpPr/>
            <p:nvPr/>
          </p:nvSpPr>
          <p:spPr>
            <a:xfrm>
              <a:off x="9535779" y="4315670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1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1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0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8" name="任意多边形: 形状 9877">
              <a:extLst>
                <a:ext uri="{FF2B5EF4-FFF2-40B4-BE49-F238E27FC236}">
                  <a16:creationId xmlns:a16="http://schemas.microsoft.com/office/drawing/2014/main" id="{B53C0841-FD08-474D-B761-AD362DACB64A}"/>
                </a:ext>
              </a:extLst>
            </p:cNvPr>
            <p:cNvSpPr/>
            <p:nvPr/>
          </p:nvSpPr>
          <p:spPr>
            <a:xfrm>
              <a:off x="9537733" y="4317624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3373"/>
                    <a:pt x="45914" y="120158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79" name="任意多边形: 形状 9878">
              <a:extLst>
                <a:ext uri="{FF2B5EF4-FFF2-40B4-BE49-F238E27FC236}">
                  <a16:creationId xmlns:a16="http://schemas.microsoft.com/office/drawing/2014/main" id="{ED1962C1-3CE7-45AB-8429-DC4168E4717D}"/>
                </a:ext>
              </a:extLst>
            </p:cNvPr>
            <p:cNvSpPr/>
            <p:nvPr/>
          </p:nvSpPr>
          <p:spPr>
            <a:xfrm>
              <a:off x="9475211" y="4148620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49 h 527524"/>
                <a:gd name="connsiteX7" fmla="*/ 630099 w 742442"/>
                <a:gd name="connsiteY7" fmla="*/ 463049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0159" y="463049"/>
                  </a:cubicBezTo>
                  <a:cubicBezTo>
                    <a:pt x="260832" y="545109"/>
                    <a:pt x="489426" y="545109"/>
                    <a:pt x="630099" y="463049"/>
                  </a:cubicBezTo>
                  <a:cubicBezTo>
                    <a:pt x="700436" y="422020"/>
                    <a:pt x="735604" y="369268"/>
                    <a:pt x="735604" y="316515"/>
                  </a:cubicBezTo>
                  <a:lnTo>
                    <a:pt x="735604" y="224686"/>
                  </a:lnTo>
                  <a:cubicBezTo>
                    <a:pt x="735604" y="226640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0" name="任意多边形: 形状 9879">
              <a:extLst>
                <a:ext uri="{FF2B5EF4-FFF2-40B4-BE49-F238E27FC236}">
                  <a16:creationId xmlns:a16="http://schemas.microsoft.com/office/drawing/2014/main" id="{72CFA00B-C529-4089-9383-49FC27DAFA6E}"/>
                </a:ext>
              </a:extLst>
            </p:cNvPr>
            <p:cNvSpPr/>
            <p:nvPr/>
          </p:nvSpPr>
          <p:spPr>
            <a:xfrm>
              <a:off x="9476183" y="4156436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1" name="任意多边形: 形状 9880">
              <a:extLst>
                <a:ext uri="{FF2B5EF4-FFF2-40B4-BE49-F238E27FC236}">
                  <a16:creationId xmlns:a16="http://schemas.microsoft.com/office/drawing/2014/main" id="{CE242FF7-49E2-4DE9-8956-624E1B681A34}"/>
                </a:ext>
              </a:extLst>
            </p:cNvPr>
            <p:cNvSpPr/>
            <p:nvPr/>
          </p:nvSpPr>
          <p:spPr>
            <a:xfrm>
              <a:off x="9476183" y="4148620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8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8"/>
                    <a:pt x="119187" y="76198"/>
                  </a:cubicBezTo>
                  <a:cubicBezTo>
                    <a:pt x="259860" y="-5861"/>
                    <a:pt x="486500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2" name="任意多边形: 形状 9881">
              <a:extLst>
                <a:ext uri="{FF2B5EF4-FFF2-40B4-BE49-F238E27FC236}">
                  <a16:creationId xmlns:a16="http://schemas.microsoft.com/office/drawing/2014/main" id="{BED719F4-FC13-467E-B9A6-6BF5E79CBB3E}"/>
                </a:ext>
              </a:extLst>
            </p:cNvPr>
            <p:cNvSpPr/>
            <p:nvPr/>
          </p:nvSpPr>
          <p:spPr>
            <a:xfrm>
              <a:off x="9535779" y="4186719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1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1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0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3" name="任意多边形: 形状 9882">
              <a:extLst>
                <a:ext uri="{FF2B5EF4-FFF2-40B4-BE49-F238E27FC236}">
                  <a16:creationId xmlns:a16="http://schemas.microsoft.com/office/drawing/2014/main" id="{1F8534DA-7AD7-451E-8802-74D032C0BEE3}"/>
                </a:ext>
              </a:extLst>
            </p:cNvPr>
            <p:cNvSpPr/>
            <p:nvPr/>
          </p:nvSpPr>
          <p:spPr>
            <a:xfrm>
              <a:off x="9537733" y="4188673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3373"/>
                    <a:pt x="45914" y="122112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4" name="任意多边形: 形状 9883">
              <a:extLst>
                <a:ext uri="{FF2B5EF4-FFF2-40B4-BE49-F238E27FC236}">
                  <a16:creationId xmlns:a16="http://schemas.microsoft.com/office/drawing/2014/main" id="{D8CCB977-59E3-4A4F-B12A-7330A83BBA35}"/>
                </a:ext>
              </a:extLst>
            </p:cNvPr>
            <p:cNvSpPr/>
            <p:nvPr/>
          </p:nvSpPr>
          <p:spPr>
            <a:xfrm>
              <a:off x="8695647" y="4832449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2112 w 742442"/>
                <a:gd name="connsiteY6" fmla="*/ 463049 h 527524"/>
                <a:gd name="connsiteX7" fmla="*/ 632053 w 742442"/>
                <a:gd name="connsiteY7" fmla="*/ 463049 h 527524"/>
                <a:gd name="connsiteX8" fmla="*/ 737558 w 742442"/>
                <a:gd name="connsiteY8" fmla="*/ 316515 h 527524"/>
                <a:gd name="connsiteX9" fmla="*/ 737558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2112" y="463049"/>
                  </a:cubicBezTo>
                  <a:cubicBezTo>
                    <a:pt x="262785" y="545109"/>
                    <a:pt x="491379" y="545109"/>
                    <a:pt x="632053" y="463049"/>
                  </a:cubicBezTo>
                  <a:cubicBezTo>
                    <a:pt x="702389" y="422020"/>
                    <a:pt x="737558" y="369268"/>
                    <a:pt x="737558" y="316515"/>
                  </a:cubicBezTo>
                  <a:lnTo>
                    <a:pt x="737558" y="224686"/>
                  </a:lnTo>
                  <a:cubicBezTo>
                    <a:pt x="737558" y="228594"/>
                    <a:pt x="737558" y="232502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5" name="任意多边形: 形状 9884">
              <a:extLst>
                <a:ext uri="{FF2B5EF4-FFF2-40B4-BE49-F238E27FC236}">
                  <a16:creationId xmlns:a16="http://schemas.microsoft.com/office/drawing/2014/main" id="{64E25143-307B-4FF0-80F0-A8FB67F2698E}"/>
                </a:ext>
              </a:extLst>
            </p:cNvPr>
            <p:cNvSpPr/>
            <p:nvPr/>
          </p:nvSpPr>
          <p:spPr>
            <a:xfrm>
              <a:off x="8696619" y="484221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6" name="任意多边形: 形状 9885">
              <a:extLst>
                <a:ext uri="{FF2B5EF4-FFF2-40B4-BE49-F238E27FC236}">
                  <a16:creationId xmlns:a16="http://schemas.microsoft.com/office/drawing/2014/main" id="{73E625F6-E39B-4EE7-A166-44F5E68189F8}"/>
                </a:ext>
              </a:extLst>
            </p:cNvPr>
            <p:cNvSpPr/>
            <p:nvPr/>
          </p:nvSpPr>
          <p:spPr>
            <a:xfrm>
              <a:off x="8696619" y="4833914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0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8454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7" name="任意多边形: 形状 9886">
              <a:extLst>
                <a:ext uri="{FF2B5EF4-FFF2-40B4-BE49-F238E27FC236}">
                  <a16:creationId xmlns:a16="http://schemas.microsoft.com/office/drawing/2014/main" id="{10510615-9572-4B75-9DAF-4C2B9632ED55}"/>
                </a:ext>
              </a:extLst>
            </p:cNvPr>
            <p:cNvSpPr/>
            <p:nvPr/>
          </p:nvSpPr>
          <p:spPr>
            <a:xfrm>
              <a:off x="8758168" y="4872502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8" name="任意多边形: 形状 9887">
              <a:extLst>
                <a:ext uri="{FF2B5EF4-FFF2-40B4-BE49-F238E27FC236}">
                  <a16:creationId xmlns:a16="http://schemas.microsoft.com/office/drawing/2014/main" id="{D0F53C8C-D70B-4A45-A7A2-00F7E8CCA7F0}"/>
                </a:ext>
              </a:extLst>
            </p:cNvPr>
            <p:cNvSpPr/>
            <p:nvPr/>
          </p:nvSpPr>
          <p:spPr>
            <a:xfrm>
              <a:off x="8758168" y="4874456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0158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89" name="任意多边形: 形状 9888">
              <a:extLst>
                <a:ext uri="{FF2B5EF4-FFF2-40B4-BE49-F238E27FC236}">
                  <a16:creationId xmlns:a16="http://schemas.microsoft.com/office/drawing/2014/main" id="{D6105AF7-EB0E-429B-8081-308F57C1337D}"/>
                </a:ext>
              </a:extLst>
            </p:cNvPr>
            <p:cNvSpPr/>
            <p:nvPr/>
          </p:nvSpPr>
          <p:spPr>
            <a:xfrm>
              <a:off x="8695647" y="4705452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2112 w 742442"/>
                <a:gd name="connsiteY6" fmla="*/ 463049 h 527524"/>
                <a:gd name="connsiteX7" fmla="*/ 632053 w 742442"/>
                <a:gd name="connsiteY7" fmla="*/ 463049 h 527524"/>
                <a:gd name="connsiteX8" fmla="*/ 737558 w 742442"/>
                <a:gd name="connsiteY8" fmla="*/ 316515 h 527524"/>
                <a:gd name="connsiteX9" fmla="*/ 737558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2112" y="463049"/>
                  </a:cubicBezTo>
                  <a:cubicBezTo>
                    <a:pt x="262785" y="545109"/>
                    <a:pt x="491379" y="545109"/>
                    <a:pt x="632053" y="463049"/>
                  </a:cubicBezTo>
                  <a:cubicBezTo>
                    <a:pt x="702389" y="422020"/>
                    <a:pt x="737558" y="369268"/>
                    <a:pt x="737558" y="316515"/>
                  </a:cubicBezTo>
                  <a:lnTo>
                    <a:pt x="737558" y="224686"/>
                  </a:lnTo>
                  <a:cubicBezTo>
                    <a:pt x="737558" y="228594"/>
                    <a:pt x="737558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0" name="任意多边形: 形状 9889">
              <a:extLst>
                <a:ext uri="{FF2B5EF4-FFF2-40B4-BE49-F238E27FC236}">
                  <a16:creationId xmlns:a16="http://schemas.microsoft.com/office/drawing/2014/main" id="{16CEC6A6-B445-43F4-94E5-C2C3F9182E4B}"/>
                </a:ext>
              </a:extLst>
            </p:cNvPr>
            <p:cNvSpPr/>
            <p:nvPr/>
          </p:nvSpPr>
          <p:spPr>
            <a:xfrm>
              <a:off x="8696619" y="4713267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1" name="任意多边形: 形状 9890">
              <a:extLst>
                <a:ext uri="{FF2B5EF4-FFF2-40B4-BE49-F238E27FC236}">
                  <a16:creationId xmlns:a16="http://schemas.microsoft.com/office/drawing/2014/main" id="{53CB41B6-D85A-4C55-B39C-ED4232A5B63D}"/>
                </a:ext>
              </a:extLst>
            </p:cNvPr>
            <p:cNvSpPr/>
            <p:nvPr/>
          </p:nvSpPr>
          <p:spPr>
            <a:xfrm>
              <a:off x="8696619" y="4705452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0" y="158258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8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2" name="任意多边形: 形状 9891">
              <a:extLst>
                <a:ext uri="{FF2B5EF4-FFF2-40B4-BE49-F238E27FC236}">
                  <a16:creationId xmlns:a16="http://schemas.microsoft.com/office/drawing/2014/main" id="{0E6CFE70-D713-401D-BEBD-AB070D82F185}"/>
                </a:ext>
              </a:extLst>
            </p:cNvPr>
            <p:cNvSpPr/>
            <p:nvPr/>
          </p:nvSpPr>
          <p:spPr>
            <a:xfrm>
              <a:off x="8758168" y="4743551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3" name="任意多边形: 形状 9892">
              <a:extLst>
                <a:ext uri="{FF2B5EF4-FFF2-40B4-BE49-F238E27FC236}">
                  <a16:creationId xmlns:a16="http://schemas.microsoft.com/office/drawing/2014/main" id="{831C38DF-556B-4D2C-A3DC-8D0567E0D09B}"/>
                </a:ext>
              </a:extLst>
            </p:cNvPr>
            <p:cNvSpPr/>
            <p:nvPr/>
          </p:nvSpPr>
          <p:spPr>
            <a:xfrm>
              <a:off x="8758168" y="4745505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4" name="任意多边形: 形状 9893">
              <a:extLst>
                <a:ext uri="{FF2B5EF4-FFF2-40B4-BE49-F238E27FC236}">
                  <a16:creationId xmlns:a16="http://schemas.microsoft.com/office/drawing/2014/main" id="{3BCC1F09-B5D1-459B-A5E3-10782C62BEF0}"/>
                </a:ext>
              </a:extLst>
            </p:cNvPr>
            <p:cNvSpPr/>
            <p:nvPr/>
          </p:nvSpPr>
          <p:spPr>
            <a:xfrm>
              <a:off x="7716796" y="3964964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6297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5604" y="228594"/>
                    <a:pt x="735604" y="232502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5" name="任意多边形: 形状 9894">
              <a:extLst>
                <a:ext uri="{FF2B5EF4-FFF2-40B4-BE49-F238E27FC236}">
                  <a16:creationId xmlns:a16="http://schemas.microsoft.com/office/drawing/2014/main" id="{74A4EB8C-787E-4FDE-B71E-0DDFFC35BEA6}"/>
                </a:ext>
              </a:extLst>
            </p:cNvPr>
            <p:cNvSpPr/>
            <p:nvPr/>
          </p:nvSpPr>
          <p:spPr>
            <a:xfrm>
              <a:off x="7715814" y="3972779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8027"/>
                    <a:pt x="697510" y="117228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6" name="任意多边形: 形状 9895">
              <a:extLst>
                <a:ext uri="{FF2B5EF4-FFF2-40B4-BE49-F238E27FC236}">
                  <a16:creationId xmlns:a16="http://schemas.microsoft.com/office/drawing/2014/main" id="{1B87D984-03A5-4A37-B33F-11E11064C529}"/>
                </a:ext>
              </a:extLst>
            </p:cNvPr>
            <p:cNvSpPr/>
            <p:nvPr/>
          </p:nvSpPr>
          <p:spPr>
            <a:xfrm>
              <a:off x="7715814" y="3964964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7" name="任意多边形: 形状 9896">
              <a:extLst>
                <a:ext uri="{FF2B5EF4-FFF2-40B4-BE49-F238E27FC236}">
                  <a16:creationId xmlns:a16="http://schemas.microsoft.com/office/drawing/2014/main" id="{2D28CF48-D556-4F2C-9EDF-643EFCDD0491}"/>
                </a:ext>
              </a:extLst>
            </p:cNvPr>
            <p:cNvSpPr/>
            <p:nvPr/>
          </p:nvSpPr>
          <p:spPr>
            <a:xfrm>
              <a:off x="7777363" y="4003063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9446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98" name="任意多边形: 形状 9897">
              <a:extLst>
                <a:ext uri="{FF2B5EF4-FFF2-40B4-BE49-F238E27FC236}">
                  <a16:creationId xmlns:a16="http://schemas.microsoft.com/office/drawing/2014/main" id="{C15ACA05-7DA9-4724-839A-4171F788A9CE}"/>
                </a:ext>
              </a:extLst>
            </p:cNvPr>
            <p:cNvSpPr/>
            <p:nvPr/>
          </p:nvSpPr>
          <p:spPr>
            <a:xfrm>
              <a:off x="7779317" y="4005017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5327"/>
                    <a:pt x="45914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865935" y="3097832"/>
            <a:ext cx="4891211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865935" y="1541085"/>
            <a:ext cx="4891211" cy="1556747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65935" y="4625204"/>
            <a:ext cx="2277859" cy="29627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65935" y="5020896"/>
            <a:ext cx="4890792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6" name="矩形 4235">
            <a:extLst>
              <a:ext uri="{FF2B5EF4-FFF2-40B4-BE49-F238E27FC236}">
                <a16:creationId xmlns:a16="http://schemas.microsoft.com/office/drawing/2014/main" id="{B9B94C7E-C126-4755-8914-51607C3AEAF5}"/>
              </a:ext>
            </a:extLst>
          </p:cNvPr>
          <p:cNvSpPr/>
          <p:nvPr userDrawn="1"/>
        </p:nvSpPr>
        <p:spPr>
          <a:xfrm>
            <a:off x="7837714" y="1"/>
            <a:ext cx="4354286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0"/>
          </a:gradFill>
          <a:ln w="23222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1299812" y="2657929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1300928" y="3553279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213" name="组合 212">
            <a:extLst>
              <a:ext uri="{FF2B5EF4-FFF2-40B4-BE49-F238E27FC236}">
                <a16:creationId xmlns:a16="http://schemas.microsoft.com/office/drawing/2014/main" id="{8C7B4EBA-6879-4428-8622-3D0F02FA719D}"/>
              </a:ext>
            </a:extLst>
          </p:cNvPr>
          <p:cNvGrpSpPr/>
          <p:nvPr userDrawn="1"/>
        </p:nvGrpSpPr>
        <p:grpSpPr>
          <a:xfrm>
            <a:off x="8517502" y="1980692"/>
            <a:ext cx="2762482" cy="3566085"/>
            <a:chOff x="7474525" y="1793889"/>
            <a:chExt cx="2762482" cy="3566085"/>
          </a:xfrm>
        </p:grpSpPr>
        <p:sp>
          <p:nvSpPr>
            <p:cNvPr id="214" name="任意多边形: 形状 213">
              <a:extLst>
                <a:ext uri="{FF2B5EF4-FFF2-40B4-BE49-F238E27FC236}">
                  <a16:creationId xmlns:a16="http://schemas.microsoft.com/office/drawing/2014/main" id="{5D3946DF-B917-4679-87DE-6DC8CB5D2020}"/>
                </a:ext>
              </a:extLst>
            </p:cNvPr>
            <p:cNvSpPr/>
            <p:nvPr/>
          </p:nvSpPr>
          <p:spPr>
            <a:xfrm>
              <a:off x="7796901" y="3018350"/>
              <a:ext cx="547063" cy="390759"/>
            </a:xfrm>
            <a:custGeom>
              <a:avLst/>
              <a:gdLst>
                <a:gd name="connsiteX0" fmla="*/ 14653 w 547062"/>
                <a:gd name="connsiteY0" fmla="*/ 387828 h 390759"/>
                <a:gd name="connsiteX1" fmla="*/ 542178 w 547062"/>
                <a:gd name="connsiteY1" fmla="*/ 387828 h 390759"/>
                <a:gd name="connsiteX2" fmla="*/ 542178 w 547062"/>
                <a:gd name="connsiteY2" fmla="*/ 14653 h 390759"/>
                <a:gd name="connsiteX3" fmla="*/ 18561 w 547062"/>
                <a:gd name="connsiteY3" fmla="*/ 14653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062" h="390759">
                  <a:moveTo>
                    <a:pt x="14653" y="387828"/>
                  </a:moveTo>
                  <a:lnTo>
                    <a:pt x="542178" y="387828"/>
                  </a:lnTo>
                  <a:lnTo>
                    <a:pt x="542178" y="14653"/>
                  </a:lnTo>
                  <a:lnTo>
                    <a:pt x="18561" y="14653"/>
                  </a:lnTo>
                  <a:close/>
                </a:path>
              </a:pathLst>
            </a:custGeom>
            <a:solidFill>
              <a:srgbClr val="5642B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5" name="任意多边形: 形状 214">
              <a:extLst>
                <a:ext uri="{FF2B5EF4-FFF2-40B4-BE49-F238E27FC236}">
                  <a16:creationId xmlns:a16="http://schemas.microsoft.com/office/drawing/2014/main" id="{00E5EFFF-A779-4281-96F6-3937831C5592}"/>
                </a:ext>
              </a:extLst>
            </p:cNvPr>
            <p:cNvSpPr/>
            <p:nvPr/>
          </p:nvSpPr>
          <p:spPr>
            <a:xfrm>
              <a:off x="7474525" y="3018083"/>
              <a:ext cx="664290" cy="390759"/>
            </a:xfrm>
            <a:custGeom>
              <a:avLst/>
              <a:gdLst>
                <a:gd name="connsiteX0" fmla="*/ 659406 w 664290"/>
                <a:gd name="connsiteY0" fmla="*/ 147778 h 390759"/>
                <a:gd name="connsiteX1" fmla="*/ 645729 w 664290"/>
                <a:gd name="connsiteY1" fmla="*/ 147778 h 390759"/>
                <a:gd name="connsiteX2" fmla="*/ 569531 w 664290"/>
                <a:gd name="connsiteY2" fmla="*/ 71580 h 390759"/>
                <a:gd name="connsiteX3" fmla="*/ 114297 w 664290"/>
                <a:gd name="connsiteY3" fmla="*/ 67672 h 390759"/>
                <a:gd name="connsiteX4" fmla="*/ 28330 w 664290"/>
                <a:gd name="connsiteY4" fmla="*/ 149732 h 390759"/>
                <a:gd name="connsiteX5" fmla="*/ 14653 w 664290"/>
                <a:gd name="connsiteY5" fmla="*/ 149732 h 390759"/>
                <a:gd name="connsiteX6" fmla="*/ 14653 w 664290"/>
                <a:gd name="connsiteY6" fmla="*/ 208345 h 390759"/>
                <a:gd name="connsiteX7" fmla="*/ 14653 w 664290"/>
                <a:gd name="connsiteY7" fmla="*/ 208345 h 390759"/>
                <a:gd name="connsiteX8" fmla="*/ 104528 w 664290"/>
                <a:gd name="connsiteY8" fmla="*/ 331435 h 390759"/>
                <a:gd name="connsiteX9" fmla="*/ 559762 w 664290"/>
                <a:gd name="connsiteY9" fmla="*/ 335342 h 390759"/>
                <a:gd name="connsiteX10" fmla="*/ 659406 w 664290"/>
                <a:gd name="connsiteY10" fmla="*/ 208345 h 390759"/>
                <a:gd name="connsiteX11" fmla="*/ 659406 w 664290"/>
                <a:gd name="connsiteY11" fmla="*/ 208345 h 390759"/>
                <a:gd name="connsiteX12" fmla="*/ 659406 w 664290"/>
                <a:gd name="connsiteY12" fmla="*/ 147778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4290" h="390759">
                  <a:moveTo>
                    <a:pt x="659406" y="147778"/>
                  </a:moveTo>
                  <a:lnTo>
                    <a:pt x="645729" y="147778"/>
                  </a:lnTo>
                  <a:cubicBezTo>
                    <a:pt x="632053" y="120425"/>
                    <a:pt x="606654" y="93071"/>
                    <a:pt x="569531" y="71580"/>
                  </a:cubicBezTo>
                  <a:cubicBezTo>
                    <a:pt x="446442" y="-2665"/>
                    <a:pt x="241294" y="-4618"/>
                    <a:pt x="114297" y="67672"/>
                  </a:cubicBezTo>
                  <a:cubicBezTo>
                    <a:pt x="73267" y="91118"/>
                    <a:pt x="43960" y="118471"/>
                    <a:pt x="28330" y="149732"/>
                  </a:cubicBezTo>
                  <a:lnTo>
                    <a:pt x="14653" y="149732"/>
                  </a:lnTo>
                  <a:lnTo>
                    <a:pt x="14653" y="208345"/>
                  </a:lnTo>
                  <a:lnTo>
                    <a:pt x="14653" y="208345"/>
                  </a:lnTo>
                  <a:cubicBezTo>
                    <a:pt x="16607" y="253283"/>
                    <a:pt x="45914" y="296266"/>
                    <a:pt x="104528" y="331435"/>
                  </a:cubicBezTo>
                  <a:cubicBezTo>
                    <a:pt x="227617" y="405679"/>
                    <a:pt x="432766" y="407633"/>
                    <a:pt x="559762" y="335342"/>
                  </a:cubicBezTo>
                  <a:cubicBezTo>
                    <a:pt x="622284" y="300174"/>
                    <a:pt x="655498" y="253283"/>
                    <a:pt x="659406" y="208345"/>
                  </a:cubicBezTo>
                  <a:lnTo>
                    <a:pt x="659406" y="208345"/>
                  </a:lnTo>
                  <a:lnTo>
                    <a:pt x="659406" y="147778"/>
                  </a:ln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6" name="任意多边形: 形状 215">
              <a:extLst>
                <a:ext uri="{FF2B5EF4-FFF2-40B4-BE49-F238E27FC236}">
                  <a16:creationId xmlns:a16="http://schemas.microsoft.com/office/drawing/2014/main" id="{74970655-D3A0-4FCF-9184-0024CE190F92}"/>
                </a:ext>
              </a:extLst>
            </p:cNvPr>
            <p:cNvSpPr/>
            <p:nvPr/>
          </p:nvSpPr>
          <p:spPr>
            <a:xfrm>
              <a:off x="7474700" y="2965331"/>
              <a:ext cx="664290" cy="390759"/>
            </a:xfrm>
            <a:custGeom>
              <a:avLst/>
              <a:gdLst>
                <a:gd name="connsiteX0" fmla="*/ 569357 w 664290"/>
                <a:gd name="connsiteY0" fmla="*/ 71580 h 390759"/>
                <a:gd name="connsiteX1" fmla="*/ 114122 w 664290"/>
                <a:gd name="connsiteY1" fmla="*/ 67672 h 390759"/>
                <a:gd name="connsiteX2" fmla="*/ 104353 w 664290"/>
                <a:gd name="connsiteY2" fmla="*/ 331435 h 390759"/>
                <a:gd name="connsiteX3" fmla="*/ 559588 w 664290"/>
                <a:gd name="connsiteY3" fmla="*/ 335342 h 390759"/>
                <a:gd name="connsiteX4" fmla="*/ 569357 w 664290"/>
                <a:gd name="connsiteY4" fmla="*/ 71580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290" h="390759">
                  <a:moveTo>
                    <a:pt x="569357" y="71580"/>
                  </a:moveTo>
                  <a:cubicBezTo>
                    <a:pt x="446268" y="-2665"/>
                    <a:pt x="241119" y="-4618"/>
                    <a:pt x="114122" y="67672"/>
                  </a:cubicBezTo>
                  <a:cubicBezTo>
                    <a:pt x="-14828" y="139963"/>
                    <a:pt x="-18736" y="257190"/>
                    <a:pt x="104353" y="331435"/>
                  </a:cubicBezTo>
                  <a:cubicBezTo>
                    <a:pt x="227443" y="405679"/>
                    <a:pt x="432591" y="407633"/>
                    <a:pt x="559588" y="335342"/>
                  </a:cubicBezTo>
                  <a:cubicBezTo>
                    <a:pt x="688538" y="265005"/>
                    <a:pt x="692446" y="145824"/>
                    <a:pt x="569357" y="71580"/>
                  </a:cubicBezTo>
                  <a:close/>
                </a:path>
              </a:pathLst>
            </a:custGeom>
            <a:solidFill>
              <a:srgbClr val="8F5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7" name="任意多边形: 形状 216">
              <a:extLst>
                <a:ext uri="{FF2B5EF4-FFF2-40B4-BE49-F238E27FC236}">
                  <a16:creationId xmlns:a16="http://schemas.microsoft.com/office/drawing/2014/main" id="{4B6BFDFB-7A35-4523-9C24-6392F59543BC}"/>
                </a:ext>
              </a:extLst>
            </p:cNvPr>
            <p:cNvSpPr/>
            <p:nvPr/>
          </p:nvSpPr>
          <p:spPr>
            <a:xfrm>
              <a:off x="7513509" y="2133280"/>
              <a:ext cx="586139" cy="1172277"/>
            </a:xfrm>
            <a:custGeom>
              <a:avLst/>
              <a:gdLst>
                <a:gd name="connsiteX0" fmla="*/ 577438 w 586138"/>
                <a:gd name="connsiteY0" fmla="*/ 1003274 h 1172277"/>
                <a:gd name="connsiteX1" fmla="*/ 577438 w 586138"/>
                <a:gd name="connsiteY1" fmla="*/ 995459 h 1172277"/>
                <a:gd name="connsiteX2" fmla="*/ 577438 w 586138"/>
                <a:gd name="connsiteY2" fmla="*/ 985690 h 1172277"/>
                <a:gd name="connsiteX3" fmla="*/ 577438 w 586138"/>
                <a:gd name="connsiteY3" fmla="*/ 973967 h 1172277"/>
                <a:gd name="connsiteX4" fmla="*/ 577438 w 586138"/>
                <a:gd name="connsiteY4" fmla="*/ 958337 h 1172277"/>
                <a:gd name="connsiteX5" fmla="*/ 577438 w 586138"/>
                <a:gd name="connsiteY5" fmla="*/ 940753 h 1172277"/>
                <a:gd name="connsiteX6" fmla="*/ 577438 w 586138"/>
                <a:gd name="connsiteY6" fmla="*/ 919261 h 1172277"/>
                <a:gd name="connsiteX7" fmla="*/ 577438 w 586138"/>
                <a:gd name="connsiteY7" fmla="*/ 895815 h 1172277"/>
                <a:gd name="connsiteX8" fmla="*/ 575484 w 586138"/>
                <a:gd name="connsiteY8" fmla="*/ 870416 h 1172277"/>
                <a:gd name="connsiteX9" fmla="*/ 575484 w 586138"/>
                <a:gd name="connsiteY9" fmla="*/ 866508 h 1172277"/>
                <a:gd name="connsiteX10" fmla="*/ 573531 w 586138"/>
                <a:gd name="connsiteY10" fmla="*/ 854786 h 1172277"/>
                <a:gd name="connsiteX11" fmla="*/ 571577 w 586138"/>
                <a:gd name="connsiteY11" fmla="*/ 843063 h 1172277"/>
                <a:gd name="connsiteX12" fmla="*/ 567669 w 586138"/>
                <a:gd name="connsiteY12" fmla="*/ 829386 h 1172277"/>
                <a:gd name="connsiteX13" fmla="*/ 561808 w 586138"/>
                <a:gd name="connsiteY13" fmla="*/ 813756 h 1172277"/>
                <a:gd name="connsiteX14" fmla="*/ 561808 w 586138"/>
                <a:gd name="connsiteY14" fmla="*/ 811802 h 1172277"/>
                <a:gd name="connsiteX15" fmla="*/ 553993 w 586138"/>
                <a:gd name="connsiteY15" fmla="*/ 790310 h 1172277"/>
                <a:gd name="connsiteX16" fmla="*/ 540316 w 586138"/>
                <a:gd name="connsiteY16" fmla="*/ 764911 h 1172277"/>
                <a:gd name="connsiteX17" fmla="*/ 534455 w 586138"/>
                <a:gd name="connsiteY17" fmla="*/ 757096 h 1172277"/>
                <a:gd name="connsiteX18" fmla="*/ 530547 w 586138"/>
                <a:gd name="connsiteY18" fmla="*/ 749281 h 1172277"/>
                <a:gd name="connsiteX19" fmla="*/ 516870 w 586138"/>
                <a:gd name="connsiteY19" fmla="*/ 731696 h 1172277"/>
                <a:gd name="connsiteX20" fmla="*/ 514917 w 586138"/>
                <a:gd name="connsiteY20" fmla="*/ 729743 h 1172277"/>
                <a:gd name="connsiteX21" fmla="*/ 512963 w 586138"/>
                <a:gd name="connsiteY21" fmla="*/ 725835 h 1172277"/>
                <a:gd name="connsiteX22" fmla="*/ 512963 w 586138"/>
                <a:gd name="connsiteY22" fmla="*/ 725835 h 1172277"/>
                <a:gd name="connsiteX23" fmla="*/ 509055 w 586138"/>
                <a:gd name="connsiteY23" fmla="*/ 719974 h 1172277"/>
                <a:gd name="connsiteX24" fmla="*/ 491471 w 586138"/>
                <a:gd name="connsiteY24" fmla="*/ 700436 h 1172277"/>
                <a:gd name="connsiteX25" fmla="*/ 462164 w 586138"/>
                <a:gd name="connsiteY25" fmla="*/ 675036 h 1172277"/>
                <a:gd name="connsiteX26" fmla="*/ 460211 w 586138"/>
                <a:gd name="connsiteY26" fmla="*/ 673083 h 1172277"/>
                <a:gd name="connsiteX27" fmla="*/ 460211 w 586138"/>
                <a:gd name="connsiteY27" fmla="*/ 673083 h 1172277"/>
                <a:gd name="connsiteX28" fmla="*/ 460211 w 586138"/>
                <a:gd name="connsiteY28" fmla="*/ 673083 h 1172277"/>
                <a:gd name="connsiteX29" fmla="*/ 436765 w 586138"/>
                <a:gd name="connsiteY29" fmla="*/ 657452 h 1172277"/>
                <a:gd name="connsiteX30" fmla="*/ 428950 w 586138"/>
                <a:gd name="connsiteY30" fmla="*/ 651591 h 1172277"/>
                <a:gd name="connsiteX31" fmla="*/ 407458 w 586138"/>
                <a:gd name="connsiteY31" fmla="*/ 639868 h 1172277"/>
                <a:gd name="connsiteX32" fmla="*/ 407458 w 586138"/>
                <a:gd name="connsiteY32" fmla="*/ 639868 h 1172277"/>
                <a:gd name="connsiteX33" fmla="*/ 401597 w 586138"/>
                <a:gd name="connsiteY33" fmla="*/ 637914 h 1172277"/>
                <a:gd name="connsiteX34" fmla="*/ 397689 w 586138"/>
                <a:gd name="connsiteY34" fmla="*/ 635960 h 1172277"/>
                <a:gd name="connsiteX35" fmla="*/ 393781 w 586138"/>
                <a:gd name="connsiteY35" fmla="*/ 634007 h 1172277"/>
                <a:gd name="connsiteX36" fmla="*/ 391828 w 586138"/>
                <a:gd name="connsiteY36" fmla="*/ 632053 h 1172277"/>
                <a:gd name="connsiteX37" fmla="*/ 364475 w 586138"/>
                <a:gd name="connsiteY37" fmla="*/ 620330 h 1172277"/>
                <a:gd name="connsiteX38" fmla="*/ 348844 w 586138"/>
                <a:gd name="connsiteY38" fmla="*/ 614469 h 1172277"/>
                <a:gd name="connsiteX39" fmla="*/ 348844 w 586138"/>
                <a:gd name="connsiteY39" fmla="*/ 614469 h 1172277"/>
                <a:gd name="connsiteX40" fmla="*/ 346890 w 586138"/>
                <a:gd name="connsiteY40" fmla="*/ 614469 h 1172277"/>
                <a:gd name="connsiteX41" fmla="*/ 346890 w 586138"/>
                <a:gd name="connsiteY41" fmla="*/ 614469 h 1172277"/>
                <a:gd name="connsiteX42" fmla="*/ 346890 w 586138"/>
                <a:gd name="connsiteY42" fmla="*/ 614469 h 1172277"/>
                <a:gd name="connsiteX43" fmla="*/ 346890 w 586138"/>
                <a:gd name="connsiteY43" fmla="*/ 614469 h 1172277"/>
                <a:gd name="connsiteX44" fmla="*/ 342983 w 586138"/>
                <a:gd name="connsiteY44" fmla="*/ 612515 h 1172277"/>
                <a:gd name="connsiteX45" fmla="*/ 335168 w 586138"/>
                <a:gd name="connsiteY45" fmla="*/ 606654 h 1172277"/>
                <a:gd name="connsiteX46" fmla="*/ 335168 w 586138"/>
                <a:gd name="connsiteY46" fmla="*/ 602746 h 1172277"/>
                <a:gd name="connsiteX47" fmla="*/ 335168 w 586138"/>
                <a:gd name="connsiteY47" fmla="*/ 600792 h 1172277"/>
                <a:gd name="connsiteX48" fmla="*/ 335168 w 586138"/>
                <a:gd name="connsiteY48" fmla="*/ 592977 h 1172277"/>
                <a:gd name="connsiteX49" fmla="*/ 335168 w 586138"/>
                <a:gd name="connsiteY49" fmla="*/ 591023 h 1172277"/>
                <a:gd name="connsiteX50" fmla="*/ 335168 w 586138"/>
                <a:gd name="connsiteY50" fmla="*/ 589069 h 1172277"/>
                <a:gd name="connsiteX51" fmla="*/ 335168 w 586138"/>
                <a:gd name="connsiteY51" fmla="*/ 589069 h 1172277"/>
                <a:gd name="connsiteX52" fmla="*/ 337121 w 586138"/>
                <a:gd name="connsiteY52" fmla="*/ 587116 h 1172277"/>
                <a:gd name="connsiteX53" fmla="*/ 337121 w 586138"/>
                <a:gd name="connsiteY53" fmla="*/ 587116 h 1172277"/>
                <a:gd name="connsiteX54" fmla="*/ 339075 w 586138"/>
                <a:gd name="connsiteY54" fmla="*/ 585162 h 1172277"/>
                <a:gd name="connsiteX55" fmla="*/ 344937 w 586138"/>
                <a:gd name="connsiteY55" fmla="*/ 581254 h 1172277"/>
                <a:gd name="connsiteX56" fmla="*/ 344937 w 586138"/>
                <a:gd name="connsiteY56" fmla="*/ 581254 h 1172277"/>
                <a:gd name="connsiteX57" fmla="*/ 348844 w 586138"/>
                <a:gd name="connsiteY57" fmla="*/ 579300 h 1172277"/>
                <a:gd name="connsiteX58" fmla="*/ 348844 w 586138"/>
                <a:gd name="connsiteY58" fmla="*/ 579300 h 1172277"/>
                <a:gd name="connsiteX59" fmla="*/ 352752 w 586138"/>
                <a:gd name="connsiteY59" fmla="*/ 577347 h 1172277"/>
                <a:gd name="connsiteX60" fmla="*/ 362521 w 586138"/>
                <a:gd name="connsiteY60" fmla="*/ 573439 h 1172277"/>
                <a:gd name="connsiteX61" fmla="*/ 364475 w 586138"/>
                <a:gd name="connsiteY61" fmla="*/ 573439 h 1172277"/>
                <a:gd name="connsiteX62" fmla="*/ 364475 w 586138"/>
                <a:gd name="connsiteY62" fmla="*/ 573439 h 1172277"/>
                <a:gd name="connsiteX63" fmla="*/ 407458 w 586138"/>
                <a:gd name="connsiteY63" fmla="*/ 553901 h 1172277"/>
                <a:gd name="connsiteX64" fmla="*/ 409412 w 586138"/>
                <a:gd name="connsiteY64" fmla="*/ 553901 h 1172277"/>
                <a:gd name="connsiteX65" fmla="*/ 419181 w 586138"/>
                <a:gd name="connsiteY65" fmla="*/ 548040 h 1172277"/>
                <a:gd name="connsiteX66" fmla="*/ 423088 w 586138"/>
                <a:gd name="connsiteY66" fmla="*/ 546086 h 1172277"/>
                <a:gd name="connsiteX67" fmla="*/ 428950 w 586138"/>
                <a:gd name="connsiteY67" fmla="*/ 542178 h 1172277"/>
                <a:gd name="connsiteX68" fmla="*/ 434811 w 586138"/>
                <a:gd name="connsiteY68" fmla="*/ 538271 h 1172277"/>
                <a:gd name="connsiteX69" fmla="*/ 438719 w 586138"/>
                <a:gd name="connsiteY69" fmla="*/ 534363 h 1172277"/>
                <a:gd name="connsiteX70" fmla="*/ 444580 w 586138"/>
                <a:gd name="connsiteY70" fmla="*/ 530455 h 1172277"/>
                <a:gd name="connsiteX71" fmla="*/ 446534 w 586138"/>
                <a:gd name="connsiteY71" fmla="*/ 528502 h 1172277"/>
                <a:gd name="connsiteX72" fmla="*/ 446534 w 586138"/>
                <a:gd name="connsiteY72" fmla="*/ 528502 h 1172277"/>
                <a:gd name="connsiteX73" fmla="*/ 448488 w 586138"/>
                <a:gd name="connsiteY73" fmla="*/ 528502 h 1172277"/>
                <a:gd name="connsiteX74" fmla="*/ 477795 w 586138"/>
                <a:gd name="connsiteY74" fmla="*/ 507010 h 1172277"/>
                <a:gd name="connsiteX75" fmla="*/ 477795 w 586138"/>
                <a:gd name="connsiteY75" fmla="*/ 507010 h 1172277"/>
                <a:gd name="connsiteX76" fmla="*/ 483656 w 586138"/>
                <a:gd name="connsiteY76" fmla="*/ 501149 h 1172277"/>
                <a:gd name="connsiteX77" fmla="*/ 499286 w 586138"/>
                <a:gd name="connsiteY77" fmla="*/ 487472 h 1172277"/>
                <a:gd name="connsiteX78" fmla="*/ 501240 w 586138"/>
                <a:gd name="connsiteY78" fmla="*/ 483564 h 1172277"/>
                <a:gd name="connsiteX79" fmla="*/ 512963 w 586138"/>
                <a:gd name="connsiteY79" fmla="*/ 469888 h 1172277"/>
                <a:gd name="connsiteX80" fmla="*/ 514917 w 586138"/>
                <a:gd name="connsiteY80" fmla="*/ 465980 h 1172277"/>
                <a:gd name="connsiteX81" fmla="*/ 518824 w 586138"/>
                <a:gd name="connsiteY81" fmla="*/ 460119 h 1172277"/>
                <a:gd name="connsiteX82" fmla="*/ 524686 w 586138"/>
                <a:gd name="connsiteY82" fmla="*/ 452304 h 1172277"/>
                <a:gd name="connsiteX83" fmla="*/ 536408 w 586138"/>
                <a:gd name="connsiteY83" fmla="*/ 434720 h 1172277"/>
                <a:gd name="connsiteX84" fmla="*/ 538362 w 586138"/>
                <a:gd name="connsiteY84" fmla="*/ 430812 h 1172277"/>
                <a:gd name="connsiteX85" fmla="*/ 544224 w 586138"/>
                <a:gd name="connsiteY85" fmla="*/ 419089 h 1172277"/>
                <a:gd name="connsiteX86" fmla="*/ 546177 w 586138"/>
                <a:gd name="connsiteY86" fmla="*/ 417135 h 1172277"/>
                <a:gd name="connsiteX87" fmla="*/ 552039 w 586138"/>
                <a:gd name="connsiteY87" fmla="*/ 403459 h 1172277"/>
                <a:gd name="connsiteX88" fmla="*/ 553993 w 586138"/>
                <a:gd name="connsiteY88" fmla="*/ 397597 h 1172277"/>
                <a:gd name="connsiteX89" fmla="*/ 553993 w 586138"/>
                <a:gd name="connsiteY89" fmla="*/ 395644 h 1172277"/>
                <a:gd name="connsiteX90" fmla="*/ 555946 w 586138"/>
                <a:gd name="connsiteY90" fmla="*/ 389782 h 1172277"/>
                <a:gd name="connsiteX91" fmla="*/ 559854 w 586138"/>
                <a:gd name="connsiteY91" fmla="*/ 378059 h 1172277"/>
                <a:gd name="connsiteX92" fmla="*/ 563762 w 586138"/>
                <a:gd name="connsiteY92" fmla="*/ 366337 h 1172277"/>
                <a:gd name="connsiteX93" fmla="*/ 571577 w 586138"/>
                <a:gd name="connsiteY93" fmla="*/ 331168 h 1172277"/>
                <a:gd name="connsiteX94" fmla="*/ 573531 w 586138"/>
                <a:gd name="connsiteY94" fmla="*/ 317492 h 1172277"/>
                <a:gd name="connsiteX95" fmla="*/ 575484 w 586138"/>
                <a:gd name="connsiteY95" fmla="*/ 294046 h 1172277"/>
                <a:gd name="connsiteX96" fmla="*/ 575484 w 586138"/>
                <a:gd name="connsiteY96" fmla="*/ 284277 h 1172277"/>
                <a:gd name="connsiteX97" fmla="*/ 575484 w 586138"/>
                <a:gd name="connsiteY97" fmla="*/ 178772 h 1172277"/>
                <a:gd name="connsiteX98" fmla="*/ 575484 w 586138"/>
                <a:gd name="connsiteY98" fmla="*/ 176818 h 1172277"/>
                <a:gd name="connsiteX99" fmla="*/ 575484 w 586138"/>
                <a:gd name="connsiteY99" fmla="*/ 170957 h 1172277"/>
                <a:gd name="connsiteX100" fmla="*/ 575484 w 586138"/>
                <a:gd name="connsiteY100" fmla="*/ 170957 h 1172277"/>
                <a:gd name="connsiteX101" fmla="*/ 497333 w 586138"/>
                <a:gd name="connsiteY101" fmla="*/ 63498 h 1172277"/>
                <a:gd name="connsiteX102" fmla="*/ 298045 w 586138"/>
                <a:gd name="connsiteY102" fmla="*/ 14653 h 1172277"/>
                <a:gd name="connsiteX103" fmla="*/ 298045 w 586138"/>
                <a:gd name="connsiteY103" fmla="*/ 14653 h 1172277"/>
                <a:gd name="connsiteX104" fmla="*/ 298045 w 586138"/>
                <a:gd name="connsiteY104" fmla="*/ 14653 h 1172277"/>
                <a:gd name="connsiteX105" fmla="*/ 98758 w 586138"/>
                <a:gd name="connsiteY105" fmla="*/ 63498 h 1172277"/>
                <a:gd name="connsiteX106" fmla="*/ 20607 w 586138"/>
                <a:gd name="connsiteY106" fmla="*/ 170957 h 1172277"/>
                <a:gd name="connsiteX107" fmla="*/ 20607 w 586138"/>
                <a:gd name="connsiteY107" fmla="*/ 170957 h 1172277"/>
                <a:gd name="connsiteX108" fmla="*/ 20607 w 586138"/>
                <a:gd name="connsiteY108" fmla="*/ 176818 h 1172277"/>
                <a:gd name="connsiteX109" fmla="*/ 20607 w 586138"/>
                <a:gd name="connsiteY109" fmla="*/ 178772 h 1172277"/>
                <a:gd name="connsiteX110" fmla="*/ 20607 w 586138"/>
                <a:gd name="connsiteY110" fmla="*/ 284277 h 1172277"/>
                <a:gd name="connsiteX111" fmla="*/ 20607 w 586138"/>
                <a:gd name="connsiteY111" fmla="*/ 294046 h 1172277"/>
                <a:gd name="connsiteX112" fmla="*/ 22560 w 586138"/>
                <a:gd name="connsiteY112" fmla="*/ 317492 h 1172277"/>
                <a:gd name="connsiteX113" fmla="*/ 24514 w 586138"/>
                <a:gd name="connsiteY113" fmla="*/ 331168 h 1172277"/>
                <a:gd name="connsiteX114" fmla="*/ 32329 w 586138"/>
                <a:gd name="connsiteY114" fmla="*/ 366337 h 1172277"/>
                <a:gd name="connsiteX115" fmla="*/ 36237 w 586138"/>
                <a:gd name="connsiteY115" fmla="*/ 378059 h 1172277"/>
                <a:gd name="connsiteX116" fmla="*/ 40145 w 586138"/>
                <a:gd name="connsiteY116" fmla="*/ 389782 h 1172277"/>
                <a:gd name="connsiteX117" fmla="*/ 42098 w 586138"/>
                <a:gd name="connsiteY117" fmla="*/ 395644 h 1172277"/>
                <a:gd name="connsiteX118" fmla="*/ 42098 w 586138"/>
                <a:gd name="connsiteY118" fmla="*/ 397597 h 1172277"/>
                <a:gd name="connsiteX119" fmla="*/ 44052 w 586138"/>
                <a:gd name="connsiteY119" fmla="*/ 403459 h 1172277"/>
                <a:gd name="connsiteX120" fmla="*/ 49913 w 586138"/>
                <a:gd name="connsiteY120" fmla="*/ 417135 h 1172277"/>
                <a:gd name="connsiteX121" fmla="*/ 51867 w 586138"/>
                <a:gd name="connsiteY121" fmla="*/ 419089 h 1172277"/>
                <a:gd name="connsiteX122" fmla="*/ 57729 w 586138"/>
                <a:gd name="connsiteY122" fmla="*/ 430812 h 1172277"/>
                <a:gd name="connsiteX123" fmla="*/ 59682 w 586138"/>
                <a:gd name="connsiteY123" fmla="*/ 434720 h 1172277"/>
                <a:gd name="connsiteX124" fmla="*/ 71405 w 586138"/>
                <a:gd name="connsiteY124" fmla="*/ 452304 h 1172277"/>
                <a:gd name="connsiteX125" fmla="*/ 77267 w 586138"/>
                <a:gd name="connsiteY125" fmla="*/ 460119 h 1172277"/>
                <a:gd name="connsiteX126" fmla="*/ 81174 w 586138"/>
                <a:gd name="connsiteY126" fmla="*/ 465980 h 1172277"/>
                <a:gd name="connsiteX127" fmla="*/ 83128 w 586138"/>
                <a:gd name="connsiteY127" fmla="*/ 469888 h 1172277"/>
                <a:gd name="connsiteX128" fmla="*/ 94851 w 586138"/>
                <a:gd name="connsiteY128" fmla="*/ 483564 h 1172277"/>
                <a:gd name="connsiteX129" fmla="*/ 96804 w 586138"/>
                <a:gd name="connsiteY129" fmla="*/ 487472 h 1172277"/>
                <a:gd name="connsiteX130" fmla="*/ 112435 w 586138"/>
                <a:gd name="connsiteY130" fmla="*/ 501149 h 1172277"/>
                <a:gd name="connsiteX131" fmla="*/ 118296 w 586138"/>
                <a:gd name="connsiteY131" fmla="*/ 507010 h 1172277"/>
                <a:gd name="connsiteX132" fmla="*/ 118296 w 586138"/>
                <a:gd name="connsiteY132" fmla="*/ 507010 h 1172277"/>
                <a:gd name="connsiteX133" fmla="*/ 147603 w 586138"/>
                <a:gd name="connsiteY133" fmla="*/ 528502 h 1172277"/>
                <a:gd name="connsiteX134" fmla="*/ 149557 w 586138"/>
                <a:gd name="connsiteY134" fmla="*/ 528502 h 1172277"/>
                <a:gd name="connsiteX135" fmla="*/ 149557 w 586138"/>
                <a:gd name="connsiteY135" fmla="*/ 528502 h 1172277"/>
                <a:gd name="connsiteX136" fmla="*/ 151511 w 586138"/>
                <a:gd name="connsiteY136" fmla="*/ 530455 h 1172277"/>
                <a:gd name="connsiteX137" fmla="*/ 157372 w 586138"/>
                <a:gd name="connsiteY137" fmla="*/ 534363 h 1172277"/>
                <a:gd name="connsiteX138" fmla="*/ 161280 w 586138"/>
                <a:gd name="connsiteY138" fmla="*/ 538271 h 1172277"/>
                <a:gd name="connsiteX139" fmla="*/ 167141 w 586138"/>
                <a:gd name="connsiteY139" fmla="*/ 542178 h 1172277"/>
                <a:gd name="connsiteX140" fmla="*/ 173003 w 586138"/>
                <a:gd name="connsiteY140" fmla="*/ 546086 h 1172277"/>
                <a:gd name="connsiteX141" fmla="*/ 176910 w 586138"/>
                <a:gd name="connsiteY141" fmla="*/ 548040 h 1172277"/>
                <a:gd name="connsiteX142" fmla="*/ 186679 w 586138"/>
                <a:gd name="connsiteY142" fmla="*/ 553901 h 1172277"/>
                <a:gd name="connsiteX143" fmla="*/ 188633 w 586138"/>
                <a:gd name="connsiteY143" fmla="*/ 553901 h 1172277"/>
                <a:gd name="connsiteX144" fmla="*/ 231616 w 586138"/>
                <a:gd name="connsiteY144" fmla="*/ 573439 h 1172277"/>
                <a:gd name="connsiteX145" fmla="*/ 231616 w 586138"/>
                <a:gd name="connsiteY145" fmla="*/ 573439 h 1172277"/>
                <a:gd name="connsiteX146" fmla="*/ 233570 w 586138"/>
                <a:gd name="connsiteY146" fmla="*/ 573439 h 1172277"/>
                <a:gd name="connsiteX147" fmla="*/ 243339 w 586138"/>
                <a:gd name="connsiteY147" fmla="*/ 577347 h 1172277"/>
                <a:gd name="connsiteX148" fmla="*/ 247247 w 586138"/>
                <a:gd name="connsiteY148" fmla="*/ 579300 h 1172277"/>
                <a:gd name="connsiteX149" fmla="*/ 247247 w 586138"/>
                <a:gd name="connsiteY149" fmla="*/ 579300 h 1172277"/>
                <a:gd name="connsiteX150" fmla="*/ 251154 w 586138"/>
                <a:gd name="connsiteY150" fmla="*/ 581254 h 1172277"/>
                <a:gd name="connsiteX151" fmla="*/ 251154 w 586138"/>
                <a:gd name="connsiteY151" fmla="*/ 581254 h 1172277"/>
                <a:gd name="connsiteX152" fmla="*/ 257016 w 586138"/>
                <a:gd name="connsiteY152" fmla="*/ 585162 h 1172277"/>
                <a:gd name="connsiteX153" fmla="*/ 258970 w 586138"/>
                <a:gd name="connsiteY153" fmla="*/ 587116 h 1172277"/>
                <a:gd name="connsiteX154" fmla="*/ 258970 w 586138"/>
                <a:gd name="connsiteY154" fmla="*/ 587116 h 1172277"/>
                <a:gd name="connsiteX155" fmla="*/ 260923 w 586138"/>
                <a:gd name="connsiteY155" fmla="*/ 589069 h 1172277"/>
                <a:gd name="connsiteX156" fmla="*/ 260923 w 586138"/>
                <a:gd name="connsiteY156" fmla="*/ 589069 h 1172277"/>
                <a:gd name="connsiteX157" fmla="*/ 260923 w 586138"/>
                <a:gd name="connsiteY157" fmla="*/ 591023 h 1172277"/>
                <a:gd name="connsiteX158" fmla="*/ 260923 w 586138"/>
                <a:gd name="connsiteY158" fmla="*/ 592977 h 1172277"/>
                <a:gd name="connsiteX159" fmla="*/ 260923 w 586138"/>
                <a:gd name="connsiteY159" fmla="*/ 600792 h 1172277"/>
                <a:gd name="connsiteX160" fmla="*/ 260923 w 586138"/>
                <a:gd name="connsiteY160" fmla="*/ 602746 h 1172277"/>
                <a:gd name="connsiteX161" fmla="*/ 260923 w 586138"/>
                <a:gd name="connsiteY161" fmla="*/ 606654 h 1172277"/>
                <a:gd name="connsiteX162" fmla="*/ 253108 w 586138"/>
                <a:gd name="connsiteY162" fmla="*/ 612515 h 1172277"/>
                <a:gd name="connsiteX163" fmla="*/ 249201 w 586138"/>
                <a:gd name="connsiteY163" fmla="*/ 614469 h 1172277"/>
                <a:gd name="connsiteX164" fmla="*/ 249201 w 586138"/>
                <a:gd name="connsiteY164" fmla="*/ 614469 h 1172277"/>
                <a:gd name="connsiteX165" fmla="*/ 249201 w 586138"/>
                <a:gd name="connsiteY165" fmla="*/ 614469 h 1172277"/>
                <a:gd name="connsiteX166" fmla="*/ 249201 w 586138"/>
                <a:gd name="connsiteY166" fmla="*/ 614469 h 1172277"/>
                <a:gd name="connsiteX167" fmla="*/ 247247 w 586138"/>
                <a:gd name="connsiteY167" fmla="*/ 614469 h 1172277"/>
                <a:gd name="connsiteX168" fmla="*/ 247247 w 586138"/>
                <a:gd name="connsiteY168" fmla="*/ 614469 h 1172277"/>
                <a:gd name="connsiteX169" fmla="*/ 231616 w 586138"/>
                <a:gd name="connsiteY169" fmla="*/ 620330 h 1172277"/>
                <a:gd name="connsiteX170" fmla="*/ 204263 w 586138"/>
                <a:gd name="connsiteY170" fmla="*/ 632053 h 1172277"/>
                <a:gd name="connsiteX171" fmla="*/ 202309 w 586138"/>
                <a:gd name="connsiteY171" fmla="*/ 634007 h 1172277"/>
                <a:gd name="connsiteX172" fmla="*/ 198402 w 586138"/>
                <a:gd name="connsiteY172" fmla="*/ 635960 h 1172277"/>
                <a:gd name="connsiteX173" fmla="*/ 194494 w 586138"/>
                <a:gd name="connsiteY173" fmla="*/ 637914 h 1172277"/>
                <a:gd name="connsiteX174" fmla="*/ 188633 w 586138"/>
                <a:gd name="connsiteY174" fmla="*/ 639868 h 1172277"/>
                <a:gd name="connsiteX175" fmla="*/ 188633 w 586138"/>
                <a:gd name="connsiteY175" fmla="*/ 639868 h 1172277"/>
                <a:gd name="connsiteX176" fmla="*/ 167141 w 586138"/>
                <a:gd name="connsiteY176" fmla="*/ 651591 h 1172277"/>
                <a:gd name="connsiteX177" fmla="*/ 159326 w 586138"/>
                <a:gd name="connsiteY177" fmla="*/ 657452 h 1172277"/>
                <a:gd name="connsiteX178" fmla="*/ 135880 w 586138"/>
                <a:gd name="connsiteY178" fmla="*/ 673083 h 1172277"/>
                <a:gd name="connsiteX179" fmla="*/ 135880 w 586138"/>
                <a:gd name="connsiteY179" fmla="*/ 673083 h 1172277"/>
                <a:gd name="connsiteX180" fmla="*/ 135880 w 586138"/>
                <a:gd name="connsiteY180" fmla="*/ 673083 h 1172277"/>
                <a:gd name="connsiteX181" fmla="*/ 133927 w 586138"/>
                <a:gd name="connsiteY181" fmla="*/ 675036 h 1172277"/>
                <a:gd name="connsiteX182" fmla="*/ 104620 w 586138"/>
                <a:gd name="connsiteY182" fmla="*/ 700436 h 1172277"/>
                <a:gd name="connsiteX183" fmla="*/ 87035 w 586138"/>
                <a:gd name="connsiteY183" fmla="*/ 719974 h 1172277"/>
                <a:gd name="connsiteX184" fmla="*/ 83128 w 586138"/>
                <a:gd name="connsiteY184" fmla="*/ 725835 h 1172277"/>
                <a:gd name="connsiteX185" fmla="*/ 83128 w 586138"/>
                <a:gd name="connsiteY185" fmla="*/ 725835 h 1172277"/>
                <a:gd name="connsiteX186" fmla="*/ 81174 w 586138"/>
                <a:gd name="connsiteY186" fmla="*/ 729743 h 1172277"/>
                <a:gd name="connsiteX187" fmla="*/ 79220 w 586138"/>
                <a:gd name="connsiteY187" fmla="*/ 731696 h 1172277"/>
                <a:gd name="connsiteX188" fmla="*/ 65544 w 586138"/>
                <a:gd name="connsiteY188" fmla="*/ 749281 h 1172277"/>
                <a:gd name="connsiteX189" fmla="*/ 59682 w 586138"/>
                <a:gd name="connsiteY189" fmla="*/ 757096 h 1172277"/>
                <a:gd name="connsiteX190" fmla="*/ 53821 w 586138"/>
                <a:gd name="connsiteY190" fmla="*/ 764911 h 1172277"/>
                <a:gd name="connsiteX191" fmla="*/ 40145 w 586138"/>
                <a:gd name="connsiteY191" fmla="*/ 790310 h 1172277"/>
                <a:gd name="connsiteX192" fmla="*/ 30376 w 586138"/>
                <a:gd name="connsiteY192" fmla="*/ 811802 h 1172277"/>
                <a:gd name="connsiteX193" fmla="*/ 30376 w 586138"/>
                <a:gd name="connsiteY193" fmla="*/ 813756 h 1172277"/>
                <a:gd name="connsiteX194" fmla="*/ 24514 w 586138"/>
                <a:gd name="connsiteY194" fmla="*/ 829386 h 1172277"/>
                <a:gd name="connsiteX195" fmla="*/ 20607 w 586138"/>
                <a:gd name="connsiteY195" fmla="*/ 843063 h 1172277"/>
                <a:gd name="connsiteX196" fmla="*/ 18653 w 586138"/>
                <a:gd name="connsiteY196" fmla="*/ 854786 h 1172277"/>
                <a:gd name="connsiteX197" fmla="*/ 16699 w 586138"/>
                <a:gd name="connsiteY197" fmla="*/ 866508 h 1172277"/>
                <a:gd name="connsiteX198" fmla="*/ 16699 w 586138"/>
                <a:gd name="connsiteY198" fmla="*/ 870416 h 1172277"/>
                <a:gd name="connsiteX199" fmla="*/ 14745 w 586138"/>
                <a:gd name="connsiteY199" fmla="*/ 895815 h 1172277"/>
                <a:gd name="connsiteX200" fmla="*/ 14745 w 586138"/>
                <a:gd name="connsiteY200" fmla="*/ 919261 h 1172277"/>
                <a:gd name="connsiteX201" fmla="*/ 14745 w 586138"/>
                <a:gd name="connsiteY201" fmla="*/ 940753 h 1172277"/>
                <a:gd name="connsiteX202" fmla="*/ 14745 w 586138"/>
                <a:gd name="connsiteY202" fmla="*/ 958337 h 1172277"/>
                <a:gd name="connsiteX203" fmla="*/ 14745 w 586138"/>
                <a:gd name="connsiteY203" fmla="*/ 973967 h 1172277"/>
                <a:gd name="connsiteX204" fmla="*/ 14745 w 586138"/>
                <a:gd name="connsiteY204" fmla="*/ 985690 h 1172277"/>
                <a:gd name="connsiteX205" fmla="*/ 14745 w 586138"/>
                <a:gd name="connsiteY205" fmla="*/ 995459 h 1172277"/>
                <a:gd name="connsiteX206" fmla="*/ 14745 w 586138"/>
                <a:gd name="connsiteY206" fmla="*/ 1003274 h 1172277"/>
                <a:gd name="connsiteX207" fmla="*/ 14745 w 586138"/>
                <a:gd name="connsiteY207" fmla="*/ 1013043 h 1172277"/>
                <a:gd name="connsiteX208" fmla="*/ 14745 w 586138"/>
                <a:gd name="connsiteY208" fmla="*/ 1011089 h 1172277"/>
                <a:gd name="connsiteX209" fmla="*/ 100712 w 586138"/>
                <a:gd name="connsiteY209" fmla="*/ 1130271 h 1172277"/>
                <a:gd name="connsiteX210" fmla="*/ 294138 w 586138"/>
                <a:gd name="connsiteY210" fmla="*/ 1175208 h 1172277"/>
                <a:gd name="connsiteX211" fmla="*/ 294138 w 586138"/>
                <a:gd name="connsiteY211" fmla="*/ 1175208 h 1172277"/>
                <a:gd name="connsiteX212" fmla="*/ 294138 w 586138"/>
                <a:gd name="connsiteY212" fmla="*/ 1175208 h 1172277"/>
                <a:gd name="connsiteX213" fmla="*/ 487564 w 586138"/>
                <a:gd name="connsiteY213" fmla="*/ 1130271 h 1172277"/>
                <a:gd name="connsiteX214" fmla="*/ 573531 w 586138"/>
                <a:gd name="connsiteY214" fmla="*/ 1011089 h 1172277"/>
                <a:gd name="connsiteX215" fmla="*/ 573531 w 586138"/>
                <a:gd name="connsiteY215" fmla="*/ 1013043 h 1172277"/>
                <a:gd name="connsiteX216" fmla="*/ 577438 w 586138"/>
                <a:gd name="connsiteY216" fmla="*/ 1003274 h 1172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586138" h="1172277">
                  <a:moveTo>
                    <a:pt x="577438" y="1003274"/>
                  </a:moveTo>
                  <a:cubicBezTo>
                    <a:pt x="577438" y="1001320"/>
                    <a:pt x="577438" y="999366"/>
                    <a:pt x="577438" y="995459"/>
                  </a:cubicBezTo>
                  <a:cubicBezTo>
                    <a:pt x="577438" y="993505"/>
                    <a:pt x="577438" y="989597"/>
                    <a:pt x="577438" y="985690"/>
                  </a:cubicBezTo>
                  <a:cubicBezTo>
                    <a:pt x="577438" y="981782"/>
                    <a:pt x="577438" y="977875"/>
                    <a:pt x="577438" y="973967"/>
                  </a:cubicBezTo>
                  <a:cubicBezTo>
                    <a:pt x="577438" y="970059"/>
                    <a:pt x="577438" y="964198"/>
                    <a:pt x="577438" y="958337"/>
                  </a:cubicBezTo>
                  <a:cubicBezTo>
                    <a:pt x="577438" y="952475"/>
                    <a:pt x="577438" y="946614"/>
                    <a:pt x="577438" y="940753"/>
                  </a:cubicBezTo>
                  <a:cubicBezTo>
                    <a:pt x="577438" y="934891"/>
                    <a:pt x="577438" y="927076"/>
                    <a:pt x="577438" y="919261"/>
                  </a:cubicBezTo>
                  <a:cubicBezTo>
                    <a:pt x="577438" y="911446"/>
                    <a:pt x="577438" y="901677"/>
                    <a:pt x="577438" y="895815"/>
                  </a:cubicBezTo>
                  <a:cubicBezTo>
                    <a:pt x="577438" y="888000"/>
                    <a:pt x="577438" y="878231"/>
                    <a:pt x="575484" y="870416"/>
                  </a:cubicBezTo>
                  <a:cubicBezTo>
                    <a:pt x="575484" y="868462"/>
                    <a:pt x="575484" y="866508"/>
                    <a:pt x="575484" y="866508"/>
                  </a:cubicBezTo>
                  <a:cubicBezTo>
                    <a:pt x="575484" y="862601"/>
                    <a:pt x="575484" y="858693"/>
                    <a:pt x="573531" y="854786"/>
                  </a:cubicBezTo>
                  <a:cubicBezTo>
                    <a:pt x="573531" y="850878"/>
                    <a:pt x="571577" y="846970"/>
                    <a:pt x="571577" y="843063"/>
                  </a:cubicBezTo>
                  <a:cubicBezTo>
                    <a:pt x="571577" y="839155"/>
                    <a:pt x="569623" y="833294"/>
                    <a:pt x="567669" y="829386"/>
                  </a:cubicBezTo>
                  <a:cubicBezTo>
                    <a:pt x="565715" y="823525"/>
                    <a:pt x="563762" y="817663"/>
                    <a:pt x="561808" y="813756"/>
                  </a:cubicBezTo>
                  <a:cubicBezTo>
                    <a:pt x="561808" y="813756"/>
                    <a:pt x="561808" y="811802"/>
                    <a:pt x="561808" y="811802"/>
                  </a:cubicBezTo>
                  <a:cubicBezTo>
                    <a:pt x="559854" y="805941"/>
                    <a:pt x="555946" y="796172"/>
                    <a:pt x="553993" y="790310"/>
                  </a:cubicBezTo>
                  <a:cubicBezTo>
                    <a:pt x="548131" y="778588"/>
                    <a:pt x="544224" y="768819"/>
                    <a:pt x="540316" y="764911"/>
                  </a:cubicBezTo>
                  <a:cubicBezTo>
                    <a:pt x="538362" y="762957"/>
                    <a:pt x="536408" y="759050"/>
                    <a:pt x="534455" y="757096"/>
                  </a:cubicBezTo>
                  <a:cubicBezTo>
                    <a:pt x="532501" y="755142"/>
                    <a:pt x="530547" y="751234"/>
                    <a:pt x="530547" y="749281"/>
                  </a:cubicBezTo>
                  <a:cubicBezTo>
                    <a:pt x="526639" y="743419"/>
                    <a:pt x="522732" y="737558"/>
                    <a:pt x="516870" y="731696"/>
                  </a:cubicBezTo>
                  <a:cubicBezTo>
                    <a:pt x="516870" y="731696"/>
                    <a:pt x="516870" y="731696"/>
                    <a:pt x="514917" y="729743"/>
                  </a:cubicBezTo>
                  <a:cubicBezTo>
                    <a:pt x="514917" y="727789"/>
                    <a:pt x="512963" y="727789"/>
                    <a:pt x="512963" y="725835"/>
                  </a:cubicBezTo>
                  <a:cubicBezTo>
                    <a:pt x="512963" y="725835"/>
                    <a:pt x="512963" y="725835"/>
                    <a:pt x="512963" y="725835"/>
                  </a:cubicBezTo>
                  <a:cubicBezTo>
                    <a:pt x="511009" y="723881"/>
                    <a:pt x="509055" y="721927"/>
                    <a:pt x="509055" y="719974"/>
                  </a:cubicBezTo>
                  <a:cubicBezTo>
                    <a:pt x="501240" y="710205"/>
                    <a:pt x="495379" y="704343"/>
                    <a:pt x="491471" y="700436"/>
                  </a:cubicBezTo>
                  <a:cubicBezTo>
                    <a:pt x="483656" y="692621"/>
                    <a:pt x="471933" y="682852"/>
                    <a:pt x="462164" y="675036"/>
                  </a:cubicBezTo>
                  <a:cubicBezTo>
                    <a:pt x="462164" y="675036"/>
                    <a:pt x="460211" y="673083"/>
                    <a:pt x="460211" y="673083"/>
                  </a:cubicBezTo>
                  <a:cubicBezTo>
                    <a:pt x="460211" y="673083"/>
                    <a:pt x="460211" y="673083"/>
                    <a:pt x="460211" y="673083"/>
                  </a:cubicBezTo>
                  <a:cubicBezTo>
                    <a:pt x="460211" y="673083"/>
                    <a:pt x="460211" y="673083"/>
                    <a:pt x="460211" y="673083"/>
                  </a:cubicBezTo>
                  <a:cubicBezTo>
                    <a:pt x="454349" y="667221"/>
                    <a:pt x="444580" y="661360"/>
                    <a:pt x="436765" y="657452"/>
                  </a:cubicBezTo>
                  <a:cubicBezTo>
                    <a:pt x="434811" y="655498"/>
                    <a:pt x="430904" y="653545"/>
                    <a:pt x="428950" y="651591"/>
                  </a:cubicBezTo>
                  <a:cubicBezTo>
                    <a:pt x="423088" y="647683"/>
                    <a:pt x="417227" y="643776"/>
                    <a:pt x="407458" y="639868"/>
                  </a:cubicBezTo>
                  <a:cubicBezTo>
                    <a:pt x="407458" y="639868"/>
                    <a:pt x="407458" y="639868"/>
                    <a:pt x="407458" y="639868"/>
                  </a:cubicBezTo>
                  <a:cubicBezTo>
                    <a:pt x="405504" y="639868"/>
                    <a:pt x="403550" y="637914"/>
                    <a:pt x="401597" y="637914"/>
                  </a:cubicBezTo>
                  <a:cubicBezTo>
                    <a:pt x="399643" y="637914"/>
                    <a:pt x="399643" y="635960"/>
                    <a:pt x="397689" y="635960"/>
                  </a:cubicBezTo>
                  <a:cubicBezTo>
                    <a:pt x="395735" y="635960"/>
                    <a:pt x="393781" y="634007"/>
                    <a:pt x="393781" y="634007"/>
                  </a:cubicBezTo>
                  <a:cubicBezTo>
                    <a:pt x="393781" y="634007"/>
                    <a:pt x="391828" y="634007"/>
                    <a:pt x="391828" y="632053"/>
                  </a:cubicBezTo>
                  <a:cubicBezTo>
                    <a:pt x="384012" y="628145"/>
                    <a:pt x="376197" y="624238"/>
                    <a:pt x="364475" y="620330"/>
                  </a:cubicBezTo>
                  <a:cubicBezTo>
                    <a:pt x="358613" y="618376"/>
                    <a:pt x="354706" y="616423"/>
                    <a:pt x="348844" y="614469"/>
                  </a:cubicBezTo>
                  <a:cubicBezTo>
                    <a:pt x="348844" y="614469"/>
                    <a:pt x="348844" y="614469"/>
                    <a:pt x="348844" y="614469"/>
                  </a:cubicBezTo>
                  <a:cubicBezTo>
                    <a:pt x="348844" y="614469"/>
                    <a:pt x="348844" y="614469"/>
                    <a:pt x="346890" y="614469"/>
                  </a:cubicBezTo>
                  <a:cubicBezTo>
                    <a:pt x="346890" y="614469"/>
                    <a:pt x="346890" y="614469"/>
                    <a:pt x="346890" y="614469"/>
                  </a:cubicBezTo>
                  <a:cubicBezTo>
                    <a:pt x="346890" y="614469"/>
                    <a:pt x="346890" y="614469"/>
                    <a:pt x="346890" y="614469"/>
                  </a:cubicBezTo>
                  <a:cubicBezTo>
                    <a:pt x="346890" y="614469"/>
                    <a:pt x="346890" y="614469"/>
                    <a:pt x="346890" y="614469"/>
                  </a:cubicBezTo>
                  <a:cubicBezTo>
                    <a:pt x="344937" y="614469"/>
                    <a:pt x="344937" y="612515"/>
                    <a:pt x="342983" y="612515"/>
                  </a:cubicBezTo>
                  <a:cubicBezTo>
                    <a:pt x="341029" y="610561"/>
                    <a:pt x="337121" y="608607"/>
                    <a:pt x="335168" y="606654"/>
                  </a:cubicBezTo>
                  <a:cubicBezTo>
                    <a:pt x="335168" y="604700"/>
                    <a:pt x="335168" y="604700"/>
                    <a:pt x="335168" y="602746"/>
                  </a:cubicBezTo>
                  <a:cubicBezTo>
                    <a:pt x="335168" y="602746"/>
                    <a:pt x="335168" y="600792"/>
                    <a:pt x="335168" y="600792"/>
                  </a:cubicBezTo>
                  <a:lnTo>
                    <a:pt x="335168" y="592977"/>
                  </a:lnTo>
                  <a:cubicBezTo>
                    <a:pt x="335168" y="592977"/>
                    <a:pt x="335168" y="591023"/>
                    <a:pt x="335168" y="591023"/>
                  </a:cubicBezTo>
                  <a:cubicBezTo>
                    <a:pt x="335168" y="591023"/>
                    <a:pt x="335168" y="589069"/>
                    <a:pt x="335168" y="589069"/>
                  </a:cubicBezTo>
                  <a:cubicBezTo>
                    <a:pt x="335168" y="589069"/>
                    <a:pt x="335168" y="589069"/>
                    <a:pt x="335168" y="589069"/>
                  </a:cubicBezTo>
                  <a:cubicBezTo>
                    <a:pt x="335168" y="589069"/>
                    <a:pt x="337121" y="587116"/>
                    <a:pt x="337121" y="587116"/>
                  </a:cubicBezTo>
                  <a:cubicBezTo>
                    <a:pt x="337121" y="587116"/>
                    <a:pt x="337121" y="587116"/>
                    <a:pt x="337121" y="587116"/>
                  </a:cubicBezTo>
                  <a:cubicBezTo>
                    <a:pt x="337121" y="587116"/>
                    <a:pt x="339075" y="585162"/>
                    <a:pt x="339075" y="585162"/>
                  </a:cubicBezTo>
                  <a:cubicBezTo>
                    <a:pt x="341029" y="583208"/>
                    <a:pt x="342983" y="583208"/>
                    <a:pt x="344937" y="581254"/>
                  </a:cubicBezTo>
                  <a:cubicBezTo>
                    <a:pt x="344937" y="581254"/>
                    <a:pt x="344937" y="581254"/>
                    <a:pt x="344937" y="581254"/>
                  </a:cubicBezTo>
                  <a:cubicBezTo>
                    <a:pt x="346890" y="581254"/>
                    <a:pt x="346890" y="579300"/>
                    <a:pt x="348844" y="579300"/>
                  </a:cubicBezTo>
                  <a:cubicBezTo>
                    <a:pt x="348844" y="579300"/>
                    <a:pt x="348844" y="579300"/>
                    <a:pt x="348844" y="579300"/>
                  </a:cubicBezTo>
                  <a:cubicBezTo>
                    <a:pt x="350798" y="579300"/>
                    <a:pt x="350798" y="577347"/>
                    <a:pt x="352752" y="577347"/>
                  </a:cubicBezTo>
                  <a:cubicBezTo>
                    <a:pt x="354706" y="577347"/>
                    <a:pt x="358613" y="575393"/>
                    <a:pt x="362521" y="573439"/>
                  </a:cubicBezTo>
                  <a:cubicBezTo>
                    <a:pt x="362521" y="573439"/>
                    <a:pt x="362521" y="573439"/>
                    <a:pt x="364475" y="573439"/>
                  </a:cubicBezTo>
                  <a:cubicBezTo>
                    <a:pt x="364475" y="573439"/>
                    <a:pt x="364475" y="573439"/>
                    <a:pt x="364475" y="573439"/>
                  </a:cubicBezTo>
                  <a:cubicBezTo>
                    <a:pt x="380105" y="567578"/>
                    <a:pt x="393781" y="561716"/>
                    <a:pt x="407458" y="553901"/>
                  </a:cubicBezTo>
                  <a:cubicBezTo>
                    <a:pt x="407458" y="553901"/>
                    <a:pt x="407458" y="553901"/>
                    <a:pt x="409412" y="553901"/>
                  </a:cubicBezTo>
                  <a:cubicBezTo>
                    <a:pt x="413319" y="551947"/>
                    <a:pt x="415273" y="549993"/>
                    <a:pt x="419181" y="548040"/>
                  </a:cubicBezTo>
                  <a:cubicBezTo>
                    <a:pt x="421135" y="548040"/>
                    <a:pt x="421135" y="546086"/>
                    <a:pt x="423088" y="546086"/>
                  </a:cubicBezTo>
                  <a:cubicBezTo>
                    <a:pt x="425042" y="544132"/>
                    <a:pt x="426996" y="544132"/>
                    <a:pt x="428950" y="542178"/>
                  </a:cubicBezTo>
                  <a:cubicBezTo>
                    <a:pt x="430904" y="540224"/>
                    <a:pt x="432857" y="540224"/>
                    <a:pt x="434811" y="538271"/>
                  </a:cubicBezTo>
                  <a:cubicBezTo>
                    <a:pt x="436765" y="536317"/>
                    <a:pt x="438719" y="536317"/>
                    <a:pt x="438719" y="534363"/>
                  </a:cubicBezTo>
                  <a:cubicBezTo>
                    <a:pt x="440673" y="532409"/>
                    <a:pt x="442626" y="532409"/>
                    <a:pt x="444580" y="530455"/>
                  </a:cubicBezTo>
                  <a:cubicBezTo>
                    <a:pt x="444580" y="530455"/>
                    <a:pt x="446534" y="528502"/>
                    <a:pt x="446534" y="528502"/>
                  </a:cubicBezTo>
                  <a:cubicBezTo>
                    <a:pt x="446534" y="528502"/>
                    <a:pt x="446534" y="528502"/>
                    <a:pt x="446534" y="528502"/>
                  </a:cubicBezTo>
                  <a:cubicBezTo>
                    <a:pt x="446534" y="528502"/>
                    <a:pt x="446534" y="528502"/>
                    <a:pt x="448488" y="528502"/>
                  </a:cubicBezTo>
                  <a:cubicBezTo>
                    <a:pt x="458257" y="520686"/>
                    <a:pt x="468026" y="512871"/>
                    <a:pt x="477795" y="507010"/>
                  </a:cubicBezTo>
                  <a:cubicBezTo>
                    <a:pt x="477795" y="507010"/>
                    <a:pt x="477795" y="507010"/>
                    <a:pt x="477795" y="507010"/>
                  </a:cubicBezTo>
                  <a:cubicBezTo>
                    <a:pt x="479748" y="505056"/>
                    <a:pt x="481702" y="503102"/>
                    <a:pt x="483656" y="501149"/>
                  </a:cubicBezTo>
                  <a:cubicBezTo>
                    <a:pt x="489517" y="495287"/>
                    <a:pt x="495379" y="491380"/>
                    <a:pt x="499286" y="487472"/>
                  </a:cubicBezTo>
                  <a:cubicBezTo>
                    <a:pt x="499286" y="485518"/>
                    <a:pt x="501240" y="485518"/>
                    <a:pt x="501240" y="483564"/>
                  </a:cubicBezTo>
                  <a:cubicBezTo>
                    <a:pt x="509055" y="475749"/>
                    <a:pt x="512963" y="471842"/>
                    <a:pt x="512963" y="469888"/>
                  </a:cubicBezTo>
                  <a:cubicBezTo>
                    <a:pt x="512963" y="467934"/>
                    <a:pt x="514917" y="467934"/>
                    <a:pt x="514917" y="465980"/>
                  </a:cubicBezTo>
                  <a:cubicBezTo>
                    <a:pt x="516870" y="464027"/>
                    <a:pt x="516870" y="462073"/>
                    <a:pt x="518824" y="460119"/>
                  </a:cubicBezTo>
                  <a:cubicBezTo>
                    <a:pt x="520778" y="458165"/>
                    <a:pt x="522732" y="454258"/>
                    <a:pt x="524686" y="452304"/>
                  </a:cubicBezTo>
                  <a:cubicBezTo>
                    <a:pt x="528593" y="446442"/>
                    <a:pt x="532501" y="442535"/>
                    <a:pt x="536408" y="434720"/>
                  </a:cubicBezTo>
                  <a:cubicBezTo>
                    <a:pt x="536408" y="432766"/>
                    <a:pt x="538362" y="430812"/>
                    <a:pt x="538362" y="430812"/>
                  </a:cubicBezTo>
                  <a:cubicBezTo>
                    <a:pt x="540316" y="426904"/>
                    <a:pt x="542270" y="422997"/>
                    <a:pt x="544224" y="419089"/>
                  </a:cubicBezTo>
                  <a:cubicBezTo>
                    <a:pt x="544224" y="419089"/>
                    <a:pt x="544224" y="417135"/>
                    <a:pt x="546177" y="417135"/>
                  </a:cubicBezTo>
                  <a:cubicBezTo>
                    <a:pt x="548131" y="413228"/>
                    <a:pt x="550085" y="409320"/>
                    <a:pt x="552039" y="403459"/>
                  </a:cubicBezTo>
                  <a:cubicBezTo>
                    <a:pt x="552039" y="401505"/>
                    <a:pt x="553993" y="399551"/>
                    <a:pt x="553993" y="397597"/>
                  </a:cubicBezTo>
                  <a:cubicBezTo>
                    <a:pt x="553993" y="397597"/>
                    <a:pt x="553993" y="395644"/>
                    <a:pt x="553993" y="395644"/>
                  </a:cubicBezTo>
                  <a:cubicBezTo>
                    <a:pt x="553993" y="393690"/>
                    <a:pt x="555946" y="391736"/>
                    <a:pt x="555946" y="389782"/>
                  </a:cubicBezTo>
                  <a:cubicBezTo>
                    <a:pt x="557900" y="385875"/>
                    <a:pt x="559854" y="381967"/>
                    <a:pt x="559854" y="378059"/>
                  </a:cubicBezTo>
                  <a:cubicBezTo>
                    <a:pt x="561808" y="374152"/>
                    <a:pt x="561808" y="370244"/>
                    <a:pt x="563762" y="366337"/>
                  </a:cubicBezTo>
                  <a:cubicBezTo>
                    <a:pt x="567669" y="354614"/>
                    <a:pt x="569623" y="340937"/>
                    <a:pt x="571577" y="331168"/>
                  </a:cubicBezTo>
                  <a:cubicBezTo>
                    <a:pt x="571577" y="327261"/>
                    <a:pt x="573531" y="321399"/>
                    <a:pt x="573531" y="317492"/>
                  </a:cubicBezTo>
                  <a:cubicBezTo>
                    <a:pt x="573531" y="309677"/>
                    <a:pt x="575484" y="299908"/>
                    <a:pt x="575484" y="294046"/>
                  </a:cubicBezTo>
                  <a:cubicBezTo>
                    <a:pt x="575484" y="290139"/>
                    <a:pt x="575484" y="288185"/>
                    <a:pt x="575484" y="284277"/>
                  </a:cubicBezTo>
                  <a:lnTo>
                    <a:pt x="575484" y="178772"/>
                  </a:lnTo>
                  <a:cubicBezTo>
                    <a:pt x="575484" y="178772"/>
                    <a:pt x="575484" y="176818"/>
                    <a:pt x="575484" y="176818"/>
                  </a:cubicBezTo>
                  <a:lnTo>
                    <a:pt x="575484" y="170957"/>
                  </a:lnTo>
                  <a:lnTo>
                    <a:pt x="575484" y="170957"/>
                  </a:lnTo>
                  <a:cubicBezTo>
                    <a:pt x="573531" y="131881"/>
                    <a:pt x="548131" y="92805"/>
                    <a:pt x="497333" y="63498"/>
                  </a:cubicBezTo>
                  <a:cubicBezTo>
                    <a:pt x="442626" y="30284"/>
                    <a:pt x="370336" y="14653"/>
                    <a:pt x="298045" y="14653"/>
                  </a:cubicBezTo>
                  <a:lnTo>
                    <a:pt x="298045" y="14653"/>
                  </a:lnTo>
                  <a:lnTo>
                    <a:pt x="298045" y="14653"/>
                  </a:lnTo>
                  <a:cubicBezTo>
                    <a:pt x="225755" y="14653"/>
                    <a:pt x="153465" y="30284"/>
                    <a:pt x="98758" y="63498"/>
                  </a:cubicBezTo>
                  <a:cubicBezTo>
                    <a:pt x="47960" y="92805"/>
                    <a:pt x="22560" y="131881"/>
                    <a:pt x="20607" y="170957"/>
                  </a:cubicBezTo>
                  <a:lnTo>
                    <a:pt x="20607" y="170957"/>
                  </a:lnTo>
                  <a:lnTo>
                    <a:pt x="20607" y="176818"/>
                  </a:lnTo>
                  <a:cubicBezTo>
                    <a:pt x="20607" y="176818"/>
                    <a:pt x="20607" y="178772"/>
                    <a:pt x="20607" y="178772"/>
                  </a:cubicBezTo>
                  <a:lnTo>
                    <a:pt x="20607" y="284277"/>
                  </a:lnTo>
                  <a:cubicBezTo>
                    <a:pt x="20607" y="288185"/>
                    <a:pt x="20607" y="290139"/>
                    <a:pt x="20607" y="294046"/>
                  </a:cubicBezTo>
                  <a:cubicBezTo>
                    <a:pt x="20607" y="301861"/>
                    <a:pt x="20607" y="309677"/>
                    <a:pt x="22560" y="317492"/>
                  </a:cubicBezTo>
                  <a:cubicBezTo>
                    <a:pt x="22560" y="323353"/>
                    <a:pt x="22560" y="327261"/>
                    <a:pt x="24514" y="331168"/>
                  </a:cubicBezTo>
                  <a:cubicBezTo>
                    <a:pt x="26468" y="342891"/>
                    <a:pt x="28422" y="356568"/>
                    <a:pt x="32329" y="366337"/>
                  </a:cubicBezTo>
                  <a:cubicBezTo>
                    <a:pt x="34283" y="370244"/>
                    <a:pt x="34283" y="374152"/>
                    <a:pt x="36237" y="378059"/>
                  </a:cubicBezTo>
                  <a:cubicBezTo>
                    <a:pt x="38191" y="381967"/>
                    <a:pt x="38191" y="385875"/>
                    <a:pt x="40145" y="389782"/>
                  </a:cubicBezTo>
                  <a:cubicBezTo>
                    <a:pt x="40145" y="391736"/>
                    <a:pt x="42098" y="393690"/>
                    <a:pt x="42098" y="395644"/>
                  </a:cubicBezTo>
                  <a:cubicBezTo>
                    <a:pt x="42098" y="395644"/>
                    <a:pt x="42098" y="397597"/>
                    <a:pt x="42098" y="397597"/>
                  </a:cubicBezTo>
                  <a:cubicBezTo>
                    <a:pt x="42098" y="399551"/>
                    <a:pt x="44052" y="401505"/>
                    <a:pt x="44052" y="403459"/>
                  </a:cubicBezTo>
                  <a:cubicBezTo>
                    <a:pt x="46006" y="407366"/>
                    <a:pt x="47960" y="413228"/>
                    <a:pt x="49913" y="417135"/>
                  </a:cubicBezTo>
                  <a:cubicBezTo>
                    <a:pt x="49913" y="417135"/>
                    <a:pt x="49913" y="419089"/>
                    <a:pt x="51867" y="419089"/>
                  </a:cubicBezTo>
                  <a:cubicBezTo>
                    <a:pt x="53821" y="422997"/>
                    <a:pt x="55775" y="426904"/>
                    <a:pt x="57729" y="430812"/>
                  </a:cubicBezTo>
                  <a:cubicBezTo>
                    <a:pt x="57729" y="432766"/>
                    <a:pt x="59682" y="432766"/>
                    <a:pt x="59682" y="434720"/>
                  </a:cubicBezTo>
                  <a:cubicBezTo>
                    <a:pt x="63590" y="440581"/>
                    <a:pt x="67498" y="446442"/>
                    <a:pt x="71405" y="452304"/>
                  </a:cubicBezTo>
                  <a:cubicBezTo>
                    <a:pt x="73359" y="456211"/>
                    <a:pt x="75313" y="458165"/>
                    <a:pt x="77267" y="460119"/>
                  </a:cubicBezTo>
                  <a:cubicBezTo>
                    <a:pt x="79220" y="462073"/>
                    <a:pt x="79220" y="464027"/>
                    <a:pt x="81174" y="465980"/>
                  </a:cubicBezTo>
                  <a:cubicBezTo>
                    <a:pt x="81174" y="467934"/>
                    <a:pt x="83128" y="467934"/>
                    <a:pt x="83128" y="469888"/>
                  </a:cubicBezTo>
                  <a:cubicBezTo>
                    <a:pt x="83128" y="469888"/>
                    <a:pt x="87035" y="475749"/>
                    <a:pt x="94851" y="483564"/>
                  </a:cubicBezTo>
                  <a:cubicBezTo>
                    <a:pt x="94851" y="485518"/>
                    <a:pt x="96804" y="485518"/>
                    <a:pt x="96804" y="487472"/>
                  </a:cubicBezTo>
                  <a:cubicBezTo>
                    <a:pt x="100712" y="491380"/>
                    <a:pt x="106573" y="497241"/>
                    <a:pt x="112435" y="501149"/>
                  </a:cubicBezTo>
                  <a:cubicBezTo>
                    <a:pt x="114389" y="503102"/>
                    <a:pt x="116342" y="505056"/>
                    <a:pt x="118296" y="507010"/>
                  </a:cubicBezTo>
                  <a:cubicBezTo>
                    <a:pt x="118296" y="507010"/>
                    <a:pt x="118296" y="507010"/>
                    <a:pt x="118296" y="507010"/>
                  </a:cubicBezTo>
                  <a:cubicBezTo>
                    <a:pt x="126111" y="514825"/>
                    <a:pt x="135880" y="522640"/>
                    <a:pt x="147603" y="528502"/>
                  </a:cubicBezTo>
                  <a:cubicBezTo>
                    <a:pt x="147603" y="528502"/>
                    <a:pt x="147603" y="528502"/>
                    <a:pt x="149557" y="528502"/>
                  </a:cubicBezTo>
                  <a:cubicBezTo>
                    <a:pt x="149557" y="528502"/>
                    <a:pt x="149557" y="528502"/>
                    <a:pt x="149557" y="528502"/>
                  </a:cubicBezTo>
                  <a:cubicBezTo>
                    <a:pt x="149557" y="528502"/>
                    <a:pt x="151511" y="530455"/>
                    <a:pt x="151511" y="530455"/>
                  </a:cubicBezTo>
                  <a:cubicBezTo>
                    <a:pt x="153465" y="532409"/>
                    <a:pt x="155418" y="532409"/>
                    <a:pt x="157372" y="534363"/>
                  </a:cubicBezTo>
                  <a:cubicBezTo>
                    <a:pt x="159326" y="536317"/>
                    <a:pt x="161280" y="536317"/>
                    <a:pt x="161280" y="538271"/>
                  </a:cubicBezTo>
                  <a:cubicBezTo>
                    <a:pt x="163234" y="540224"/>
                    <a:pt x="165187" y="540224"/>
                    <a:pt x="167141" y="542178"/>
                  </a:cubicBezTo>
                  <a:cubicBezTo>
                    <a:pt x="169095" y="544132"/>
                    <a:pt x="171049" y="544132"/>
                    <a:pt x="173003" y="546086"/>
                  </a:cubicBezTo>
                  <a:cubicBezTo>
                    <a:pt x="174956" y="546086"/>
                    <a:pt x="174956" y="548040"/>
                    <a:pt x="176910" y="548040"/>
                  </a:cubicBezTo>
                  <a:cubicBezTo>
                    <a:pt x="180818" y="549993"/>
                    <a:pt x="182771" y="551947"/>
                    <a:pt x="186679" y="553901"/>
                  </a:cubicBezTo>
                  <a:cubicBezTo>
                    <a:pt x="186679" y="553901"/>
                    <a:pt x="186679" y="553901"/>
                    <a:pt x="188633" y="553901"/>
                  </a:cubicBezTo>
                  <a:cubicBezTo>
                    <a:pt x="202309" y="561716"/>
                    <a:pt x="215986" y="567578"/>
                    <a:pt x="231616" y="573439"/>
                  </a:cubicBezTo>
                  <a:cubicBezTo>
                    <a:pt x="231616" y="573439"/>
                    <a:pt x="231616" y="573439"/>
                    <a:pt x="231616" y="573439"/>
                  </a:cubicBezTo>
                  <a:cubicBezTo>
                    <a:pt x="231616" y="573439"/>
                    <a:pt x="231616" y="573439"/>
                    <a:pt x="233570" y="573439"/>
                  </a:cubicBezTo>
                  <a:cubicBezTo>
                    <a:pt x="237478" y="575393"/>
                    <a:pt x="239432" y="575393"/>
                    <a:pt x="243339" y="577347"/>
                  </a:cubicBezTo>
                  <a:cubicBezTo>
                    <a:pt x="245293" y="577347"/>
                    <a:pt x="245293" y="579300"/>
                    <a:pt x="247247" y="579300"/>
                  </a:cubicBezTo>
                  <a:cubicBezTo>
                    <a:pt x="247247" y="579300"/>
                    <a:pt x="247247" y="579300"/>
                    <a:pt x="247247" y="579300"/>
                  </a:cubicBezTo>
                  <a:cubicBezTo>
                    <a:pt x="249201" y="579300"/>
                    <a:pt x="249201" y="581254"/>
                    <a:pt x="251154" y="581254"/>
                  </a:cubicBezTo>
                  <a:cubicBezTo>
                    <a:pt x="251154" y="581254"/>
                    <a:pt x="251154" y="581254"/>
                    <a:pt x="251154" y="581254"/>
                  </a:cubicBezTo>
                  <a:cubicBezTo>
                    <a:pt x="253108" y="583208"/>
                    <a:pt x="255062" y="583208"/>
                    <a:pt x="257016" y="585162"/>
                  </a:cubicBezTo>
                  <a:cubicBezTo>
                    <a:pt x="257016" y="585162"/>
                    <a:pt x="258970" y="587116"/>
                    <a:pt x="258970" y="587116"/>
                  </a:cubicBezTo>
                  <a:cubicBezTo>
                    <a:pt x="258970" y="587116"/>
                    <a:pt x="258970" y="587116"/>
                    <a:pt x="258970" y="587116"/>
                  </a:cubicBezTo>
                  <a:cubicBezTo>
                    <a:pt x="258970" y="587116"/>
                    <a:pt x="260923" y="589069"/>
                    <a:pt x="260923" y="589069"/>
                  </a:cubicBezTo>
                  <a:cubicBezTo>
                    <a:pt x="260923" y="589069"/>
                    <a:pt x="260923" y="589069"/>
                    <a:pt x="260923" y="589069"/>
                  </a:cubicBezTo>
                  <a:cubicBezTo>
                    <a:pt x="260923" y="589069"/>
                    <a:pt x="260923" y="591023"/>
                    <a:pt x="260923" y="591023"/>
                  </a:cubicBezTo>
                  <a:cubicBezTo>
                    <a:pt x="260923" y="591023"/>
                    <a:pt x="260923" y="592977"/>
                    <a:pt x="260923" y="592977"/>
                  </a:cubicBezTo>
                  <a:lnTo>
                    <a:pt x="260923" y="600792"/>
                  </a:lnTo>
                  <a:cubicBezTo>
                    <a:pt x="260923" y="600792"/>
                    <a:pt x="260923" y="600792"/>
                    <a:pt x="260923" y="602746"/>
                  </a:cubicBezTo>
                  <a:cubicBezTo>
                    <a:pt x="260923" y="604700"/>
                    <a:pt x="260923" y="604700"/>
                    <a:pt x="260923" y="606654"/>
                  </a:cubicBezTo>
                  <a:cubicBezTo>
                    <a:pt x="258970" y="608607"/>
                    <a:pt x="257016" y="610561"/>
                    <a:pt x="253108" y="612515"/>
                  </a:cubicBezTo>
                  <a:cubicBezTo>
                    <a:pt x="253108" y="612515"/>
                    <a:pt x="251154" y="614469"/>
                    <a:pt x="249201" y="614469"/>
                  </a:cubicBezTo>
                  <a:cubicBezTo>
                    <a:pt x="249201" y="614469"/>
                    <a:pt x="249201" y="614469"/>
                    <a:pt x="249201" y="614469"/>
                  </a:cubicBezTo>
                  <a:cubicBezTo>
                    <a:pt x="249201" y="614469"/>
                    <a:pt x="249201" y="614469"/>
                    <a:pt x="249201" y="614469"/>
                  </a:cubicBezTo>
                  <a:cubicBezTo>
                    <a:pt x="249201" y="614469"/>
                    <a:pt x="249201" y="614469"/>
                    <a:pt x="249201" y="614469"/>
                  </a:cubicBezTo>
                  <a:cubicBezTo>
                    <a:pt x="249201" y="614469"/>
                    <a:pt x="249201" y="614469"/>
                    <a:pt x="247247" y="614469"/>
                  </a:cubicBezTo>
                  <a:cubicBezTo>
                    <a:pt x="247247" y="614469"/>
                    <a:pt x="247247" y="614469"/>
                    <a:pt x="247247" y="614469"/>
                  </a:cubicBezTo>
                  <a:cubicBezTo>
                    <a:pt x="241385" y="616423"/>
                    <a:pt x="237478" y="618376"/>
                    <a:pt x="231616" y="620330"/>
                  </a:cubicBezTo>
                  <a:cubicBezTo>
                    <a:pt x="221847" y="624238"/>
                    <a:pt x="212078" y="628145"/>
                    <a:pt x="204263" y="632053"/>
                  </a:cubicBezTo>
                  <a:cubicBezTo>
                    <a:pt x="204263" y="632053"/>
                    <a:pt x="202309" y="632053"/>
                    <a:pt x="202309" y="634007"/>
                  </a:cubicBezTo>
                  <a:cubicBezTo>
                    <a:pt x="200356" y="634007"/>
                    <a:pt x="198402" y="635960"/>
                    <a:pt x="198402" y="635960"/>
                  </a:cubicBezTo>
                  <a:cubicBezTo>
                    <a:pt x="196448" y="635960"/>
                    <a:pt x="196448" y="637914"/>
                    <a:pt x="194494" y="637914"/>
                  </a:cubicBezTo>
                  <a:cubicBezTo>
                    <a:pt x="192540" y="637914"/>
                    <a:pt x="190587" y="639868"/>
                    <a:pt x="188633" y="639868"/>
                  </a:cubicBezTo>
                  <a:cubicBezTo>
                    <a:pt x="188633" y="639868"/>
                    <a:pt x="188633" y="639868"/>
                    <a:pt x="188633" y="639868"/>
                  </a:cubicBezTo>
                  <a:cubicBezTo>
                    <a:pt x="180818" y="643776"/>
                    <a:pt x="173003" y="647683"/>
                    <a:pt x="167141" y="651591"/>
                  </a:cubicBezTo>
                  <a:cubicBezTo>
                    <a:pt x="163234" y="653545"/>
                    <a:pt x="161280" y="655498"/>
                    <a:pt x="159326" y="657452"/>
                  </a:cubicBezTo>
                  <a:cubicBezTo>
                    <a:pt x="151511" y="663314"/>
                    <a:pt x="141742" y="669175"/>
                    <a:pt x="135880" y="673083"/>
                  </a:cubicBezTo>
                  <a:cubicBezTo>
                    <a:pt x="135880" y="673083"/>
                    <a:pt x="135880" y="673083"/>
                    <a:pt x="135880" y="673083"/>
                  </a:cubicBezTo>
                  <a:cubicBezTo>
                    <a:pt x="135880" y="673083"/>
                    <a:pt x="135880" y="673083"/>
                    <a:pt x="135880" y="673083"/>
                  </a:cubicBezTo>
                  <a:cubicBezTo>
                    <a:pt x="135880" y="673083"/>
                    <a:pt x="133927" y="675036"/>
                    <a:pt x="133927" y="675036"/>
                  </a:cubicBezTo>
                  <a:cubicBezTo>
                    <a:pt x="124158" y="682852"/>
                    <a:pt x="112435" y="692621"/>
                    <a:pt x="104620" y="700436"/>
                  </a:cubicBezTo>
                  <a:cubicBezTo>
                    <a:pt x="100712" y="704343"/>
                    <a:pt x="94851" y="710205"/>
                    <a:pt x="87035" y="719974"/>
                  </a:cubicBezTo>
                  <a:cubicBezTo>
                    <a:pt x="85082" y="721927"/>
                    <a:pt x="83128" y="723881"/>
                    <a:pt x="83128" y="725835"/>
                  </a:cubicBezTo>
                  <a:cubicBezTo>
                    <a:pt x="83128" y="725835"/>
                    <a:pt x="83128" y="725835"/>
                    <a:pt x="83128" y="725835"/>
                  </a:cubicBezTo>
                  <a:cubicBezTo>
                    <a:pt x="83128" y="727789"/>
                    <a:pt x="81174" y="727789"/>
                    <a:pt x="81174" y="729743"/>
                  </a:cubicBezTo>
                  <a:cubicBezTo>
                    <a:pt x="81174" y="729743"/>
                    <a:pt x="81174" y="729743"/>
                    <a:pt x="79220" y="731696"/>
                  </a:cubicBezTo>
                  <a:cubicBezTo>
                    <a:pt x="75313" y="737558"/>
                    <a:pt x="71405" y="743419"/>
                    <a:pt x="65544" y="749281"/>
                  </a:cubicBezTo>
                  <a:cubicBezTo>
                    <a:pt x="63590" y="751234"/>
                    <a:pt x="61636" y="755142"/>
                    <a:pt x="59682" y="757096"/>
                  </a:cubicBezTo>
                  <a:cubicBezTo>
                    <a:pt x="57729" y="761003"/>
                    <a:pt x="55775" y="762957"/>
                    <a:pt x="53821" y="764911"/>
                  </a:cubicBezTo>
                  <a:cubicBezTo>
                    <a:pt x="51867" y="768819"/>
                    <a:pt x="46006" y="778588"/>
                    <a:pt x="40145" y="790310"/>
                  </a:cubicBezTo>
                  <a:cubicBezTo>
                    <a:pt x="36237" y="796172"/>
                    <a:pt x="34283" y="805941"/>
                    <a:pt x="30376" y="811802"/>
                  </a:cubicBezTo>
                  <a:cubicBezTo>
                    <a:pt x="30376" y="811802"/>
                    <a:pt x="30376" y="813756"/>
                    <a:pt x="30376" y="813756"/>
                  </a:cubicBezTo>
                  <a:cubicBezTo>
                    <a:pt x="28422" y="819617"/>
                    <a:pt x="26468" y="823525"/>
                    <a:pt x="24514" y="829386"/>
                  </a:cubicBezTo>
                  <a:cubicBezTo>
                    <a:pt x="22560" y="833294"/>
                    <a:pt x="22560" y="837201"/>
                    <a:pt x="20607" y="843063"/>
                  </a:cubicBezTo>
                  <a:cubicBezTo>
                    <a:pt x="20607" y="846970"/>
                    <a:pt x="18653" y="850878"/>
                    <a:pt x="18653" y="854786"/>
                  </a:cubicBezTo>
                  <a:cubicBezTo>
                    <a:pt x="18653" y="858693"/>
                    <a:pt x="16699" y="862601"/>
                    <a:pt x="16699" y="866508"/>
                  </a:cubicBezTo>
                  <a:cubicBezTo>
                    <a:pt x="16699" y="868462"/>
                    <a:pt x="16699" y="870416"/>
                    <a:pt x="16699" y="870416"/>
                  </a:cubicBezTo>
                  <a:cubicBezTo>
                    <a:pt x="14745" y="878231"/>
                    <a:pt x="16699" y="888000"/>
                    <a:pt x="14745" y="895815"/>
                  </a:cubicBezTo>
                  <a:cubicBezTo>
                    <a:pt x="14745" y="903631"/>
                    <a:pt x="14745" y="913400"/>
                    <a:pt x="14745" y="919261"/>
                  </a:cubicBezTo>
                  <a:cubicBezTo>
                    <a:pt x="14745" y="927076"/>
                    <a:pt x="14745" y="932937"/>
                    <a:pt x="14745" y="940753"/>
                  </a:cubicBezTo>
                  <a:cubicBezTo>
                    <a:pt x="14745" y="948568"/>
                    <a:pt x="14745" y="952475"/>
                    <a:pt x="14745" y="958337"/>
                  </a:cubicBezTo>
                  <a:cubicBezTo>
                    <a:pt x="14745" y="964198"/>
                    <a:pt x="14745" y="968106"/>
                    <a:pt x="14745" y="973967"/>
                  </a:cubicBezTo>
                  <a:cubicBezTo>
                    <a:pt x="14745" y="977875"/>
                    <a:pt x="14745" y="981782"/>
                    <a:pt x="14745" y="985690"/>
                  </a:cubicBezTo>
                  <a:cubicBezTo>
                    <a:pt x="14745" y="989597"/>
                    <a:pt x="14745" y="993505"/>
                    <a:pt x="14745" y="995459"/>
                  </a:cubicBezTo>
                  <a:cubicBezTo>
                    <a:pt x="14745" y="999366"/>
                    <a:pt x="14745" y="1001320"/>
                    <a:pt x="14745" y="1003274"/>
                  </a:cubicBezTo>
                  <a:cubicBezTo>
                    <a:pt x="14745" y="1007182"/>
                    <a:pt x="14745" y="1009135"/>
                    <a:pt x="14745" y="1013043"/>
                  </a:cubicBezTo>
                  <a:cubicBezTo>
                    <a:pt x="14745" y="1013043"/>
                    <a:pt x="14745" y="1011089"/>
                    <a:pt x="14745" y="1011089"/>
                  </a:cubicBezTo>
                  <a:cubicBezTo>
                    <a:pt x="12791" y="1054073"/>
                    <a:pt x="42098" y="1097056"/>
                    <a:pt x="100712" y="1130271"/>
                  </a:cubicBezTo>
                  <a:cubicBezTo>
                    <a:pt x="155418" y="1159578"/>
                    <a:pt x="225755" y="1175208"/>
                    <a:pt x="294138" y="1175208"/>
                  </a:cubicBezTo>
                  <a:lnTo>
                    <a:pt x="294138" y="1175208"/>
                  </a:lnTo>
                  <a:lnTo>
                    <a:pt x="294138" y="1175208"/>
                  </a:lnTo>
                  <a:cubicBezTo>
                    <a:pt x="364475" y="1175208"/>
                    <a:pt x="434811" y="1159578"/>
                    <a:pt x="487564" y="1130271"/>
                  </a:cubicBezTo>
                  <a:cubicBezTo>
                    <a:pt x="546177" y="1097056"/>
                    <a:pt x="573531" y="1054073"/>
                    <a:pt x="573531" y="1011089"/>
                  </a:cubicBezTo>
                  <a:cubicBezTo>
                    <a:pt x="573531" y="1011089"/>
                    <a:pt x="573531" y="1013043"/>
                    <a:pt x="573531" y="1013043"/>
                  </a:cubicBezTo>
                  <a:cubicBezTo>
                    <a:pt x="577438" y="1011089"/>
                    <a:pt x="577438" y="1007182"/>
                    <a:pt x="577438" y="10032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8" name="任意多边形: 形状 217">
              <a:extLst>
                <a:ext uri="{FF2B5EF4-FFF2-40B4-BE49-F238E27FC236}">
                  <a16:creationId xmlns:a16="http://schemas.microsoft.com/office/drawing/2014/main" id="{BE6F1857-0D64-4E51-9769-08E842ED494F}"/>
                </a:ext>
              </a:extLst>
            </p:cNvPr>
            <p:cNvSpPr/>
            <p:nvPr/>
          </p:nvSpPr>
          <p:spPr>
            <a:xfrm>
              <a:off x="7542908" y="2420488"/>
              <a:ext cx="527525" cy="332145"/>
            </a:xfrm>
            <a:custGeom>
              <a:avLst/>
              <a:gdLst>
                <a:gd name="connsiteX0" fmla="*/ 14653 w 527524"/>
                <a:gd name="connsiteY0" fmla="*/ 14653 h 332145"/>
                <a:gd name="connsiteX1" fmla="*/ 14653 w 527524"/>
                <a:gd name="connsiteY1" fmla="*/ 26376 h 332145"/>
                <a:gd name="connsiteX2" fmla="*/ 16607 w 527524"/>
                <a:gd name="connsiteY2" fmla="*/ 40053 h 332145"/>
                <a:gd name="connsiteX3" fmla="*/ 24422 w 527524"/>
                <a:gd name="connsiteY3" fmla="*/ 73267 h 332145"/>
                <a:gd name="connsiteX4" fmla="*/ 28330 w 527524"/>
                <a:gd name="connsiteY4" fmla="*/ 83036 h 332145"/>
                <a:gd name="connsiteX5" fmla="*/ 34191 w 527524"/>
                <a:gd name="connsiteY5" fmla="*/ 98667 h 332145"/>
                <a:gd name="connsiteX6" fmla="*/ 38099 w 527524"/>
                <a:gd name="connsiteY6" fmla="*/ 106482 h 332145"/>
                <a:gd name="connsiteX7" fmla="*/ 43960 w 527524"/>
                <a:gd name="connsiteY7" fmla="*/ 118205 h 332145"/>
                <a:gd name="connsiteX8" fmla="*/ 45914 w 527524"/>
                <a:gd name="connsiteY8" fmla="*/ 120158 h 332145"/>
                <a:gd name="connsiteX9" fmla="*/ 51776 w 527524"/>
                <a:gd name="connsiteY9" fmla="*/ 129927 h 332145"/>
                <a:gd name="connsiteX10" fmla="*/ 55683 w 527524"/>
                <a:gd name="connsiteY10" fmla="*/ 135789 h 332145"/>
                <a:gd name="connsiteX11" fmla="*/ 65452 w 527524"/>
                <a:gd name="connsiteY11" fmla="*/ 151419 h 332145"/>
                <a:gd name="connsiteX12" fmla="*/ 71314 w 527524"/>
                <a:gd name="connsiteY12" fmla="*/ 159234 h 332145"/>
                <a:gd name="connsiteX13" fmla="*/ 77175 w 527524"/>
                <a:gd name="connsiteY13" fmla="*/ 167050 h 332145"/>
                <a:gd name="connsiteX14" fmla="*/ 86944 w 527524"/>
                <a:gd name="connsiteY14" fmla="*/ 178772 h 332145"/>
                <a:gd name="connsiteX15" fmla="*/ 88898 w 527524"/>
                <a:gd name="connsiteY15" fmla="*/ 180726 h 332145"/>
                <a:gd name="connsiteX16" fmla="*/ 102574 w 527524"/>
                <a:gd name="connsiteY16" fmla="*/ 194403 h 332145"/>
                <a:gd name="connsiteX17" fmla="*/ 106482 w 527524"/>
                <a:gd name="connsiteY17" fmla="*/ 198310 h 332145"/>
                <a:gd name="connsiteX18" fmla="*/ 108436 w 527524"/>
                <a:gd name="connsiteY18" fmla="*/ 200264 h 332145"/>
                <a:gd name="connsiteX19" fmla="*/ 135789 w 527524"/>
                <a:gd name="connsiteY19" fmla="*/ 221756 h 332145"/>
                <a:gd name="connsiteX20" fmla="*/ 137743 w 527524"/>
                <a:gd name="connsiteY20" fmla="*/ 223710 h 332145"/>
                <a:gd name="connsiteX21" fmla="*/ 153373 w 527524"/>
                <a:gd name="connsiteY21" fmla="*/ 233479 h 332145"/>
                <a:gd name="connsiteX22" fmla="*/ 163142 w 527524"/>
                <a:gd name="connsiteY22" fmla="*/ 239340 h 332145"/>
                <a:gd name="connsiteX23" fmla="*/ 172911 w 527524"/>
                <a:gd name="connsiteY23" fmla="*/ 245201 h 332145"/>
                <a:gd name="connsiteX24" fmla="*/ 211987 w 527524"/>
                <a:gd name="connsiteY24" fmla="*/ 262785 h 332145"/>
                <a:gd name="connsiteX25" fmla="*/ 229571 w 527524"/>
                <a:gd name="connsiteY25" fmla="*/ 268647 h 332145"/>
                <a:gd name="connsiteX26" fmla="*/ 235432 w 527524"/>
                <a:gd name="connsiteY26" fmla="*/ 270601 h 332145"/>
                <a:gd name="connsiteX27" fmla="*/ 245201 w 527524"/>
                <a:gd name="connsiteY27" fmla="*/ 276462 h 332145"/>
                <a:gd name="connsiteX28" fmla="*/ 247155 w 527524"/>
                <a:gd name="connsiteY28" fmla="*/ 278416 h 332145"/>
                <a:gd name="connsiteX29" fmla="*/ 247155 w 527524"/>
                <a:gd name="connsiteY29" fmla="*/ 278416 h 332145"/>
                <a:gd name="connsiteX30" fmla="*/ 249109 w 527524"/>
                <a:gd name="connsiteY30" fmla="*/ 280370 h 332145"/>
                <a:gd name="connsiteX31" fmla="*/ 253016 w 527524"/>
                <a:gd name="connsiteY31" fmla="*/ 284277 h 332145"/>
                <a:gd name="connsiteX32" fmla="*/ 254970 w 527524"/>
                <a:gd name="connsiteY32" fmla="*/ 288185 h 332145"/>
                <a:gd name="connsiteX33" fmla="*/ 254970 w 527524"/>
                <a:gd name="connsiteY33" fmla="*/ 290139 h 332145"/>
                <a:gd name="connsiteX34" fmla="*/ 254970 w 527524"/>
                <a:gd name="connsiteY34" fmla="*/ 290139 h 332145"/>
                <a:gd name="connsiteX35" fmla="*/ 268647 w 527524"/>
                <a:gd name="connsiteY35" fmla="*/ 329215 h 332145"/>
                <a:gd name="connsiteX36" fmla="*/ 268647 w 527524"/>
                <a:gd name="connsiteY36" fmla="*/ 329215 h 332145"/>
                <a:gd name="connsiteX37" fmla="*/ 286231 w 527524"/>
                <a:gd name="connsiteY37" fmla="*/ 284277 h 332145"/>
                <a:gd name="connsiteX38" fmla="*/ 286231 w 527524"/>
                <a:gd name="connsiteY38" fmla="*/ 284277 h 332145"/>
                <a:gd name="connsiteX39" fmla="*/ 288185 w 527524"/>
                <a:gd name="connsiteY39" fmla="*/ 282323 h 332145"/>
                <a:gd name="connsiteX40" fmla="*/ 292092 w 527524"/>
                <a:gd name="connsiteY40" fmla="*/ 278416 h 332145"/>
                <a:gd name="connsiteX41" fmla="*/ 292092 w 527524"/>
                <a:gd name="connsiteY41" fmla="*/ 278416 h 332145"/>
                <a:gd name="connsiteX42" fmla="*/ 294046 w 527524"/>
                <a:gd name="connsiteY42" fmla="*/ 276462 h 332145"/>
                <a:gd name="connsiteX43" fmla="*/ 303815 w 527524"/>
                <a:gd name="connsiteY43" fmla="*/ 270601 h 332145"/>
                <a:gd name="connsiteX44" fmla="*/ 307723 w 527524"/>
                <a:gd name="connsiteY44" fmla="*/ 268647 h 332145"/>
                <a:gd name="connsiteX45" fmla="*/ 311630 w 527524"/>
                <a:gd name="connsiteY45" fmla="*/ 266693 h 332145"/>
                <a:gd name="connsiteX46" fmla="*/ 311630 w 527524"/>
                <a:gd name="connsiteY46" fmla="*/ 266693 h 332145"/>
                <a:gd name="connsiteX47" fmla="*/ 323353 w 527524"/>
                <a:gd name="connsiteY47" fmla="*/ 262785 h 332145"/>
                <a:gd name="connsiteX48" fmla="*/ 364383 w 527524"/>
                <a:gd name="connsiteY48" fmla="*/ 243247 h 332145"/>
                <a:gd name="connsiteX49" fmla="*/ 374152 w 527524"/>
                <a:gd name="connsiteY49" fmla="*/ 239340 h 332145"/>
                <a:gd name="connsiteX50" fmla="*/ 383921 w 527524"/>
                <a:gd name="connsiteY50" fmla="*/ 233479 h 332145"/>
                <a:gd name="connsiteX51" fmla="*/ 389782 w 527524"/>
                <a:gd name="connsiteY51" fmla="*/ 229571 h 332145"/>
                <a:gd name="connsiteX52" fmla="*/ 403459 w 527524"/>
                <a:gd name="connsiteY52" fmla="*/ 221756 h 332145"/>
                <a:gd name="connsiteX53" fmla="*/ 430812 w 527524"/>
                <a:gd name="connsiteY53" fmla="*/ 200264 h 332145"/>
                <a:gd name="connsiteX54" fmla="*/ 436673 w 527524"/>
                <a:gd name="connsiteY54" fmla="*/ 196357 h 332145"/>
                <a:gd name="connsiteX55" fmla="*/ 452304 w 527524"/>
                <a:gd name="connsiteY55" fmla="*/ 182680 h 332145"/>
                <a:gd name="connsiteX56" fmla="*/ 454257 w 527524"/>
                <a:gd name="connsiteY56" fmla="*/ 180726 h 332145"/>
                <a:gd name="connsiteX57" fmla="*/ 464026 w 527524"/>
                <a:gd name="connsiteY57" fmla="*/ 169003 h 332145"/>
                <a:gd name="connsiteX58" fmla="*/ 469888 w 527524"/>
                <a:gd name="connsiteY58" fmla="*/ 161188 h 332145"/>
                <a:gd name="connsiteX59" fmla="*/ 475749 w 527524"/>
                <a:gd name="connsiteY59" fmla="*/ 153373 h 332145"/>
                <a:gd name="connsiteX60" fmla="*/ 485518 w 527524"/>
                <a:gd name="connsiteY60" fmla="*/ 137743 h 332145"/>
                <a:gd name="connsiteX61" fmla="*/ 487472 w 527524"/>
                <a:gd name="connsiteY61" fmla="*/ 133835 h 332145"/>
                <a:gd name="connsiteX62" fmla="*/ 493333 w 527524"/>
                <a:gd name="connsiteY62" fmla="*/ 124066 h 332145"/>
                <a:gd name="connsiteX63" fmla="*/ 495287 w 527524"/>
                <a:gd name="connsiteY63" fmla="*/ 122112 h 332145"/>
                <a:gd name="connsiteX64" fmla="*/ 501149 w 527524"/>
                <a:gd name="connsiteY64" fmla="*/ 110389 h 332145"/>
                <a:gd name="connsiteX65" fmla="*/ 503102 w 527524"/>
                <a:gd name="connsiteY65" fmla="*/ 108436 h 332145"/>
                <a:gd name="connsiteX66" fmla="*/ 510918 w 527524"/>
                <a:gd name="connsiteY66" fmla="*/ 88898 h 332145"/>
                <a:gd name="connsiteX67" fmla="*/ 514825 w 527524"/>
                <a:gd name="connsiteY67" fmla="*/ 77175 h 332145"/>
                <a:gd name="connsiteX68" fmla="*/ 522640 w 527524"/>
                <a:gd name="connsiteY68" fmla="*/ 43960 h 332145"/>
                <a:gd name="connsiteX69" fmla="*/ 524594 w 527524"/>
                <a:gd name="connsiteY69" fmla="*/ 30284 h 332145"/>
                <a:gd name="connsiteX70" fmla="*/ 524594 w 527524"/>
                <a:gd name="connsiteY70" fmla="*/ 18561 h 332145"/>
                <a:gd name="connsiteX71" fmla="*/ 14653 w 527524"/>
                <a:gd name="connsiteY71" fmla="*/ 18561 h 33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27524" h="332145">
                  <a:moveTo>
                    <a:pt x="14653" y="14653"/>
                  </a:moveTo>
                  <a:cubicBezTo>
                    <a:pt x="14653" y="18561"/>
                    <a:pt x="14653" y="22469"/>
                    <a:pt x="14653" y="26376"/>
                  </a:cubicBezTo>
                  <a:cubicBezTo>
                    <a:pt x="14653" y="30284"/>
                    <a:pt x="14653" y="36145"/>
                    <a:pt x="16607" y="40053"/>
                  </a:cubicBezTo>
                  <a:cubicBezTo>
                    <a:pt x="18561" y="51776"/>
                    <a:pt x="20515" y="63498"/>
                    <a:pt x="24422" y="73267"/>
                  </a:cubicBezTo>
                  <a:cubicBezTo>
                    <a:pt x="26376" y="77175"/>
                    <a:pt x="26376" y="81083"/>
                    <a:pt x="28330" y="83036"/>
                  </a:cubicBezTo>
                  <a:cubicBezTo>
                    <a:pt x="30284" y="86944"/>
                    <a:pt x="34191" y="98667"/>
                    <a:pt x="34191" y="98667"/>
                  </a:cubicBezTo>
                  <a:lnTo>
                    <a:pt x="38099" y="106482"/>
                  </a:lnTo>
                  <a:cubicBezTo>
                    <a:pt x="40053" y="110389"/>
                    <a:pt x="42007" y="114297"/>
                    <a:pt x="43960" y="118205"/>
                  </a:cubicBezTo>
                  <a:lnTo>
                    <a:pt x="45914" y="120158"/>
                  </a:lnTo>
                  <a:cubicBezTo>
                    <a:pt x="47868" y="124066"/>
                    <a:pt x="49822" y="127974"/>
                    <a:pt x="51776" y="129927"/>
                  </a:cubicBezTo>
                  <a:lnTo>
                    <a:pt x="55683" y="135789"/>
                  </a:lnTo>
                  <a:cubicBezTo>
                    <a:pt x="59591" y="141650"/>
                    <a:pt x="61545" y="145558"/>
                    <a:pt x="65452" y="151419"/>
                  </a:cubicBezTo>
                  <a:cubicBezTo>
                    <a:pt x="67406" y="153373"/>
                    <a:pt x="69360" y="157281"/>
                    <a:pt x="71314" y="159234"/>
                  </a:cubicBezTo>
                  <a:lnTo>
                    <a:pt x="77175" y="167050"/>
                  </a:lnTo>
                  <a:cubicBezTo>
                    <a:pt x="77175" y="167050"/>
                    <a:pt x="81083" y="172911"/>
                    <a:pt x="86944" y="178772"/>
                  </a:cubicBezTo>
                  <a:lnTo>
                    <a:pt x="88898" y="180726"/>
                  </a:lnTo>
                  <a:cubicBezTo>
                    <a:pt x="92805" y="184634"/>
                    <a:pt x="96713" y="188541"/>
                    <a:pt x="102574" y="194403"/>
                  </a:cubicBezTo>
                  <a:cubicBezTo>
                    <a:pt x="104528" y="196357"/>
                    <a:pt x="106482" y="198310"/>
                    <a:pt x="106482" y="198310"/>
                  </a:cubicBezTo>
                  <a:lnTo>
                    <a:pt x="108436" y="200264"/>
                  </a:lnTo>
                  <a:cubicBezTo>
                    <a:pt x="116251" y="208079"/>
                    <a:pt x="126020" y="213941"/>
                    <a:pt x="135789" y="221756"/>
                  </a:cubicBezTo>
                  <a:lnTo>
                    <a:pt x="137743" y="223710"/>
                  </a:lnTo>
                  <a:lnTo>
                    <a:pt x="153373" y="233479"/>
                  </a:lnTo>
                  <a:lnTo>
                    <a:pt x="163142" y="239340"/>
                  </a:lnTo>
                  <a:cubicBezTo>
                    <a:pt x="165096" y="241294"/>
                    <a:pt x="169003" y="243247"/>
                    <a:pt x="172911" y="245201"/>
                  </a:cubicBezTo>
                  <a:cubicBezTo>
                    <a:pt x="184634" y="251063"/>
                    <a:pt x="198310" y="256924"/>
                    <a:pt x="211987" y="262785"/>
                  </a:cubicBezTo>
                  <a:lnTo>
                    <a:pt x="229571" y="268647"/>
                  </a:lnTo>
                  <a:cubicBezTo>
                    <a:pt x="231525" y="268647"/>
                    <a:pt x="233478" y="270601"/>
                    <a:pt x="235432" y="270601"/>
                  </a:cubicBezTo>
                  <a:cubicBezTo>
                    <a:pt x="239340" y="272554"/>
                    <a:pt x="241294" y="274508"/>
                    <a:pt x="245201" y="276462"/>
                  </a:cubicBezTo>
                  <a:cubicBezTo>
                    <a:pt x="245201" y="276462"/>
                    <a:pt x="247155" y="278416"/>
                    <a:pt x="247155" y="278416"/>
                  </a:cubicBezTo>
                  <a:lnTo>
                    <a:pt x="247155" y="278416"/>
                  </a:lnTo>
                  <a:lnTo>
                    <a:pt x="249109" y="280370"/>
                  </a:lnTo>
                  <a:cubicBezTo>
                    <a:pt x="251063" y="282323"/>
                    <a:pt x="251063" y="284277"/>
                    <a:pt x="253016" y="284277"/>
                  </a:cubicBezTo>
                  <a:lnTo>
                    <a:pt x="254970" y="288185"/>
                  </a:lnTo>
                  <a:lnTo>
                    <a:pt x="254970" y="290139"/>
                  </a:lnTo>
                  <a:cubicBezTo>
                    <a:pt x="254970" y="290139"/>
                    <a:pt x="254970" y="290139"/>
                    <a:pt x="254970" y="290139"/>
                  </a:cubicBezTo>
                  <a:cubicBezTo>
                    <a:pt x="258878" y="297954"/>
                    <a:pt x="266693" y="311630"/>
                    <a:pt x="268647" y="329215"/>
                  </a:cubicBezTo>
                  <a:cubicBezTo>
                    <a:pt x="268647" y="329215"/>
                    <a:pt x="268647" y="329215"/>
                    <a:pt x="268647" y="329215"/>
                  </a:cubicBezTo>
                  <a:cubicBezTo>
                    <a:pt x="268647" y="327261"/>
                    <a:pt x="268647" y="296000"/>
                    <a:pt x="286231" y="284277"/>
                  </a:cubicBezTo>
                  <a:lnTo>
                    <a:pt x="286231" y="284277"/>
                  </a:lnTo>
                  <a:lnTo>
                    <a:pt x="288185" y="282323"/>
                  </a:lnTo>
                  <a:cubicBezTo>
                    <a:pt x="288185" y="282323"/>
                    <a:pt x="292092" y="278416"/>
                    <a:pt x="292092" y="278416"/>
                  </a:cubicBezTo>
                  <a:lnTo>
                    <a:pt x="292092" y="278416"/>
                  </a:lnTo>
                  <a:cubicBezTo>
                    <a:pt x="292092" y="278416"/>
                    <a:pt x="294046" y="276462"/>
                    <a:pt x="294046" y="276462"/>
                  </a:cubicBezTo>
                  <a:cubicBezTo>
                    <a:pt x="296000" y="274508"/>
                    <a:pt x="299908" y="272554"/>
                    <a:pt x="303815" y="270601"/>
                  </a:cubicBezTo>
                  <a:cubicBezTo>
                    <a:pt x="305769" y="270601"/>
                    <a:pt x="305769" y="270601"/>
                    <a:pt x="307723" y="268647"/>
                  </a:cubicBezTo>
                  <a:lnTo>
                    <a:pt x="311630" y="266693"/>
                  </a:lnTo>
                  <a:lnTo>
                    <a:pt x="311630" y="266693"/>
                  </a:lnTo>
                  <a:lnTo>
                    <a:pt x="323353" y="262785"/>
                  </a:lnTo>
                  <a:cubicBezTo>
                    <a:pt x="338983" y="256924"/>
                    <a:pt x="352660" y="251063"/>
                    <a:pt x="364383" y="243247"/>
                  </a:cubicBezTo>
                  <a:cubicBezTo>
                    <a:pt x="366337" y="241294"/>
                    <a:pt x="370244" y="239340"/>
                    <a:pt x="374152" y="239340"/>
                  </a:cubicBezTo>
                  <a:lnTo>
                    <a:pt x="383921" y="233479"/>
                  </a:lnTo>
                  <a:lnTo>
                    <a:pt x="389782" y="229571"/>
                  </a:lnTo>
                  <a:lnTo>
                    <a:pt x="403459" y="221756"/>
                  </a:lnTo>
                  <a:cubicBezTo>
                    <a:pt x="413228" y="215894"/>
                    <a:pt x="421043" y="208079"/>
                    <a:pt x="430812" y="200264"/>
                  </a:cubicBezTo>
                  <a:cubicBezTo>
                    <a:pt x="432766" y="198310"/>
                    <a:pt x="434719" y="198310"/>
                    <a:pt x="436673" y="196357"/>
                  </a:cubicBezTo>
                  <a:cubicBezTo>
                    <a:pt x="442535" y="190495"/>
                    <a:pt x="446442" y="186588"/>
                    <a:pt x="452304" y="182680"/>
                  </a:cubicBezTo>
                  <a:lnTo>
                    <a:pt x="454257" y="180726"/>
                  </a:lnTo>
                  <a:cubicBezTo>
                    <a:pt x="460119" y="174865"/>
                    <a:pt x="464026" y="169003"/>
                    <a:pt x="464026" y="169003"/>
                  </a:cubicBezTo>
                  <a:lnTo>
                    <a:pt x="469888" y="161188"/>
                  </a:lnTo>
                  <a:cubicBezTo>
                    <a:pt x="471842" y="159234"/>
                    <a:pt x="473795" y="157281"/>
                    <a:pt x="475749" y="153373"/>
                  </a:cubicBezTo>
                  <a:cubicBezTo>
                    <a:pt x="479657" y="147512"/>
                    <a:pt x="481611" y="143604"/>
                    <a:pt x="485518" y="137743"/>
                  </a:cubicBezTo>
                  <a:lnTo>
                    <a:pt x="487472" y="133835"/>
                  </a:lnTo>
                  <a:cubicBezTo>
                    <a:pt x="489426" y="129927"/>
                    <a:pt x="491380" y="127974"/>
                    <a:pt x="493333" y="124066"/>
                  </a:cubicBezTo>
                  <a:lnTo>
                    <a:pt x="495287" y="122112"/>
                  </a:lnTo>
                  <a:cubicBezTo>
                    <a:pt x="497241" y="118205"/>
                    <a:pt x="499195" y="114297"/>
                    <a:pt x="501149" y="110389"/>
                  </a:cubicBezTo>
                  <a:lnTo>
                    <a:pt x="503102" y="108436"/>
                  </a:lnTo>
                  <a:cubicBezTo>
                    <a:pt x="503102" y="108436"/>
                    <a:pt x="508964" y="92805"/>
                    <a:pt x="510918" y="88898"/>
                  </a:cubicBezTo>
                  <a:cubicBezTo>
                    <a:pt x="512871" y="84990"/>
                    <a:pt x="512871" y="83036"/>
                    <a:pt x="514825" y="77175"/>
                  </a:cubicBezTo>
                  <a:cubicBezTo>
                    <a:pt x="516779" y="67406"/>
                    <a:pt x="520687" y="55683"/>
                    <a:pt x="522640" y="43960"/>
                  </a:cubicBezTo>
                  <a:cubicBezTo>
                    <a:pt x="522640" y="40053"/>
                    <a:pt x="524594" y="36145"/>
                    <a:pt x="524594" y="30284"/>
                  </a:cubicBezTo>
                  <a:cubicBezTo>
                    <a:pt x="524594" y="26376"/>
                    <a:pt x="524594" y="22469"/>
                    <a:pt x="524594" y="18561"/>
                  </a:cubicBezTo>
                  <a:lnTo>
                    <a:pt x="14653" y="18561"/>
                  </a:ln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9" name="任意多边形: 形状 218">
              <a:extLst>
                <a:ext uri="{FF2B5EF4-FFF2-40B4-BE49-F238E27FC236}">
                  <a16:creationId xmlns:a16="http://schemas.microsoft.com/office/drawing/2014/main" id="{73DA1821-2480-4950-B14F-4C7BE6B847D7}"/>
                </a:ext>
              </a:extLst>
            </p:cNvPr>
            <p:cNvSpPr/>
            <p:nvPr/>
          </p:nvSpPr>
          <p:spPr>
            <a:xfrm>
              <a:off x="7542908" y="2422442"/>
              <a:ext cx="527525" cy="175842"/>
            </a:xfrm>
            <a:custGeom>
              <a:avLst/>
              <a:gdLst>
                <a:gd name="connsiteX0" fmla="*/ 522640 w 527524"/>
                <a:gd name="connsiteY0" fmla="*/ 36145 h 175841"/>
                <a:gd name="connsiteX1" fmla="*/ 524594 w 527524"/>
                <a:gd name="connsiteY1" fmla="*/ 26376 h 175841"/>
                <a:gd name="connsiteX2" fmla="*/ 524594 w 527524"/>
                <a:gd name="connsiteY2" fmla="*/ 14653 h 175841"/>
                <a:gd name="connsiteX3" fmla="*/ 14653 w 527524"/>
                <a:gd name="connsiteY3" fmla="*/ 14653 h 175841"/>
                <a:gd name="connsiteX4" fmla="*/ 14653 w 527524"/>
                <a:gd name="connsiteY4" fmla="*/ 26376 h 175841"/>
                <a:gd name="connsiteX5" fmla="*/ 16607 w 527524"/>
                <a:gd name="connsiteY5" fmla="*/ 40053 h 175841"/>
                <a:gd name="connsiteX6" fmla="*/ 16607 w 527524"/>
                <a:gd name="connsiteY6" fmla="*/ 43960 h 175841"/>
                <a:gd name="connsiteX7" fmla="*/ 84990 w 527524"/>
                <a:gd name="connsiteY7" fmla="*/ 120158 h 175841"/>
                <a:gd name="connsiteX8" fmla="*/ 446442 w 527524"/>
                <a:gd name="connsiteY8" fmla="*/ 124066 h 175841"/>
                <a:gd name="connsiteX9" fmla="*/ 522640 w 527524"/>
                <a:gd name="connsiteY9" fmla="*/ 36145 h 17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7524" h="175841">
                  <a:moveTo>
                    <a:pt x="522640" y="36145"/>
                  </a:moveTo>
                  <a:cubicBezTo>
                    <a:pt x="522640" y="32238"/>
                    <a:pt x="522640" y="28330"/>
                    <a:pt x="524594" y="26376"/>
                  </a:cubicBezTo>
                  <a:cubicBezTo>
                    <a:pt x="524594" y="22469"/>
                    <a:pt x="524594" y="18561"/>
                    <a:pt x="524594" y="14653"/>
                  </a:cubicBezTo>
                  <a:lnTo>
                    <a:pt x="14653" y="14653"/>
                  </a:lnTo>
                  <a:cubicBezTo>
                    <a:pt x="14653" y="18561"/>
                    <a:pt x="14653" y="22469"/>
                    <a:pt x="14653" y="26376"/>
                  </a:cubicBezTo>
                  <a:cubicBezTo>
                    <a:pt x="14653" y="30284"/>
                    <a:pt x="14653" y="36145"/>
                    <a:pt x="16607" y="40053"/>
                  </a:cubicBezTo>
                  <a:cubicBezTo>
                    <a:pt x="16607" y="42007"/>
                    <a:pt x="16607" y="43960"/>
                    <a:pt x="16607" y="43960"/>
                  </a:cubicBezTo>
                  <a:cubicBezTo>
                    <a:pt x="24422" y="71314"/>
                    <a:pt x="47868" y="98667"/>
                    <a:pt x="84990" y="120158"/>
                  </a:cubicBezTo>
                  <a:cubicBezTo>
                    <a:pt x="182680" y="178772"/>
                    <a:pt x="344845" y="180726"/>
                    <a:pt x="446442" y="124066"/>
                  </a:cubicBezTo>
                  <a:cubicBezTo>
                    <a:pt x="489426" y="98667"/>
                    <a:pt x="514825" y="67406"/>
                    <a:pt x="522640" y="36145"/>
                  </a:cubicBezTo>
                  <a:close/>
                </a:path>
              </a:pathLst>
            </a:custGeom>
            <a:solidFill>
              <a:srgbClr val="FFE4C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0" name="任意多边形: 形状 219">
              <a:extLst>
                <a:ext uri="{FF2B5EF4-FFF2-40B4-BE49-F238E27FC236}">
                  <a16:creationId xmlns:a16="http://schemas.microsoft.com/office/drawing/2014/main" id="{B7BA2FF4-FF3C-4512-A85B-8E2C80AD86CA}"/>
                </a:ext>
              </a:extLst>
            </p:cNvPr>
            <p:cNvSpPr/>
            <p:nvPr/>
          </p:nvSpPr>
          <p:spPr>
            <a:xfrm>
              <a:off x="7542355" y="2271728"/>
              <a:ext cx="527525" cy="312607"/>
            </a:xfrm>
            <a:custGeom>
              <a:avLst/>
              <a:gdLst>
                <a:gd name="connsiteX0" fmla="*/ 454811 w 527524"/>
                <a:gd name="connsiteY0" fmla="*/ 59863 h 312607"/>
                <a:gd name="connsiteX1" fmla="*/ 93358 w 527524"/>
                <a:gd name="connsiteY1" fmla="*/ 55955 h 312607"/>
                <a:gd name="connsiteX2" fmla="*/ 85543 w 527524"/>
                <a:gd name="connsiteY2" fmla="*/ 265011 h 312607"/>
                <a:gd name="connsiteX3" fmla="*/ 446995 w 527524"/>
                <a:gd name="connsiteY3" fmla="*/ 268919 h 312607"/>
                <a:gd name="connsiteX4" fmla="*/ 454811 w 527524"/>
                <a:gd name="connsiteY4" fmla="*/ 59863 h 31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524" h="312607">
                  <a:moveTo>
                    <a:pt x="454811" y="59863"/>
                  </a:moveTo>
                  <a:cubicBezTo>
                    <a:pt x="357121" y="1249"/>
                    <a:pt x="194956" y="-705"/>
                    <a:pt x="93358" y="55955"/>
                  </a:cubicBezTo>
                  <a:cubicBezTo>
                    <a:pt x="-8239" y="112615"/>
                    <a:pt x="-12147" y="206398"/>
                    <a:pt x="85543" y="265011"/>
                  </a:cubicBezTo>
                  <a:cubicBezTo>
                    <a:pt x="183233" y="323625"/>
                    <a:pt x="345398" y="325579"/>
                    <a:pt x="446995" y="268919"/>
                  </a:cubicBezTo>
                  <a:cubicBezTo>
                    <a:pt x="548593" y="212259"/>
                    <a:pt x="552500" y="118477"/>
                    <a:pt x="454811" y="59863"/>
                  </a:cubicBez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1" name="任意多边形: 形状 220">
              <a:extLst>
                <a:ext uri="{FF2B5EF4-FFF2-40B4-BE49-F238E27FC236}">
                  <a16:creationId xmlns:a16="http://schemas.microsoft.com/office/drawing/2014/main" id="{B5CCCA49-ECE0-47F2-8482-B0A5178E6CF3}"/>
                </a:ext>
              </a:extLst>
            </p:cNvPr>
            <p:cNvSpPr/>
            <p:nvPr/>
          </p:nvSpPr>
          <p:spPr>
            <a:xfrm>
              <a:off x="7539000" y="3129716"/>
              <a:ext cx="19538" cy="19538"/>
            </a:xfrm>
            <a:custGeom>
              <a:avLst/>
              <a:gdLst>
                <a:gd name="connsiteX0" fmla="*/ 14653 w 19537"/>
                <a:gd name="connsiteY0" fmla="*/ 16607 h 19537"/>
                <a:gd name="connsiteX1" fmla="*/ 14653 w 19537"/>
                <a:gd name="connsiteY1" fmla="*/ 16607 h 19537"/>
                <a:gd name="connsiteX2" fmla="*/ 14653 w 19537"/>
                <a:gd name="connsiteY2" fmla="*/ 14653 h 1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37" h="19537">
                  <a:moveTo>
                    <a:pt x="14653" y="16607"/>
                  </a:moveTo>
                  <a:lnTo>
                    <a:pt x="14653" y="16607"/>
                  </a:lnTo>
                  <a:lnTo>
                    <a:pt x="14653" y="14653"/>
                  </a:ln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2" name="任意多边形: 形状 221">
              <a:extLst>
                <a:ext uri="{FF2B5EF4-FFF2-40B4-BE49-F238E27FC236}">
                  <a16:creationId xmlns:a16="http://schemas.microsoft.com/office/drawing/2014/main" id="{0E20701F-7B1A-46E9-895C-1E2012E17EA9}"/>
                </a:ext>
              </a:extLst>
            </p:cNvPr>
            <p:cNvSpPr/>
            <p:nvPr/>
          </p:nvSpPr>
          <p:spPr>
            <a:xfrm>
              <a:off x="7540954" y="2936290"/>
              <a:ext cx="527525" cy="351683"/>
            </a:xfrm>
            <a:custGeom>
              <a:avLst/>
              <a:gdLst>
                <a:gd name="connsiteX0" fmla="*/ 270601 w 527524"/>
                <a:gd name="connsiteY0" fmla="*/ 14653 h 351683"/>
                <a:gd name="connsiteX1" fmla="*/ 14653 w 527524"/>
                <a:gd name="connsiteY1" fmla="*/ 208079 h 351683"/>
                <a:gd name="connsiteX2" fmla="*/ 88898 w 527524"/>
                <a:gd name="connsiteY2" fmla="*/ 307723 h 351683"/>
                <a:gd name="connsiteX3" fmla="*/ 272554 w 527524"/>
                <a:gd name="connsiteY3" fmla="*/ 350706 h 351683"/>
                <a:gd name="connsiteX4" fmla="*/ 272554 w 527524"/>
                <a:gd name="connsiteY4" fmla="*/ 350706 h 351683"/>
                <a:gd name="connsiteX5" fmla="*/ 272554 w 527524"/>
                <a:gd name="connsiteY5" fmla="*/ 350706 h 351683"/>
                <a:gd name="connsiteX6" fmla="*/ 456211 w 527524"/>
                <a:gd name="connsiteY6" fmla="*/ 307723 h 351683"/>
                <a:gd name="connsiteX7" fmla="*/ 530456 w 527524"/>
                <a:gd name="connsiteY7" fmla="*/ 208079 h 351683"/>
                <a:gd name="connsiteX8" fmla="*/ 270601 w 527524"/>
                <a:gd name="connsiteY8" fmla="*/ 14653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7524" h="351683">
                  <a:moveTo>
                    <a:pt x="270601" y="14653"/>
                  </a:moveTo>
                  <a:cubicBezTo>
                    <a:pt x="116251" y="14653"/>
                    <a:pt x="14653" y="180726"/>
                    <a:pt x="14653" y="208079"/>
                  </a:cubicBezTo>
                  <a:cubicBezTo>
                    <a:pt x="14653" y="245201"/>
                    <a:pt x="40053" y="280370"/>
                    <a:pt x="88898" y="307723"/>
                  </a:cubicBezTo>
                  <a:cubicBezTo>
                    <a:pt x="137742" y="335076"/>
                    <a:pt x="202218" y="350706"/>
                    <a:pt x="272554" y="350706"/>
                  </a:cubicBezTo>
                  <a:lnTo>
                    <a:pt x="272554" y="350706"/>
                  </a:lnTo>
                  <a:lnTo>
                    <a:pt x="272554" y="350706"/>
                  </a:lnTo>
                  <a:cubicBezTo>
                    <a:pt x="340937" y="350706"/>
                    <a:pt x="407366" y="335076"/>
                    <a:pt x="456211" y="307723"/>
                  </a:cubicBezTo>
                  <a:cubicBezTo>
                    <a:pt x="505056" y="280370"/>
                    <a:pt x="532409" y="245201"/>
                    <a:pt x="530456" y="208079"/>
                  </a:cubicBezTo>
                  <a:cubicBezTo>
                    <a:pt x="471842" y="104528"/>
                    <a:pt x="376106" y="14653"/>
                    <a:pt x="270601" y="14653"/>
                  </a:cubicBezTo>
                  <a:close/>
                </a:path>
              </a:pathLst>
            </a:custGeom>
            <a:solidFill>
              <a:srgbClr val="FFCFA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3" name="任意多边形: 形状 222">
              <a:extLst>
                <a:ext uri="{FF2B5EF4-FFF2-40B4-BE49-F238E27FC236}">
                  <a16:creationId xmlns:a16="http://schemas.microsoft.com/office/drawing/2014/main" id="{63F1345D-11D4-4A2B-A205-E75C2799BB47}"/>
                </a:ext>
              </a:extLst>
            </p:cNvPr>
            <p:cNvSpPr/>
            <p:nvPr/>
          </p:nvSpPr>
          <p:spPr>
            <a:xfrm>
              <a:off x="7547272" y="2771303"/>
              <a:ext cx="175842" cy="195380"/>
            </a:xfrm>
            <a:custGeom>
              <a:avLst/>
              <a:gdLst>
                <a:gd name="connsiteX0" fmla="*/ 31781 w 175841"/>
                <a:gd name="connsiteY0" fmla="*/ 185502 h 195379"/>
                <a:gd name="connsiteX1" fmla="*/ 25920 w 175841"/>
                <a:gd name="connsiteY1" fmla="*/ 183548 h 195379"/>
                <a:gd name="connsiteX2" fmla="*/ 16151 w 175841"/>
                <a:gd name="connsiteY2" fmla="*/ 160103 h 195379"/>
                <a:gd name="connsiteX3" fmla="*/ 20058 w 175841"/>
                <a:gd name="connsiteY3" fmla="*/ 152287 h 195379"/>
                <a:gd name="connsiteX4" fmla="*/ 31781 w 175841"/>
                <a:gd name="connsiteY4" fmla="*/ 128842 h 195379"/>
                <a:gd name="connsiteX5" fmla="*/ 37643 w 175841"/>
                <a:gd name="connsiteY5" fmla="*/ 121027 h 195379"/>
                <a:gd name="connsiteX6" fmla="*/ 41550 w 175841"/>
                <a:gd name="connsiteY6" fmla="*/ 113212 h 195379"/>
                <a:gd name="connsiteX7" fmla="*/ 53273 w 175841"/>
                <a:gd name="connsiteY7" fmla="*/ 97581 h 195379"/>
                <a:gd name="connsiteX8" fmla="*/ 61088 w 175841"/>
                <a:gd name="connsiteY8" fmla="*/ 87812 h 195379"/>
                <a:gd name="connsiteX9" fmla="*/ 78672 w 175841"/>
                <a:gd name="connsiteY9" fmla="*/ 70228 h 195379"/>
                <a:gd name="connsiteX10" fmla="*/ 106025 w 175841"/>
                <a:gd name="connsiteY10" fmla="*/ 44829 h 195379"/>
                <a:gd name="connsiteX11" fmla="*/ 109933 w 175841"/>
                <a:gd name="connsiteY11" fmla="*/ 40921 h 195379"/>
                <a:gd name="connsiteX12" fmla="*/ 131425 w 175841"/>
                <a:gd name="connsiteY12" fmla="*/ 27245 h 195379"/>
                <a:gd name="connsiteX13" fmla="*/ 139240 w 175841"/>
                <a:gd name="connsiteY13" fmla="*/ 21383 h 195379"/>
                <a:gd name="connsiteX14" fmla="*/ 147055 w 175841"/>
                <a:gd name="connsiteY14" fmla="*/ 17476 h 195379"/>
                <a:gd name="connsiteX15" fmla="*/ 172455 w 175841"/>
                <a:gd name="connsiteY15" fmla="*/ 23337 h 195379"/>
                <a:gd name="connsiteX16" fmla="*/ 166593 w 175841"/>
                <a:gd name="connsiteY16" fmla="*/ 48736 h 195379"/>
                <a:gd name="connsiteX17" fmla="*/ 160732 w 175841"/>
                <a:gd name="connsiteY17" fmla="*/ 52644 h 195379"/>
                <a:gd name="connsiteX18" fmla="*/ 152917 w 175841"/>
                <a:gd name="connsiteY18" fmla="*/ 58505 h 195379"/>
                <a:gd name="connsiteX19" fmla="*/ 135332 w 175841"/>
                <a:gd name="connsiteY19" fmla="*/ 70228 h 195379"/>
                <a:gd name="connsiteX20" fmla="*/ 131425 w 175841"/>
                <a:gd name="connsiteY20" fmla="*/ 74136 h 195379"/>
                <a:gd name="connsiteX21" fmla="*/ 106025 w 175841"/>
                <a:gd name="connsiteY21" fmla="*/ 95627 h 195379"/>
                <a:gd name="connsiteX22" fmla="*/ 92349 w 175841"/>
                <a:gd name="connsiteY22" fmla="*/ 111258 h 195379"/>
                <a:gd name="connsiteX23" fmla="*/ 84534 w 175841"/>
                <a:gd name="connsiteY23" fmla="*/ 121027 h 195379"/>
                <a:gd name="connsiteX24" fmla="*/ 74765 w 175841"/>
                <a:gd name="connsiteY24" fmla="*/ 134703 h 195379"/>
                <a:gd name="connsiteX25" fmla="*/ 70857 w 175841"/>
                <a:gd name="connsiteY25" fmla="*/ 140565 h 195379"/>
                <a:gd name="connsiteX26" fmla="*/ 64996 w 175841"/>
                <a:gd name="connsiteY26" fmla="*/ 148380 h 195379"/>
                <a:gd name="connsiteX27" fmla="*/ 55227 w 175841"/>
                <a:gd name="connsiteY27" fmla="*/ 167918 h 195379"/>
                <a:gd name="connsiteX28" fmla="*/ 51319 w 175841"/>
                <a:gd name="connsiteY28" fmla="*/ 173779 h 195379"/>
                <a:gd name="connsiteX29" fmla="*/ 31781 w 175841"/>
                <a:gd name="connsiteY29" fmla="*/ 185502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5841" h="195379">
                  <a:moveTo>
                    <a:pt x="31781" y="185502"/>
                  </a:moveTo>
                  <a:cubicBezTo>
                    <a:pt x="29827" y="185502"/>
                    <a:pt x="27874" y="185502"/>
                    <a:pt x="25920" y="183548"/>
                  </a:cubicBezTo>
                  <a:cubicBezTo>
                    <a:pt x="16151" y="179641"/>
                    <a:pt x="12243" y="169872"/>
                    <a:pt x="16151" y="160103"/>
                  </a:cubicBezTo>
                  <a:cubicBezTo>
                    <a:pt x="18105" y="156195"/>
                    <a:pt x="18105" y="154241"/>
                    <a:pt x="20058" y="152287"/>
                  </a:cubicBezTo>
                  <a:cubicBezTo>
                    <a:pt x="25920" y="140565"/>
                    <a:pt x="29827" y="132750"/>
                    <a:pt x="31781" y="128842"/>
                  </a:cubicBezTo>
                  <a:lnTo>
                    <a:pt x="37643" y="121027"/>
                  </a:lnTo>
                  <a:cubicBezTo>
                    <a:pt x="39596" y="117119"/>
                    <a:pt x="41550" y="115165"/>
                    <a:pt x="41550" y="113212"/>
                  </a:cubicBezTo>
                  <a:cubicBezTo>
                    <a:pt x="45458" y="107350"/>
                    <a:pt x="49365" y="101489"/>
                    <a:pt x="53273" y="97581"/>
                  </a:cubicBezTo>
                  <a:lnTo>
                    <a:pt x="61088" y="87812"/>
                  </a:lnTo>
                  <a:cubicBezTo>
                    <a:pt x="68903" y="78043"/>
                    <a:pt x="74765" y="72182"/>
                    <a:pt x="78672" y="70228"/>
                  </a:cubicBezTo>
                  <a:cubicBezTo>
                    <a:pt x="86488" y="62413"/>
                    <a:pt x="96256" y="54598"/>
                    <a:pt x="106025" y="44829"/>
                  </a:cubicBezTo>
                  <a:lnTo>
                    <a:pt x="109933" y="40921"/>
                  </a:lnTo>
                  <a:cubicBezTo>
                    <a:pt x="115794" y="37014"/>
                    <a:pt x="123610" y="31152"/>
                    <a:pt x="131425" y="27245"/>
                  </a:cubicBezTo>
                  <a:cubicBezTo>
                    <a:pt x="135332" y="25291"/>
                    <a:pt x="137286" y="23337"/>
                    <a:pt x="139240" y="21383"/>
                  </a:cubicBezTo>
                  <a:lnTo>
                    <a:pt x="147055" y="17476"/>
                  </a:lnTo>
                  <a:cubicBezTo>
                    <a:pt x="154870" y="11614"/>
                    <a:pt x="166593" y="15522"/>
                    <a:pt x="172455" y="23337"/>
                  </a:cubicBezTo>
                  <a:cubicBezTo>
                    <a:pt x="178316" y="31152"/>
                    <a:pt x="174408" y="42875"/>
                    <a:pt x="166593" y="48736"/>
                  </a:cubicBezTo>
                  <a:lnTo>
                    <a:pt x="160732" y="52644"/>
                  </a:lnTo>
                  <a:cubicBezTo>
                    <a:pt x="158778" y="54598"/>
                    <a:pt x="154870" y="56551"/>
                    <a:pt x="152917" y="58505"/>
                  </a:cubicBezTo>
                  <a:cubicBezTo>
                    <a:pt x="147055" y="62413"/>
                    <a:pt x="139240" y="66320"/>
                    <a:pt x="135332" y="70228"/>
                  </a:cubicBezTo>
                  <a:lnTo>
                    <a:pt x="131425" y="74136"/>
                  </a:lnTo>
                  <a:cubicBezTo>
                    <a:pt x="121656" y="81951"/>
                    <a:pt x="111887" y="89766"/>
                    <a:pt x="106025" y="95627"/>
                  </a:cubicBezTo>
                  <a:cubicBezTo>
                    <a:pt x="104072" y="97581"/>
                    <a:pt x="98210" y="103443"/>
                    <a:pt x="92349" y="111258"/>
                  </a:cubicBezTo>
                  <a:lnTo>
                    <a:pt x="84534" y="121027"/>
                  </a:lnTo>
                  <a:cubicBezTo>
                    <a:pt x="80626" y="124934"/>
                    <a:pt x="76719" y="130796"/>
                    <a:pt x="74765" y="134703"/>
                  </a:cubicBezTo>
                  <a:cubicBezTo>
                    <a:pt x="72811" y="136657"/>
                    <a:pt x="72811" y="138611"/>
                    <a:pt x="70857" y="140565"/>
                  </a:cubicBezTo>
                  <a:lnTo>
                    <a:pt x="64996" y="148380"/>
                  </a:lnTo>
                  <a:cubicBezTo>
                    <a:pt x="63042" y="150334"/>
                    <a:pt x="59134" y="158149"/>
                    <a:pt x="55227" y="167918"/>
                  </a:cubicBezTo>
                  <a:cubicBezTo>
                    <a:pt x="53273" y="169872"/>
                    <a:pt x="53273" y="171825"/>
                    <a:pt x="51319" y="173779"/>
                  </a:cubicBezTo>
                  <a:cubicBezTo>
                    <a:pt x="45458" y="181594"/>
                    <a:pt x="39596" y="185502"/>
                    <a:pt x="31781" y="18550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4" name="任意多边形: 形状 223">
              <a:extLst>
                <a:ext uri="{FF2B5EF4-FFF2-40B4-BE49-F238E27FC236}">
                  <a16:creationId xmlns:a16="http://schemas.microsoft.com/office/drawing/2014/main" id="{0530FF4A-255F-42C9-AFF0-B729135C6F6F}"/>
                </a:ext>
              </a:extLst>
            </p:cNvPr>
            <p:cNvSpPr/>
            <p:nvPr/>
          </p:nvSpPr>
          <p:spPr>
            <a:xfrm>
              <a:off x="7534718" y="2437698"/>
              <a:ext cx="156304" cy="214918"/>
            </a:xfrm>
            <a:custGeom>
              <a:avLst/>
              <a:gdLst>
                <a:gd name="connsiteX0" fmla="*/ 132256 w 156303"/>
                <a:gd name="connsiteY0" fmla="*/ 208454 h 214917"/>
                <a:gd name="connsiteX1" fmla="*/ 120533 w 156303"/>
                <a:gd name="connsiteY1" fmla="*/ 204546 h 214917"/>
                <a:gd name="connsiteX2" fmla="*/ 104902 w 156303"/>
                <a:gd name="connsiteY2" fmla="*/ 192823 h 214917"/>
                <a:gd name="connsiteX3" fmla="*/ 100995 w 156303"/>
                <a:gd name="connsiteY3" fmla="*/ 186962 h 214917"/>
                <a:gd name="connsiteX4" fmla="*/ 87318 w 156303"/>
                <a:gd name="connsiteY4" fmla="*/ 173285 h 214917"/>
                <a:gd name="connsiteX5" fmla="*/ 85364 w 156303"/>
                <a:gd name="connsiteY5" fmla="*/ 171331 h 214917"/>
                <a:gd name="connsiteX6" fmla="*/ 73642 w 156303"/>
                <a:gd name="connsiteY6" fmla="*/ 159609 h 214917"/>
                <a:gd name="connsiteX7" fmla="*/ 67780 w 156303"/>
                <a:gd name="connsiteY7" fmla="*/ 151794 h 214917"/>
                <a:gd name="connsiteX8" fmla="*/ 61919 w 156303"/>
                <a:gd name="connsiteY8" fmla="*/ 143978 h 214917"/>
                <a:gd name="connsiteX9" fmla="*/ 52150 w 156303"/>
                <a:gd name="connsiteY9" fmla="*/ 128348 h 214917"/>
                <a:gd name="connsiteX10" fmla="*/ 48242 w 156303"/>
                <a:gd name="connsiteY10" fmla="*/ 124440 h 214917"/>
                <a:gd name="connsiteX11" fmla="*/ 42381 w 156303"/>
                <a:gd name="connsiteY11" fmla="*/ 114671 h 214917"/>
                <a:gd name="connsiteX12" fmla="*/ 40427 w 156303"/>
                <a:gd name="connsiteY12" fmla="*/ 110764 h 214917"/>
                <a:gd name="connsiteX13" fmla="*/ 34566 w 156303"/>
                <a:gd name="connsiteY13" fmla="*/ 99041 h 214917"/>
                <a:gd name="connsiteX14" fmla="*/ 24797 w 156303"/>
                <a:gd name="connsiteY14" fmla="*/ 75595 h 214917"/>
                <a:gd name="connsiteX15" fmla="*/ 20889 w 156303"/>
                <a:gd name="connsiteY15" fmla="*/ 63873 h 214917"/>
                <a:gd name="connsiteX16" fmla="*/ 15028 w 156303"/>
                <a:gd name="connsiteY16" fmla="*/ 36520 h 214917"/>
                <a:gd name="connsiteX17" fmla="*/ 28704 w 156303"/>
                <a:gd name="connsiteY17" fmla="*/ 15028 h 214917"/>
                <a:gd name="connsiteX18" fmla="*/ 50196 w 156303"/>
                <a:gd name="connsiteY18" fmla="*/ 28704 h 214917"/>
                <a:gd name="connsiteX19" fmla="*/ 56057 w 156303"/>
                <a:gd name="connsiteY19" fmla="*/ 52150 h 214917"/>
                <a:gd name="connsiteX20" fmla="*/ 58011 w 156303"/>
                <a:gd name="connsiteY20" fmla="*/ 59965 h 214917"/>
                <a:gd name="connsiteX21" fmla="*/ 63873 w 156303"/>
                <a:gd name="connsiteY21" fmla="*/ 73642 h 214917"/>
                <a:gd name="connsiteX22" fmla="*/ 67780 w 156303"/>
                <a:gd name="connsiteY22" fmla="*/ 81457 h 214917"/>
                <a:gd name="connsiteX23" fmla="*/ 71688 w 156303"/>
                <a:gd name="connsiteY23" fmla="*/ 89272 h 214917"/>
                <a:gd name="connsiteX24" fmla="*/ 73642 w 156303"/>
                <a:gd name="connsiteY24" fmla="*/ 93180 h 214917"/>
                <a:gd name="connsiteX25" fmla="*/ 77549 w 156303"/>
                <a:gd name="connsiteY25" fmla="*/ 100995 h 214917"/>
                <a:gd name="connsiteX26" fmla="*/ 81457 w 156303"/>
                <a:gd name="connsiteY26" fmla="*/ 106856 h 214917"/>
                <a:gd name="connsiteX27" fmla="*/ 91226 w 156303"/>
                <a:gd name="connsiteY27" fmla="*/ 120533 h 214917"/>
                <a:gd name="connsiteX28" fmla="*/ 95133 w 156303"/>
                <a:gd name="connsiteY28" fmla="*/ 126394 h 214917"/>
                <a:gd name="connsiteX29" fmla="*/ 100995 w 156303"/>
                <a:gd name="connsiteY29" fmla="*/ 134209 h 214917"/>
                <a:gd name="connsiteX30" fmla="*/ 108810 w 156303"/>
                <a:gd name="connsiteY30" fmla="*/ 143978 h 214917"/>
                <a:gd name="connsiteX31" fmla="*/ 110764 w 156303"/>
                <a:gd name="connsiteY31" fmla="*/ 145932 h 214917"/>
                <a:gd name="connsiteX32" fmla="*/ 124440 w 156303"/>
                <a:gd name="connsiteY32" fmla="*/ 157655 h 214917"/>
                <a:gd name="connsiteX33" fmla="*/ 130302 w 156303"/>
                <a:gd name="connsiteY33" fmla="*/ 161562 h 214917"/>
                <a:gd name="connsiteX34" fmla="*/ 143978 w 156303"/>
                <a:gd name="connsiteY34" fmla="*/ 173285 h 214917"/>
                <a:gd name="connsiteX35" fmla="*/ 147886 w 156303"/>
                <a:gd name="connsiteY35" fmla="*/ 198685 h 214917"/>
                <a:gd name="connsiteX36" fmla="*/ 132256 w 156303"/>
                <a:gd name="connsiteY36" fmla="*/ 208454 h 21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6303" h="214917">
                  <a:moveTo>
                    <a:pt x="132256" y="208454"/>
                  </a:moveTo>
                  <a:cubicBezTo>
                    <a:pt x="128348" y="208454"/>
                    <a:pt x="124440" y="206500"/>
                    <a:pt x="120533" y="204546"/>
                  </a:cubicBezTo>
                  <a:cubicBezTo>
                    <a:pt x="114671" y="200638"/>
                    <a:pt x="110764" y="196731"/>
                    <a:pt x="104902" y="192823"/>
                  </a:cubicBezTo>
                  <a:lnTo>
                    <a:pt x="100995" y="186962"/>
                  </a:lnTo>
                  <a:cubicBezTo>
                    <a:pt x="95133" y="181100"/>
                    <a:pt x="91226" y="177193"/>
                    <a:pt x="87318" y="173285"/>
                  </a:cubicBezTo>
                  <a:lnTo>
                    <a:pt x="85364" y="171331"/>
                  </a:lnTo>
                  <a:cubicBezTo>
                    <a:pt x="79503" y="163516"/>
                    <a:pt x="75595" y="159609"/>
                    <a:pt x="73642" y="159609"/>
                  </a:cubicBezTo>
                  <a:lnTo>
                    <a:pt x="67780" y="151794"/>
                  </a:lnTo>
                  <a:cubicBezTo>
                    <a:pt x="65826" y="149840"/>
                    <a:pt x="63873" y="145932"/>
                    <a:pt x="61919" y="143978"/>
                  </a:cubicBezTo>
                  <a:cubicBezTo>
                    <a:pt x="58011" y="138117"/>
                    <a:pt x="54104" y="134209"/>
                    <a:pt x="52150" y="128348"/>
                  </a:cubicBezTo>
                  <a:lnTo>
                    <a:pt x="48242" y="124440"/>
                  </a:lnTo>
                  <a:cubicBezTo>
                    <a:pt x="46289" y="122487"/>
                    <a:pt x="44335" y="118579"/>
                    <a:pt x="42381" y="114671"/>
                  </a:cubicBezTo>
                  <a:lnTo>
                    <a:pt x="40427" y="110764"/>
                  </a:lnTo>
                  <a:cubicBezTo>
                    <a:pt x="38473" y="106856"/>
                    <a:pt x="36520" y="102949"/>
                    <a:pt x="34566" y="99041"/>
                  </a:cubicBezTo>
                  <a:lnTo>
                    <a:pt x="24797" y="75595"/>
                  </a:lnTo>
                  <a:cubicBezTo>
                    <a:pt x="22843" y="71688"/>
                    <a:pt x="22843" y="67780"/>
                    <a:pt x="20889" y="63873"/>
                  </a:cubicBezTo>
                  <a:cubicBezTo>
                    <a:pt x="18935" y="56057"/>
                    <a:pt x="16982" y="46289"/>
                    <a:pt x="15028" y="36520"/>
                  </a:cubicBezTo>
                  <a:cubicBezTo>
                    <a:pt x="13074" y="26751"/>
                    <a:pt x="18935" y="16982"/>
                    <a:pt x="28704" y="15028"/>
                  </a:cubicBezTo>
                  <a:cubicBezTo>
                    <a:pt x="38473" y="13074"/>
                    <a:pt x="48242" y="18935"/>
                    <a:pt x="50196" y="28704"/>
                  </a:cubicBezTo>
                  <a:cubicBezTo>
                    <a:pt x="52150" y="36520"/>
                    <a:pt x="54104" y="46289"/>
                    <a:pt x="56057" y="52150"/>
                  </a:cubicBezTo>
                  <a:cubicBezTo>
                    <a:pt x="56057" y="56057"/>
                    <a:pt x="58011" y="58011"/>
                    <a:pt x="58011" y="59965"/>
                  </a:cubicBezTo>
                  <a:lnTo>
                    <a:pt x="63873" y="73642"/>
                  </a:lnTo>
                  <a:cubicBezTo>
                    <a:pt x="63873" y="73642"/>
                    <a:pt x="67780" y="81457"/>
                    <a:pt x="67780" y="81457"/>
                  </a:cubicBezTo>
                  <a:cubicBezTo>
                    <a:pt x="69734" y="83411"/>
                    <a:pt x="69734" y="87318"/>
                    <a:pt x="71688" y="89272"/>
                  </a:cubicBezTo>
                  <a:lnTo>
                    <a:pt x="73642" y="93180"/>
                  </a:lnTo>
                  <a:cubicBezTo>
                    <a:pt x="75595" y="97087"/>
                    <a:pt x="77549" y="99041"/>
                    <a:pt x="77549" y="100995"/>
                  </a:cubicBezTo>
                  <a:lnTo>
                    <a:pt x="81457" y="106856"/>
                  </a:lnTo>
                  <a:cubicBezTo>
                    <a:pt x="85364" y="112718"/>
                    <a:pt x="87318" y="114671"/>
                    <a:pt x="91226" y="120533"/>
                  </a:cubicBezTo>
                  <a:cubicBezTo>
                    <a:pt x="93180" y="122487"/>
                    <a:pt x="95133" y="124440"/>
                    <a:pt x="95133" y="126394"/>
                  </a:cubicBezTo>
                  <a:lnTo>
                    <a:pt x="100995" y="134209"/>
                  </a:lnTo>
                  <a:cubicBezTo>
                    <a:pt x="100995" y="136163"/>
                    <a:pt x="104902" y="138117"/>
                    <a:pt x="108810" y="143978"/>
                  </a:cubicBezTo>
                  <a:lnTo>
                    <a:pt x="110764" y="145932"/>
                  </a:lnTo>
                  <a:cubicBezTo>
                    <a:pt x="114671" y="149840"/>
                    <a:pt x="118579" y="153747"/>
                    <a:pt x="124440" y="157655"/>
                  </a:cubicBezTo>
                  <a:lnTo>
                    <a:pt x="130302" y="161562"/>
                  </a:lnTo>
                  <a:cubicBezTo>
                    <a:pt x="134209" y="165470"/>
                    <a:pt x="140071" y="169378"/>
                    <a:pt x="143978" y="173285"/>
                  </a:cubicBezTo>
                  <a:cubicBezTo>
                    <a:pt x="151793" y="179147"/>
                    <a:pt x="153747" y="190869"/>
                    <a:pt x="147886" y="198685"/>
                  </a:cubicBezTo>
                  <a:cubicBezTo>
                    <a:pt x="143978" y="206500"/>
                    <a:pt x="138117" y="208454"/>
                    <a:pt x="132256" y="20845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5" name="任意多边形: 形状 224">
              <a:extLst>
                <a:ext uri="{FF2B5EF4-FFF2-40B4-BE49-F238E27FC236}">
                  <a16:creationId xmlns:a16="http://schemas.microsoft.com/office/drawing/2014/main" id="{4C52E616-D9E7-4AC1-95C8-7C68B71F1A22}"/>
                </a:ext>
              </a:extLst>
            </p:cNvPr>
            <p:cNvSpPr/>
            <p:nvPr/>
          </p:nvSpPr>
          <p:spPr>
            <a:xfrm>
              <a:off x="7474525" y="2078308"/>
              <a:ext cx="664290" cy="390759"/>
            </a:xfrm>
            <a:custGeom>
              <a:avLst/>
              <a:gdLst>
                <a:gd name="connsiteX0" fmla="*/ 659406 w 664290"/>
                <a:gd name="connsiteY0" fmla="*/ 147778 h 390759"/>
                <a:gd name="connsiteX1" fmla="*/ 645729 w 664290"/>
                <a:gd name="connsiteY1" fmla="*/ 147778 h 390759"/>
                <a:gd name="connsiteX2" fmla="*/ 569531 w 664290"/>
                <a:gd name="connsiteY2" fmla="*/ 71580 h 390759"/>
                <a:gd name="connsiteX3" fmla="*/ 114297 w 664290"/>
                <a:gd name="connsiteY3" fmla="*/ 67672 h 390759"/>
                <a:gd name="connsiteX4" fmla="*/ 28330 w 664290"/>
                <a:gd name="connsiteY4" fmla="*/ 149732 h 390759"/>
                <a:gd name="connsiteX5" fmla="*/ 14653 w 664290"/>
                <a:gd name="connsiteY5" fmla="*/ 149732 h 390759"/>
                <a:gd name="connsiteX6" fmla="*/ 14653 w 664290"/>
                <a:gd name="connsiteY6" fmla="*/ 208345 h 390759"/>
                <a:gd name="connsiteX7" fmla="*/ 14653 w 664290"/>
                <a:gd name="connsiteY7" fmla="*/ 208345 h 390759"/>
                <a:gd name="connsiteX8" fmla="*/ 104528 w 664290"/>
                <a:gd name="connsiteY8" fmla="*/ 331435 h 390759"/>
                <a:gd name="connsiteX9" fmla="*/ 559762 w 664290"/>
                <a:gd name="connsiteY9" fmla="*/ 335342 h 390759"/>
                <a:gd name="connsiteX10" fmla="*/ 659406 w 664290"/>
                <a:gd name="connsiteY10" fmla="*/ 208345 h 390759"/>
                <a:gd name="connsiteX11" fmla="*/ 659406 w 664290"/>
                <a:gd name="connsiteY11" fmla="*/ 208345 h 390759"/>
                <a:gd name="connsiteX12" fmla="*/ 659406 w 664290"/>
                <a:gd name="connsiteY12" fmla="*/ 147778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4290" h="390759">
                  <a:moveTo>
                    <a:pt x="659406" y="147778"/>
                  </a:moveTo>
                  <a:lnTo>
                    <a:pt x="645729" y="147778"/>
                  </a:lnTo>
                  <a:cubicBezTo>
                    <a:pt x="632053" y="120425"/>
                    <a:pt x="606654" y="93071"/>
                    <a:pt x="569531" y="71580"/>
                  </a:cubicBezTo>
                  <a:cubicBezTo>
                    <a:pt x="446442" y="-2665"/>
                    <a:pt x="241294" y="-4618"/>
                    <a:pt x="114297" y="67672"/>
                  </a:cubicBezTo>
                  <a:cubicBezTo>
                    <a:pt x="73267" y="91118"/>
                    <a:pt x="43960" y="118471"/>
                    <a:pt x="28330" y="149732"/>
                  </a:cubicBezTo>
                  <a:lnTo>
                    <a:pt x="14653" y="149732"/>
                  </a:lnTo>
                  <a:lnTo>
                    <a:pt x="14653" y="208345"/>
                  </a:lnTo>
                  <a:lnTo>
                    <a:pt x="14653" y="208345"/>
                  </a:lnTo>
                  <a:cubicBezTo>
                    <a:pt x="16607" y="253283"/>
                    <a:pt x="45914" y="296266"/>
                    <a:pt x="104528" y="331435"/>
                  </a:cubicBezTo>
                  <a:cubicBezTo>
                    <a:pt x="227617" y="405679"/>
                    <a:pt x="432766" y="407633"/>
                    <a:pt x="559762" y="335342"/>
                  </a:cubicBezTo>
                  <a:cubicBezTo>
                    <a:pt x="622284" y="300174"/>
                    <a:pt x="655498" y="253283"/>
                    <a:pt x="659406" y="208345"/>
                  </a:cubicBezTo>
                  <a:lnTo>
                    <a:pt x="659406" y="208345"/>
                  </a:lnTo>
                  <a:lnTo>
                    <a:pt x="659406" y="147778"/>
                  </a:ln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6" name="任意多边形: 形状 225">
              <a:extLst>
                <a:ext uri="{FF2B5EF4-FFF2-40B4-BE49-F238E27FC236}">
                  <a16:creationId xmlns:a16="http://schemas.microsoft.com/office/drawing/2014/main" id="{4AB9640B-6191-4AA1-9B55-D801641718A6}"/>
                </a:ext>
              </a:extLst>
            </p:cNvPr>
            <p:cNvSpPr/>
            <p:nvPr/>
          </p:nvSpPr>
          <p:spPr>
            <a:xfrm>
              <a:off x="7474700" y="2025555"/>
              <a:ext cx="664290" cy="390759"/>
            </a:xfrm>
            <a:custGeom>
              <a:avLst/>
              <a:gdLst>
                <a:gd name="connsiteX0" fmla="*/ 569357 w 664290"/>
                <a:gd name="connsiteY0" fmla="*/ 71580 h 390759"/>
                <a:gd name="connsiteX1" fmla="*/ 114122 w 664290"/>
                <a:gd name="connsiteY1" fmla="*/ 67672 h 390759"/>
                <a:gd name="connsiteX2" fmla="*/ 104353 w 664290"/>
                <a:gd name="connsiteY2" fmla="*/ 331435 h 390759"/>
                <a:gd name="connsiteX3" fmla="*/ 559588 w 664290"/>
                <a:gd name="connsiteY3" fmla="*/ 335342 h 390759"/>
                <a:gd name="connsiteX4" fmla="*/ 569357 w 664290"/>
                <a:gd name="connsiteY4" fmla="*/ 71580 h 390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290" h="390759">
                  <a:moveTo>
                    <a:pt x="569357" y="71580"/>
                  </a:moveTo>
                  <a:cubicBezTo>
                    <a:pt x="446268" y="-2664"/>
                    <a:pt x="241119" y="-4618"/>
                    <a:pt x="114122" y="67672"/>
                  </a:cubicBezTo>
                  <a:cubicBezTo>
                    <a:pt x="-14828" y="139963"/>
                    <a:pt x="-18736" y="257190"/>
                    <a:pt x="104353" y="331435"/>
                  </a:cubicBezTo>
                  <a:cubicBezTo>
                    <a:pt x="227443" y="405679"/>
                    <a:pt x="432591" y="407633"/>
                    <a:pt x="559588" y="335342"/>
                  </a:cubicBezTo>
                  <a:cubicBezTo>
                    <a:pt x="688538" y="263052"/>
                    <a:pt x="692446" y="145824"/>
                    <a:pt x="569357" y="71580"/>
                  </a:cubicBezTo>
                  <a:close/>
                </a:path>
              </a:pathLst>
            </a:custGeom>
            <a:solidFill>
              <a:srgbClr val="D2937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7" name="任意多边形: 形状 226">
              <a:extLst>
                <a:ext uri="{FF2B5EF4-FFF2-40B4-BE49-F238E27FC236}">
                  <a16:creationId xmlns:a16="http://schemas.microsoft.com/office/drawing/2014/main" id="{3CB31797-29F2-4C39-9B77-AFFDD91A6C46}"/>
                </a:ext>
              </a:extLst>
            </p:cNvPr>
            <p:cNvSpPr/>
            <p:nvPr/>
          </p:nvSpPr>
          <p:spPr>
            <a:xfrm>
              <a:off x="7492109" y="2145003"/>
              <a:ext cx="156304" cy="234455"/>
            </a:xfrm>
            <a:custGeom>
              <a:avLst/>
              <a:gdLst>
                <a:gd name="connsiteX0" fmla="*/ 126020 w 156303"/>
                <a:gd name="connsiteY0" fmla="*/ 231525 h 234455"/>
                <a:gd name="connsiteX1" fmla="*/ 143604 w 156303"/>
                <a:gd name="connsiteY1" fmla="*/ 149465 h 234455"/>
                <a:gd name="connsiteX2" fmla="*/ 18561 w 156303"/>
                <a:gd name="connsiteY2" fmla="*/ 14653 h 234455"/>
                <a:gd name="connsiteX3" fmla="*/ 14653 w 156303"/>
                <a:gd name="connsiteY3" fmla="*/ 18561 h 234455"/>
                <a:gd name="connsiteX4" fmla="*/ 135789 w 156303"/>
                <a:gd name="connsiteY4" fmla="*/ 149465 h 234455"/>
                <a:gd name="connsiteX5" fmla="*/ 118205 w 156303"/>
                <a:gd name="connsiteY5" fmla="*/ 227617 h 234455"/>
                <a:gd name="connsiteX6" fmla="*/ 126020 w 156303"/>
                <a:gd name="connsiteY6" fmla="*/ 231525 h 234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34455">
                  <a:moveTo>
                    <a:pt x="126020" y="231525"/>
                  </a:moveTo>
                  <a:cubicBezTo>
                    <a:pt x="143604" y="206125"/>
                    <a:pt x="149465" y="178772"/>
                    <a:pt x="143604" y="149465"/>
                  </a:cubicBezTo>
                  <a:cubicBezTo>
                    <a:pt x="131881" y="90851"/>
                    <a:pt x="71314" y="42007"/>
                    <a:pt x="18561" y="14653"/>
                  </a:cubicBezTo>
                  <a:cubicBezTo>
                    <a:pt x="16607" y="16607"/>
                    <a:pt x="16607" y="18561"/>
                    <a:pt x="14653" y="18561"/>
                  </a:cubicBezTo>
                  <a:cubicBezTo>
                    <a:pt x="67406" y="43960"/>
                    <a:pt x="126020" y="92805"/>
                    <a:pt x="135789" y="149465"/>
                  </a:cubicBezTo>
                  <a:cubicBezTo>
                    <a:pt x="141650" y="176818"/>
                    <a:pt x="135789" y="202218"/>
                    <a:pt x="118205" y="227617"/>
                  </a:cubicBezTo>
                  <a:cubicBezTo>
                    <a:pt x="122112" y="229571"/>
                    <a:pt x="124066" y="229571"/>
                    <a:pt x="126020" y="231525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8" name="任意多边形: 形状 227">
              <a:extLst>
                <a:ext uri="{FF2B5EF4-FFF2-40B4-BE49-F238E27FC236}">
                  <a16:creationId xmlns:a16="http://schemas.microsoft.com/office/drawing/2014/main" id="{7F2A84F0-1ADE-4715-A5B2-068EA8A798E2}"/>
                </a:ext>
              </a:extLst>
            </p:cNvPr>
            <p:cNvSpPr/>
            <p:nvPr/>
          </p:nvSpPr>
          <p:spPr>
            <a:xfrm>
              <a:off x="7533139" y="2103973"/>
              <a:ext cx="293069" cy="312607"/>
            </a:xfrm>
            <a:custGeom>
              <a:avLst/>
              <a:gdLst>
                <a:gd name="connsiteX0" fmla="*/ 282323 w 293069"/>
                <a:gd name="connsiteY0" fmla="*/ 309677 h 312607"/>
                <a:gd name="connsiteX1" fmla="*/ 217848 w 293069"/>
                <a:gd name="connsiteY1" fmla="*/ 169003 h 312607"/>
                <a:gd name="connsiteX2" fmla="*/ 79129 w 293069"/>
                <a:gd name="connsiteY2" fmla="*/ 43960 h 312607"/>
                <a:gd name="connsiteX3" fmla="*/ 18561 w 293069"/>
                <a:gd name="connsiteY3" fmla="*/ 14653 h 312607"/>
                <a:gd name="connsiteX4" fmla="*/ 14653 w 293069"/>
                <a:gd name="connsiteY4" fmla="*/ 18561 h 312607"/>
                <a:gd name="connsiteX5" fmla="*/ 79129 w 293069"/>
                <a:gd name="connsiteY5" fmla="*/ 49822 h 312607"/>
                <a:gd name="connsiteX6" fmla="*/ 215894 w 293069"/>
                <a:gd name="connsiteY6" fmla="*/ 170957 h 312607"/>
                <a:gd name="connsiteX7" fmla="*/ 278416 w 293069"/>
                <a:gd name="connsiteY7" fmla="*/ 311630 h 312607"/>
                <a:gd name="connsiteX8" fmla="*/ 282323 w 293069"/>
                <a:gd name="connsiteY8" fmla="*/ 309677 h 31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069" h="312607">
                  <a:moveTo>
                    <a:pt x="282323" y="309677"/>
                  </a:moveTo>
                  <a:cubicBezTo>
                    <a:pt x="253016" y="280370"/>
                    <a:pt x="231525" y="233479"/>
                    <a:pt x="217848" y="169003"/>
                  </a:cubicBezTo>
                  <a:cubicBezTo>
                    <a:pt x="204172" y="100621"/>
                    <a:pt x="143604" y="73267"/>
                    <a:pt x="79129" y="43960"/>
                  </a:cubicBezTo>
                  <a:cubicBezTo>
                    <a:pt x="57637" y="34191"/>
                    <a:pt x="38099" y="24422"/>
                    <a:pt x="18561" y="14653"/>
                  </a:cubicBezTo>
                  <a:cubicBezTo>
                    <a:pt x="16607" y="16607"/>
                    <a:pt x="14653" y="16607"/>
                    <a:pt x="14653" y="18561"/>
                  </a:cubicBezTo>
                  <a:cubicBezTo>
                    <a:pt x="36145" y="30284"/>
                    <a:pt x="57637" y="40053"/>
                    <a:pt x="79129" y="49822"/>
                  </a:cubicBezTo>
                  <a:cubicBezTo>
                    <a:pt x="141650" y="79129"/>
                    <a:pt x="202218" y="104528"/>
                    <a:pt x="215894" y="170957"/>
                  </a:cubicBezTo>
                  <a:cubicBezTo>
                    <a:pt x="227617" y="235432"/>
                    <a:pt x="249109" y="280370"/>
                    <a:pt x="278416" y="311630"/>
                  </a:cubicBezTo>
                  <a:cubicBezTo>
                    <a:pt x="278416" y="309677"/>
                    <a:pt x="280370" y="309677"/>
                    <a:pt x="282323" y="309677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9" name="任意多边形: 形状 228">
              <a:extLst>
                <a:ext uri="{FF2B5EF4-FFF2-40B4-BE49-F238E27FC236}">
                  <a16:creationId xmlns:a16="http://schemas.microsoft.com/office/drawing/2014/main" id="{28D574DC-67D5-4CD6-91F2-2FF6EE602933}"/>
                </a:ext>
              </a:extLst>
            </p:cNvPr>
            <p:cNvSpPr/>
            <p:nvPr/>
          </p:nvSpPr>
          <p:spPr>
            <a:xfrm>
              <a:off x="7948460" y="2047313"/>
              <a:ext cx="136766" cy="175842"/>
            </a:xfrm>
            <a:custGeom>
              <a:avLst/>
              <a:gdLst>
                <a:gd name="connsiteX0" fmla="*/ 15491 w 136765"/>
                <a:gd name="connsiteY0" fmla="*/ 14653 h 175841"/>
                <a:gd name="connsiteX1" fmla="*/ 44798 w 136765"/>
                <a:gd name="connsiteY1" fmla="*/ 161188 h 175841"/>
                <a:gd name="connsiteX2" fmla="*/ 76058 w 136765"/>
                <a:gd name="connsiteY2" fmla="*/ 167050 h 175841"/>
                <a:gd name="connsiteX3" fmla="*/ 136626 w 136765"/>
                <a:gd name="connsiteY3" fmla="*/ 83036 h 175841"/>
                <a:gd name="connsiteX4" fmla="*/ 136626 w 136765"/>
                <a:gd name="connsiteY4" fmla="*/ 79129 h 175841"/>
                <a:gd name="connsiteX5" fmla="*/ 130765 w 136765"/>
                <a:gd name="connsiteY5" fmla="*/ 75221 h 175841"/>
                <a:gd name="connsiteX6" fmla="*/ 130765 w 136765"/>
                <a:gd name="connsiteY6" fmla="*/ 83036 h 175841"/>
                <a:gd name="connsiteX7" fmla="*/ 74105 w 136765"/>
                <a:gd name="connsiteY7" fmla="*/ 161188 h 175841"/>
                <a:gd name="connsiteX8" fmla="*/ 48705 w 136765"/>
                <a:gd name="connsiteY8" fmla="*/ 157281 h 175841"/>
                <a:gd name="connsiteX9" fmla="*/ 21352 w 136765"/>
                <a:gd name="connsiteY9" fmla="*/ 16607 h 175841"/>
                <a:gd name="connsiteX10" fmla="*/ 15491 w 136765"/>
                <a:gd name="connsiteY10" fmla="*/ 14653 h 17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765" h="175841">
                  <a:moveTo>
                    <a:pt x="15491" y="14653"/>
                  </a:moveTo>
                  <a:cubicBezTo>
                    <a:pt x="11583" y="57637"/>
                    <a:pt x="21352" y="135789"/>
                    <a:pt x="44798" y="161188"/>
                  </a:cubicBezTo>
                  <a:cubicBezTo>
                    <a:pt x="54567" y="170957"/>
                    <a:pt x="64336" y="172911"/>
                    <a:pt x="76058" y="167050"/>
                  </a:cubicBezTo>
                  <a:cubicBezTo>
                    <a:pt x="109273" y="149465"/>
                    <a:pt x="134672" y="116251"/>
                    <a:pt x="136626" y="83036"/>
                  </a:cubicBezTo>
                  <a:cubicBezTo>
                    <a:pt x="136626" y="81082"/>
                    <a:pt x="136626" y="81082"/>
                    <a:pt x="136626" y="79129"/>
                  </a:cubicBezTo>
                  <a:cubicBezTo>
                    <a:pt x="134672" y="77175"/>
                    <a:pt x="132719" y="75221"/>
                    <a:pt x="130765" y="75221"/>
                  </a:cubicBezTo>
                  <a:cubicBezTo>
                    <a:pt x="130765" y="77175"/>
                    <a:pt x="130765" y="81082"/>
                    <a:pt x="130765" y="83036"/>
                  </a:cubicBezTo>
                  <a:cubicBezTo>
                    <a:pt x="128811" y="112343"/>
                    <a:pt x="105365" y="145558"/>
                    <a:pt x="74105" y="161188"/>
                  </a:cubicBezTo>
                  <a:cubicBezTo>
                    <a:pt x="64336" y="167050"/>
                    <a:pt x="56521" y="165096"/>
                    <a:pt x="48705" y="157281"/>
                  </a:cubicBezTo>
                  <a:cubicBezTo>
                    <a:pt x="25260" y="131881"/>
                    <a:pt x="17445" y="55683"/>
                    <a:pt x="21352" y="16607"/>
                  </a:cubicBezTo>
                  <a:cubicBezTo>
                    <a:pt x="19398" y="14653"/>
                    <a:pt x="17445" y="14653"/>
                    <a:pt x="15491" y="14653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0" name="任意多边形: 形状 229">
              <a:extLst>
                <a:ext uri="{FF2B5EF4-FFF2-40B4-BE49-F238E27FC236}">
                  <a16:creationId xmlns:a16="http://schemas.microsoft.com/office/drawing/2014/main" id="{8DF03AAB-1E84-4A52-A121-0A1DD8142AC4}"/>
                </a:ext>
              </a:extLst>
            </p:cNvPr>
            <p:cNvSpPr/>
            <p:nvPr/>
          </p:nvSpPr>
          <p:spPr>
            <a:xfrm>
              <a:off x="7867900" y="2031683"/>
              <a:ext cx="253993" cy="253993"/>
            </a:xfrm>
            <a:custGeom>
              <a:avLst/>
              <a:gdLst>
                <a:gd name="connsiteX0" fmla="*/ 27668 w 253993"/>
                <a:gd name="connsiteY0" fmla="*/ 14653 h 253993"/>
                <a:gd name="connsiteX1" fmla="*/ 35483 w 253993"/>
                <a:gd name="connsiteY1" fmla="*/ 196357 h 253993"/>
                <a:gd name="connsiteX2" fmla="*/ 113634 w 253993"/>
                <a:gd name="connsiteY2" fmla="*/ 245201 h 253993"/>
                <a:gd name="connsiteX3" fmla="*/ 137080 w 253993"/>
                <a:gd name="connsiteY3" fmla="*/ 247155 h 253993"/>
                <a:gd name="connsiteX4" fmla="*/ 232816 w 253993"/>
                <a:gd name="connsiteY4" fmla="*/ 200264 h 253993"/>
                <a:gd name="connsiteX5" fmla="*/ 256262 w 253993"/>
                <a:gd name="connsiteY5" fmla="*/ 151419 h 253993"/>
                <a:gd name="connsiteX6" fmla="*/ 252354 w 253993"/>
                <a:gd name="connsiteY6" fmla="*/ 143604 h 253993"/>
                <a:gd name="connsiteX7" fmla="*/ 228908 w 253993"/>
                <a:gd name="connsiteY7" fmla="*/ 198310 h 253993"/>
                <a:gd name="connsiteX8" fmla="*/ 113634 w 253993"/>
                <a:gd name="connsiteY8" fmla="*/ 241294 h 253993"/>
                <a:gd name="connsiteX9" fmla="*/ 39390 w 253993"/>
                <a:gd name="connsiteY9" fmla="*/ 196357 h 253993"/>
                <a:gd name="connsiteX10" fmla="*/ 31575 w 253993"/>
                <a:gd name="connsiteY10" fmla="*/ 18561 h 253993"/>
                <a:gd name="connsiteX11" fmla="*/ 27668 w 253993"/>
                <a:gd name="connsiteY11" fmla="*/ 14653 h 253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993" h="253993">
                  <a:moveTo>
                    <a:pt x="27668" y="14653"/>
                  </a:moveTo>
                  <a:cubicBezTo>
                    <a:pt x="15945" y="61545"/>
                    <a:pt x="2268" y="141650"/>
                    <a:pt x="35483" y="196357"/>
                  </a:cubicBezTo>
                  <a:cubicBezTo>
                    <a:pt x="51113" y="223710"/>
                    <a:pt x="78466" y="239340"/>
                    <a:pt x="113634" y="245201"/>
                  </a:cubicBezTo>
                  <a:cubicBezTo>
                    <a:pt x="121450" y="247155"/>
                    <a:pt x="129265" y="247155"/>
                    <a:pt x="137080" y="247155"/>
                  </a:cubicBezTo>
                  <a:cubicBezTo>
                    <a:pt x="185925" y="247155"/>
                    <a:pt x="217186" y="221756"/>
                    <a:pt x="232816" y="200264"/>
                  </a:cubicBezTo>
                  <a:cubicBezTo>
                    <a:pt x="244539" y="184634"/>
                    <a:pt x="252354" y="169003"/>
                    <a:pt x="256262" y="151419"/>
                  </a:cubicBezTo>
                  <a:cubicBezTo>
                    <a:pt x="254308" y="149465"/>
                    <a:pt x="254308" y="145558"/>
                    <a:pt x="252354" y="143604"/>
                  </a:cubicBezTo>
                  <a:cubicBezTo>
                    <a:pt x="248446" y="163142"/>
                    <a:pt x="240631" y="180726"/>
                    <a:pt x="228908" y="198310"/>
                  </a:cubicBezTo>
                  <a:cubicBezTo>
                    <a:pt x="211324" y="223710"/>
                    <a:pt x="176156" y="251063"/>
                    <a:pt x="113634" y="241294"/>
                  </a:cubicBezTo>
                  <a:cubicBezTo>
                    <a:pt x="80420" y="237386"/>
                    <a:pt x="55021" y="221756"/>
                    <a:pt x="39390" y="196357"/>
                  </a:cubicBezTo>
                  <a:cubicBezTo>
                    <a:pt x="10083" y="149465"/>
                    <a:pt x="17899" y="73267"/>
                    <a:pt x="31575" y="18561"/>
                  </a:cubicBezTo>
                  <a:cubicBezTo>
                    <a:pt x="31575" y="14653"/>
                    <a:pt x="29621" y="14653"/>
                    <a:pt x="27668" y="14653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1" name="任意多边形: 形状 230">
              <a:extLst>
                <a:ext uri="{FF2B5EF4-FFF2-40B4-BE49-F238E27FC236}">
                  <a16:creationId xmlns:a16="http://schemas.microsoft.com/office/drawing/2014/main" id="{DCE43560-C7D3-4DD9-94B7-9E5428A242B9}"/>
                </a:ext>
              </a:extLst>
            </p:cNvPr>
            <p:cNvSpPr/>
            <p:nvPr/>
          </p:nvSpPr>
          <p:spPr>
            <a:xfrm>
              <a:off x="7722657" y="2031683"/>
              <a:ext cx="371221" cy="332145"/>
            </a:xfrm>
            <a:custGeom>
              <a:avLst/>
              <a:gdLst>
                <a:gd name="connsiteX0" fmla="*/ 139696 w 371221"/>
                <a:gd name="connsiteY0" fmla="*/ 299908 h 332145"/>
                <a:gd name="connsiteX1" fmla="*/ 112343 w 371221"/>
                <a:gd name="connsiteY1" fmla="*/ 249109 h 332145"/>
                <a:gd name="connsiteX2" fmla="*/ 65452 w 371221"/>
                <a:gd name="connsiteY2" fmla="*/ 45914 h 332145"/>
                <a:gd name="connsiteX3" fmla="*/ 24422 w 371221"/>
                <a:gd name="connsiteY3" fmla="*/ 14653 h 332145"/>
                <a:gd name="connsiteX4" fmla="*/ 14653 w 371221"/>
                <a:gd name="connsiteY4" fmla="*/ 16607 h 332145"/>
                <a:gd name="connsiteX5" fmla="*/ 61545 w 371221"/>
                <a:gd name="connsiteY5" fmla="*/ 51776 h 332145"/>
                <a:gd name="connsiteX6" fmla="*/ 108436 w 371221"/>
                <a:gd name="connsiteY6" fmla="*/ 251063 h 332145"/>
                <a:gd name="connsiteX7" fmla="*/ 137743 w 371221"/>
                <a:gd name="connsiteY7" fmla="*/ 307723 h 332145"/>
                <a:gd name="connsiteX8" fmla="*/ 219802 w 371221"/>
                <a:gd name="connsiteY8" fmla="*/ 325307 h 332145"/>
                <a:gd name="connsiteX9" fmla="*/ 360475 w 371221"/>
                <a:gd name="connsiteY9" fmla="*/ 299908 h 332145"/>
                <a:gd name="connsiteX10" fmla="*/ 370244 w 371221"/>
                <a:gd name="connsiteY10" fmla="*/ 290139 h 332145"/>
                <a:gd name="connsiteX11" fmla="*/ 139696 w 371221"/>
                <a:gd name="connsiteY11" fmla="*/ 299908 h 33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1221" h="332145">
                  <a:moveTo>
                    <a:pt x="139696" y="299908"/>
                  </a:moveTo>
                  <a:cubicBezTo>
                    <a:pt x="120158" y="288185"/>
                    <a:pt x="110389" y="270601"/>
                    <a:pt x="112343" y="249109"/>
                  </a:cubicBezTo>
                  <a:cubicBezTo>
                    <a:pt x="116251" y="208079"/>
                    <a:pt x="120158" y="106482"/>
                    <a:pt x="65452" y="45914"/>
                  </a:cubicBezTo>
                  <a:cubicBezTo>
                    <a:pt x="53729" y="32238"/>
                    <a:pt x="40053" y="22469"/>
                    <a:pt x="24422" y="14653"/>
                  </a:cubicBezTo>
                  <a:cubicBezTo>
                    <a:pt x="20515" y="14653"/>
                    <a:pt x="18561" y="14653"/>
                    <a:pt x="14653" y="16607"/>
                  </a:cubicBezTo>
                  <a:cubicBezTo>
                    <a:pt x="32238" y="24422"/>
                    <a:pt x="47868" y="36145"/>
                    <a:pt x="61545" y="51776"/>
                  </a:cubicBezTo>
                  <a:cubicBezTo>
                    <a:pt x="114297" y="112343"/>
                    <a:pt x="112343" y="211987"/>
                    <a:pt x="108436" y="251063"/>
                  </a:cubicBezTo>
                  <a:cubicBezTo>
                    <a:pt x="106482" y="276462"/>
                    <a:pt x="116251" y="296000"/>
                    <a:pt x="137743" y="307723"/>
                  </a:cubicBezTo>
                  <a:cubicBezTo>
                    <a:pt x="157281" y="319446"/>
                    <a:pt x="186588" y="325307"/>
                    <a:pt x="219802" y="325307"/>
                  </a:cubicBezTo>
                  <a:cubicBezTo>
                    <a:pt x="264739" y="325307"/>
                    <a:pt x="315538" y="315538"/>
                    <a:pt x="360475" y="299908"/>
                  </a:cubicBezTo>
                  <a:cubicBezTo>
                    <a:pt x="364383" y="296000"/>
                    <a:pt x="368291" y="294046"/>
                    <a:pt x="370244" y="290139"/>
                  </a:cubicBezTo>
                  <a:cubicBezTo>
                    <a:pt x="294046" y="315538"/>
                    <a:pt x="188541" y="329215"/>
                    <a:pt x="139696" y="299908"/>
                  </a:cubicBezTo>
                  <a:close/>
                </a:path>
              </a:pathLst>
            </a:custGeom>
            <a:solidFill>
              <a:srgbClr val="B575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2" name="任意多边形: 形状 231">
              <a:extLst>
                <a:ext uri="{FF2B5EF4-FFF2-40B4-BE49-F238E27FC236}">
                  <a16:creationId xmlns:a16="http://schemas.microsoft.com/office/drawing/2014/main" id="{B909E169-E5EF-4BCD-BBEA-E14712D7D5D3}"/>
                </a:ext>
              </a:extLst>
            </p:cNvPr>
            <p:cNvSpPr/>
            <p:nvPr/>
          </p:nvSpPr>
          <p:spPr>
            <a:xfrm>
              <a:off x="9537733" y="3696317"/>
              <a:ext cx="683828" cy="664290"/>
            </a:xfrm>
            <a:custGeom>
              <a:avLst/>
              <a:gdLst>
                <a:gd name="connsiteX0" fmla="*/ 14653 w 683828"/>
                <a:gd name="connsiteY0" fmla="*/ 663314 h 664290"/>
                <a:gd name="connsiteX1" fmla="*/ 669175 w 683828"/>
                <a:gd name="connsiteY1" fmla="*/ 372198 h 664290"/>
                <a:gd name="connsiteX2" fmla="*/ 96713 w 683828"/>
                <a:gd name="connsiteY2" fmla="*/ 14653 h 66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3828" h="664290">
                  <a:moveTo>
                    <a:pt x="14653" y="663314"/>
                  </a:moveTo>
                  <a:lnTo>
                    <a:pt x="669175" y="372198"/>
                  </a:lnTo>
                  <a:lnTo>
                    <a:pt x="96713" y="14653"/>
                  </a:lnTo>
                  <a:close/>
                </a:path>
              </a:pathLst>
            </a:custGeom>
            <a:solidFill>
              <a:srgbClr val="6D1FD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3" name="任意多边形: 形状 232">
              <a:extLst>
                <a:ext uri="{FF2B5EF4-FFF2-40B4-BE49-F238E27FC236}">
                  <a16:creationId xmlns:a16="http://schemas.microsoft.com/office/drawing/2014/main" id="{F99D2256-A1E8-4469-9FE8-47380A2C654C}"/>
                </a:ext>
              </a:extLst>
            </p:cNvPr>
            <p:cNvSpPr/>
            <p:nvPr/>
          </p:nvSpPr>
          <p:spPr>
            <a:xfrm>
              <a:off x="8439515" y="1862178"/>
              <a:ext cx="1797492" cy="2207789"/>
            </a:xfrm>
            <a:custGeom>
              <a:avLst/>
              <a:gdLst>
                <a:gd name="connsiteX0" fmla="*/ 1786931 w 1797491"/>
                <a:gd name="connsiteY0" fmla="*/ 2182891 h 2207788"/>
                <a:gd name="connsiteX1" fmla="*/ 1593505 w 1797491"/>
                <a:gd name="connsiteY1" fmla="*/ 914878 h 2207788"/>
                <a:gd name="connsiteX2" fmla="*/ 1548568 w 1797491"/>
                <a:gd name="connsiteY2" fmla="*/ 852356 h 2207788"/>
                <a:gd name="connsiteX3" fmla="*/ 48053 w 1797491"/>
                <a:gd name="connsiteY3" fmla="*/ 20039 h 2207788"/>
                <a:gd name="connsiteX4" fmla="*/ 14839 w 1797491"/>
                <a:gd name="connsiteY4" fmla="*/ 39577 h 2207788"/>
                <a:gd name="connsiteX5" fmla="*/ 208264 w 1797491"/>
                <a:gd name="connsiteY5" fmla="*/ 1307591 h 2207788"/>
                <a:gd name="connsiteX6" fmla="*/ 253202 w 1797491"/>
                <a:gd name="connsiteY6" fmla="*/ 1368158 h 2207788"/>
                <a:gd name="connsiteX7" fmla="*/ 1753716 w 1797491"/>
                <a:gd name="connsiteY7" fmla="*/ 2200475 h 2207788"/>
                <a:gd name="connsiteX8" fmla="*/ 1786931 w 1797491"/>
                <a:gd name="connsiteY8" fmla="*/ 2182891 h 220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7491" h="2207788">
                  <a:moveTo>
                    <a:pt x="1786931" y="2182891"/>
                  </a:moveTo>
                  <a:lnTo>
                    <a:pt x="1593505" y="914878"/>
                  </a:lnTo>
                  <a:cubicBezTo>
                    <a:pt x="1589598" y="893386"/>
                    <a:pt x="1570060" y="866033"/>
                    <a:pt x="1548568" y="852356"/>
                  </a:cubicBezTo>
                  <a:lnTo>
                    <a:pt x="48053" y="20039"/>
                  </a:lnTo>
                  <a:cubicBezTo>
                    <a:pt x="26561" y="8316"/>
                    <a:pt x="12885" y="16132"/>
                    <a:pt x="14839" y="39577"/>
                  </a:cubicBezTo>
                  <a:lnTo>
                    <a:pt x="208264" y="1307591"/>
                  </a:lnTo>
                  <a:cubicBezTo>
                    <a:pt x="212172" y="1329082"/>
                    <a:pt x="231710" y="1356435"/>
                    <a:pt x="253202" y="1368158"/>
                  </a:cubicBezTo>
                  <a:lnTo>
                    <a:pt x="1753716" y="2200475"/>
                  </a:lnTo>
                  <a:cubicBezTo>
                    <a:pt x="1775208" y="2214152"/>
                    <a:pt x="1790839" y="2206337"/>
                    <a:pt x="1786931" y="218289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4" name="任意多边形: 形状 233">
              <a:extLst>
                <a:ext uri="{FF2B5EF4-FFF2-40B4-BE49-F238E27FC236}">
                  <a16:creationId xmlns:a16="http://schemas.microsoft.com/office/drawing/2014/main" id="{A6CB273B-205A-42F1-A10A-1FDE6DCB2AA2}"/>
                </a:ext>
              </a:extLst>
            </p:cNvPr>
            <p:cNvSpPr/>
            <p:nvPr/>
          </p:nvSpPr>
          <p:spPr>
            <a:xfrm>
              <a:off x="8291211" y="1864991"/>
              <a:ext cx="1719340" cy="1406733"/>
            </a:xfrm>
            <a:custGeom>
              <a:avLst/>
              <a:gdLst>
                <a:gd name="connsiteX0" fmla="*/ 1716409 w 1719339"/>
                <a:gd name="connsiteY0" fmla="*/ 919880 h 1406732"/>
                <a:gd name="connsiteX1" fmla="*/ 1691010 w 1719339"/>
                <a:gd name="connsiteY1" fmla="*/ 849543 h 1406732"/>
                <a:gd name="connsiteX2" fmla="*/ 196357 w 1719339"/>
                <a:gd name="connsiteY2" fmla="*/ 19180 h 1406732"/>
                <a:gd name="connsiteX3" fmla="*/ 145558 w 1719339"/>
                <a:gd name="connsiteY3" fmla="*/ 46533 h 1406732"/>
                <a:gd name="connsiteX4" fmla="*/ 14653 w 1719339"/>
                <a:gd name="connsiteY4" fmla="*/ 534982 h 1406732"/>
                <a:gd name="connsiteX5" fmla="*/ 1585505 w 1719339"/>
                <a:gd name="connsiteY5" fmla="*/ 1408329 h 1406732"/>
                <a:gd name="connsiteX6" fmla="*/ 1716409 w 1719339"/>
                <a:gd name="connsiteY6" fmla="*/ 919880 h 14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9339" h="1406732">
                  <a:moveTo>
                    <a:pt x="1716409" y="919880"/>
                  </a:moveTo>
                  <a:cubicBezTo>
                    <a:pt x="1724224" y="892527"/>
                    <a:pt x="1712502" y="861266"/>
                    <a:pt x="1691010" y="849543"/>
                  </a:cubicBezTo>
                  <a:lnTo>
                    <a:pt x="196357" y="19180"/>
                  </a:lnTo>
                  <a:cubicBezTo>
                    <a:pt x="174865" y="7457"/>
                    <a:pt x="151419" y="19180"/>
                    <a:pt x="145558" y="46533"/>
                  </a:cubicBezTo>
                  <a:lnTo>
                    <a:pt x="14653" y="534982"/>
                  </a:lnTo>
                  <a:lnTo>
                    <a:pt x="1585505" y="1408329"/>
                  </a:lnTo>
                  <a:lnTo>
                    <a:pt x="1716409" y="91988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rgbClr val="FFFF00"/>
                </a:gs>
              </a:gsLst>
              <a:lin ang="108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zh-CN" altLang="en-US" dirty="0"/>
            </a:p>
          </p:txBody>
        </p:sp>
        <p:sp>
          <p:nvSpPr>
            <p:cNvPr id="235" name="任意多边形: 形状 234">
              <a:extLst>
                <a:ext uri="{FF2B5EF4-FFF2-40B4-BE49-F238E27FC236}">
                  <a16:creationId xmlns:a16="http://schemas.microsoft.com/office/drawing/2014/main" id="{A36587E9-1D17-4421-B9BA-A9BB407E80E2}"/>
                </a:ext>
              </a:extLst>
            </p:cNvPr>
            <p:cNvSpPr/>
            <p:nvPr/>
          </p:nvSpPr>
          <p:spPr>
            <a:xfrm>
              <a:off x="8009389" y="2383366"/>
              <a:ext cx="1875644" cy="1973333"/>
            </a:xfrm>
            <a:custGeom>
              <a:avLst/>
              <a:gdLst>
                <a:gd name="connsiteX0" fmla="*/ 298429 w 1875643"/>
                <a:gd name="connsiteY0" fmla="*/ 14653 h 1973333"/>
                <a:gd name="connsiteX1" fmla="*/ 17083 w 1875643"/>
                <a:gd name="connsiteY1" fmla="*/ 1069703 h 1973333"/>
                <a:gd name="connsiteX2" fmla="*/ 42482 w 1875643"/>
                <a:gd name="connsiteY2" fmla="*/ 1140040 h 1973333"/>
                <a:gd name="connsiteX3" fmla="*/ 1537136 w 1875643"/>
                <a:gd name="connsiteY3" fmla="*/ 1970403 h 1973333"/>
                <a:gd name="connsiteX4" fmla="*/ 1587934 w 1875643"/>
                <a:gd name="connsiteY4" fmla="*/ 1943050 h 1973333"/>
                <a:gd name="connsiteX5" fmla="*/ 1871234 w 1875643"/>
                <a:gd name="connsiteY5" fmla="*/ 886046 h 1973333"/>
                <a:gd name="connsiteX6" fmla="*/ 298429 w 1875643"/>
                <a:gd name="connsiteY6" fmla="*/ 14653 h 1973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5643" h="1973333">
                  <a:moveTo>
                    <a:pt x="298429" y="14653"/>
                  </a:moveTo>
                  <a:lnTo>
                    <a:pt x="17083" y="1069703"/>
                  </a:lnTo>
                  <a:cubicBezTo>
                    <a:pt x="9268" y="1097056"/>
                    <a:pt x="20990" y="1128317"/>
                    <a:pt x="42482" y="1140040"/>
                  </a:cubicBezTo>
                  <a:lnTo>
                    <a:pt x="1537136" y="1970403"/>
                  </a:lnTo>
                  <a:cubicBezTo>
                    <a:pt x="1558627" y="1982126"/>
                    <a:pt x="1582073" y="1970403"/>
                    <a:pt x="1587934" y="1943050"/>
                  </a:cubicBezTo>
                  <a:lnTo>
                    <a:pt x="1871234" y="886046"/>
                  </a:lnTo>
                  <a:lnTo>
                    <a:pt x="298429" y="1465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6" name="任意多边形: 形状 235">
              <a:extLst>
                <a:ext uri="{FF2B5EF4-FFF2-40B4-BE49-F238E27FC236}">
                  <a16:creationId xmlns:a16="http://schemas.microsoft.com/office/drawing/2014/main" id="{CF1D08B1-8E66-4777-8989-683E82B3C32D}"/>
                </a:ext>
              </a:extLst>
            </p:cNvPr>
            <p:cNvSpPr/>
            <p:nvPr/>
          </p:nvSpPr>
          <p:spPr>
            <a:xfrm>
              <a:off x="8574512" y="2842508"/>
              <a:ext cx="234455" cy="664290"/>
            </a:xfrm>
            <a:custGeom>
              <a:avLst/>
              <a:gdLst>
                <a:gd name="connsiteX0" fmla="*/ 182680 w 234455"/>
                <a:gd name="connsiteY0" fmla="*/ 14653 h 664290"/>
                <a:gd name="connsiteX1" fmla="*/ 49822 w 234455"/>
                <a:gd name="connsiteY1" fmla="*/ 22469 h 664290"/>
                <a:gd name="connsiteX2" fmla="*/ 42006 w 234455"/>
                <a:gd name="connsiteY2" fmla="*/ 55683 h 664290"/>
                <a:gd name="connsiteX3" fmla="*/ 167050 w 234455"/>
                <a:gd name="connsiteY3" fmla="*/ 69360 h 664290"/>
                <a:gd name="connsiteX4" fmla="*/ 14653 w 234455"/>
                <a:gd name="connsiteY4" fmla="*/ 635961 h 664290"/>
                <a:gd name="connsiteX5" fmla="*/ 53729 w 234455"/>
                <a:gd name="connsiteY5" fmla="*/ 659406 h 664290"/>
                <a:gd name="connsiteX6" fmla="*/ 219802 w 234455"/>
                <a:gd name="connsiteY6" fmla="*/ 36145 h 66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455" h="664290">
                  <a:moveTo>
                    <a:pt x="182680" y="14653"/>
                  </a:moveTo>
                  <a:lnTo>
                    <a:pt x="49822" y="22469"/>
                  </a:lnTo>
                  <a:lnTo>
                    <a:pt x="42006" y="55683"/>
                  </a:lnTo>
                  <a:lnTo>
                    <a:pt x="167050" y="69360"/>
                  </a:lnTo>
                  <a:lnTo>
                    <a:pt x="14653" y="635961"/>
                  </a:lnTo>
                  <a:lnTo>
                    <a:pt x="53729" y="659406"/>
                  </a:lnTo>
                  <a:lnTo>
                    <a:pt x="219802" y="36145"/>
                  </a:lnTo>
                  <a:close/>
                </a:path>
              </a:pathLst>
            </a:custGeom>
            <a:solidFill>
              <a:srgbClr val="733B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7" name="任意多边形: 形状 236">
              <a:extLst>
                <a:ext uri="{FF2B5EF4-FFF2-40B4-BE49-F238E27FC236}">
                  <a16:creationId xmlns:a16="http://schemas.microsoft.com/office/drawing/2014/main" id="{D6C005FF-2302-4E28-A295-AFBBFC038985}"/>
                </a:ext>
              </a:extLst>
            </p:cNvPr>
            <p:cNvSpPr/>
            <p:nvPr/>
          </p:nvSpPr>
          <p:spPr>
            <a:xfrm>
              <a:off x="8755834" y="2976713"/>
              <a:ext cx="449373" cy="742442"/>
            </a:xfrm>
            <a:custGeom>
              <a:avLst/>
              <a:gdLst>
                <a:gd name="connsiteX0" fmla="*/ 366718 w 449372"/>
                <a:gd name="connsiteY0" fmla="*/ 91459 h 742442"/>
                <a:gd name="connsiteX1" fmla="*/ 265120 w 449372"/>
                <a:gd name="connsiteY1" fmla="*/ 32845 h 742442"/>
                <a:gd name="connsiteX2" fmla="*/ 114678 w 449372"/>
                <a:gd name="connsiteY2" fmla="*/ 105135 h 742442"/>
                <a:gd name="connsiteX3" fmla="*/ 22850 w 449372"/>
                <a:gd name="connsiteY3" fmla="*/ 450957 h 742442"/>
                <a:gd name="connsiteX4" fmla="*/ 101002 w 449372"/>
                <a:gd name="connsiteY4" fmla="*/ 654152 h 742442"/>
                <a:gd name="connsiteX5" fmla="*/ 202599 w 449372"/>
                <a:gd name="connsiteY5" fmla="*/ 712766 h 742442"/>
                <a:gd name="connsiteX6" fmla="*/ 351088 w 449372"/>
                <a:gd name="connsiteY6" fmla="*/ 638521 h 742442"/>
                <a:gd name="connsiteX7" fmla="*/ 442916 w 449372"/>
                <a:gd name="connsiteY7" fmla="*/ 292700 h 742442"/>
                <a:gd name="connsiteX8" fmla="*/ 366718 w 449372"/>
                <a:gd name="connsiteY8" fmla="*/ 91459 h 742442"/>
                <a:gd name="connsiteX9" fmla="*/ 403840 w 449372"/>
                <a:gd name="connsiteY9" fmla="*/ 271208 h 742442"/>
                <a:gd name="connsiteX10" fmla="*/ 312012 w 449372"/>
                <a:gd name="connsiteY10" fmla="*/ 617030 h 742442"/>
                <a:gd name="connsiteX11" fmla="*/ 214322 w 449372"/>
                <a:gd name="connsiteY11" fmla="*/ 663921 h 742442"/>
                <a:gd name="connsiteX12" fmla="*/ 112725 w 449372"/>
                <a:gd name="connsiteY12" fmla="*/ 605307 h 742442"/>
                <a:gd name="connsiteX13" fmla="*/ 59972 w 449372"/>
                <a:gd name="connsiteY13" fmla="*/ 472449 h 742442"/>
                <a:gd name="connsiteX14" fmla="*/ 151800 w 449372"/>
                <a:gd name="connsiteY14" fmla="*/ 126627 h 742442"/>
                <a:gd name="connsiteX15" fmla="*/ 251444 w 449372"/>
                <a:gd name="connsiteY15" fmla="*/ 81690 h 742442"/>
                <a:gd name="connsiteX16" fmla="*/ 353041 w 449372"/>
                <a:gd name="connsiteY16" fmla="*/ 140304 h 742442"/>
                <a:gd name="connsiteX17" fmla="*/ 403840 w 449372"/>
                <a:gd name="connsiteY17" fmla="*/ 271208 h 74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9372" h="742442">
                  <a:moveTo>
                    <a:pt x="366718" y="91459"/>
                  </a:moveTo>
                  <a:lnTo>
                    <a:pt x="265120" y="32845"/>
                  </a:lnTo>
                  <a:cubicBezTo>
                    <a:pt x="202599" y="-4277"/>
                    <a:pt x="138124" y="13307"/>
                    <a:pt x="114678" y="105135"/>
                  </a:cubicBezTo>
                  <a:lnTo>
                    <a:pt x="22850" y="450957"/>
                  </a:lnTo>
                  <a:cubicBezTo>
                    <a:pt x="-4503" y="552554"/>
                    <a:pt x="40434" y="618983"/>
                    <a:pt x="101002" y="654152"/>
                  </a:cubicBezTo>
                  <a:lnTo>
                    <a:pt x="202599" y="712766"/>
                  </a:lnTo>
                  <a:cubicBezTo>
                    <a:pt x="269028" y="749888"/>
                    <a:pt x="323734" y="740119"/>
                    <a:pt x="351088" y="638521"/>
                  </a:cubicBezTo>
                  <a:lnTo>
                    <a:pt x="442916" y="292700"/>
                  </a:lnTo>
                  <a:cubicBezTo>
                    <a:pt x="460500" y="218455"/>
                    <a:pt x="448777" y="138350"/>
                    <a:pt x="366718" y="91459"/>
                  </a:cubicBezTo>
                  <a:close/>
                  <a:moveTo>
                    <a:pt x="403840" y="271208"/>
                  </a:moveTo>
                  <a:lnTo>
                    <a:pt x="312012" y="617030"/>
                  </a:lnTo>
                  <a:cubicBezTo>
                    <a:pt x="296381" y="671736"/>
                    <a:pt x="267074" y="693228"/>
                    <a:pt x="214322" y="663921"/>
                  </a:cubicBezTo>
                  <a:lnTo>
                    <a:pt x="112725" y="605307"/>
                  </a:lnTo>
                  <a:cubicBezTo>
                    <a:pt x="71695" y="581861"/>
                    <a:pt x="42388" y="536924"/>
                    <a:pt x="59972" y="472449"/>
                  </a:cubicBezTo>
                  <a:lnTo>
                    <a:pt x="151800" y="126627"/>
                  </a:lnTo>
                  <a:cubicBezTo>
                    <a:pt x="165477" y="73875"/>
                    <a:pt x="202599" y="52383"/>
                    <a:pt x="251444" y="81690"/>
                  </a:cubicBezTo>
                  <a:lnTo>
                    <a:pt x="353041" y="140304"/>
                  </a:lnTo>
                  <a:cubicBezTo>
                    <a:pt x="407747" y="171564"/>
                    <a:pt x="417516" y="220409"/>
                    <a:pt x="403840" y="271208"/>
                  </a:cubicBezTo>
                  <a:close/>
                </a:path>
              </a:pathLst>
            </a:custGeom>
            <a:solidFill>
              <a:srgbClr val="733B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8" name="任意多边形: 形状 237">
              <a:extLst>
                <a:ext uri="{FF2B5EF4-FFF2-40B4-BE49-F238E27FC236}">
                  <a16:creationId xmlns:a16="http://schemas.microsoft.com/office/drawing/2014/main" id="{3E0A284B-39FE-4DFC-9F67-B08F7AEFE5D4}"/>
                </a:ext>
              </a:extLst>
            </p:cNvPr>
            <p:cNvSpPr/>
            <p:nvPr/>
          </p:nvSpPr>
          <p:spPr>
            <a:xfrm>
              <a:off x="8509597" y="1793889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0136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9" name="任意多边形: 形状 238">
              <a:extLst>
                <a:ext uri="{FF2B5EF4-FFF2-40B4-BE49-F238E27FC236}">
                  <a16:creationId xmlns:a16="http://schemas.microsoft.com/office/drawing/2014/main" id="{DA8ABFE4-F7EA-460C-930A-BAF0FBFC9127}"/>
                </a:ext>
              </a:extLst>
            </p:cNvPr>
            <p:cNvSpPr/>
            <p:nvPr/>
          </p:nvSpPr>
          <p:spPr>
            <a:xfrm>
              <a:off x="8716699" y="1909163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70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2090" y="35576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0" name="任意多边形: 形状 239">
              <a:extLst>
                <a:ext uri="{FF2B5EF4-FFF2-40B4-BE49-F238E27FC236}">
                  <a16:creationId xmlns:a16="http://schemas.microsoft.com/office/drawing/2014/main" id="{FC8C4F34-3579-4C97-8CC5-94D955ABB0BF}"/>
                </a:ext>
              </a:extLst>
            </p:cNvPr>
            <p:cNvSpPr/>
            <p:nvPr/>
          </p:nvSpPr>
          <p:spPr>
            <a:xfrm>
              <a:off x="8923801" y="2026390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2" y="6270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4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2090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1" name="任意多边形: 形状 240">
              <a:extLst>
                <a:ext uri="{FF2B5EF4-FFF2-40B4-BE49-F238E27FC236}">
                  <a16:creationId xmlns:a16="http://schemas.microsoft.com/office/drawing/2014/main" id="{3E242C9C-4412-49D4-B16D-F1B0398B6D5A}"/>
                </a:ext>
              </a:extLst>
            </p:cNvPr>
            <p:cNvSpPr/>
            <p:nvPr/>
          </p:nvSpPr>
          <p:spPr>
            <a:xfrm>
              <a:off x="9130903" y="2141664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5767" y="70745"/>
                    <a:pt x="142090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2" name="任意多边形: 形状 241">
              <a:extLst>
                <a:ext uri="{FF2B5EF4-FFF2-40B4-BE49-F238E27FC236}">
                  <a16:creationId xmlns:a16="http://schemas.microsoft.com/office/drawing/2014/main" id="{1EF935A1-020A-40FF-9BB7-A130163CEB24}"/>
                </a:ext>
              </a:extLst>
            </p:cNvPr>
            <p:cNvSpPr/>
            <p:nvPr/>
          </p:nvSpPr>
          <p:spPr>
            <a:xfrm>
              <a:off x="9339960" y="2256938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0136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3" name="任意多边形: 形状 242">
              <a:extLst>
                <a:ext uri="{FF2B5EF4-FFF2-40B4-BE49-F238E27FC236}">
                  <a16:creationId xmlns:a16="http://schemas.microsoft.com/office/drawing/2014/main" id="{14947A43-7EAA-4CFA-A4C6-0C4B29857BB1}"/>
                </a:ext>
              </a:extLst>
            </p:cNvPr>
            <p:cNvSpPr/>
            <p:nvPr/>
          </p:nvSpPr>
          <p:spPr>
            <a:xfrm>
              <a:off x="9547062" y="2372212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1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3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0136" y="35576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4" name="任意多边形: 形状 243">
              <a:extLst>
                <a:ext uri="{FF2B5EF4-FFF2-40B4-BE49-F238E27FC236}">
                  <a16:creationId xmlns:a16="http://schemas.microsoft.com/office/drawing/2014/main" id="{F3EDF0EF-B5BE-4EF3-998D-A16A6AED5272}"/>
                </a:ext>
              </a:extLst>
            </p:cNvPr>
            <p:cNvSpPr/>
            <p:nvPr/>
          </p:nvSpPr>
          <p:spPr>
            <a:xfrm>
              <a:off x="9754164" y="2489440"/>
              <a:ext cx="156304" cy="293069"/>
            </a:xfrm>
            <a:custGeom>
              <a:avLst/>
              <a:gdLst>
                <a:gd name="connsiteX0" fmla="*/ 116691 w 156303"/>
                <a:gd name="connsiteY0" fmla="*/ 19946 h 293069"/>
                <a:gd name="connsiteX1" fmla="*/ 58077 w 156303"/>
                <a:gd name="connsiteY1" fmla="*/ 51207 h 293069"/>
                <a:gd name="connsiteX2" fmla="*/ 17047 w 156303"/>
                <a:gd name="connsiteY2" fmla="*/ 207510 h 293069"/>
                <a:gd name="connsiteX3" fmla="*/ 46354 w 156303"/>
                <a:gd name="connsiteY3" fmla="*/ 289570 h 293069"/>
                <a:gd name="connsiteX4" fmla="*/ 104968 w 156303"/>
                <a:gd name="connsiteY4" fmla="*/ 258309 h 293069"/>
                <a:gd name="connsiteX5" fmla="*/ 145998 w 156303"/>
                <a:gd name="connsiteY5" fmla="*/ 102005 h 293069"/>
                <a:gd name="connsiteX6" fmla="*/ 116691 w 156303"/>
                <a:gd name="connsiteY6" fmla="*/ 19946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303" h="293069">
                  <a:moveTo>
                    <a:pt x="116691" y="19946"/>
                  </a:moveTo>
                  <a:cubicBezTo>
                    <a:pt x="91292" y="6269"/>
                    <a:pt x="65892" y="19946"/>
                    <a:pt x="58077" y="51207"/>
                  </a:cubicBezTo>
                  <a:lnTo>
                    <a:pt x="17047" y="207510"/>
                  </a:lnTo>
                  <a:cubicBezTo>
                    <a:pt x="9232" y="238771"/>
                    <a:pt x="20955" y="275893"/>
                    <a:pt x="46354" y="289570"/>
                  </a:cubicBezTo>
                  <a:cubicBezTo>
                    <a:pt x="71754" y="303246"/>
                    <a:pt x="97153" y="289570"/>
                    <a:pt x="104968" y="258309"/>
                  </a:cubicBezTo>
                  <a:lnTo>
                    <a:pt x="145998" y="102005"/>
                  </a:lnTo>
                  <a:cubicBezTo>
                    <a:pt x="153813" y="70745"/>
                    <a:pt x="142090" y="33623"/>
                    <a:pt x="116691" y="19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5" name="任意多边形: 形状 244">
              <a:extLst>
                <a:ext uri="{FF2B5EF4-FFF2-40B4-BE49-F238E27FC236}">
                  <a16:creationId xmlns:a16="http://schemas.microsoft.com/office/drawing/2014/main" id="{00331BCB-7968-44EC-8830-695DB473BD82}"/>
                </a:ext>
              </a:extLst>
            </p:cNvPr>
            <p:cNvSpPr/>
            <p:nvPr/>
          </p:nvSpPr>
          <p:spPr>
            <a:xfrm>
              <a:off x="8812875" y="4299063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6"/>
                  </a:lnTo>
                  <a:cubicBezTo>
                    <a:pt x="737558" y="226640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6" name="任意多边形: 形状 245">
              <a:extLst>
                <a:ext uri="{FF2B5EF4-FFF2-40B4-BE49-F238E27FC236}">
                  <a16:creationId xmlns:a16="http://schemas.microsoft.com/office/drawing/2014/main" id="{E658E7C9-CEB4-4243-8FFF-661DA5F24EF2}"/>
                </a:ext>
              </a:extLst>
            </p:cNvPr>
            <p:cNvSpPr/>
            <p:nvPr/>
          </p:nvSpPr>
          <p:spPr>
            <a:xfrm>
              <a:off x="8813847" y="430687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7" name="任意多边形: 形状 246">
              <a:extLst>
                <a:ext uri="{FF2B5EF4-FFF2-40B4-BE49-F238E27FC236}">
                  <a16:creationId xmlns:a16="http://schemas.microsoft.com/office/drawing/2014/main" id="{F389CDA5-4372-446D-830A-F10C88DE562A}"/>
                </a:ext>
              </a:extLst>
            </p:cNvPr>
            <p:cNvSpPr/>
            <p:nvPr/>
          </p:nvSpPr>
          <p:spPr>
            <a:xfrm>
              <a:off x="8813847" y="4298574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0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8454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8" name="任意多边形: 形状 247">
              <a:extLst>
                <a:ext uri="{FF2B5EF4-FFF2-40B4-BE49-F238E27FC236}">
                  <a16:creationId xmlns:a16="http://schemas.microsoft.com/office/drawing/2014/main" id="{4546005C-9D00-437C-A911-76AF000C8F3E}"/>
                </a:ext>
              </a:extLst>
            </p:cNvPr>
            <p:cNvSpPr/>
            <p:nvPr/>
          </p:nvSpPr>
          <p:spPr>
            <a:xfrm>
              <a:off x="8875396" y="4337162"/>
              <a:ext cx="625215" cy="351683"/>
            </a:xfrm>
            <a:custGeom>
              <a:avLst/>
              <a:gdLst>
                <a:gd name="connsiteX0" fmla="*/ 315538 w 625214"/>
                <a:gd name="connsiteY0" fmla="*/ 338983 h 351683"/>
                <a:gd name="connsiteX1" fmla="*/ 90852 w 625214"/>
                <a:gd name="connsiteY1" fmla="*/ 280369 h 351683"/>
                <a:gd name="connsiteX2" fmla="*/ 14653 w 625214"/>
                <a:gd name="connsiteY2" fmla="*/ 176818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8 h 351683"/>
                <a:gd name="connsiteX7" fmla="*/ 538271 w 625214"/>
                <a:gd name="connsiteY7" fmla="*/ 280369 h 351683"/>
                <a:gd name="connsiteX8" fmla="*/ 315538 w 625214"/>
                <a:gd name="connsiteY8" fmla="*/ 338983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3"/>
                  </a:moveTo>
                  <a:cubicBezTo>
                    <a:pt x="231525" y="338983"/>
                    <a:pt x="149466" y="317492"/>
                    <a:pt x="90852" y="280369"/>
                  </a:cubicBezTo>
                  <a:cubicBezTo>
                    <a:pt x="43960" y="249109"/>
                    <a:pt x="14653" y="211987"/>
                    <a:pt x="14653" y="176818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8"/>
                  </a:cubicBezTo>
                  <a:cubicBezTo>
                    <a:pt x="612515" y="211987"/>
                    <a:pt x="585162" y="249109"/>
                    <a:pt x="538271" y="280369"/>
                  </a:cubicBezTo>
                  <a:cubicBezTo>
                    <a:pt x="481611" y="317492"/>
                    <a:pt x="399551" y="338983"/>
                    <a:pt x="315538" y="338983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9" name="任意多边形: 形状 248">
              <a:extLst>
                <a:ext uri="{FF2B5EF4-FFF2-40B4-BE49-F238E27FC236}">
                  <a16:creationId xmlns:a16="http://schemas.microsoft.com/office/drawing/2014/main" id="{5E0AF34D-C94C-4F76-AEB4-D651B652B63A}"/>
                </a:ext>
              </a:extLst>
            </p:cNvPr>
            <p:cNvSpPr/>
            <p:nvPr/>
          </p:nvSpPr>
          <p:spPr>
            <a:xfrm>
              <a:off x="8875396" y="4339115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0159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0" name="任意多边形: 形状 249">
              <a:extLst>
                <a:ext uri="{FF2B5EF4-FFF2-40B4-BE49-F238E27FC236}">
                  <a16:creationId xmlns:a16="http://schemas.microsoft.com/office/drawing/2014/main" id="{B720968A-5D59-4DF8-A291-4FCF3FD192E8}"/>
                </a:ext>
              </a:extLst>
            </p:cNvPr>
            <p:cNvSpPr/>
            <p:nvPr/>
          </p:nvSpPr>
          <p:spPr>
            <a:xfrm>
              <a:off x="8812875" y="4170112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7558" y="228594"/>
                    <a:pt x="735604" y="230548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1" name="任意多边形: 形状 250">
              <a:extLst>
                <a:ext uri="{FF2B5EF4-FFF2-40B4-BE49-F238E27FC236}">
                  <a16:creationId xmlns:a16="http://schemas.microsoft.com/office/drawing/2014/main" id="{1332B52A-998C-4A90-922F-F446702A0B08}"/>
                </a:ext>
              </a:extLst>
            </p:cNvPr>
            <p:cNvSpPr/>
            <p:nvPr/>
          </p:nvSpPr>
          <p:spPr>
            <a:xfrm>
              <a:off x="8813847" y="4177927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2" name="任意多边形: 形状 251">
              <a:extLst>
                <a:ext uri="{FF2B5EF4-FFF2-40B4-BE49-F238E27FC236}">
                  <a16:creationId xmlns:a16="http://schemas.microsoft.com/office/drawing/2014/main" id="{7B8E8503-B07D-435E-9752-F5B7CF823C2A}"/>
                </a:ext>
              </a:extLst>
            </p:cNvPr>
            <p:cNvSpPr/>
            <p:nvPr/>
          </p:nvSpPr>
          <p:spPr>
            <a:xfrm>
              <a:off x="8813847" y="4170112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0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3" name="任意多边形: 形状 252">
              <a:extLst>
                <a:ext uri="{FF2B5EF4-FFF2-40B4-BE49-F238E27FC236}">
                  <a16:creationId xmlns:a16="http://schemas.microsoft.com/office/drawing/2014/main" id="{0A3D71C2-54C9-443A-8A62-532283008C48}"/>
                </a:ext>
              </a:extLst>
            </p:cNvPr>
            <p:cNvSpPr/>
            <p:nvPr/>
          </p:nvSpPr>
          <p:spPr>
            <a:xfrm>
              <a:off x="8875396" y="4208211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4" name="任意多边形: 形状 253">
              <a:extLst>
                <a:ext uri="{FF2B5EF4-FFF2-40B4-BE49-F238E27FC236}">
                  <a16:creationId xmlns:a16="http://schemas.microsoft.com/office/drawing/2014/main" id="{6E38ADA1-E2BD-4D16-AC7F-8D1452216DF2}"/>
                </a:ext>
              </a:extLst>
            </p:cNvPr>
            <p:cNvSpPr/>
            <p:nvPr/>
          </p:nvSpPr>
          <p:spPr>
            <a:xfrm>
              <a:off x="8875396" y="4210165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5" name="任意多边形: 形状 254">
              <a:extLst>
                <a:ext uri="{FF2B5EF4-FFF2-40B4-BE49-F238E27FC236}">
                  <a16:creationId xmlns:a16="http://schemas.microsoft.com/office/drawing/2014/main" id="{C10B2457-EDC8-4673-9766-2E5E9A8AFC2D}"/>
                </a:ext>
              </a:extLst>
            </p:cNvPr>
            <p:cNvSpPr/>
            <p:nvPr/>
          </p:nvSpPr>
          <p:spPr>
            <a:xfrm>
              <a:off x="8812875" y="4041162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49 h 527524"/>
                <a:gd name="connsiteX7" fmla="*/ 630099 w 742442"/>
                <a:gd name="connsiteY7" fmla="*/ 463049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0158" y="463049"/>
                  </a:cubicBezTo>
                  <a:cubicBezTo>
                    <a:pt x="260832" y="545109"/>
                    <a:pt x="489426" y="545109"/>
                    <a:pt x="630099" y="463049"/>
                  </a:cubicBezTo>
                  <a:cubicBezTo>
                    <a:pt x="700436" y="422020"/>
                    <a:pt x="735604" y="369268"/>
                    <a:pt x="735604" y="316515"/>
                  </a:cubicBezTo>
                  <a:lnTo>
                    <a:pt x="735604" y="224686"/>
                  </a:lnTo>
                  <a:cubicBezTo>
                    <a:pt x="737558" y="228594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6" name="任意多边形: 形状 255">
              <a:extLst>
                <a:ext uri="{FF2B5EF4-FFF2-40B4-BE49-F238E27FC236}">
                  <a16:creationId xmlns:a16="http://schemas.microsoft.com/office/drawing/2014/main" id="{89D459C9-94A5-4A45-B278-9C9E490C6247}"/>
                </a:ext>
              </a:extLst>
            </p:cNvPr>
            <p:cNvSpPr/>
            <p:nvPr/>
          </p:nvSpPr>
          <p:spPr>
            <a:xfrm>
              <a:off x="8813847" y="4048977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8026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7" name="任意多边形: 形状 256">
              <a:extLst>
                <a:ext uri="{FF2B5EF4-FFF2-40B4-BE49-F238E27FC236}">
                  <a16:creationId xmlns:a16="http://schemas.microsoft.com/office/drawing/2014/main" id="{3849B5D1-1CAC-4579-B9DC-4FFA0F95383C}"/>
                </a:ext>
              </a:extLst>
            </p:cNvPr>
            <p:cNvSpPr/>
            <p:nvPr/>
          </p:nvSpPr>
          <p:spPr>
            <a:xfrm>
              <a:off x="8813847" y="4041162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0" y="158258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8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8" name="任意多边形: 形状 257">
              <a:extLst>
                <a:ext uri="{FF2B5EF4-FFF2-40B4-BE49-F238E27FC236}">
                  <a16:creationId xmlns:a16="http://schemas.microsoft.com/office/drawing/2014/main" id="{42CA3C17-9DDB-48D4-9FAF-DF08108DCE78}"/>
                </a:ext>
              </a:extLst>
            </p:cNvPr>
            <p:cNvSpPr/>
            <p:nvPr/>
          </p:nvSpPr>
          <p:spPr>
            <a:xfrm>
              <a:off x="8875396" y="4079261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9" name="任意多边形: 形状 258">
              <a:extLst>
                <a:ext uri="{FF2B5EF4-FFF2-40B4-BE49-F238E27FC236}">
                  <a16:creationId xmlns:a16="http://schemas.microsoft.com/office/drawing/2014/main" id="{983343EE-950A-49DE-A689-8B64E1A968B1}"/>
                </a:ext>
              </a:extLst>
            </p:cNvPr>
            <p:cNvSpPr/>
            <p:nvPr/>
          </p:nvSpPr>
          <p:spPr>
            <a:xfrm>
              <a:off x="8875396" y="4081214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5327"/>
                    <a:pt x="47868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0" name="任意多边形: 形状 259">
              <a:extLst>
                <a:ext uri="{FF2B5EF4-FFF2-40B4-BE49-F238E27FC236}">
                  <a16:creationId xmlns:a16="http://schemas.microsoft.com/office/drawing/2014/main" id="{E9DE9414-E887-4C98-B03F-D233B7B9FE9F}"/>
                </a:ext>
              </a:extLst>
            </p:cNvPr>
            <p:cNvSpPr/>
            <p:nvPr/>
          </p:nvSpPr>
          <p:spPr>
            <a:xfrm>
              <a:off x="8812875" y="3912211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7558" y="228594"/>
                    <a:pt x="735604" y="232502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1" name="任意多边形: 形状 260">
              <a:extLst>
                <a:ext uri="{FF2B5EF4-FFF2-40B4-BE49-F238E27FC236}">
                  <a16:creationId xmlns:a16="http://schemas.microsoft.com/office/drawing/2014/main" id="{F5F061D9-967A-4DF9-AD05-1F2DDE894606}"/>
                </a:ext>
              </a:extLst>
            </p:cNvPr>
            <p:cNvSpPr/>
            <p:nvPr/>
          </p:nvSpPr>
          <p:spPr>
            <a:xfrm>
              <a:off x="8813847" y="3921980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2" name="任意多边形: 形状 261">
              <a:extLst>
                <a:ext uri="{FF2B5EF4-FFF2-40B4-BE49-F238E27FC236}">
                  <a16:creationId xmlns:a16="http://schemas.microsoft.com/office/drawing/2014/main" id="{A5EF5AB3-13F3-4656-9FED-D7497A888F6A}"/>
                </a:ext>
              </a:extLst>
            </p:cNvPr>
            <p:cNvSpPr/>
            <p:nvPr/>
          </p:nvSpPr>
          <p:spPr>
            <a:xfrm>
              <a:off x="8813847" y="3913676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0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8454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3" name="任意多边形: 形状 262">
              <a:extLst>
                <a:ext uri="{FF2B5EF4-FFF2-40B4-BE49-F238E27FC236}">
                  <a16:creationId xmlns:a16="http://schemas.microsoft.com/office/drawing/2014/main" id="{64CC6307-E93F-48A8-8BB4-34F13FAA6C52}"/>
                </a:ext>
              </a:extLst>
            </p:cNvPr>
            <p:cNvSpPr/>
            <p:nvPr/>
          </p:nvSpPr>
          <p:spPr>
            <a:xfrm>
              <a:off x="8875396" y="3952264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2515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4" name="任意多边形: 形状 263">
              <a:extLst>
                <a:ext uri="{FF2B5EF4-FFF2-40B4-BE49-F238E27FC236}">
                  <a16:creationId xmlns:a16="http://schemas.microsoft.com/office/drawing/2014/main" id="{9ADEF7DA-927F-4A70-9E4B-E14094E4CFFC}"/>
                </a:ext>
              </a:extLst>
            </p:cNvPr>
            <p:cNvSpPr/>
            <p:nvPr/>
          </p:nvSpPr>
          <p:spPr>
            <a:xfrm>
              <a:off x="8875396" y="3954218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0158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5" name="任意多边形: 形状 264">
              <a:extLst>
                <a:ext uri="{FF2B5EF4-FFF2-40B4-BE49-F238E27FC236}">
                  <a16:creationId xmlns:a16="http://schemas.microsoft.com/office/drawing/2014/main" id="{4D7D0572-2C00-49BB-B84C-F19A7F84CD03}"/>
                </a:ext>
              </a:extLst>
            </p:cNvPr>
            <p:cNvSpPr/>
            <p:nvPr/>
          </p:nvSpPr>
          <p:spPr>
            <a:xfrm>
              <a:off x="9475211" y="4533518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9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6"/>
                  </a:lnTo>
                  <a:cubicBezTo>
                    <a:pt x="735604" y="228594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6" name="任意多边形: 形状 265">
              <a:extLst>
                <a:ext uri="{FF2B5EF4-FFF2-40B4-BE49-F238E27FC236}">
                  <a16:creationId xmlns:a16="http://schemas.microsoft.com/office/drawing/2014/main" id="{4EE09ED3-78A2-4A92-990E-B77007759334}"/>
                </a:ext>
              </a:extLst>
            </p:cNvPr>
            <p:cNvSpPr/>
            <p:nvPr/>
          </p:nvSpPr>
          <p:spPr>
            <a:xfrm>
              <a:off x="9476183" y="4541333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7" name="任意多边形: 形状 266">
              <a:extLst>
                <a:ext uri="{FF2B5EF4-FFF2-40B4-BE49-F238E27FC236}">
                  <a16:creationId xmlns:a16="http://schemas.microsoft.com/office/drawing/2014/main" id="{38F15488-D4AB-4B47-9B60-5D4834ECE167}"/>
                </a:ext>
              </a:extLst>
            </p:cNvPr>
            <p:cNvSpPr/>
            <p:nvPr/>
          </p:nvSpPr>
          <p:spPr>
            <a:xfrm>
              <a:off x="9476183" y="453351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6500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8" name="任意多边形: 形状 267">
              <a:extLst>
                <a:ext uri="{FF2B5EF4-FFF2-40B4-BE49-F238E27FC236}">
                  <a16:creationId xmlns:a16="http://schemas.microsoft.com/office/drawing/2014/main" id="{0A0A1340-AC11-486B-840B-07A3B225F91A}"/>
                </a:ext>
              </a:extLst>
            </p:cNvPr>
            <p:cNvSpPr/>
            <p:nvPr/>
          </p:nvSpPr>
          <p:spPr>
            <a:xfrm>
              <a:off x="9535779" y="4571617"/>
              <a:ext cx="625215" cy="351683"/>
            </a:xfrm>
            <a:custGeom>
              <a:avLst/>
              <a:gdLst>
                <a:gd name="connsiteX0" fmla="*/ 315538 w 625214"/>
                <a:gd name="connsiteY0" fmla="*/ 338983 h 351683"/>
                <a:gd name="connsiteX1" fmla="*/ 90851 w 625214"/>
                <a:gd name="connsiteY1" fmla="*/ 280369 h 351683"/>
                <a:gd name="connsiteX2" fmla="*/ 14653 w 625214"/>
                <a:gd name="connsiteY2" fmla="*/ 176818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8 h 351683"/>
                <a:gd name="connsiteX7" fmla="*/ 538271 w 625214"/>
                <a:gd name="connsiteY7" fmla="*/ 280369 h 351683"/>
                <a:gd name="connsiteX8" fmla="*/ 315538 w 625214"/>
                <a:gd name="connsiteY8" fmla="*/ 338983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3"/>
                  </a:moveTo>
                  <a:cubicBezTo>
                    <a:pt x="231525" y="338983"/>
                    <a:pt x="149465" y="317492"/>
                    <a:pt x="90851" y="280369"/>
                  </a:cubicBezTo>
                  <a:cubicBezTo>
                    <a:pt x="43960" y="249109"/>
                    <a:pt x="14653" y="211987"/>
                    <a:pt x="14653" y="176818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8"/>
                  </a:cubicBezTo>
                  <a:cubicBezTo>
                    <a:pt x="612515" y="211987"/>
                    <a:pt x="585162" y="249109"/>
                    <a:pt x="538271" y="280369"/>
                  </a:cubicBezTo>
                  <a:cubicBezTo>
                    <a:pt x="481610" y="317492"/>
                    <a:pt x="399551" y="338983"/>
                    <a:pt x="315538" y="338983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9" name="任意多边形: 形状 268">
              <a:extLst>
                <a:ext uri="{FF2B5EF4-FFF2-40B4-BE49-F238E27FC236}">
                  <a16:creationId xmlns:a16="http://schemas.microsoft.com/office/drawing/2014/main" id="{E21786FF-8B12-480E-B2A2-1E3DAAC9C9F2}"/>
                </a:ext>
              </a:extLst>
            </p:cNvPr>
            <p:cNvSpPr/>
            <p:nvPr/>
          </p:nvSpPr>
          <p:spPr>
            <a:xfrm>
              <a:off x="9537733" y="4573571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3373"/>
                    <a:pt x="45914" y="122112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0" name="任意多边形: 形状 269">
              <a:extLst>
                <a:ext uri="{FF2B5EF4-FFF2-40B4-BE49-F238E27FC236}">
                  <a16:creationId xmlns:a16="http://schemas.microsoft.com/office/drawing/2014/main" id="{158FBCF0-62DE-45C1-84F1-EE1990F837E0}"/>
                </a:ext>
              </a:extLst>
            </p:cNvPr>
            <p:cNvSpPr/>
            <p:nvPr/>
          </p:nvSpPr>
          <p:spPr>
            <a:xfrm>
              <a:off x="9475211" y="4404568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4343" y="119181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9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5604" y="228594"/>
                    <a:pt x="735604" y="232502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1" name="任意多边形: 形状 270">
              <a:extLst>
                <a:ext uri="{FF2B5EF4-FFF2-40B4-BE49-F238E27FC236}">
                  <a16:creationId xmlns:a16="http://schemas.microsoft.com/office/drawing/2014/main" id="{D4866324-9E54-4E62-AAF7-7C88ED892F49}"/>
                </a:ext>
              </a:extLst>
            </p:cNvPr>
            <p:cNvSpPr/>
            <p:nvPr/>
          </p:nvSpPr>
          <p:spPr>
            <a:xfrm>
              <a:off x="9476183" y="4412383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8027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2" name="任意多边形: 形状 271">
              <a:extLst>
                <a:ext uri="{FF2B5EF4-FFF2-40B4-BE49-F238E27FC236}">
                  <a16:creationId xmlns:a16="http://schemas.microsoft.com/office/drawing/2014/main" id="{C33B1BAD-718E-4FAE-9A36-0E4B736E868C}"/>
                </a:ext>
              </a:extLst>
            </p:cNvPr>
            <p:cNvSpPr/>
            <p:nvPr/>
          </p:nvSpPr>
          <p:spPr>
            <a:xfrm>
              <a:off x="9476183" y="440456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6500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3" name="任意多边形: 形状 272">
              <a:extLst>
                <a:ext uri="{FF2B5EF4-FFF2-40B4-BE49-F238E27FC236}">
                  <a16:creationId xmlns:a16="http://schemas.microsoft.com/office/drawing/2014/main" id="{66332816-0E8D-4C56-9783-914D69ED8651}"/>
                </a:ext>
              </a:extLst>
            </p:cNvPr>
            <p:cNvSpPr/>
            <p:nvPr/>
          </p:nvSpPr>
          <p:spPr>
            <a:xfrm>
              <a:off x="9535779" y="4442667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1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1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0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4" name="任意多边形: 形状 273">
              <a:extLst>
                <a:ext uri="{FF2B5EF4-FFF2-40B4-BE49-F238E27FC236}">
                  <a16:creationId xmlns:a16="http://schemas.microsoft.com/office/drawing/2014/main" id="{DFD2BC42-872E-4474-82C9-4EBB90B592CD}"/>
                </a:ext>
              </a:extLst>
            </p:cNvPr>
            <p:cNvSpPr/>
            <p:nvPr/>
          </p:nvSpPr>
          <p:spPr>
            <a:xfrm>
              <a:off x="9537733" y="4444621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5327"/>
                    <a:pt x="45914" y="122112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5" name="任意多边形: 形状 274">
              <a:extLst>
                <a:ext uri="{FF2B5EF4-FFF2-40B4-BE49-F238E27FC236}">
                  <a16:creationId xmlns:a16="http://schemas.microsoft.com/office/drawing/2014/main" id="{98FD4296-366C-4BBF-B94B-AA14A6C1A5B6}"/>
                </a:ext>
              </a:extLst>
            </p:cNvPr>
            <p:cNvSpPr/>
            <p:nvPr/>
          </p:nvSpPr>
          <p:spPr>
            <a:xfrm>
              <a:off x="9475211" y="4275617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49 h 527524"/>
                <a:gd name="connsiteX7" fmla="*/ 630099 w 742442"/>
                <a:gd name="connsiteY7" fmla="*/ 463049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0159" y="463049"/>
                  </a:cubicBezTo>
                  <a:cubicBezTo>
                    <a:pt x="260832" y="545109"/>
                    <a:pt x="489426" y="545109"/>
                    <a:pt x="630099" y="463049"/>
                  </a:cubicBezTo>
                  <a:cubicBezTo>
                    <a:pt x="700436" y="422020"/>
                    <a:pt x="735604" y="369268"/>
                    <a:pt x="735604" y="316515"/>
                  </a:cubicBezTo>
                  <a:lnTo>
                    <a:pt x="735604" y="224686"/>
                  </a:lnTo>
                  <a:cubicBezTo>
                    <a:pt x="735604" y="228594"/>
                    <a:pt x="735604" y="232502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6" name="任意多边形: 形状 275">
              <a:extLst>
                <a:ext uri="{FF2B5EF4-FFF2-40B4-BE49-F238E27FC236}">
                  <a16:creationId xmlns:a16="http://schemas.microsoft.com/office/drawing/2014/main" id="{F85702DB-9AC2-45A0-88E3-D8475304B8C8}"/>
                </a:ext>
              </a:extLst>
            </p:cNvPr>
            <p:cNvSpPr/>
            <p:nvPr/>
          </p:nvSpPr>
          <p:spPr>
            <a:xfrm>
              <a:off x="9476183" y="4285386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7" name="任意多边形: 形状 276">
              <a:extLst>
                <a:ext uri="{FF2B5EF4-FFF2-40B4-BE49-F238E27FC236}">
                  <a16:creationId xmlns:a16="http://schemas.microsoft.com/office/drawing/2014/main" id="{BEEABE43-6333-4C39-9D58-5CC69C1562D0}"/>
                </a:ext>
              </a:extLst>
            </p:cNvPr>
            <p:cNvSpPr/>
            <p:nvPr/>
          </p:nvSpPr>
          <p:spPr>
            <a:xfrm>
              <a:off x="9476183" y="4277082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1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6500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8" name="任意多边形: 形状 277">
              <a:extLst>
                <a:ext uri="{FF2B5EF4-FFF2-40B4-BE49-F238E27FC236}">
                  <a16:creationId xmlns:a16="http://schemas.microsoft.com/office/drawing/2014/main" id="{F3C06B6D-4CC1-41C5-B8EB-ED988EB6C133}"/>
                </a:ext>
              </a:extLst>
            </p:cNvPr>
            <p:cNvSpPr/>
            <p:nvPr/>
          </p:nvSpPr>
          <p:spPr>
            <a:xfrm>
              <a:off x="9535779" y="4315670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1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1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0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9" name="任意多边形: 形状 278">
              <a:extLst>
                <a:ext uri="{FF2B5EF4-FFF2-40B4-BE49-F238E27FC236}">
                  <a16:creationId xmlns:a16="http://schemas.microsoft.com/office/drawing/2014/main" id="{1951C32A-4821-47BB-9BCD-A97C96CEAB18}"/>
                </a:ext>
              </a:extLst>
            </p:cNvPr>
            <p:cNvSpPr/>
            <p:nvPr/>
          </p:nvSpPr>
          <p:spPr>
            <a:xfrm>
              <a:off x="9537733" y="4317624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3373"/>
                    <a:pt x="45914" y="120158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0" name="任意多边形: 形状 279">
              <a:extLst>
                <a:ext uri="{FF2B5EF4-FFF2-40B4-BE49-F238E27FC236}">
                  <a16:creationId xmlns:a16="http://schemas.microsoft.com/office/drawing/2014/main" id="{E560274F-6F4E-466D-BE3E-12B799F6D8C3}"/>
                </a:ext>
              </a:extLst>
            </p:cNvPr>
            <p:cNvSpPr/>
            <p:nvPr/>
          </p:nvSpPr>
          <p:spPr>
            <a:xfrm>
              <a:off x="9475211" y="4148620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9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9 w 742442"/>
                <a:gd name="connsiteY6" fmla="*/ 463049 h 527524"/>
                <a:gd name="connsiteX7" fmla="*/ 630099 w 742442"/>
                <a:gd name="connsiteY7" fmla="*/ 463049 h 527524"/>
                <a:gd name="connsiteX8" fmla="*/ 735604 w 742442"/>
                <a:gd name="connsiteY8" fmla="*/ 316515 h 527524"/>
                <a:gd name="connsiteX9" fmla="*/ 735604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9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0159" y="463049"/>
                  </a:cubicBezTo>
                  <a:cubicBezTo>
                    <a:pt x="260832" y="545109"/>
                    <a:pt x="489426" y="545109"/>
                    <a:pt x="630099" y="463049"/>
                  </a:cubicBezTo>
                  <a:cubicBezTo>
                    <a:pt x="700436" y="422020"/>
                    <a:pt x="735604" y="369268"/>
                    <a:pt x="735604" y="316515"/>
                  </a:cubicBezTo>
                  <a:lnTo>
                    <a:pt x="735604" y="224686"/>
                  </a:lnTo>
                  <a:cubicBezTo>
                    <a:pt x="735604" y="226640"/>
                    <a:pt x="735604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1" name="任意多边形: 形状 280">
              <a:extLst>
                <a:ext uri="{FF2B5EF4-FFF2-40B4-BE49-F238E27FC236}">
                  <a16:creationId xmlns:a16="http://schemas.microsoft.com/office/drawing/2014/main" id="{07107E25-6C51-422A-90B5-5C90D9D01746}"/>
                </a:ext>
              </a:extLst>
            </p:cNvPr>
            <p:cNvSpPr/>
            <p:nvPr/>
          </p:nvSpPr>
          <p:spPr>
            <a:xfrm>
              <a:off x="9476183" y="4156436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0725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2" name="任意多边形: 形状 281">
              <a:extLst>
                <a:ext uri="{FF2B5EF4-FFF2-40B4-BE49-F238E27FC236}">
                  <a16:creationId xmlns:a16="http://schemas.microsoft.com/office/drawing/2014/main" id="{9093CCA5-F813-4114-97CC-41F92AEEF517}"/>
                </a:ext>
              </a:extLst>
            </p:cNvPr>
            <p:cNvSpPr/>
            <p:nvPr/>
          </p:nvSpPr>
          <p:spPr>
            <a:xfrm>
              <a:off x="9476183" y="4148620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8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8"/>
                    <a:pt x="119187" y="76198"/>
                  </a:cubicBezTo>
                  <a:cubicBezTo>
                    <a:pt x="259860" y="-5861"/>
                    <a:pt x="486500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3" name="任意多边形: 形状 282">
              <a:extLst>
                <a:ext uri="{FF2B5EF4-FFF2-40B4-BE49-F238E27FC236}">
                  <a16:creationId xmlns:a16="http://schemas.microsoft.com/office/drawing/2014/main" id="{1E0BC6CE-1B00-4880-B003-371D400471AC}"/>
                </a:ext>
              </a:extLst>
            </p:cNvPr>
            <p:cNvSpPr/>
            <p:nvPr/>
          </p:nvSpPr>
          <p:spPr>
            <a:xfrm>
              <a:off x="9535779" y="4186719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1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1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6" y="104528"/>
                    <a:pt x="88898" y="73267"/>
                  </a:cubicBezTo>
                  <a:cubicBezTo>
                    <a:pt x="145558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0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4" name="任意多边形: 形状 283">
              <a:extLst>
                <a:ext uri="{FF2B5EF4-FFF2-40B4-BE49-F238E27FC236}">
                  <a16:creationId xmlns:a16="http://schemas.microsoft.com/office/drawing/2014/main" id="{9C8C40C3-884C-4DC4-B729-B59EE003A890}"/>
                </a:ext>
              </a:extLst>
            </p:cNvPr>
            <p:cNvSpPr/>
            <p:nvPr/>
          </p:nvSpPr>
          <p:spPr>
            <a:xfrm>
              <a:off x="9537733" y="4188673"/>
              <a:ext cx="625215" cy="195380"/>
            </a:xfrm>
            <a:custGeom>
              <a:avLst/>
              <a:gdLst>
                <a:gd name="connsiteX0" fmla="*/ 88897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7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7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7" y="94759"/>
                  </a:moveTo>
                  <a:cubicBezTo>
                    <a:pt x="145558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7" y="73267"/>
                  </a:cubicBezTo>
                  <a:cubicBezTo>
                    <a:pt x="42006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3373"/>
                    <a:pt x="45914" y="122112"/>
                    <a:pt x="88897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5" name="任意多边形: 形状 284">
              <a:extLst>
                <a:ext uri="{FF2B5EF4-FFF2-40B4-BE49-F238E27FC236}">
                  <a16:creationId xmlns:a16="http://schemas.microsoft.com/office/drawing/2014/main" id="{734F701B-DB65-4F5D-936F-F6531AF464B2}"/>
                </a:ext>
              </a:extLst>
            </p:cNvPr>
            <p:cNvSpPr/>
            <p:nvPr/>
          </p:nvSpPr>
          <p:spPr>
            <a:xfrm>
              <a:off x="8695647" y="4832449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2112 w 742442"/>
                <a:gd name="connsiteY6" fmla="*/ 463049 h 527524"/>
                <a:gd name="connsiteX7" fmla="*/ 632053 w 742442"/>
                <a:gd name="connsiteY7" fmla="*/ 463049 h 527524"/>
                <a:gd name="connsiteX8" fmla="*/ 737558 w 742442"/>
                <a:gd name="connsiteY8" fmla="*/ 316515 h 527524"/>
                <a:gd name="connsiteX9" fmla="*/ 737558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2112" y="463049"/>
                  </a:cubicBezTo>
                  <a:cubicBezTo>
                    <a:pt x="262785" y="545109"/>
                    <a:pt x="491379" y="545109"/>
                    <a:pt x="632053" y="463049"/>
                  </a:cubicBezTo>
                  <a:cubicBezTo>
                    <a:pt x="702389" y="422020"/>
                    <a:pt x="737558" y="369268"/>
                    <a:pt x="737558" y="316515"/>
                  </a:cubicBezTo>
                  <a:lnTo>
                    <a:pt x="737558" y="224686"/>
                  </a:lnTo>
                  <a:cubicBezTo>
                    <a:pt x="737558" y="228594"/>
                    <a:pt x="737558" y="232502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6" name="任意多边形: 形状 285">
              <a:extLst>
                <a:ext uri="{FF2B5EF4-FFF2-40B4-BE49-F238E27FC236}">
                  <a16:creationId xmlns:a16="http://schemas.microsoft.com/office/drawing/2014/main" id="{A5B0293B-61BB-45F0-8DA2-8BF1C260C41C}"/>
                </a:ext>
              </a:extLst>
            </p:cNvPr>
            <p:cNvSpPr/>
            <p:nvPr/>
          </p:nvSpPr>
          <p:spPr>
            <a:xfrm>
              <a:off x="8696619" y="4842218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7" name="任意多边形: 形状 286">
              <a:extLst>
                <a:ext uri="{FF2B5EF4-FFF2-40B4-BE49-F238E27FC236}">
                  <a16:creationId xmlns:a16="http://schemas.microsoft.com/office/drawing/2014/main" id="{85FBA630-EE78-4114-B911-61F73418AFD2}"/>
                </a:ext>
              </a:extLst>
            </p:cNvPr>
            <p:cNvSpPr/>
            <p:nvPr/>
          </p:nvSpPr>
          <p:spPr>
            <a:xfrm>
              <a:off x="8696619" y="4833914"/>
              <a:ext cx="742442" cy="429835"/>
            </a:xfrm>
            <a:custGeom>
              <a:avLst/>
              <a:gdLst>
                <a:gd name="connsiteX0" fmla="*/ 629127 w 742442"/>
                <a:gd name="connsiteY0" fmla="*/ 74733 h 429835"/>
                <a:gd name="connsiteX1" fmla="*/ 631081 w 742442"/>
                <a:gd name="connsiteY1" fmla="*/ 369756 h 429835"/>
                <a:gd name="connsiteX2" fmla="*/ 121140 w 742442"/>
                <a:gd name="connsiteY2" fmla="*/ 369756 h 429835"/>
                <a:gd name="connsiteX3" fmla="*/ 119187 w 742442"/>
                <a:gd name="connsiteY3" fmla="*/ 74733 h 429835"/>
                <a:gd name="connsiteX4" fmla="*/ 629127 w 742442"/>
                <a:gd name="connsiteY4" fmla="*/ 74733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4733"/>
                  </a:moveTo>
                  <a:cubicBezTo>
                    <a:pt x="769800" y="156792"/>
                    <a:pt x="771754" y="287696"/>
                    <a:pt x="631081" y="369756"/>
                  </a:cubicBezTo>
                  <a:cubicBezTo>
                    <a:pt x="490408" y="451815"/>
                    <a:pt x="261814" y="451815"/>
                    <a:pt x="121140" y="369756"/>
                  </a:cubicBezTo>
                  <a:cubicBezTo>
                    <a:pt x="-19533" y="287696"/>
                    <a:pt x="-21487" y="156792"/>
                    <a:pt x="119187" y="74733"/>
                  </a:cubicBezTo>
                  <a:cubicBezTo>
                    <a:pt x="259860" y="-5373"/>
                    <a:pt x="488454" y="-5373"/>
                    <a:pt x="629127" y="74733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8" name="任意多边形: 形状 287">
              <a:extLst>
                <a:ext uri="{FF2B5EF4-FFF2-40B4-BE49-F238E27FC236}">
                  <a16:creationId xmlns:a16="http://schemas.microsoft.com/office/drawing/2014/main" id="{0D3EB770-84B0-4E3A-B275-41396CC12380}"/>
                </a:ext>
              </a:extLst>
            </p:cNvPr>
            <p:cNvSpPr/>
            <p:nvPr/>
          </p:nvSpPr>
          <p:spPr>
            <a:xfrm>
              <a:off x="8758168" y="4872502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9" name="任意多边形: 形状 288">
              <a:extLst>
                <a:ext uri="{FF2B5EF4-FFF2-40B4-BE49-F238E27FC236}">
                  <a16:creationId xmlns:a16="http://schemas.microsoft.com/office/drawing/2014/main" id="{2A7BE240-990E-45E8-ACD9-E6180743A0AB}"/>
                </a:ext>
              </a:extLst>
            </p:cNvPr>
            <p:cNvSpPr/>
            <p:nvPr/>
          </p:nvSpPr>
          <p:spPr>
            <a:xfrm>
              <a:off x="8758168" y="4874456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0158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0" name="任意多边形: 形状 289">
              <a:extLst>
                <a:ext uri="{FF2B5EF4-FFF2-40B4-BE49-F238E27FC236}">
                  <a16:creationId xmlns:a16="http://schemas.microsoft.com/office/drawing/2014/main" id="{0D4CFF1D-A0FF-42E4-B437-12E6842E27A3}"/>
                </a:ext>
              </a:extLst>
            </p:cNvPr>
            <p:cNvSpPr/>
            <p:nvPr/>
          </p:nvSpPr>
          <p:spPr>
            <a:xfrm>
              <a:off x="8695647" y="4705452"/>
              <a:ext cx="742442" cy="527525"/>
            </a:xfrm>
            <a:custGeom>
              <a:avLst/>
              <a:gdLst>
                <a:gd name="connsiteX0" fmla="*/ 735604 w 742442"/>
                <a:gd name="connsiteY0" fmla="*/ 234455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2112 w 742442"/>
                <a:gd name="connsiteY6" fmla="*/ 463049 h 527524"/>
                <a:gd name="connsiteX7" fmla="*/ 632053 w 742442"/>
                <a:gd name="connsiteY7" fmla="*/ 463049 h 527524"/>
                <a:gd name="connsiteX8" fmla="*/ 737558 w 742442"/>
                <a:gd name="connsiteY8" fmla="*/ 316515 h 527524"/>
                <a:gd name="connsiteX9" fmla="*/ 737558 w 742442"/>
                <a:gd name="connsiteY9" fmla="*/ 224686 h 527524"/>
                <a:gd name="connsiteX10" fmla="*/ 735604 w 742442"/>
                <a:gd name="connsiteY10" fmla="*/ 234455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5"/>
                  </a:moveTo>
                  <a:cubicBezTo>
                    <a:pt x="739512" y="177796"/>
                    <a:pt x="704343" y="119182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8"/>
                    <a:pt x="49822" y="422020"/>
                    <a:pt x="122112" y="463049"/>
                  </a:cubicBezTo>
                  <a:cubicBezTo>
                    <a:pt x="262785" y="545109"/>
                    <a:pt x="491379" y="545109"/>
                    <a:pt x="632053" y="463049"/>
                  </a:cubicBezTo>
                  <a:cubicBezTo>
                    <a:pt x="702389" y="422020"/>
                    <a:pt x="737558" y="369268"/>
                    <a:pt x="737558" y="316515"/>
                  </a:cubicBezTo>
                  <a:lnTo>
                    <a:pt x="737558" y="224686"/>
                  </a:lnTo>
                  <a:cubicBezTo>
                    <a:pt x="737558" y="228594"/>
                    <a:pt x="737558" y="230548"/>
                    <a:pt x="735604" y="234455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1" name="任意多边形: 形状 290">
              <a:extLst>
                <a:ext uri="{FF2B5EF4-FFF2-40B4-BE49-F238E27FC236}">
                  <a16:creationId xmlns:a16="http://schemas.microsoft.com/office/drawing/2014/main" id="{A7A4C970-37D0-42C5-9186-08EC7795238D}"/>
                </a:ext>
              </a:extLst>
            </p:cNvPr>
            <p:cNvSpPr/>
            <p:nvPr/>
          </p:nvSpPr>
          <p:spPr>
            <a:xfrm>
              <a:off x="8696619" y="4713267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7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7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1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7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6073"/>
                    <a:pt x="697510" y="115274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2" name="任意多边形: 形状 291">
              <a:extLst>
                <a:ext uri="{FF2B5EF4-FFF2-40B4-BE49-F238E27FC236}">
                  <a16:creationId xmlns:a16="http://schemas.microsoft.com/office/drawing/2014/main" id="{84A738D7-FF28-4965-ACE3-91024FC39E56}"/>
                </a:ext>
              </a:extLst>
            </p:cNvPr>
            <p:cNvSpPr/>
            <p:nvPr/>
          </p:nvSpPr>
          <p:spPr>
            <a:xfrm>
              <a:off x="8696619" y="4705452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0" y="158258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8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3" name="任意多边形: 形状 292">
              <a:extLst>
                <a:ext uri="{FF2B5EF4-FFF2-40B4-BE49-F238E27FC236}">
                  <a16:creationId xmlns:a16="http://schemas.microsoft.com/office/drawing/2014/main" id="{645666D5-AE62-4985-B4F9-06BD979A81A1}"/>
                </a:ext>
              </a:extLst>
            </p:cNvPr>
            <p:cNvSpPr/>
            <p:nvPr/>
          </p:nvSpPr>
          <p:spPr>
            <a:xfrm>
              <a:off x="8758168" y="4743551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6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7492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4" name="任意多边形: 形状 293">
              <a:extLst>
                <a:ext uri="{FF2B5EF4-FFF2-40B4-BE49-F238E27FC236}">
                  <a16:creationId xmlns:a16="http://schemas.microsoft.com/office/drawing/2014/main" id="{E503C401-88DF-4708-8471-99AE4ED2FC76}"/>
                </a:ext>
              </a:extLst>
            </p:cNvPr>
            <p:cNvSpPr/>
            <p:nvPr/>
          </p:nvSpPr>
          <p:spPr>
            <a:xfrm>
              <a:off x="8758168" y="4745505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9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9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1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9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9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2469" y="153373"/>
                    <a:pt x="47868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5" name="任意多边形: 形状 294">
              <a:extLst>
                <a:ext uri="{FF2B5EF4-FFF2-40B4-BE49-F238E27FC236}">
                  <a16:creationId xmlns:a16="http://schemas.microsoft.com/office/drawing/2014/main" id="{DD08D67F-090F-4791-98A6-2E8C4CEA7949}"/>
                </a:ext>
              </a:extLst>
            </p:cNvPr>
            <p:cNvSpPr/>
            <p:nvPr/>
          </p:nvSpPr>
          <p:spPr>
            <a:xfrm>
              <a:off x="7716796" y="3964964"/>
              <a:ext cx="742442" cy="527525"/>
            </a:xfrm>
            <a:custGeom>
              <a:avLst/>
              <a:gdLst>
                <a:gd name="connsiteX0" fmla="*/ 735604 w 742442"/>
                <a:gd name="connsiteY0" fmla="*/ 234456 h 527524"/>
                <a:gd name="connsiteX1" fmla="*/ 630099 w 742442"/>
                <a:gd name="connsiteY1" fmla="*/ 76198 h 527524"/>
                <a:gd name="connsiteX2" fmla="*/ 120158 w 742442"/>
                <a:gd name="connsiteY2" fmla="*/ 76198 h 527524"/>
                <a:gd name="connsiteX3" fmla="*/ 14653 w 742442"/>
                <a:gd name="connsiteY3" fmla="*/ 222733 h 527524"/>
                <a:gd name="connsiteX4" fmla="*/ 14653 w 742442"/>
                <a:gd name="connsiteY4" fmla="*/ 222733 h 527524"/>
                <a:gd name="connsiteX5" fmla="*/ 14653 w 742442"/>
                <a:gd name="connsiteY5" fmla="*/ 314561 h 527524"/>
                <a:gd name="connsiteX6" fmla="*/ 120158 w 742442"/>
                <a:gd name="connsiteY6" fmla="*/ 463050 h 527524"/>
                <a:gd name="connsiteX7" fmla="*/ 630099 w 742442"/>
                <a:gd name="connsiteY7" fmla="*/ 463050 h 527524"/>
                <a:gd name="connsiteX8" fmla="*/ 735604 w 742442"/>
                <a:gd name="connsiteY8" fmla="*/ 316515 h 527524"/>
                <a:gd name="connsiteX9" fmla="*/ 735604 w 742442"/>
                <a:gd name="connsiteY9" fmla="*/ 224687 h 527524"/>
                <a:gd name="connsiteX10" fmla="*/ 735604 w 742442"/>
                <a:gd name="connsiteY10" fmla="*/ 234456 h 52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442" h="527524">
                  <a:moveTo>
                    <a:pt x="735604" y="234456"/>
                  </a:moveTo>
                  <a:cubicBezTo>
                    <a:pt x="739512" y="177795"/>
                    <a:pt x="706297" y="119181"/>
                    <a:pt x="630099" y="76198"/>
                  </a:cubicBezTo>
                  <a:cubicBezTo>
                    <a:pt x="489426" y="-5861"/>
                    <a:pt x="260832" y="-5861"/>
                    <a:pt x="120158" y="76198"/>
                  </a:cubicBezTo>
                  <a:cubicBezTo>
                    <a:pt x="49822" y="117228"/>
                    <a:pt x="14653" y="169980"/>
                    <a:pt x="14653" y="222733"/>
                  </a:cubicBezTo>
                  <a:cubicBezTo>
                    <a:pt x="14653" y="222733"/>
                    <a:pt x="14653" y="222733"/>
                    <a:pt x="14653" y="222733"/>
                  </a:cubicBezTo>
                  <a:lnTo>
                    <a:pt x="14653" y="314561"/>
                  </a:lnTo>
                  <a:cubicBezTo>
                    <a:pt x="14653" y="369267"/>
                    <a:pt x="49822" y="422020"/>
                    <a:pt x="120158" y="463050"/>
                  </a:cubicBezTo>
                  <a:cubicBezTo>
                    <a:pt x="260832" y="545109"/>
                    <a:pt x="489426" y="545109"/>
                    <a:pt x="630099" y="463050"/>
                  </a:cubicBezTo>
                  <a:cubicBezTo>
                    <a:pt x="700436" y="422020"/>
                    <a:pt x="735604" y="369267"/>
                    <a:pt x="735604" y="316515"/>
                  </a:cubicBezTo>
                  <a:lnTo>
                    <a:pt x="735604" y="224687"/>
                  </a:lnTo>
                  <a:cubicBezTo>
                    <a:pt x="735604" y="228594"/>
                    <a:pt x="735604" y="232502"/>
                    <a:pt x="735604" y="234456"/>
                  </a:cubicBezTo>
                  <a:close/>
                </a:path>
              </a:pathLst>
            </a:custGeom>
            <a:solidFill>
              <a:srgbClr val="FF8C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6" name="任意多边形: 形状 295">
              <a:extLst>
                <a:ext uri="{FF2B5EF4-FFF2-40B4-BE49-F238E27FC236}">
                  <a16:creationId xmlns:a16="http://schemas.microsoft.com/office/drawing/2014/main" id="{E8AC51CF-77D8-49D7-B233-E8909A945746}"/>
                </a:ext>
              </a:extLst>
            </p:cNvPr>
            <p:cNvSpPr/>
            <p:nvPr/>
          </p:nvSpPr>
          <p:spPr>
            <a:xfrm>
              <a:off x="7715814" y="3972779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119187 w 742442"/>
                <a:gd name="connsiteY1" fmla="*/ 76198 h 429835"/>
                <a:gd name="connsiteX2" fmla="*/ 121140 w 742442"/>
                <a:gd name="connsiteY2" fmla="*/ 371221 h 429835"/>
                <a:gd name="connsiteX3" fmla="*/ 631081 w 742442"/>
                <a:gd name="connsiteY3" fmla="*/ 371221 h 429835"/>
                <a:gd name="connsiteX4" fmla="*/ 736586 w 742442"/>
                <a:gd name="connsiteY4" fmla="*/ 222733 h 429835"/>
                <a:gd name="connsiteX5" fmla="*/ 736586 w 742442"/>
                <a:gd name="connsiteY5" fmla="*/ 222733 h 429835"/>
                <a:gd name="connsiteX6" fmla="*/ 736586 w 742442"/>
                <a:gd name="connsiteY6" fmla="*/ 218825 h 429835"/>
                <a:gd name="connsiteX7" fmla="*/ 736586 w 742442"/>
                <a:gd name="connsiteY7" fmla="*/ 224686 h 429835"/>
                <a:gd name="connsiteX8" fmla="*/ 736586 w 742442"/>
                <a:gd name="connsiteY8" fmla="*/ 216871 h 429835"/>
                <a:gd name="connsiteX9" fmla="*/ 629127 w 742442"/>
                <a:gd name="connsiteY9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488454" y="-5861"/>
                    <a:pt x="259860" y="-5861"/>
                    <a:pt x="119187" y="76198"/>
                  </a:cubicBezTo>
                  <a:cubicBezTo>
                    <a:pt x="-21487" y="158258"/>
                    <a:pt x="-19533" y="289162"/>
                    <a:pt x="121140" y="371221"/>
                  </a:cubicBezTo>
                  <a:cubicBezTo>
                    <a:pt x="261814" y="453281"/>
                    <a:pt x="490408" y="453281"/>
                    <a:pt x="631081" y="371221"/>
                  </a:cubicBezTo>
                  <a:cubicBezTo>
                    <a:pt x="701418" y="330192"/>
                    <a:pt x="736586" y="277439"/>
                    <a:pt x="736586" y="222733"/>
                  </a:cubicBezTo>
                  <a:lnTo>
                    <a:pt x="736586" y="222733"/>
                  </a:lnTo>
                  <a:cubicBezTo>
                    <a:pt x="736586" y="220779"/>
                    <a:pt x="736586" y="220779"/>
                    <a:pt x="736586" y="218825"/>
                  </a:cubicBezTo>
                  <a:cubicBezTo>
                    <a:pt x="736586" y="220779"/>
                    <a:pt x="736586" y="222733"/>
                    <a:pt x="736586" y="224686"/>
                  </a:cubicBezTo>
                  <a:cubicBezTo>
                    <a:pt x="736586" y="222733"/>
                    <a:pt x="736586" y="218825"/>
                    <a:pt x="736586" y="216871"/>
                  </a:cubicBezTo>
                  <a:cubicBezTo>
                    <a:pt x="732678" y="168027"/>
                    <a:pt x="697510" y="117228"/>
                    <a:pt x="629127" y="76198"/>
                  </a:cubicBezTo>
                  <a:close/>
                </a:path>
              </a:pathLst>
            </a:custGeom>
            <a:solidFill>
              <a:srgbClr val="FFFF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7" name="任意多边形: 形状 296">
              <a:extLst>
                <a:ext uri="{FF2B5EF4-FFF2-40B4-BE49-F238E27FC236}">
                  <a16:creationId xmlns:a16="http://schemas.microsoft.com/office/drawing/2014/main" id="{8E865FFC-E43F-42D1-9207-6BF675B3587A}"/>
                </a:ext>
              </a:extLst>
            </p:cNvPr>
            <p:cNvSpPr/>
            <p:nvPr/>
          </p:nvSpPr>
          <p:spPr>
            <a:xfrm>
              <a:off x="7715814" y="3964964"/>
              <a:ext cx="742442" cy="429835"/>
            </a:xfrm>
            <a:custGeom>
              <a:avLst/>
              <a:gdLst>
                <a:gd name="connsiteX0" fmla="*/ 629127 w 742442"/>
                <a:gd name="connsiteY0" fmla="*/ 76198 h 429835"/>
                <a:gd name="connsiteX1" fmla="*/ 631081 w 742442"/>
                <a:gd name="connsiteY1" fmla="*/ 371221 h 429835"/>
                <a:gd name="connsiteX2" fmla="*/ 121140 w 742442"/>
                <a:gd name="connsiteY2" fmla="*/ 371221 h 429835"/>
                <a:gd name="connsiteX3" fmla="*/ 119187 w 742442"/>
                <a:gd name="connsiteY3" fmla="*/ 76198 h 429835"/>
                <a:gd name="connsiteX4" fmla="*/ 629127 w 742442"/>
                <a:gd name="connsiteY4" fmla="*/ 76198 h 42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442" h="429835">
                  <a:moveTo>
                    <a:pt x="629127" y="76198"/>
                  </a:moveTo>
                  <a:cubicBezTo>
                    <a:pt x="769801" y="158257"/>
                    <a:pt x="771754" y="289162"/>
                    <a:pt x="631081" y="371221"/>
                  </a:cubicBezTo>
                  <a:cubicBezTo>
                    <a:pt x="490408" y="453281"/>
                    <a:pt x="261814" y="453281"/>
                    <a:pt x="121140" y="371221"/>
                  </a:cubicBezTo>
                  <a:cubicBezTo>
                    <a:pt x="-19533" y="289162"/>
                    <a:pt x="-21487" y="158257"/>
                    <a:pt x="119187" y="76198"/>
                  </a:cubicBezTo>
                  <a:cubicBezTo>
                    <a:pt x="259860" y="-5861"/>
                    <a:pt x="488454" y="-5861"/>
                    <a:pt x="629127" y="76198"/>
                  </a:cubicBezTo>
                  <a:close/>
                </a:path>
              </a:pathLst>
            </a:custGeom>
            <a:solidFill>
              <a:srgbClr val="FFEA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8" name="任意多边形: 形状 297">
              <a:extLst>
                <a:ext uri="{FF2B5EF4-FFF2-40B4-BE49-F238E27FC236}">
                  <a16:creationId xmlns:a16="http://schemas.microsoft.com/office/drawing/2014/main" id="{8CDD8AD8-42D9-4A32-840C-56C4E27BADEA}"/>
                </a:ext>
              </a:extLst>
            </p:cNvPr>
            <p:cNvSpPr/>
            <p:nvPr/>
          </p:nvSpPr>
          <p:spPr>
            <a:xfrm>
              <a:off x="7777363" y="4003063"/>
              <a:ext cx="625215" cy="351683"/>
            </a:xfrm>
            <a:custGeom>
              <a:avLst/>
              <a:gdLst>
                <a:gd name="connsiteX0" fmla="*/ 315538 w 625214"/>
                <a:gd name="connsiteY0" fmla="*/ 338984 h 351683"/>
                <a:gd name="connsiteX1" fmla="*/ 90852 w 625214"/>
                <a:gd name="connsiteY1" fmla="*/ 280370 h 351683"/>
                <a:gd name="connsiteX2" fmla="*/ 14653 w 625214"/>
                <a:gd name="connsiteY2" fmla="*/ 176819 h 351683"/>
                <a:gd name="connsiteX3" fmla="*/ 88898 w 625214"/>
                <a:gd name="connsiteY3" fmla="*/ 73267 h 351683"/>
                <a:gd name="connsiteX4" fmla="*/ 311630 w 625214"/>
                <a:gd name="connsiteY4" fmla="*/ 14653 h 351683"/>
                <a:gd name="connsiteX5" fmla="*/ 536317 w 625214"/>
                <a:gd name="connsiteY5" fmla="*/ 73267 h 351683"/>
                <a:gd name="connsiteX6" fmla="*/ 612515 w 625214"/>
                <a:gd name="connsiteY6" fmla="*/ 176819 h 351683"/>
                <a:gd name="connsiteX7" fmla="*/ 538271 w 625214"/>
                <a:gd name="connsiteY7" fmla="*/ 280370 h 351683"/>
                <a:gd name="connsiteX8" fmla="*/ 315538 w 625214"/>
                <a:gd name="connsiteY8" fmla="*/ 338984 h 35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5214" h="351683">
                  <a:moveTo>
                    <a:pt x="315538" y="338984"/>
                  </a:moveTo>
                  <a:cubicBezTo>
                    <a:pt x="231525" y="338984"/>
                    <a:pt x="149465" y="317492"/>
                    <a:pt x="90852" y="280370"/>
                  </a:cubicBezTo>
                  <a:cubicBezTo>
                    <a:pt x="43960" y="249109"/>
                    <a:pt x="14653" y="211987"/>
                    <a:pt x="14653" y="176819"/>
                  </a:cubicBezTo>
                  <a:cubicBezTo>
                    <a:pt x="14653" y="141650"/>
                    <a:pt x="42007" y="104528"/>
                    <a:pt x="88898" y="73267"/>
                  </a:cubicBezTo>
                  <a:cubicBezTo>
                    <a:pt x="147512" y="36145"/>
                    <a:pt x="227617" y="14653"/>
                    <a:pt x="311630" y="14653"/>
                  </a:cubicBezTo>
                  <a:cubicBezTo>
                    <a:pt x="395644" y="14653"/>
                    <a:pt x="477703" y="36145"/>
                    <a:pt x="536317" y="73267"/>
                  </a:cubicBezTo>
                  <a:cubicBezTo>
                    <a:pt x="583208" y="104528"/>
                    <a:pt x="610561" y="141650"/>
                    <a:pt x="612515" y="176819"/>
                  </a:cubicBezTo>
                  <a:cubicBezTo>
                    <a:pt x="612515" y="211987"/>
                    <a:pt x="585162" y="249109"/>
                    <a:pt x="538271" y="280370"/>
                  </a:cubicBezTo>
                  <a:cubicBezTo>
                    <a:pt x="481611" y="319446"/>
                    <a:pt x="399551" y="338984"/>
                    <a:pt x="315538" y="338984"/>
                  </a:cubicBezTo>
                  <a:close/>
                </a:path>
              </a:pathLst>
            </a:custGeom>
            <a:solidFill>
              <a:srgbClr val="FF9D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9" name="任意多边形: 形状 298">
              <a:extLst>
                <a:ext uri="{FF2B5EF4-FFF2-40B4-BE49-F238E27FC236}">
                  <a16:creationId xmlns:a16="http://schemas.microsoft.com/office/drawing/2014/main" id="{7BA4FF9C-C2D1-4F6E-906D-EA31E18D541D}"/>
                </a:ext>
              </a:extLst>
            </p:cNvPr>
            <p:cNvSpPr/>
            <p:nvPr/>
          </p:nvSpPr>
          <p:spPr>
            <a:xfrm>
              <a:off x="7779317" y="4005017"/>
              <a:ext cx="625215" cy="195380"/>
            </a:xfrm>
            <a:custGeom>
              <a:avLst/>
              <a:gdLst>
                <a:gd name="connsiteX0" fmla="*/ 88898 w 625214"/>
                <a:gd name="connsiteY0" fmla="*/ 94759 h 195379"/>
                <a:gd name="connsiteX1" fmla="*/ 311630 w 625214"/>
                <a:gd name="connsiteY1" fmla="*/ 36145 h 195379"/>
                <a:gd name="connsiteX2" fmla="*/ 536317 w 625214"/>
                <a:gd name="connsiteY2" fmla="*/ 94759 h 195379"/>
                <a:gd name="connsiteX3" fmla="*/ 610561 w 625214"/>
                <a:gd name="connsiteY3" fmla="*/ 188541 h 195379"/>
                <a:gd name="connsiteX4" fmla="*/ 612515 w 625214"/>
                <a:gd name="connsiteY4" fmla="*/ 176818 h 195379"/>
                <a:gd name="connsiteX5" fmla="*/ 536317 w 625214"/>
                <a:gd name="connsiteY5" fmla="*/ 73267 h 195379"/>
                <a:gd name="connsiteX6" fmla="*/ 311630 w 625214"/>
                <a:gd name="connsiteY6" fmla="*/ 14653 h 195379"/>
                <a:gd name="connsiteX7" fmla="*/ 88898 w 625214"/>
                <a:gd name="connsiteY7" fmla="*/ 73267 h 195379"/>
                <a:gd name="connsiteX8" fmla="*/ 14653 w 625214"/>
                <a:gd name="connsiteY8" fmla="*/ 176818 h 195379"/>
                <a:gd name="connsiteX9" fmla="*/ 16607 w 625214"/>
                <a:gd name="connsiteY9" fmla="*/ 188541 h 195379"/>
                <a:gd name="connsiteX10" fmla="*/ 88898 w 625214"/>
                <a:gd name="connsiteY10" fmla="*/ 94759 h 19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5214" h="195379">
                  <a:moveTo>
                    <a:pt x="88898" y="94759"/>
                  </a:moveTo>
                  <a:cubicBezTo>
                    <a:pt x="147512" y="57637"/>
                    <a:pt x="227617" y="36145"/>
                    <a:pt x="311630" y="36145"/>
                  </a:cubicBezTo>
                  <a:cubicBezTo>
                    <a:pt x="395644" y="36145"/>
                    <a:pt x="477703" y="57637"/>
                    <a:pt x="536317" y="94759"/>
                  </a:cubicBezTo>
                  <a:cubicBezTo>
                    <a:pt x="579300" y="122112"/>
                    <a:pt x="604700" y="155327"/>
                    <a:pt x="610561" y="188541"/>
                  </a:cubicBezTo>
                  <a:cubicBezTo>
                    <a:pt x="610561" y="184634"/>
                    <a:pt x="612515" y="180726"/>
                    <a:pt x="612515" y="176818"/>
                  </a:cubicBezTo>
                  <a:cubicBezTo>
                    <a:pt x="612515" y="141650"/>
                    <a:pt x="585162" y="102574"/>
                    <a:pt x="536317" y="73267"/>
                  </a:cubicBezTo>
                  <a:cubicBezTo>
                    <a:pt x="477703" y="36145"/>
                    <a:pt x="395644" y="14653"/>
                    <a:pt x="311630" y="14653"/>
                  </a:cubicBezTo>
                  <a:cubicBezTo>
                    <a:pt x="227617" y="14653"/>
                    <a:pt x="145558" y="36145"/>
                    <a:pt x="88898" y="73267"/>
                  </a:cubicBezTo>
                  <a:cubicBezTo>
                    <a:pt x="42007" y="102574"/>
                    <a:pt x="14653" y="141650"/>
                    <a:pt x="14653" y="176818"/>
                  </a:cubicBezTo>
                  <a:cubicBezTo>
                    <a:pt x="14653" y="180726"/>
                    <a:pt x="14653" y="184634"/>
                    <a:pt x="16607" y="188541"/>
                  </a:cubicBezTo>
                  <a:cubicBezTo>
                    <a:pt x="20515" y="155327"/>
                    <a:pt x="45914" y="122112"/>
                    <a:pt x="88898" y="94759"/>
                  </a:cubicBezTo>
                  <a:close/>
                </a:path>
              </a:pathLst>
            </a:custGeom>
            <a:solidFill>
              <a:srgbClr val="F788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00" name="任意多边形: 形状 299">
            <a:extLst>
              <a:ext uri="{FF2B5EF4-FFF2-40B4-BE49-F238E27FC236}">
                <a16:creationId xmlns:a16="http://schemas.microsoft.com/office/drawing/2014/main" id="{A39C5148-9EAA-44DB-8264-C4A2E001CD55}"/>
              </a:ext>
            </a:extLst>
          </p:cNvPr>
          <p:cNvSpPr/>
          <p:nvPr userDrawn="1"/>
        </p:nvSpPr>
        <p:spPr>
          <a:xfrm>
            <a:off x="11011908" y="984449"/>
            <a:ext cx="722904" cy="722904"/>
          </a:xfrm>
          <a:custGeom>
            <a:avLst/>
            <a:gdLst>
              <a:gd name="connsiteX0" fmla="*/ 14653 w 722904"/>
              <a:gd name="connsiteY0" fmla="*/ 362429 h 722904"/>
              <a:gd name="connsiteX1" fmla="*/ 360476 w 722904"/>
              <a:gd name="connsiteY1" fmla="*/ 14653 h 722904"/>
              <a:gd name="connsiteX2" fmla="*/ 708251 w 722904"/>
              <a:gd name="connsiteY2" fmla="*/ 362429 h 722904"/>
              <a:gd name="connsiteX3" fmla="*/ 360476 w 722904"/>
              <a:gd name="connsiteY3" fmla="*/ 710205 h 722904"/>
              <a:gd name="connsiteX4" fmla="*/ 14653 w 722904"/>
              <a:gd name="connsiteY4" fmla="*/ 362429 h 722904"/>
              <a:gd name="connsiteX5" fmla="*/ 591023 w 722904"/>
              <a:gd name="connsiteY5" fmla="*/ 362429 h 722904"/>
              <a:gd name="connsiteX6" fmla="*/ 360476 w 722904"/>
              <a:gd name="connsiteY6" fmla="*/ 131881 h 722904"/>
              <a:gd name="connsiteX7" fmla="*/ 129927 w 722904"/>
              <a:gd name="connsiteY7" fmla="*/ 362429 h 722904"/>
              <a:gd name="connsiteX8" fmla="*/ 360476 w 722904"/>
              <a:gd name="connsiteY8" fmla="*/ 592977 h 722904"/>
              <a:gd name="connsiteX9" fmla="*/ 591023 w 722904"/>
              <a:gd name="connsiteY9" fmla="*/ 362429 h 72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904" h="722904">
                <a:moveTo>
                  <a:pt x="14653" y="362429"/>
                </a:moveTo>
                <a:cubicBezTo>
                  <a:pt x="14653" y="170957"/>
                  <a:pt x="169003" y="14653"/>
                  <a:pt x="360476" y="14653"/>
                </a:cubicBezTo>
                <a:cubicBezTo>
                  <a:pt x="551947" y="14653"/>
                  <a:pt x="708251" y="170957"/>
                  <a:pt x="708251" y="362429"/>
                </a:cubicBezTo>
                <a:cubicBezTo>
                  <a:pt x="708251" y="553901"/>
                  <a:pt x="551947" y="710205"/>
                  <a:pt x="360476" y="710205"/>
                </a:cubicBezTo>
                <a:cubicBezTo>
                  <a:pt x="169003" y="708251"/>
                  <a:pt x="14653" y="551947"/>
                  <a:pt x="14653" y="362429"/>
                </a:cubicBezTo>
                <a:close/>
                <a:moveTo>
                  <a:pt x="591023" y="362429"/>
                </a:moveTo>
                <a:cubicBezTo>
                  <a:pt x="591023" y="235432"/>
                  <a:pt x="487472" y="131881"/>
                  <a:pt x="360476" y="131881"/>
                </a:cubicBezTo>
                <a:cubicBezTo>
                  <a:pt x="233479" y="131881"/>
                  <a:pt x="129927" y="235432"/>
                  <a:pt x="129927" y="362429"/>
                </a:cubicBezTo>
                <a:cubicBezTo>
                  <a:pt x="129927" y="489426"/>
                  <a:pt x="233479" y="592977"/>
                  <a:pt x="360476" y="592977"/>
                </a:cubicBezTo>
                <a:cubicBezTo>
                  <a:pt x="487472" y="591023"/>
                  <a:pt x="591023" y="487472"/>
                  <a:pt x="591023" y="362429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1" name="任意多边形: 形状 300">
            <a:extLst>
              <a:ext uri="{FF2B5EF4-FFF2-40B4-BE49-F238E27FC236}">
                <a16:creationId xmlns:a16="http://schemas.microsoft.com/office/drawing/2014/main" id="{DBD8B559-D599-4D25-96B8-CB7BEB1D6323}"/>
              </a:ext>
            </a:extLst>
          </p:cNvPr>
          <p:cNvSpPr/>
          <p:nvPr userDrawn="1"/>
        </p:nvSpPr>
        <p:spPr>
          <a:xfrm>
            <a:off x="7477180" y="5593691"/>
            <a:ext cx="566601" cy="547063"/>
          </a:xfrm>
          <a:custGeom>
            <a:avLst/>
            <a:gdLst>
              <a:gd name="connsiteX0" fmla="*/ 374461 w 566600"/>
              <a:gd name="connsiteY0" fmla="*/ 551939 h 547062"/>
              <a:gd name="connsiteX1" fmla="*/ 331478 w 566600"/>
              <a:gd name="connsiteY1" fmla="*/ 534355 h 547062"/>
              <a:gd name="connsiteX2" fmla="*/ 30593 w 566600"/>
              <a:gd name="connsiteY2" fmla="*/ 215887 h 547062"/>
              <a:gd name="connsiteX3" fmla="*/ 16917 w 566600"/>
              <a:gd name="connsiteY3" fmla="*/ 159227 h 547062"/>
              <a:gd name="connsiteX4" fmla="*/ 59900 w 566600"/>
              <a:gd name="connsiteY4" fmla="*/ 118197 h 547062"/>
              <a:gd name="connsiteX5" fmla="*/ 487781 w 566600"/>
              <a:gd name="connsiteY5" fmla="*/ 16600 h 547062"/>
              <a:gd name="connsiteX6" fmla="*/ 544441 w 566600"/>
              <a:gd name="connsiteY6" fmla="*/ 34184 h 547062"/>
              <a:gd name="connsiteX7" fmla="*/ 558118 w 566600"/>
              <a:gd name="connsiteY7" fmla="*/ 90844 h 547062"/>
              <a:gd name="connsiteX8" fmla="*/ 433075 w 566600"/>
              <a:gd name="connsiteY8" fmla="*/ 510910 h 547062"/>
              <a:gd name="connsiteX9" fmla="*/ 390092 w 566600"/>
              <a:gd name="connsiteY9" fmla="*/ 551939 h 547062"/>
              <a:gd name="connsiteX10" fmla="*/ 374461 w 566600"/>
              <a:gd name="connsiteY10" fmla="*/ 551939 h 547062"/>
              <a:gd name="connsiteX11" fmla="*/ 186897 w 566600"/>
              <a:gd name="connsiteY11" fmla="*/ 208072 h 547062"/>
              <a:gd name="connsiteX12" fmla="*/ 349062 w 566600"/>
              <a:gd name="connsiteY12" fmla="*/ 380005 h 547062"/>
              <a:gd name="connsiteX13" fmla="*/ 417445 w 566600"/>
              <a:gd name="connsiteY13" fmla="*/ 153365 h 547062"/>
              <a:gd name="connsiteX14" fmla="*/ 186897 w 566600"/>
              <a:gd name="connsiteY14" fmla="*/ 208072 h 54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6600" h="547062">
                <a:moveTo>
                  <a:pt x="374461" y="551939"/>
                </a:moveTo>
                <a:cubicBezTo>
                  <a:pt x="358831" y="551939"/>
                  <a:pt x="343201" y="546078"/>
                  <a:pt x="331478" y="534355"/>
                </a:cubicBezTo>
                <a:lnTo>
                  <a:pt x="30593" y="215887"/>
                </a:lnTo>
                <a:cubicBezTo>
                  <a:pt x="16917" y="200256"/>
                  <a:pt x="11055" y="178765"/>
                  <a:pt x="16917" y="159227"/>
                </a:cubicBezTo>
                <a:cubicBezTo>
                  <a:pt x="22778" y="139689"/>
                  <a:pt x="38408" y="124058"/>
                  <a:pt x="59900" y="118197"/>
                </a:cubicBezTo>
                <a:lnTo>
                  <a:pt x="487781" y="16600"/>
                </a:lnTo>
                <a:cubicBezTo>
                  <a:pt x="507319" y="10738"/>
                  <a:pt x="528811" y="18553"/>
                  <a:pt x="544441" y="34184"/>
                </a:cubicBezTo>
                <a:cubicBezTo>
                  <a:pt x="558118" y="49814"/>
                  <a:pt x="563979" y="71306"/>
                  <a:pt x="558118" y="90844"/>
                </a:cubicBezTo>
                <a:lnTo>
                  <a:pt x="433075" y="510910"/>
                </a:lnTo>
                <a:cubicBezTo>
                  <a:pt x="427214" y="530448"/>
                  <a:pt x="411583" y="546078"/>
                  <a:pt x="390092" y="551939"/>
                </a:cubicBezTo>
                <a:cubicBezTo>
                  <a:pt x="384230" y="551939"/>
                  <a:pt x="378369" y="551939"/>
                  <a:pt x="374461" y="551939"/>
                </a:cubicBezTo>
                <a:close/>
                <a:moveTo>
                  <a:pt x="186897" y="208072"/>
                </a:moveTo>
                <a:lnTo>
                  <a:pt x="349062" y="380005"/>
                </a:lnTo>
                <a:lnTo>
                  <a:pt x="417445" y="153365"/>
                </a:lnTo>
                <a:lnTo>
                  <a:pt x="186897" y="208072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/>
          </a:p>
        </p:txBody>
      </p:sp>
      <p:sp>
        <p:nvSpPr>
          <p:cNvPr id="302" name="任意多边形: 形状 301">
            <a:extLst>
              <a:ext uri="{FF2B5EF4-FFF2-40B4-BE49-F238E27FC236}">
                <a16:creationId xmlns:a16="http://schemas.microsoft.com/office/drawing/2014/main" id="{8318FA23-64B9-42AB-AAA6-49C47F87BFF6}"/>
              </a:ext>
            </a:extLst>
          </p:cNvPr>
          <p:cNvSpPr/>
          <p:nvPr userDrawn="1"/>
        </p:nvSpPr>
        <p:spPr>
          <a:xfrm>
            <a:off x="7534875" y="691380"/>
            <a:ext cx="605677" cy="293069"/>
          </a:xfrm>
          <a:custGeom>
            <a:avLst/>
            <a:gdLst>
              <a:gd name="connsiteX0" fmla="*/ 535301 w 605676"/>
              <a:gd name="connsiteY0" fmla="*/ 281307 h 293069"/>
              <a:gd name="connsiteX1" fmla="*/ 517717 w 605676"/>
              <a:gd name="connsiteY1" fmla="*/ 279354 h 293069"/>
              <a:gd name="connsiteX2" fmla="*/ 54667 w 605676"/>
              <a:gd name="connsiteY2" fmla="*/ 128911 h 293069"/>
              <a:gd name="connsiteX3" fmla="*/ 17545 w 605676"/>
              <a:gd name="connsiteY3" fmla="*/ 54667 h 293069"/>
              <a:gd name="connsiteX4" fmla="*/ 91789 w 605676"/>
              <a:gd name="connsiteY4" fmla="*/ 17545 h 293069"/>
              <a:gd name="connsiteX5" fmla="*/ 554839 w 605676"/>
              <a:gd name="connsiteY5" fmla="*/ 167987 h 293069"/>
              <a:gd name="connsiteX6" fmla="*/ 591961 w 605676"/>
              <a:gd name="connsiteY6" fmla="*/ 242232 h 293069"/>
              <a:gd name="connsiteX7" fmla="*/ 535301 w 605676"/>
              <a:gd name="connsiteY7" fmla="*/ 281307 h 293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5676" h="293069">
                <a:moveTo>
                  <a:pt x="535301" y="281307"/>
                </a:moveTo>
                <a:cubicBezTo>
                  <a:pt x="529439" y="281307"/>
                  <a:pt x="523578" y="281307"/>
                  <a:pt x="517717" y="279354"/>
                </a:cubicBezTo>
                <a:lnTo>
                  <a:pt x="54667" y="128911"/>
                </a:lnTo>
                <a:cubicBezTo>
                  <a:pt x="23406" y="119142"/>
                  <a:pt x="7776" y="85928"/>
                  <a:pt x="17545" y="54667"/>
                </a:cubicBezTo>
                <a:cubicBezTo>
                  <a:pt x="27314" y="23406"/>
                  <a:pt x="60529" y="7776"/>
                  <a:pt x="91789" y="17545"/>
                </a:cubicBezTo>
                <a:lnTo>
                  <a:pt x="554839" y="167987"/>
                </a:lnTo>
                <a:cubicBezTo>
                  <a:pt x="586100" y="177756"/>
                  <a:pt x="601730" y="210971"/>
                  <a:pt x="591961" y="242232"/>
                </a:cubicBezTo>
                <a:cubicBezTo>
                  <a:pt x="582192" y="265677"/>
                  <a:pt x="560700" y="281307"/>
                  <a:pt x="535301" y="281307"/>
                </a:cubicBez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rgbClr val="FFFF00"/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3BF8231F-3DA1-4F39-A69E-9F75504DD3F5}"/>
              </a:ext>
            </a:extLst>
          </p:cNvPr>
          <p:cNvGrpSpPr/>
          <p:nvPr userDrawn="1"/>
        </p:nvGrpSpPr>
        <p:grpSpPr>
          <a:xfrm>
            <a:off x="4717143" y="0"/>
            <a:ext cx="7489371" cy="6858000"/>
            <a:chOff x="5495983" y="722086"/>
            <a:chExt cx="5980292" cy="5413829"/>
          </a:xfrm>
        </p:grpSpPr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EAD56737-500F-4DC0-B1E4-FC387972D7F2}"/>
                </a:ext>
              </a:extLst>
            </p:cNvPr>
            <p:cNvSpPr/>
            <p:nvPr userDrawn="1"/>
          </p:nvSpPr>
          <p:spPr>
            <a:xfrm>
              <a:off x="5746616" y="722086"/>
              <a:ext cx="5718537" cy="5413829"/>
            </a:xfrm>
            <a:custGeom>
              <a:avLst/>
              <a:gdLst>
                <a:gd name="connsiteX0" fmla="*/ 369707 w 5718537"/>
                <a:gd name="connsiteY0" fmla="*/ 0 h 5413829"/>
                <a:gd name="connsiteX1" fmla="*/ 5718537 w 5718537"/>
                <a:gd name="connsiteY1" fmla="*/ 0 h 5413829"/>
                <a:gd name="connsiteX2" fmla="*/ 5718537 w 5718537"/>
                <a:gd name="connsiteY2" fmla="*/ 5413829 h 5413829"/>
                <a:gd name="connsiteX3" fmla="*/ 2248792 w 5718537"/>
                <a:gd name="connsiteY3" fmla="*/ 5413829 h 5413829"/>
                <a:gd name="connsiteX4" fmla="*/ 2240270 w 5718537"/>
                <a:gd name="connsiteY4" fmla="*/ 5405038 h 5413829"/>
                <a:gd name="connsiteX5" fmla="*/ 2163501 w 5718537"/>
                <a:gd name="connsiteY5" fmla="*/ 5326081 h 5413829"/>
                <a:gd name="connsiteX6" fmla="*/ 1970414 w 5718537"/>
                <a:gd name="connsiteY6" fmla="*/ 5149587 h 5413829"/>
                <a:gd name="connsiteX7" fmla="*/ 1863403 w 5718537"/>
                <a:gd name="connsiteY7" fmla="*/ 5061340 h 5413829"/>
                <a:gd name="connsiteX8" fmla="*/ 1814549 w 5718537"/>
                <a:gd name="connsiteY8" fmla="*/ 5021861 h 5413829"/>
                <a:gd name="connsiteX9" fmla="*/ 1768022 w 5718537"/>
                <a:gd name="connsiteY9" fmla="*/ 4984705 h 5413829"/>
                <a:gd name="connsiteX10" fmla="*/ 1679621 w 5718537"/>
                <a:gd name="connsiteY10" fmla="*/ 4917359 h 5413829"/>
                <a:gd name="connsiteX11" fmla="*/ 1598199 w 5718537"/>
                <a:gd name="connsiteY11" fmla="*/ 4861624 h 5413829"/>
                <a:gd name="connsiteX12" fmla="*/ 1446986 w 5718537"/>
                <a:gd name="connsiteY12" fmla="*/ 4766410 h 5413829"/>
                <a:gd name="connsiteX13" fmla="*/ 1374870 w 5718537"/>
                <a:gd name="connsiteY13" fmla="*/ 4726931 h 5413829"/>
                <a:gd name="connsiteX14" fmla="*/ 1305080 w 5718537"/>
                <a:gd name="connsiteY14" fmla="*/ 4685130 h 5413829"/>
                <a:gd name="connsiteX15" fmla="*/ 1021265 w 5718537"/>
                <a:gd name="connsiteY15" fmla="*/ 4485413 h 5413829"/>
                <a:gd name="connsiteX16" fmla="*/ 946822 w 5718537"/>
                <a:gd name="connsiteY16" fmla="*/ 4413422 h 5413829"/>
                <a:gd name="connsiteX17" fmla="*/ 907274 w 5718537"/>
                <a:gd name="connsiteY17" fmla="*/ 4371621 h 5413829"/>
                <a:gd name="connsiteX18" fmla="*/ 870054 w 5718537"/>
                <a:gd name="connsiteY18" fmla="*/ 4325176 h 5413829"/>
                <a:gd name="connsiteX19" fmla="*/ 793284 w 5718537"/>
                <a:gd name="connsiteY19" fmla="*/ 4220673 h 5413829"/>
                <a:gd name="connsiteX20" fmla="*/ 753736 w 5718537"/>
                <a:gd name="connsiteY20" fmla="*/ 4162616 h 5413829"/>
                <a:gd name="connsiteX21" fmla="*/ 732799 w 5718537"/>
                <a:gd name="connsiteY21" fmla="*/ 4130104 h 5413829"/>
                <a:gd name="connsiteX22" fmla="*/ 714189 w 5718537"/>
                <a:gd name="connsiteY22" fmla="*/ 4095270 h 5413829"/>
                <a:gd name="connsiteX23" fmla="*/ 590891 w 5718537"/>
                <a:gd name="connsiteY23" fmla="*/ 3844462 h 5413829"/>
                <a:gd name="connsiteX24" fmla="*/ 525754 w 5718537"/>
                <a:gd name="connsiteY24" fmla="*/ 3633134 h 5413829"/>
                <a:gd name="connsiteX25" fmla="*/ 497838 w 5718537"/>
                <a:gd name="connsiteY25" fmla="*/ 3449674 h 5413829"/>
                <a:gd name="connsiteX26" fmla="*/ 488533 w 5718537"/>
                <a:gd name="connsiteY26" fmla="*/ 3284792 h 5413829"/>
                <a:gd name="connsiteX27" fmla="*/ 488533 w 5718537"/>
                <a:gd name="connsiteY27" fmla="*/ 3203512 h 5413829"/>
                <a:gd name="connsiteX28" fmla="*/ 488533 w 5718537"/>
                <a:gd name="connsiteY28" fmla="*/ 3119910 h 5413829"/>
                <a:gd name="connsiteX29" fmla="*/ 476902 w 5718537"/>
                <a:gd name="connsiteY29" fmla="*/ 2941094 h 5413829"/>
                <a:gd name="connsiteX30" fmla="*/ 451312 w 5718537"/>
                <a:gd name="connsiteY30" fmla="*/ 2729766 h 5413829"/>
                <a:gd name="connsiteX31" fmla="*/ 439680 w 5718537"/>
                <a:gd name="connsiteY31" fmla="*/ 2671708 h 5413829"/>
                <a:gd name="connsiteX32" fmla="*/ 432700 w 5718537"/>
                <a:gd name="connsiteY32" fmla="*/ 2641519 h 5413829"/>
                <a:gd name="connsiteX33" fmla="*/ 428047 w 5718537"/>
                <a:gd name="connsiteY33" fmla="*/ 2609007 h 5413829"/>
                <a:gd name="connsiteX34" fmla="*/ 400132 w 5718537"/>
                <a:gd name="connsiteY34" fmla="*/ 2471992 h 5413829"/>
                <a:gd name="connsiteX35" fmla="*/ 383847 w 5718537"/>
                <a:gd name="connsiteY35" fmla="*/ 2402324 h 5413829"/>
                <a:gd name="connsiteX36" fmla="*/ 367563 w 5718537"/>
                <a:gd name="connsiteY36" fmla="*/ 2337299 h 5413829"/>
                <a:gd name="connsiteX37" fmla="*/ 337321 w 5718537"/>
                <a:gd name="connsiteY37" fmla="*/ 2216541 h 5413829"/>
                <a:gd name="connsiteX38" fmla="*/ 304751 w 5718537"/>
                <a:gd name="connsiteY38" fmla="*/ 2109715 h 5413829"/>
                <a:gd name="connsiteX39" fmla="*/ 274508 w 5718537"/>
                <a:gd name="connsiteY39" fmla="*/ 2014502 h 5413829"/>
                <a:gd name="connsiteX40" fmla="*/ 207045 w 5718537"/>
                <a:gd name="connsiteY40" fmla="*/ 1847297 h 5413829"/>
                <a:gd name="connsiteX41" fmla="*/ 141908 w 5718537"/>
                <a:gd name="connsiteY41" fmla="*/ 1696349 h 5413829"/>
                <a:gd name="connsiteX42" fmla="*/ 79096 w 5718537"/>
                <a:gd name="connsiteY42" fmla="*/ 1540756 h 5413829"/>
                <a:gd name="connsiteX43" fmla="*/ 30242 w 5718537"/>
                <a:gd name="connsiteY43" fmla="*/ 1361940 h 5413829"/>
                <a:gd name="connsiteX44" fmla="*/ 11632 w 5718537"/>
                <a:gd name="connsiteY44" fmla="*/ 1257437 h 5413829"/>
                <a:gd name="connsiteX45" fmla="*/ 2327 w 5718537"/>
                <a:gd name="connsiteY45" fmla="*/ 1141322 h 5413829"/>
                <a:gd name="connsiteX46" fmla="*/ 0 w 5718537"/>
                <a:gd name="connsiteY46" fmla="*/ 1008952 h 5413829"/>
                <a:gd name="connsiteX47" fmla="*/ 11632 w 5718537"/>
                <a:gd name="connsiteY47" fmla="*/ 860326 h 5413829"/>
                <a:gd name="connsiteX48" fmla="*/ 20937 w 5718537"/>
                <a:gd name="connsiteY48" fmla="*/ 783691 h 5413829"/>
                <a:gd name="connsiteX49" fmla="*/ 32570 w 5718537"/>
                <a:gd name="connsiteY49" fmla="*/ 711700 h 5413829"/>
                <a:gd name="connsiteX50" fmla="*/ 62812 w 5718537"/>
                <a:gd name="connsiteY50" fmla="*/ 583974 h 5413829"/>
                <a:gd name="connsiteX51" fmla="*/ 95380 w 5718537"/>
                <a:gd name="connsiteY51" fmla="*/ 472504 h 5413829"/>
                <a:gd name="connsiteX52" fmla="*/ 134928 w 5718537"/>
                <a:gd name="connsiteY52" fmla="*/ 374968 h 5413829"/>
                <a:gd name="connsiteX53" fmla="*/ 176802 w 5718537"/>
                <a:gd name="connsiteY53" fmla="*/ 289044 h 5413829"/>
                <a:gd name="connsiteX54" fmla="*/ 197740 w 5718537"/>
                <a:gd name="connsiteY54" fmla="*/ 249565 h 5413829"/>
                <a:gd name="connsiteX55" fmla="*/ 221003 w 5718537"/>
                <a:gd name="connsiteY55" fmla="*/ 212408 h 5413829"/>
                <a:gd name="connsiteX56" fmla="*/ 314057 w 5718537"/>
                <a:gd name="connsiteY56" fmla="*/ 75394 h 541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718537" h="5413829">
                  <a:moveTo>
                    <a:pt x="369707" y="0"/>
                  </a:moveTo>
                  <a:lnTo>
                    <a:pt x="5718537" y="0"/>
                  </a:lnTo>
                  <a:lnTo>
                    <a:pt x="5718537" y="5413829"/>
                  </a:lnTo>
                  <a:lnTo>
                    <a:pt x="2248792" y="5413829"/>
                  </a:lnTo>
                  <a:lnTo>
                    <a:pt x="2240270" y="5405038"/>
                  </a:lnTo>
                  <a:cubicBezTo>
                    <a:pt x="2217007" y="5379493"/>
                    <a:pt x="2191417" y="5353948"/>
                    <a:pt x="2163501" y="5326081"/>
                  </a:cubicBezTo>
                  <a:cubicBezTo>
                    <a:pt x="2107669" y="5272668"/>
                    <a:pt x="2042531" y="5216933"/>
                    <a:pt x="1970414" y="5149587"/>
                  </a:cubicBezTo>
                  <a:cubicBezTo>
                    <a:pt x="1933194" y="5117075"/>
                    <a:pt x="1898298" y="5089207"/>
                    <a:pt x="1863403" y="5061340"/>
                  </a:cubicBezTo>
                  <a:cubicBezTo>
                    <a:pt x="1847118" y="5049728"/>
                    <a:pt x="1830833" y="5035795"/>
                    <a:pt x="1814549" y="5021861"/>
                  </a:cubicBezTo>
                  <a:cubicBezTo>
                    <a:pt x="1798265" y="5010250"/>
                    <a:pt x="1784307" y="4996316"/>
                    <a:pt x="1768022" y="4984705"/>
                  </a:cubicBezTo>
                  <a:cubicBezTo>
                    <a:pt x="1737780" y="4959159"/>
                    <a:pt x="1707538" y="4938259"/>
                    <a:pt x="1679621" y="4917359"/>
                  </a:cubicBezTo>
                  <a:cubicBezTo>
                    <a:pt x="1651705" y="4898780"/>
                    <a:pt x="1623789" y="4880202"/>
                    <a:pt x="1598199" y="4861624"/>
                  </a:cubicBezTo>
                  <a:cubicBezTo>
                    <a:pt x="1544694" y="4824467"/>
                    <a:pt x="1495839" y="4794277"/>
                    <a:pt x="1446986" y="4766410"/>
                  </a:cubicBezTo>
                  <a:cubicBezTo>
                    <a:pt x="1423723" y="4752476"/>
                    <a:pt x="1398134" y="4740865"/>
                    <a:pt x="1374870" y="4726931"/>
                  </a:cubicBezTo>
                  <a:cubicBezTo>
                    <a:pt x="1351607" y="4712997"/>
                    <a:pt x="1328343" y="4699064"/>
                    <a:pt x="1305080" y="4685130"/>
                  </a:cubicBezTo>
                  <a:cubicBezTo>
                    <a:pt x="1214352" y="4631717"/>
                    <a:pt x="1116646" y="4575982"/>
                    <a:pt x="1021265" y="4485413"/>
                  </a:cubicBezTo>
                  <a:cubicBezTo>
                    <a:pt x="998002" y="4464513"/>
                    <a:pt x="972412" y="4438968"/>
                    <a:pt x="946822" y="4413422"/>
                  </a:cubicBezTo>
                  <a:cubicBezTo>
                    <a:pt x="932865" y="4399488"/>
                    <a:pt x="921233" y="4385555"/>
                    <a:pt x="907274" y="4371621"/>
                  </a:cubicBezTo>
                  <a:cubicBezTo>
                    <a:pt x="895643" y="4357688"/>
                    <a:pt x="881685" y="4341431"/>
                    <a:pt x="870054" y="4325176"/>
                  </a:cubicBezTo>
                  <a:cubicBezTo>
                    <a:pt x="846790" y="4292664"/>
                    <a:pt x="818873" y="4257830"/>
                    <a:pt x="793284" y="4220673"/>
                  </a:cubicBezTo>
                  <a:cubicBezTo>
                    <a:pt x="781652" y="4202094"/>
                    <a:pt x="767694" y="4183516"/>
                    <a:pt x="753736" y="4162616"/>
                  </a:cubicBezTo>
                  <a:cubicBezTo>
                    <a:pt x="746756" y="4151004"/>
                    <a:pt x="739778" y="4141715"/>
                    <a:pt x="732799" y="4130104"/>
                  </a:cubicBezTo>
                  <a:cubicBezTo>
                    <a:pt x="725820" y="4118493"/>
                    <a:pt x="721168" y="4106881"/>
                    <a:pt x="714189" y="4095270"/>
                  </a:cubicBezTo>
                  <a:cubicBezTo>
                    <a:pt x="663008" y="4002378"/>
                    <a:pt x="621134" y="3921098"/>
                    <a:pt x="590891" y="3844462"/>
                  </a:cubicBezTo>
                  <a:cubicBezTo>
                    <a:pt x="562976" y="3767827"/>
                    <a:pt x="542038" y="3698159"/>
                    <a:pt x="525754" y="3633134"/>
                  </a:cubicBezTo>
                  <a:cubicBezTo>
                    <a:pt x="509469" y="3568111"/>
                    <a:pt x="502491" y="3507731"/>
                    <a:pt x="497838" y="3449674"/>
                  </a:cubicBezTo>
                  <a:cubicBezTo>
                    <a:pt x="493186" y="3393939"/>
                    <a:pt x="490859" y="3338205"/>
                    <a:pt x="488533" y="3284792"/>
                  </a:cubicBezTo>
                  <a:cubicBezTo>
                    <a:pt x="488533" y="3259247"/>
                    <a:pt x="488533" y="3231379"/>
                    <a:pt x="488533" y="3203512"/>
                  </a:cubicBezTo>
                  <a:cubicBezTo>
                    <a:pt x="488533" y="3175645"/>
                    <a:pt x="488533" y="3147777"/>
                    <a:pt x="488533" y="3119910"/>
                  </a:cubicBezTo>
                  <a:cubicBezTo>
                    <a:pt x="488533" y="3064175"/>
                    <a:pt x="483880" y="3003795"/>
                    <a:pt x="476902" y="2941094"/>
                  </a:cubicBezTo>
                  <a:cubicBezTo>
                    <a:pt x="472248" y="2876070"/>
                    <a:pt x="465269" y="2806401"/>
                    <a:pt x="451312" y="2729766"/>
                  </a:cubicBezTo>
                  <a:cubicBezTo>
                    <a:pt x="446659" y="2711188"/>
                    <a:pt x="444332" y="2692609"/>
                    <a:pt x="439680" y="2671708"/>
                  </a:cubicBezTo>
                  <a:cubicBezTo>
                    <a:pt x="437353" y="2662419"/>
                    <a:pt x="435027" y="2650808"/>
                    <a:pt x="432700" y="2641519"/>
                  </a:cubicBezTo>
                  <a:cubicBezTo>
                    <a:pt x="432700" y="2629908"/>
                    <a:pt x="430374" y="2620618"/>
                    <a:pt x="428047" y="2609007"/>
                  </a:cubicBezTo>
                  <a:cubicBezTo>
                    <a:pt x="421068" y="2564884"/>
                    <a:pt x="411763" y="2520760"/>
                    <a:pt x="400132" y="2471992"/>
                  </a:cubicBezTo>
                  <a:cubicBezTo>
                    <a:pt x="395479" y="2448769"/>
                    <a:pt x="388501" y="2425546"/>
                    <a:pt x="383847" y="2402324"/>
                  </a:cubicBezTo>
                  <a:cubicBezTo>
                    <a:pt x="376868" y="2381423"/>
                    <a:pt x="372217" y="2358200"/>
                    <a:pt x="367563" y="2337299"/>
                  </a:cubicBezTo>
                  <a:cubicBezTo>
                    <a:pt x="358258" y="2293176"/>
                    <a:pt x="348952" y="2253697"/>
                    <a:pt x="337321" y="2216541"/>
                  </a:cubicBezTo>
                  <a:cubicBezTo>
                    <a:pt x="328015" y="2177062"/>
                    <a:pt x="316383" y="2142228"/>
                    <a:pt x="304751" y="2109715"/>
                  </a:cubicBezTo>
                  <a:cubicBezTo>
                    <a:pt x="293120" y="2077204"/>
                    <a:pt x="286141" y="2044691"/>
                    <a:pt x="274508" y="2014502"/>
                  </a:cubicBezTo>
                  <a:cubicBezTo>
                    <a:pt x="253572" y="1954122"/>
                    <a:pt x="230308" y="1898388"/>
                    <a:pt x="207045" y="1847297"/>
                  </a:cubicBezTo>
                  <a:cubicBezTo>
                    <a:pt x="183781" y="1796207"/>
                    <a:pt x="165171" y="1745117"/>
                    <a:pt x="141908" y="1696349"/>
                  </a:cubicBezTo>
                  <a:cubicBezTo>
                    <a:pt x="120971" y="1645258"/>
                    <a:pt x="97707" y="1594168"/>
                    <a:pt x="79096" y="1540756"/>
                  </a:cubicBezTo>
                  <a:cubicBezTo>
                    <a:pt x="60485" y="1485021"/>
                    <a:pt x="44201" y="1426964"/>
                    <a:pt x="30242" y="1361940"/>
                  </a:cubicBezTo>
                  <a:cubicBezTo>
                    <a:pt x="23265" y="1329428"/>
                    <a:pt x="13958" y="1294593"/>
                    <a:pt x="11632" y="1257437"/>
                  </a:cubicBezTo>
                  <a:cubicBezTo>
                    <a:pt x="6980" y="1220280"/>
                    <a:pt x="4653" y="1183124"/>
                    <a:pt x="2327" y="1141322"/>
                  </a:cubicBezTo>
                  <a:cubicBezTo>
                    <a:pt x="0" y="1099521"/>
                    <a:pt x="0" y="1055398"/>
                    <a:pt x="0" y="1008952"/>
                  </a:cubicBezTo>
                  <a:cubicBezTo>
                    <a:pt x="2327" y="962507"/>
                    <a:pt x="6980" y="913738"/>
                    <a:pt x="11632" y="860326"/>
                  </a:cubicBezTo>
                  <a:cubicBezTo>
                    <a:pt x="13958" y="832458"/>
                    <a:pt x="18611" y="809236"/>
                    <a:pt x="20937" y="783691"/>
                  </a:cubicBezTo>
                  <a:cubicBezTo>
                    <a:pt x="23265" y="758145"/>
                    <a:pt x="27916" y="734923"/>
                    <a:pt x="32570" y="711700"/>
                  </a:cubicBezTo>
                  <a:cubicBezTo>
                    <a:pt x="41875" y="665254"/>
                    <a:pt x="53506" y="623453"/>
                    <a:pt x="62812" y="583974"/>
                  </a:cubicBezTo>
                  <a:cubicBezTo>
                    <a:pt x="72117" y="544495"/>
                    <a:pt x="81423" y="507339"/>
                    <a:pt x="95380" y="472504"/>
                  </a:cubicBezTo>
                  <a:cubicBezTo>
                    <a:pt x="107013" y="437670"/>
                    <a:pt x="120971" y="405158"/>
                    <a:pt x="134928" y="374968"/>
                  </a:cubicBezTo>
                  <a:cubicBezTo>
                    <a:pt x="148886" y="344779"/>
                    <a:pt x="162845" y="316911"/>
                    <a:pt x="176802" y="289044"/>
                  </a:cubicBezTo>
                  <a:cubicBezTo>
                    <a:pt x="183781" y="275110"/>
                    <a:pt x="190760" y="263499"/>
                    <a:pt x="197740" y="249565"/>
                  </a:cubicBezTo>
                  <a:cubicBezTo>
                    <a:pt x="204719" y="237954"/>
                    <a:pt x="214024" y="224020"/>
                    <a:pt x="221003" y="212408"/>
                  </a:cubicBezTo>
                  <a:cubicBezTo>
                    <a:pt x="251246" y="163640"/>
                    <a:pt x="283815" y="119517"/>
                    <a:pt x="314057" y="75394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5400000" scaled="0"/>
            </a:gradFill>
            <a:ln>
              <a:noFill/>
            </a:ln>
            <a:effectLst>
              <a:outerShdw blurRad="355600" dist="38100" dir="2700000" algn="tl" rotWithShape="0">
                <a:srgbClr val="214A81">
                  <a:alpha val="4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1702EA87-CB2A-4A5A-AE49-262E5D343B06}"/>
                </a:ext>
              </a:extLst>
            </p:cNvPr>
            <p:cNvSpPr/>
            <p:nvPr userDrawn="1"/>
          </p:nvSpPr>
          <p:spPr>
            <a:xfrm>
              <a:off x="6466205" y="4932751"/>
              <a:ext cx="566601" cy="547063"/>
            </a:xfrm>
            <a:custGeom>
              <a:avLst/>
              <a:gdLst>
                <a:gd name="connsiteX0" fmla="*/ 374461 w 566600"/>
                <a:gd name="connsiteY0" fmla="*/ 551939 h 547062"/>
                <a:gd name="connsiteX1" fmla="*/ 331478 w 566600"/>
                <a:gd name="connsiteY1" fmla="*/ 534355 h 547062"/>
                <a:gd name="connsiteX2" fmla="*/ 30593 w 566600"/>
                <a:gd name="connsiteY2" fmla="*/ 215887 h 547062"/>
                <a:gd name="connsiteX3" fmla="*/ 16917 w 566600"/>
                <a:gd name="connsiteY3" fmla="*/ 159227 h 547062"/>
                <a:gd name="connsiteX4" fmla="*/ 59900 w 566600"/>
                <a:gd name="connsiteY4" fmla="*/ 118197 h 547062"/>
                <a:gd name="connsiteX5" fmla="*/ 487781 w 566600"/>
                <a:gd name="connsiteY5" fmla="*/ 16600 h 547062"/>
                <a:gd name="connsiteX6" fmla="*/ 544441 w 566600"/>
                <a:gd name="connsiteY6" fmla="*/ 34184 h 547062"/>
                <a:gd name="connsiteX7" fmla="*/ 558118 w 566600"/>
                <a:gd name="connsiteY7" fmla="*/ 90844 h 547062"/>
                <a:gd name="connsiteX8" fmla="*/ 433075 w 566600"/>
                <a:gd name="connsiteY8" fmla="*/ 510910 h 547062"/>
                <a:gd name="connsiteX9" fmla="*/ 390092 w 566600"/>
                <a:gd name="connsiteY9" fmla="*/ 551939 h 547062"/>
                <a:gd name="connsiteX10" fmla="*/ 374461 w 566600"/>
                <a:gd name="connsiteY10" fmla="*/ 551939 h 547062"/>
                <a:gd name="connsiteX11" fmla="*/ 186897 w 566600"/>
                <a:gd name="connsiteY11" fmla="*/ 208072 h 547062"/>
                <a:gd name="connsiteX12" fmla="*/ 349062 w 566600"/>
                <a:gd name="connsiteY12" fmla="*/ 380005 h 547062"/>
                <a:gd name="connsiteX13" fmla="*/ 417445 w 566600"/>
                <a:gd name="connsiteY13" fmla="*/ 153365 h 547062"/>
                <a:gd name="connsiteX14" fmla="*/ 186897 w 566600"/>
                <a:gd name="connsiteY14" fmla="*/ 208072 h 54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66600" h="547062">
                  <a:moveTo>
                    <a:pt x="374461" y="551939"/>
                  </a:moveTo>
                  <a:cubicBezTo>
                    <a:pt x="358831" y="551939"/>
                    <a:pt x="343201" y="546078"/>
                    <a:pt x="331478" y="534355"/>
                  </a:cubicBezTo>
                  <a:lnTo>
                    <a:pt x="30593" y="215887"/>
                  </a:lnTo>
                  <a:cubicBezTo>
                    <a:pt x="16917" y="200256"/>
                    <a:pt x="11055" y="178765"/>
                    <a:pt x="16917" y="159227"/>
                  </a:cubicBezTo>
                  <a:cubicBezTo>
                    <a:pt x="22778" y="139689"/>
                    <a:pt x="38408" y="124058"/>
                    <a:pt x="59900" y="118197"/>
                  </a:cubicBezTo>
                  <a:lnTo>
                    <a:pt x="487781" y="16600"/>
                  </a:lnTo>
                  <a:cubicBezTo>
                    <a:pt x="507319" y="10738"/>
                    <a:pt x="528811" y="18553"/>
                    <a:pt x="544441" y="34184"/>
                  </a:cubicBezTo>
                  <a:cubicBezTo>
                    <a:pt x="558118" y="49814"/>
                    <a:pt x="563979" y="71306"/>
                    <a:pt x="558118" y="90844"/>
                  </a:cubicBezTo>
                  <a:lnTo>
                    <a:pt x="433075" y="510910"/>
                  </a:lnTo>
                  <a:cubicBezTo>
                    <a:pt x="427214" y="530448"/>
                    <a:pt x="411583" y="546078"/>
                    <a:pt x="390092" y="551939"/>
                  </a:cubicBezTo>
                  <a:cubicBezTo>
                    <a:pt x="384230" y="551939"/>
                    <a:pt x="378369" y="551939"/>
                    <a:pt x="374461" y="551939"/>
                  </a:cubicBezTo>
                  <a:close/>
                  <a:moveTo>
                    <a:pt x="186897" y="208072"/>
                  </a:moveTo>
                  <a:lnTo>
                    <a:pt x="349062" y="380005"/>
                  </a:lnTo>
                  <a:lnTo>
                    <a:pt x="417445" y="153365"/>
                  </a:lnTo>
                  <a:lnTo>
                    <a:pt x="186897" y="208072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rgbClr val="FFFF00"/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289F9AFD-5869-4273-A34B-CA78CC00658B}"/>
                </a:ext>
              </a:extLst>
            </p:cNvPr>
            <p:cNvSpPr/>
            <p:nvPr userDrawn="1"/>
          </p:nvSpPr>
          <p:spPr>
            <a:xfrm>
              <a:off x="5495983" y="1211234"/>
              <a:ext cx="605677" cy="293069"/>
            </a:xfrm>
            <a:custGeom>
              <a:avLst/>
              <a:gdLst>
                <a:gd name="connsiteX0" fmla="*/ 535301 w 605676"/>
                <a:gd name="connsiteY0" fmla="*/ 281307 h 293069"/>
                <a:gd name="connsiteX1" fmla="*/ 517717 w 605676"/>
                <a:gd name="connsiteY1" fmla="*/ 279354 h 293069"/>
                <a:gd name="connsiteX2" fmla="*/ 54667 w 605676"/>
                <a:gd name="connsiteY2" fmla="*/ 128911 h 293069"/>
                <a:gd name="connsiteX3" fmla="*/ 17545 w 605676"/>
                <a:gd name="connsiteY3" fmla="*/ 54667 h 293069"/>
                <a:gd name="connsiteX4" fmla="*/ 91789 w 605676"/>
                <a:gd name="connsiteY4" fmla="*/ 17545 h 293069"/>
                <a:gd name="connsiteX5" fmla="*/ 554839 w 605676"/>
                <a:gd name="connsiteY5" fmla="*/ 167987 h 293069"/>
                <a:gd name="connsiteX6" fmla="*/ 591961 w 605676"/>
                <a:gd name="connsiteY6" fmla="*/ 242232 h 293069"/>
                <a:gd name="connsiteX7" fmla="*/ 535301 w 605676"/>
                <a:gd name="connsiteY7" fmla="*/ 281307 h 29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5676" h="293069">
                  <a:moveTo>
                    <a:pt x="535301" y="281307"/>
                  </a:moveTo>
                  <a:cubicBezTo>
                    <a:pt x="529439" y="281307"/>
                    <a:pt x="523578" y="281307"/>
                    <a:pt x="517717" y="279354"/>
                  </a:cubicBezTo>
                  <a:lnTo>
                    <a:pt x="54667" y="128911"/>
                  </a:lnTo>
                  <a:cubicBezTo>
                    <a:pt x="23406" y="119142"/>
                    <a:pt x="7776" y="85928"/>
                    <a:pt x="17545" y="54667"/>
                  </a:cubicBezTo>
                  <a:cubicBezTo>
                    <a:pt x="27314" y="23406"/>
                    <a:pt x="60529" y="7776"/>
                    <a:pt x="91789" y="17545"/>
                  </a:cubicBezTo>
                  <a:lnTo>
                    <a:pt x="554839" y="167987"/>
                  </a:lnTo>
                  <a:cubicBezTo>
                    <a:pt x="586100" y="177756"/>
                    <a:pt x="601730" y="210971"/>
                    <a:pt x="591961" y="242232"/>
                  </a:cubicBezTo>
                  <a:cubicBezTo>
                    <a:pt x="582192" y="265677"/>
                    <a:pt x="560700" y="281307"/>
                    <a:pt x="535301" y="281307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rgbClr val="FFFF00"/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C660033D-5C8A-46E6-A550-1C8DD019F860}"/>
                </a:ext>
              </a:extLst>
            </p:cNvPr>
            <p:cNvSpPr/>
            <p:nvPr userDrawn="1"/>
          </p:nvSpPr>
          <p:spPr>
            <a:xfrm>
              <a:off x="10870598" y="2416827"/>
              <a:ext cx="605677" cy="449373"/>
            </a:xfrm>
            <a:custGeom>
              <a:avLst/>
              <a:gdLst>
                <a:gd name="connsiteX0" fmla="*/ 587283 w 605676"/>
                <a:gd name="connsiteY0" fmla="*/ 30037 h 449372"/>
                <a:gd name="connsiteX1" fmla="*/ 483732 w 605676"/>
                <a:gd name="connsiteY1" fmla="*/ 153126 h 449372"/>
                <a:gd name="connsiteX2" fmla="*/ 282490 w 605676"/>
                <a:gd name="connsiteY2" fmla="*/ 90605 h 449372"/>
                <a:gd name="connsiteX3" fmla="*/ 210200 w 605676"/>
                <a:gd name="connsiteY3" fmla="*/ 112097 h 449372"/>
                <a:gd name="connsiteX4" fmla="*/ 46081 w 605676"/>
                <a:gd name="connsiteY4" fmla="*/ 309430 h 449372"/>
                <a:gd name="connsiteX5" fmla="*/ 53896 w 605676"/>
                <a:gd name="connsiteY5" fmla="*/ 407120 h 449372"/>
                <a:gd name="connsiteX6" fmla="*/ 98834 w 605676"/>
                <a:gd name="connsiteY6" fmla="*/ 422750 h 449372"/>
                <a:gd name="connsiteX7" fmla="*/ 151586 w 605676"/>
                <a:gd name="connsiteY7" fmla="*/ 397351 h 449372"/>
                <a:gd name="connsiteX8" fmla="*/ 288352 w 605676"/>
                <a:gd name="connsiteY8" fmla="*/ 235186 h 449372"/>
                <a:gd name="connsiteX9" fmla="*/ 489593 w 605676"/>
                <a:gd name="connsiteY9" fmla="*/ 297707 h 449372"/>
                <a:gd name="connsiteX10" fmla="*/ 561884 w 605676"/>
                <a:gd name="connsiteY10" fmla="*/ 276215 h 449372"/>
                <a:gd name="connsiteX11" fmla="*/ 589237 w 605676"/>
                <a:gd name="connsiteY11" fmla="*/ 243001 h 449372"/>
                <a:gd name="connsiteX12" fmla="*/ 589237 w 605676"/>
                <a:gd name="connsiteY12" fmla="*/ 30037 h 449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5676" h="449372">
                  <a:moveTo>
                    <a:pt x="587283" y="30037"/>
                  </a:moveTo>
                  <a:lnTo>
                    <a:pt x="483732" y="153126"/>
                  </a:lnTo>
                  <a:lnTo>
                    <a:pt x="282490" y="90605"/>
                  </a:lnTo>
                  <a:cubicBezTo>
                    <a:pt x="257091" y="82790"/>
                    <a:pt x="227784" y="90605"/>
                    <a:pt x="210200" y="112097"/>
                  </a:cubicBezTo>
                  <a:lnTo>
                    <a:pt x="46081" y="309430"/>
                  </a:lnTo>
                  <a:cubicBezTo>
                    <a:pt x="22636" y="338737"/>
                    <a:pt x="24590" y="381720"/>
                    <a:pt x="53896" y="407120"/>
                  </a:cubicBezTo>
                  <a:cubicBezTo>
                    <a:pt x="67573" y="418842"/>
                    <a:pt x="83203" y="422750"/>
                    <a:pt x="98834" y="422750"/>
                  </a:cubicBezTo>
                  <a:cubicBezTo>
                    <a:pt x="118372" y="422750"/>
                    <a:pt x="137910" y="414935"/>
                    <a:pt x="151586" y="397351"/>
                  </a:cubicBezTo>
                  <a:lnTo>
                    <a:pt x="288352" y="235186"/>
                  </a:lnTo>
                  <a:lnTo>
                    <a:pt x="489593" y="297707"/>
                  </a:lnTo>
                  <a:cubicBezTo>
                    <a:pt x="514992" y="305522"/>
                    <a:pt x="544299" y="297707"/>
                    <a:pt x="561884" y="276215"/>
                  </a:cubicBezTo>
                  <a:lnTo>
                    <a:pt x="589237" y="243001"/>
                  </a:lnTo>
                  <a:lnTo>
                    <a:pt x="589237" y="3003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rgbClr val="FFFF00"/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zh-CN" altLang="en-US"/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CB51AC37-1350-4C2A-AEF8-47C72A8EFCE1}"/>
                </a:ext>
              </a:extLst>
            </p:cNvPr>
            <p:cNvGrpSpPr/>
            <p:nvPr userDrawn="1"/>
          </p:nvGrpSpPr>
          <p:grpSpPr>
            <a:xfrm>
              <a:off x="7474525" y="1793889"/>
              <a:ext cx="2762482" cy="3566085"/>
              <a:chOff x="7474525" y="1793889"/>
              <a:chExt cx="2762482" cy="3566085"/>
            </a:xfrm>
          </p:grpSpPr>
          <p:sp>
            <p:nvSpPr>
              <p:cNvPr id="56" name="任意多边形: 形状 55">
                <a:extLst>
                  <a:ext uri="{FF2B5EF4-FFF2-40B4-BE49-F238E27FC236}">
                    <a16:creationId xmlns:a16="http://schemas.microsoft.com/office/drawing/2014/main" id="{F49F72A9-5ACA-4415-A690-498656E9DCD7}"/>
                  </a:ext>
                </a:extLst>
              </p:cNvPr>
              <p:cNvSpPr/>
              <p:nvPr/>
            </p:nvSpPr>
            <p:spPr>
              <a:xfrm>
                <a:off x="7796901" y="3018350"/>
                <a:ext cx="547063" cy="390759"/>
              </a:xfrm>
              <a:custGeom>
                <a:avLst/>
                <a:gdLst>
                  <a:gd name="connsiteX0" fmla="*/ 14653 w 547062"/>
                  <a:gd name="connsiteY0" fmla="*/ 387828 h 390759"/>
                  <a:gd name="connsiteX1" fmla="*/ 542178 w 547062"/>
                  <a:gd name="connsiteY1" fmla="*/ 387828 h 390759"/>
                  <a:gd name="connsiteX2" fmla="*/ 542178 w 547062"/>
                  <a:gd name="connsiteY2" fmla="*/ 14653 h 390759"/>
                  <a:gd name="connsiteX3" fmla="*/ 18561 w 547062"/>
                  <a:gd name="connsiteY3" fmla="*/ 14653 h 39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062" h="390759">
                    <a:moveTo>
                      <a:pt x="14653" y="387828"/>
                    </a:moveTo>
                    <a:lnTo>
                      <a:pt x="542178" y="387828"/>
                    </a:lnTo>
                    <a:lnTo>
                      <a:pt x="542178" y="14653"/>
                    </a:lnTo>
                    <a:lnTo>
                      <a:pt x="18561" y="14653"/>
                    </a:lnTo>
                    <a:close/>
                  </a:path>
                </a:pathLst>
              </a:custGeom>
              <a:solidFill>
                <a:srgbClr val="5642B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7" name="任意多边形: 形状 56">
                <a:extLst>
                  <a:ext uri="{FF2B5EF4-FFF2-40B4-BE49-F238E27FC236}">
                    <a16:creationId xmlns:a16="http://schemas.microsoft.com/office/drawing/2014/main" id="{FF64FAE0-10FB-4523-93CC-E3E670A16AE9}"/>
                  </a:ext>
                </a:extLst>
              </p:cNvPr>
              <p:cNvSpPr/>
              <p:nvPr/>
            </p:nvSpPr>
            <p:spPr>
              <a:xfrm>
                <a:off x="7474525" y="3018083"/>
                <a:ext cx="664290" cy="390759"/>
              </a:xfrm>
              <a:custGeom>
                <a:avLst/>
                <a:gdLst>
                  <a:gd name="connsiteX0" fmla="*/ 659406 w 664290"/>
                  <a:gd name="connsiteY0" fmla="*/ 147778 h 390759"/>
                  <a:gd name="connsiteX1" fmla="*/ 645729 w 664290"/>
                  <a:gd name="connsiteY1" fmla="*/ 147778 h 390759"/>
                  <a:gd name="connsiteX2" fmla="*/ 569531 w 664290"/>
                  <a:gd name="connsiteY2" fmla="*/ 71580 h 390759"/>
                  <a:gd name="connsiteX3" fmla="*/ 114297 w 664290"/>
                  <a:gd name="connsiteY3" fmla="*/ 67672 h 390759"/>
                  <a:gd name="connsiteX4" fmla="*/ 28330 w 664290"/>
                  <a:gd name="connsiteY4" fmla="*/ 149732 h 390759"/>
                  <a:gd name="connsiteX5" fmla="*/ 14653 w 664290"/>
                  <a:gd name="connsiteY5" fmla="*/ 149732 h 390759"/>
                  <a:gd name="connsiteX6" fmla="*/ 14653 w 664290"/>
                  <a:gd name="connsiteY6" fmla="*/ 208345 h 390759"/>
                  <a:gd name="connsiteX7" fmla="*/ 14653 w 664290"/>
                  <a:gd name="connsiteY7" fmla="*/ 208345 h 390759"/>
                  <a:gd name="connsiteX8" fmla="*/ 104528 w 664290"/>
                  <a:gd name="connsiteY8" fmla="*/ 331435 h 390759"/>
                  <a:gd name="connsiteX9" fmla="*/ 559762 w 664290"/>
                  <a:gd name="connsiteY9" fmla="*/ 335342 h 390759"/>
                  <a:gd name="connsiteX10" fmla="*/ 659406 w 664290"/>
                  <a:gd name="connsiteY10" fmla="*/ 208345 h 390759"/>
                  <a:gd name="connsiteX11" fmla="*/ 659406 w 664290"/>
                  <a:gd name="connsiteY11" fmla="*/ 208345 h 390759"/>
                  <a:gd name="connsiteX12" fmla="*/ 659406 w 664290"/>
                  <a:gd name="connsiteY12" fmla="*/ 147778 h 39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4290" h="390759">
                    <a:moveTo>
                      <a:pt x="659406" y="147778"/>
                    </a:moveTo>
                    <a:lnTo>
                      <a:pt x="645729" y="147778"/>
                    </a:lnTo>
                    <a:cubicBezTo>
                      <a:pt x="632053" y="120425"/>
                      <a:pt x="606654" y="93071"/>
                      <a:pt x="569531" y="71580"/>
                    </a:cubicBezTo>
                    <a:cubicBezTo>
                      <a:pt x="446442" y="-2665"/>
                      <a:pt x="241294" y="-4618"/>
                      <a:pt x="114297" y="67672"/>
                    </a:cubicBezTo>
                    <a:cubicBezTo>
                      <a:pt x="73267" y="91118"/>
                      <a:pt x="43960" y="118471"/>
                      <a:pt x="28330" y="149732"/>
                    </a:cubicBezTo>
                    <a:lnTo>
                      <a:pt x="14653" y="149732"/>
                    </a:lnTo>
                    <a:lnTo>
                      <a:pt x="14653" y="208345"/>
                    </a:lnTo>
                    <a:lnTo>
                      <a:pt x="14653" y="208345"/>
                    </a:lnTo>
                    <a:cubicBezTo>
                      <a:pt x="16607" y="253283"/>
                      <a:pt x="45914" y="296266"/>
                      <a:pt x="104528" y="331435"/>
                    </a:cubicBezTo>
                    <a:cubicBezTo>
                      <a:pt x="227617" y="405679"/>
                      <a:pt x="432766" y="407633"/>
                      <a:pt x="559762" y="335342"/>
                    </a:cubicBezTo>
                    <a:cubicBezTo>
                      <a:pt x="622284" y="300174"/>
                      <a:pt x="655498" y="253283"/>
                      <a:pt x="659406" y="208345"/>
                    </a:cubicBezTo>
                    <a:lnTo>
                      <a:pt x="659406" y="208345"/>
                    </a:lnTo>
                    <a:lnTo>
                      <a:pt x="659406" y="147778"/>
                    </a:ln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8" name="任意多边形: 形状 57">
                <a:extLst>
                  <a:ext uri="{FF2B5EF4-FFF2-40B4-BE49-F238E27FC236}">
                    <a16:creationId xmlns:a16="http://schemas.microsoft.com/office/drawing/2014/main" id="{7E0620F3-A036-422E-B004-7B4FCED39A5A}"/>
                  </a:ext>
                </a:extLst>
              </p:cNvPr>
              <p:cNvSpPr/>
              <p:nvPr/>
            </p:nvSpPr>
            <p:spPr>
              <a:xfrm>
                <a:off x="7474700" y="2965331"/>
                <a:ext cx="664290" cy="390759"/>
              </a:xfrm>
              <a:custGeom>
                <a:avLst/>
                <a:gdLst>
                  <a:gd name="connsiteX0" fmla="*/ 569357 w 664290"/>
                  <a:gd name="connsiteY0" fmla="*/ 71580 h 390759"/>
                  <a:gd name="connsiteX1" fmla="*/ 114122 w 664290"/>
                  <a:gd name="connsiteY1" fmla="*/ 67672 h 390759"/>
                  <a:gd name="connsiteX2" fmla="*/ 104353 w 664290"/>
                  <a:gd name="connsiteY2" fmla="*/ 331435 h 390759"/>
                  <a:gd name="connsiteX3" fmla="*/ 559588 w 664290"/>
                  <a:gd name="connsiteY3" fmla="*/ 335342 h 390759"/>
                  <a:gd name="connsiteX4" fmla="*/ 569357 w 664290"/>
                  <a:gd name="connsiteY4" fmla="*/ 71580 h 39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4290" h="390759">
                    <a:moveTo>
                      <a:pt x="569357" y="71580"/>
                    </a:moveTo>
                    <a:cubicBezTo>
                      <a:pt x="446268" y="-2665"/>
                      <a:pt x="241119" y="-4618"/>
                      <a:pt x="114122" y="67672"/>
                    </a:cubicBezTo>
                    <a:cubicBezTo>
                      <a:pt x="-14828" y="139963"/>
                      <a:pt x="-18736" y="257190"/>
                      <a:pt x="104353" y="331435"/>
                    </a:cubicBezTo>
                    <a:cubicBezTo>
                      <a:pt x="227443" y="405679"/>
                      <a:pt x="432591" y="407633"/>
                      <a:pt x="559588" y="335342"/>
                    </a:cubicBezTo>
                    <a:cubicBezTo>
                      <a:pt x="688538" y="265005"/>
                      <a:pt x="692446" y="145824"/>
                      <a:pt x="569357" y="71580"/>
                    </a:cubicBezTo>
                    <a:close/>
                  </a:path>
                </a:pathLst>
              </a:custGeom>
              <a:solidFill>
                <a:srgbClr val="8F5D4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9" name="任意多边形: 形状 58">
                <a:extLst>
                  <a:ext uri="{FF2B5EF4-FFF2-40B4-BE49-F238E27FC236}">
                    <a16:creationId xmlns:a16="http://schemas.microsoft.com/office/drawing/2014/main" id="{36574F90-B206-4382-8929-693CC6B945DE}"/>
                  </a:ext>
                </a:extLst>
              </p:cNvPr>
              <p:cNvSpPr/>
              <p:nvPr/>
            </p:nvSpPr>
            <p:spPr>
              <a:xfrm>
                <a:off x="7513509" y="2133280"/>
                <a:ext cx="586139" cy="1172277"/>
              </a:xfrm>
              <a:custGeom>
                <a:avLst/>
                <a:gdLst>
                  <a:gd name="connsiteX0" fmla="*/ 577438 w 586138"/>
                  <a:gd name="connsiteY0" fmla="*/ 1003274 h 1172277"/>
                  <a:gd name="connsiteX1" fmla="*/ 577438 w 586138"/>
                  <a:gd name="connsiteY1" fmla="*/ 995459 h 1172277"/>
                  <a:gd name="connsiteX2" fmla="*/ 577438 w 586138"/>
                  <a:gd name="connsiteY2" fmla="*/ 985690 h 1172277"/>
                  <a:gd name="connsiteX3" fmla="*/ 577438 w 586138"/>
                  <a:gd name="connsiteY3" fmla="*/ 973967 h 1172277"/>
                  <a:gd name="connsiteX4" fmla="*/ 577438 w 586138"/>
                  <a:gd name="connsiteY4" fmla="*/ 958337 h 1172277"/>
                  <a:gd name="connsiteX5" fmla="*/ 577438 w 586138"/>
                  <a:gd name="connsiteY5" fmla="*/ 940753 h 1172277"/>
                  <a:gd name="connsiteX6" fmla="*/ 577438 w 586138"/>
                  <a:gd name="connsiteY6" fmla="*/ 919261 h 1172277"/>
                  <a:gd name="connsiteX7" fmla="*/ 577438 w 586138"/>
                  <a:gd name="connsiteY7" fmla="*/ 895815 h 1172277"/>
                  <a:gd name="connsiteX8" fmla="*/ 575484 w 586138"/>
                  <a:gd name="connsiteY8" fmla="*/ 870416 h 1172277"/>
                  <a:gd name="connsiteX9" fmla="*/ 575484 w 586138"/>
                  <a:gd name="connsiteY9" fmla="*/ 866508 h 1172277"/>
                  <a:gd name="connsiteX10" fmla="*/ 573531 w 586138"/>
                  <a:gd name="connsiteY10" fmla="*/ 854786 h 1172277"/>
                  <a:gd name="connsiteX11" fmla="*/ 571577 w 586138"/>
                  <a:gd name="connsiteY11" fmla="*/ 843063 h 1172277"/>
                  <a:gd name="connsiteX12" fmla="*/ 567669 w 586138"/>
                  <a:gd name="connsiteY12" fmla="*/ 829386 h 1172277"/>
                  <a:gd name="connsiteX13" fmla="*/ 561808 w 586138"/>
                  <a:gd name="connsiteY13" fmla="*/ 813756 h 1172277"/>
                  <a:gd name="connsiteX14" fmla="*/ 561808 w 586138"/>
                  <a:gd name="connsiteY14" fmla="*/ 811802 h 1172277"/>
                  <a:gd name="connsiteX15" fmla="*/ 553993 w 586138"/>
                  <a:gd name="connsiteY15" fmla="*/ 790310 h 1172277"/>
                  <a:gd name="connsiteX16" fmla="*/ 540316 w 586138"/>
                  <a:gd name="connsiteY16" fmla="*/ 764911 h 1172277"/>
                  <a:gd name="connsiteX17" fmla="*/ 534455 w 586138"/>
                  <a:gd name="connsiteY17" fmla="*/ 757096 h 1172277"/>
                  <a:gd name="connsiteX18" fmla="*/ 530547 w 586138"/>
                  <a:gd name="connsiteY18" fmla="*/ 749281 h 1172277"/>
                  <a:gd name="connsiteX19" fmla="*/ 516870 w 586138"/>
                  <a:gd name="connsiteY19" fmla="*/ 731696 h 1172277"/>
                  <a:gd name="connsiteX20" fmla="*/ 514917 w 586138"/>
                  <a:gd name="connsiteY20" fmla="*/ 729743 h 1172277"/>
                  <a:gd name="connsiteX21" fmla="*/ 512963 w 586138"/>
                  <a:gd name="connsiteY21" fmla="*/ 725835 h 1172277"/>
                  <a:gd name="connsiteX22" fmla="*/ 512963 w 586138"/>
                  <a:gd name="connsiteY22" fmla="*/ 725835 h 1172277"/>
                  <a:gd name="connsiteX23" fmla="*/ 509055 w 586138"/>
                  <a:gd name="connsiteY23" fmla="*/ 719974 h 1172277"/>
                  <a:gd name="connsiteX24" fmla="*/ 491471 w 586138"/>
                  <a:gd name="connsiteY24" fmla="*/ 700436 h 1172277"/>
                  <a:gd name="connsiteX25" fmla="*/ 462164 w 586138"/>
                  <a:gd name="connsiteY25" fmla="*/ 675036 h 1172277"/>
                  <a:gd name="connsiteX26" fmla="*/ 460211 w 586138"/>
                  <a:gd name="connsiteY26" fmla="*/ 673083 h 1172277"/>
                  <a:gd name="connsiteX27" fmla="*/ 460211 w 586138"/>
                  <a:gd name="connsiteY27" fmla="*/ 673083 h 1172277"/>
                  <a:gd name="connsiteX28" fmla="*/ 460211 w 586138"/>
                  <a:gd name="connsiteY28" fmla="*/ 673083 h 1172277"/>
                  <a:gd name="connsiteX29" fmla="*/ 436765 w 586138"/>
                  <a:gd name="connsiteY29" fmla="*/ 657452 h 1172277"/>
                  <a:gd name="connsiteX30" fmla="*/ 428950 w 586138"/>
                  <a:gd name="connsiteY30" fmla="*/ 651591 h 1172277"/>
                  <a:gd name="connsiteX31" fmla="*/ 407458 w 586138"/>
                  <a:gd name="connsiteY31" fmla="*/ 639868 h 1172277"/>
                  <a:gd name="connsiteX32" fmla="*/ 407458 w 586138"/>
                  <a:gd name="connsiteY32" fmla="*/ 639868 h 1172277"/>
                  <a:gd name="connsiteX33" fmla="*/ 401597 w 586138"/>
                  <a:gd name="connsiteY33" fmla="*/ 637914 h 1172277"/>
                  <a:gd name="connsiteX34" fmla="*/ 397689 w 586138"/>
                  <a:gd name="connsiteY34" fmla="*/ 635960 h 1172277"/>
                  <a:gd name="connsiteX35" fmla="*/ 393781 w 586138"/>
                  <a:gd name="connsiteY35" fmla="*/ 634007 h 1172277"/>
                  <a:gd name="connsiteX36" fmla="*/ 391828 w 586138"/>
                  <a:gd name="connsiteY36" fmla="*/ 632053 h 1172277"/>
                  <a:gd name="connsiteX37" fmla="*/ 364475 w 586138"/>
                  <a:gd name="connsiteY37" fmla="*/ 620330 h 1172277"/>
                  <a:gd name="connsiteX38" fmla="*/ 348844 w 586138"/>
                  <a:gd name="connsiteY38" fmla="*/ 614469 h 1172277"/>
                  <a:gd name="connsiteX39" fmla="*/ 348844 w 586138"/>
                  <a:gd name="connsiteY39" fmla="*/ 614469 h 1172277"/>
                  <a:gd name="connsiteX40" fmla="*/ 346890 w 586138"/>
                  <a:gd name="connsiteY40" fmla="*/ 614469 h 1172277"/>
                  <a:gd name="connsiteX41" fmla="*/ 346890 w 586138"/>
                  <a:gd name="connsiteY41" fmla="*/ 614469 h 1172277"/>
                  <a:gd name="connsiteX42" fmla="*/ 346890 w 586138"/>
                  <a:gd name="connsiteY42" fmla="*/ 614469 h 1172277"/>
                  <a:gd name="connsiteX43" fmla="*/ 346890 w 586138"/>
                  <a:gd name="connsiteY43" fmla="*/ 614469 h 1172277"/>
                  <a:gd name="connsiteX44" fmla="*/ 342983 w 586138"/>
                  <a:gd name="connsiteY44" fmla="*/ 612515 h 1172277"/>
                  <a:gd name="connsiteX45" fmla="*/ 335168 w 586138"/>
                  <a:gd name="connsiteY45" fmla="*/ 606654 h 1172277"/>
                  <a:gd name="connsiteX46" fmla="*/ 335168 w 586138"/>
                  <a:gd name="connsiteY46" fmla="*/ 602746 h 1172277"/>
                  <a:gd name="connsiteX47" fmla="*/ 335168 w 586138"/>
                  <a:gd name="connsiteY47" fmla="*/ 600792 h 1172277"/>
                  <a:gd name="connsiteX48" fmla="*/ 335168 w 586138"/>
                  <a:gd name="connsiteY48" fmla="*/ 592977 h 1172277"/>
                  <a:gd name="connsiteX49" fmla="*/ 335168 w 586138"/>
                  <a:gd name="connsiteY49" fmla="*/ 591023 h 1172277"/>
                  <a:gd name="connsiteX50" fmla="*/ 335168 w 586138"/>
                  <a:gd name="connsiteY50" fmla="*/ 589069 h 1172277"/>
                  <a:gd name="connsiteX51" fmla="*/ 335168 w 586138"/>
                  <a:gd name="connsiteY51" fmla="*/ 589069 h 1172277"/>
                  <a:gd name="connsiteX52" fmla="*/ 337121 w 586138"/>
                  <a:gd name="connsiteY52" fmla="*/ 587116 h 1172277"/>
                  <a:gd name="connsiteX53" fmla="*/ 337121 w 586138"/>
                  <a:gd name="connsiteY53" fmla="*/ 587116 h 1172277"/>
                  <a:gd name="connsiteX54" fmla="*/ 339075 w 586138"/>
                  <a:gd name="connsiteY54" fmla="*/ 585162 h 1172277"/>
                  <a:gd name="connsiteX55" fmla="*/ 344937 w 586138"/>
                  <a:gd name="connsiteY55" fmla="*/ 581254 h 1172277"/>
                  <a:gd name="connsiteX56" fmla="*/ 344937 w 586138"/>
                  <a:gd name="connsiteY56" fmla="*/ 581254 h 1172277"/>
                  <a:gd name="connsiteX57" fmla="*/ 348844 w 586138"/>
                  <a:gd name="connsiteY57" fmla="*/ 579300 h 1172277"/>
                  <a:gd name="connsiteX58" fmla="*/ 348844 w 586138"/>
                  <a:gd name="connsiteY58" fmla="*/ 579300 h 1172277"/>
                  <a:gd name="connsiteX59" fmla="*/ 352752 w 586138"/>
                  <a:gd name="connsiteY59" fmla="*/ 577347 h 1172277"/>
                  <a:gd name="connsiteX60" fmla="*/ 362521 w 586138"/>
                  <a:gd name="connsiteY60" fmla="*/ 573439 h 1172277"/>
                  <a:gd name="connsiteX61" fmla="*/ 364475 w 586138"/>
                  <a:gd name="connsiteY61" fmla="*/ 573439 h 1172277"/>
                  <a:gd name="connsiteX62" fmla="*/ 364475 w 586138"/>
                  <a:gd name="connsiteY62" fmla="*/ 573439 h 1172277"/>
                  <a:gd name="connsiteX63" fmla="*/ 407458 w 586138"/>
                  <a:gd name="connsiteY63" fmla="*/ 553901 h 1172277"/>
                  <a:gd name="connsiteX64" fmla="*/ 409412 w 586138"/>
                  <a:gd name="connsiteY64" fmla="*/ 553901 h 1172277"/>
                  <a:gd name="connsiteX65" fmla="*/ 419181 w 586138"/>
                  <a:gd name="connsiteY65" fmla="*/ 548040 h 1172277"/>
                  <a:gd name="connsiteX66" fmla="*/ 423088 w 586138"/>
                  <a:gd name="connsiteY66" fmla="*/ 546086 h 1172277"/>
                  <a:gd name="connsiteX67" fmla="*/ 428950 w 586138"/>
                  <a:gd name="connsiteY67" fmla="*/ 542178 h 1172277"/>
                  <a:gd name="connsiteX68" fmla="*/ 434811 w 586138"/>
                  <a:gd name="connsiteY68" fmla="*/ 538271 h 1172277"/>
                  <a:gd name="connsiteX69" fmla="*/ 438719 w 586138"/>
                  <a:gd name="connsiteY69" fmla="*/ 534363 h 1172277"/>
                  <a:gd name="connsiteX70" fmla="*/ 444580 w 586138"/>
                  <a:gd name="connsiteY70" fmla="*/ 530455 h 1172277"/>
                  <a:gd name="connsiteX71" fmla="*/ 446534 w 586138"/>
                  <a:gd name="connsiteY71" fmla="*/ 528502 h 1172277"/>
                  <a:gd name="connsiteX72" fmla="*/ 446534 w 586138"/>
                  <a:gd name="connsiteY72" fmla="*/ 528502 h 1172277"/>
                  <a:gd name="connsiteX73" fmla="*/ 448488 w 586138"/>
                  <a:gd name="connsiteY73" fmla="*/ 528502 h 1172277"/>
                  <a:gd name="connsiteX74" fmla="*/ 477795 w 586138"/>
                  <a:gd name="connsiteY74" fmla="*/ 507010 h 1172277"/>
                  <a:gd name="connsiteX75" fmla="*/ 477795 w 586138"/>
                  <a:gd name="connsiteY75" fmla="*/ 507010 h 1172277"/>
                  <a:gd name="connsiteX76" fmla="*/ 483656 w 586138"/>
                  <a:gd name="connsiteY76" fmla="*/ 501149 h 1172277"/>
                  <a:gd name="connsiteX77" fmla="*/ 499286 w 586138"/>
                  <a:gd name="connsiteY77" fmla="*/ 487472 h 1172277"/>
                  <a:gd name="connsiteX78" fmla="*/ 501240 w 586138"/>
                  <a:gd name="connsiteY78" fmla="*/ 483564 h 1172277"/>
                  <a:gd name="connsiteX79" fmla="*/ 512963 w 586138"/>
                  <a:gd name="connsiteY79" fmla="*/ 469888 h 1172277"/>
                  <a:gd name="connsiteX80" fmla="*/ 514917 w 586138"/>
                  <a:gd name="connsiteY80" fmla="*/ 465980 h 1172277"/>
                  <a:gd name="connsiteX81" fmla="*/ 518824 w 586138"/>
                  <a:gd name="connsiteY81" fmla="*/ 460119 h 1172277"/>
                  <a:gd name="connsiteX82" fmla="*/ 524686 w 586138"/>
                  <a:gd name="connsiteY82" fmla="*/ 452304 h 1172277"/>
                  <a:gd name="connsiteX83" fmla="*/ 536408 w 586138"/>
                  <a:gd name="connsiteY83" fmla="*/ 434720 h 1172277"/>
                  <a:gd name="connsiteX84" fmla="*/ 538362 w 586138"/>
                  <a:gd name="connsiteY84" fmla="*/ 430812 h 1172277"/>
                  <a:gd name="connsiteX85" fmla="*/ 544224 w 586138"/>
                  <a:gd name="connsiteY85" fmla="*/ 419089 h 1172277"/>
                  <a:gd name="connsiteX86" fmla="*/ 546177 w 586138"/>
                  <a:gd name="connsiteY86" fmla="*/ 417135 h 1172277"/>
                  <a:gd name="connsiteX87" fmla="*/ 552039 w 586138"/>
                  <a:gd name="connsiteY87" fmla="*/ 403459 h 1172277"/>
                  <a:gd name="connsiteX88" fmla="*/ 553993 w 586138"/>
                  <a:gd name="connsiteY88" fmla="*/ 397597 h 1172277"/>
                  <a:gd name="connsiteX89" fmla="*/ 553993 w 586138"/>
                  <a:gd name="connsiteY89" fmla="*/ 395644 h 1172277"/>
                  <a:gd name="connsiteX90" fmla="*/ 555946 w 586138"/>
                  <a:gd name="connsiteY90" fmla="*/ 389782 h 1172277"/>
                  <a:gd name="connsiteX91" fmla="*/ 559854 w 586138"/>
                  <a:gd name="connsiteY91" fmla="*/ 378059 h 1172277"/>
                  <a:gd name="connsiteX92" fmla="*/ 563762 w 586138"/>
                  <a:gd name="connsiteY92" fmla="*/ 366337 h 1172277"/>
                  <a:gd name="connsiteX93" fmla="*/ 571577 w 586138"/>
                  <a:gd name="connsiteY93" fmla="*/ 331168 h 1172277"/>
                  <a:gd name="connsiteX94" fmla="*/ 573531 w 586138"/>
                  <a:gd name="connsiteY94" fmla="*/ 317492 h 1172277"/>
                  <a:gd name="connsiteX95" fmla="*/ 575484 w 586138"/>
                  <a:gd name="connsiteY95" fmla="*/ 294046 h 1172277"/>
                  <a:gd name="connsiteX96" fmla="*/ 575484 w 586138"/>
                  <a:gd name="connsiteY96" fmla="*/ 284277 h 1172277"/>
                  <a:gd name="connsiteX97" fmla="*/ 575484 w 586138"/>
                  <a:gd name="connsiteY97" fmla="*/ 178772 h 1172277"/>
                  <a:gd name="connsiteX98" fmla="*/ 575484 w 586138"/>
                  <a:gd name="connsiteY98" fmla="*/ 176818 h 1172277"/>
                  <a:gd name="connsiteX99" fmla="*/ 575484 w 586138"/>
                  <a:gd name="connsiteY99" fmla="*/ 170957 h 1172277"/>
                  <a:gd name="connsiteX100" fmla="*/ 575484 w 586138"/>
                  <a:gd name="connsiteY100" fmla="*/ 170957 h 1172277"/>
                  <a:gd name="connsiteX101" fmla="*/ 497333 w 586138"/>
                  <a:gd name="connsiteY101" fmla="*/ 63498 h 1172277"/>
                  <a:gd name="connsiteX102" fmla="*/ 298045 w 586138"/>
                  <a:gd name="connsiteY102" fmla="*/ 14653 h 1172277"/>
                  <a:gd name="connsiteX103" fmla="*/ 298045 w 586138"/>
                  <a:gd name="connsiteY103" fmla="*/ 14653 h 1172277"/>
                  <a:gd name="connsiteX104" fmla="*/ 298045 w 586138"/>
                  <a:gd name="connsiteY104" fmla="*/ 14653 h 1172277"/>
                  <a:gd name="connsiteX105" fmla="*/ 98758 w 586138"/>
                  <a:gd name="connsiteY105" fmla="*/ 63498 h 1172277"/>
                  <a:gd name="connsiteX106" fmla="*/ 20607 w 586138"/>
                  <a:gd name="connsiteY106" fmla="*/ 170957 h 1172277"/>
                  <a:gd name="connsiteX107" fmla="*/ 20607 w 586138"/>
                  <a:gd name="connsiteY107" fmla="*/ 170957 h 1172277"/>
                  <a:gd name="connsiteX108" fmla="*/ 20607 w 586138"/>
                  <a:gd name="connsiteY108" fmla="*/ 176818 h 1172277"/>
                  <a:gd name="connsiteX109" fmla="*/ 20607 w 586138"/>
                  <a:gd name="connsiteY109" fmla="*/ 178772 h 1172277"/>
                  <a:gd name="connsiteX110" fmla="*/ 20607 w 586138"/>
                  <a:gd name="connsiteY110" fmla="*/ 284277 h 1172277"/>
                  <a:gd name="connsiteX111" fmla="*/ 20607 w 586138"/>
                  <a:gd name="connsiteY111" fmla="*/ 294046 h 1172277"/>
                  <a:gd name="connsiteX112" fmla="*/ 22560 w 586138"/>
                  <a:gd name="connsiteY112" fmla="*/ 317492 h 1172277"/>
                  <a:gd name="connsiteX113" fmla="*/ 24514 w 586138"/>
                  <a:gd name="connsiteY113" fmla="*/ 331168 h 1172277"/>
                  <a:gd name="connsiteX114" fmla="*/ 32329 w 586138"/>
                  <a:gd name="connsiteY114" fmla="*/ 366337 h 1172277"/>
                  <a:gd name="connsiteX115" fmla="*/ 36237 w 586138"/>
                  <a:gd name="connsiteY115" fmla="*/ 378059 h 1172277"/>
                  <a:gd name="connsiteX116" fmla="*/ 40145 w 586138"/>
                  <a:gd name="connsiteY116" fmla="*/ 389782 h 1172277"/>
                  <a:gd name="connsiteX117" fmla="*/ 42098 w 586138"/>
                  <a:gd name="connsiteY117" fmla="*/ 395644 h 1172277"/>
                  <a:gd name="connsiteX118" fmla="*/ 42098 w 586138"/>
                  <a:gd name="connsiteY118" fmla="*/ 397597 h 1172277"/>
                  <a:gd name="connsiteX119" fmla="*/ 44052 w 586138"/>
                  <a:gd name="connsiteY119" fmla="*/ 403459 h 1172277"/>
                  <a:gd name="connsiteX120" fmla="*/ 49913 w 586138"/>
                  <a:gd name="connsiteY120" fmla="*/ 417135 h 1172277"/>
                  <a:gd name="connsiteX121" fmla="*/ 51867 w 586138"/>
                  <a:gd name="connsiteY121" fmla="*/ 419089 h 1172277"/>
                  <a:gd name="connsiteX122" fmla="*/ 57729 w 586138"/>
                  <a:gd name="connsiteY122" fmla="*/ 430812 h 1172277"/>
                  <a:gd name="connsiteX123" fmla="*/ 59682 w 586138"/>
                  <a:gd name="connsiteY123" fmla="*/ 434720 h 1172277"/>
                  <a:gd name="connsiteX124" fmla="*/ 71405 w 586138"/>
                  <a:gd name="connsiteY124" fmla="*/ 452304 h 1172277"/>
                  <a:gd name="connsiteX125" fmla="*/ 77267 w 586138"/>
                  <a:gd name="connsiteY125" fmla="*/ 460119 h 1172277"/>
                  <a:gd name="connsiteX126" fmla="*/ 81174 w 586138"/>
                  <a:gd name="connsiteY126" fmla="*/ 465980 h 1172277"/>
                  <a:gd name="connsiteX127" fmla="*/ 83128 w 586138"/>
                  <a:gd name="connsiteY127" fmla="*/ 469888 h 1172277"/>
                  <a:gd name="connsiteX128" fmla="*/ 94851 w 586138"/>
                  <a:gd name="connsiteY128" fmla="*/ 483564 h 1172277"/>
                  <a:gd name="connsiteX129" fmla="*/ 96804 w 586138"/>
                  <a:gd name="connsiteY129" fmla="*/ 487472 h 1172277"/>
                  <a:gd name="connsiteX130" fmla="*/ 112435 w 586138"/>
                  <a:gd name="connsiteY130" fmla="*/ 501149 h 1172277"/>
                  <a:gd name="connsiteX131" fmla="*/ 118296 w 586138"/>
                  <a:gd name="connsiteY131" fmla="*/ 507010 h 1172277"/>
                  <a:gd name="connsiteX132" fmla="*/ 118296 w 586138"/>
                  <a:gd name="connsiteY132" fmla="*/ 507010 h 1172277"/>
                  <a:gd name="connsiteX133" fmla="*/ 147603 w 586138"/>
                  <a:gd name="connsiteY133" fmla="*/ 528502 h 1172277"/>
                  <a:gd name="connsiteX134" fmla="*/ 149557 w 586138"/>
                  <a:gd name="connsiteY134" fmla="*/ 528502 h 1172277"/>
                  <a:gd name="connsiteX135" fmla="*/ 149557 w 586138"/>
                  <a:gd name="connsiteY135" fmla="*/ 528502 h 1172277"/>
                  <a:gd name="connsiteX136" fmla="*/ 151511 w 586138"/>
                  <a:gd name="connsiteY136" fmla="*/ 530455 h 1172277"/>
                  <a:gd name="connsiteX137" fmla="*/ 157372 w 586138"/>
                  <a:gd name="connsiteY137" fmla="*/ 534363 h 1172277"/>
                  <a:gd name="connsiteX138" fmla="*/ 161280 w 586138"/>
                  <a:gd name="connsiteY138" fmla="*/ 538271 h 1172277"/>
                  <a:gd name="connsiteX139" fmla="*/ 167141 w 586138"/>
                  <a:gd name="connsiteY139" fmla="*/ 542178 h 1172277"/>
                  <a:gd name="connsiteX140" fmla="*/ 173003 w 586138"/>
                  <a:gd name="connsiteY140" fmla="*/ 546086 h 1172277"/>
                  <a:gd name="connsiteX141" fmla="*/ 176910 w 586138"/>
                  <a:gd name="connsiteY141" fmla="*/ 548040 h 1172277"/>
                  <a:gd name="connsiteX142" fmla="*/ 186679 w 586138"/>
                  <a:gd name="connsiteY142" fmla="*/ 553901 h 1172277"/>
                  <a:gd name="connsiteX143" fmla="*/ 188633 w 586138"/>
                  <a:gd name="connsiteY143" fmla="*/ 553901 h 1172277"/>
                  <a:gd name="connsiteX144" fmla="*/ 231616 w 586138"/>
                  <a:gd name="connsiteY144" fmla="*/ 573439 h 1172277"/>
                  <a:gd name="connsiteX145" fmla="*/ 231616 w 586138"/>
                  <a:gd name="connsiteY145" fmla="*/ 573439 h 1172277"/>
                  <a:gd name="connsiteX146" fmla="*/ 233570 w 586138"/>
                  <a:gd name="connsiteY146" fmla="*/ 573439 h 1172277"/>
                  <a:gd name="connsiteX147" fmla="*/ 243339 w 586138"/>
                  <a:gd name="connsiteY147" fmla="*/ 577347 h 1172277"/>
                  <a:gd name="connsiteX148" fmla="*/ 247247 w 586138"/>
                  <a:gd name="connsiteY148" fmla="*/ 579300 h 1172277"/>
                  <a:gd name="connsiteX149" fmla="*/ 247247 w 586138"/>
                  <a:gd name="connsiteY149" fmla="*/ 579300 h 1172277"/>
                  <a:gd name="connsiteX150" fmla="*/ 251154 w 586138"/>
                  <a:gd name="connsiteY150" fmla="*/ 581254 h 1172277"/>
                  <a:gd name="connsiteX151" fmla="*/ 251154 w 586138"/>
                  <a:gd name="connsiteY151" fmla="*/ 581254 h 1172277"/>
                  <a:gd name="connsiteX152" fmla="*/ 257016 w 586138"/>
                  <a:gd name="connsiteY152" fmla="*/ 585162 h 1172277"/>
                  <a:gd name="connsiteX153" fmla="*/ 258970 w 586138"/>
                  <a:gd name="connsiteY153" fmla="*/ 587116 h 1172277"/>
                  <a:gd name="connsiteX154" fmla="*/ 258970 w 586138"/>
                  <a:gd name="connsiteY154" fmla="*/ 587116 h 1172277"/>
                  <a:gd name="connsiteX155" fmla="*/ 260923 w 586138"/>
                  <a:gd name="connsiteY155" fmla="*/ 589069 h 1172277"/>
                  <a:gd name="connsiteX156" fmla="*/ 260923 w 586138"/>
                  <a:gd name="connsiteY156" fmla="*/ 589069 h 1172277"/>
                  <a:gd name="connsiteX157" fmla="*/ 260923 w 586138"/>
                  <a:gd name="connsiteY157" fmla="*/ 591023 h 1172277"/>
                  <a:gd name="connsiteX158" fmla="*/ 260923 w 586138"/>
                  <a:gd name="connsiteY158" fmla="*/ 592977 h 1172277"/>
                  <a:gd name="connsiteX159" fmla="*/ 260923 w 586138"/>
                  <a:gd name="connsiteY159" fmla="*/ 600792 h 1172277"/>
                  <a:gd name="connsiteX160" fmla="*/ 260923 w 586138"/>
                  <a:gd name="connsiteY160" fmla="*/ 602746 h 1172277"/>
                  <a:gd name="connsiteX161" fmla="*/ 260923 w 586138"/>
                  <a:gd name="connsiteY161" fmla="*/ 606654 h 1172277"/>
                  <a:gd name="connsiteX162" fmla="*/ 253108 w 586138"/>
                  <a:gd name="connsiteY162" fmla="*/ 612515 h 1172277"/>
                  <a:gd name="connsiteX163" fmla="*/ 249201 w 586138"/>
                  <a:gd name="connsiteY163" fmla="*/ 614469 h 1172277"/>
                  <a:gd name="connsiteX164" fmla="*/ 249201 w 586138"/>
                  <a:gd name="connsiteY164" fmla="*/ 614469 h 1172277"/>
                  <a:gd name="connsiteX165" fmla="*/ 249201 w 586138"/>
                  <a:gd name="connsiteY165" fmla="*/ 614469 h 1172277"/>
                  <a:gd name="connsiteX166" fmla="*/ 249201 w 586138"/>
                  <a:gd name="connsiteY166" fmla="*/ 614469 h 1172277"/>
                  <a:gd name="connsiteX167" fmla="*/ 247247 w 586138"/>
                  <a:gd name="connsiteY167" fmla="*/ 614469 h 1172277"/>
                  <a:gd name="connsiteX168" fmla="*/ 247247 w 586138"/>
                  <a:gd name="connsiteY168" fmla="*/ 614469 h 1172277"/>
                  <a:gd name="connsiteX169" fmla="*/ 231616 w 586138"/>
                  <a:gd name="connsiteY169" fmla="*/ 620330 h 1172277"/>
                  <a:gd name="connsiteX170" fmla="*/ 204263 w 586138"/>
                  <a:gd name="connsiteY170" fmla="*/ 632053 h 1172277"/>
                  <a:gd name="connsiteX171" fmla="*/ 202309 w 586138"/>
                  <a:gd name="connsiteY171" fmla="*/ 634007 h 1172277"/>
                  <a:gd name="connsiteX172" fmla="*/ 198402 w 586138"/>
                  <a:gd name="connsiteY172" fmla="*/ 635960 h 1172277"/>
                  <a:gd name="connsiteX173" fmla="*/ 194494 w 586138"/>
                  <a:gd name="connsiteY173" fmla="*/ 637914 h 1172277"/>
                  <a:gd name="connsiteX174" fmla="*/ 188633 w 586138"/>
                  <a:gd name="connsiteY174" fmla="*/ 639868 h 1172277"/>
                  <a:gd name="connsiteX175" fmla="*/ 188633 w 586138"/>
                  <a:gd name="connsiteY175" fmla="*/ 639868 h 1172277"/>
                  <a:gd name="connsiteX176" fmla="*/ 167141 w 586138"/>
                  <a:gd name="connsiteY176" fmla="*/ 651591 h 1172277"/>
                  <a:gd name="connsiteX177" fmla="*/ 159326 w 586138"/>
                  <a:gd name="connsiteY177" fmla="*/ 657452 h 1172277"/>
                  <a:gd name="connsiteX178" fmla="*/ 135880 w 586138"/>
                  <a:gd name="connsiteY178" fmla="*/ 673083 h 1172277"/>
                  <a:gd name="connsiteX179" fmla="*/ 135880 w 586138"/>
                  <a:gd name="connsiteY179" fmla="*/ 673083 h 1172277"/>
                  <a:gd name="connsiteX180" fmla="*/ 135880 w 586138"/>
                  <a:gd name="connsiteY180" fmla="*/ 673083 h 1172277"/>
                  <a:gd name="connsiteX181" fmla="*/ 133927 w 586138"/>
                  <a:gd name="connsiteY181" fmla="*/ 675036 h 1172277"/>
                  <a:gd name="connsiteX182" fmla="*/ 104620 w 586138"/>
                  <a:gd name="connsiteY182" fmla="*/ 700436 h 1172277"/>
                  <a:gd name="connsiteX183" fmla="*/ 87035 w 586138"/>
                  <a:gd name="connsiteY183" fmla="*/ 719974 h 1172277"/>
                  <a:gd name="connsiteX184" fmla="*/ 83128 w 586138"/>
                  <a:gd name="connsiteY184" fmla="*/ 725835 h 1172277"/>
                  <a:gd name="connsiteX185" fmla="*/ 83128 w 586138"/>
                  <a:gd name="connsiteY185" fmla="*/ 725835 h 1172277"/>
                  <a:gd name="connsiteX186" fmla="*/ 81174 w 586138"/>
                  <a:gd name="connsiteY186" fmla="*/ 729743 h 1172277"/>
                  <a:gd name="connsiteX187" fmla="*/ 79220 w 586138"/>
                  <a:gd name="connsiteY187" fmla="*/ 731696 h 1172277"/>
                  <a:gd name="connsiteX188" fmla="*/ 65544 w 586138"/>
                  <a:gd name="connsiteY188" fmla="*/ 749281 h 1172277"/>
                  <a:gd name="connsiteX189" fmla="*/ 59682 w 586138"/>
                  <a:gd name="connsiteY189" fmla="*/ 757096 h 1172277"/>
                  <a:gd name="connsiteX190" fmla="*/ 53821 w 586138"/>
                  <a:gd name="connsiteY190" fmla="*/ 764911 h 1172277"/>
                  <a:gd name="connsiteX191" fmla="*/ 40145 w 586138"/>
                  <a:gd name="connsiteY191" fmla="*/ 790310 h 1172277"/>
                  <a:gd name="connsiteX192" fmla="*/ 30376 w 586138"/>
                  <a:gd name="connsiteY192" fmla="*/ 811802 h 1172277"/>
                  <a:gd name="connsiteX193" fmla="*/ 30376 w 586138"/>
                  <a:gd name="connsiteY193" fmla="*/ 813756 h 1172277"/>
                  <a:gd name="connsiteX194" fmla="*/ 24514 w 586138"/>
                  <a:gd name="connsiteY194" fmla="*/ 829386 h 1172277"/>
                  <a:gd name="connsiteX195" fmla="*/ 20607 w 586138"/>
                  <a:gd name="connsiteY195" fmla="*/ 843063 h 1172277"/>
                  <a:gd name="connsiteX196" fmla="*/ 18653 w 586138"/>
                  <a:gd name="connsiteY196" fmla="*/ 854786 h 1172277"/>
                  <a:gd name="connsiteX197" fmla="*/ 16699 w 586138"/>
                  <a:gd name="connsiteY197" fmla="*/ 866508 h 1172277"/>
                  <a:gd name="connsiteX198" fmla="*/ 16699 w 586138"/>
                  <a:gd name="connsiteY198" fmla="*/ 870416 h 1172277"/>
                  <a:gd name="connsiteX199" fmla="*/ 14745 w 586138"/>
                  <a:gd name="connsiteY199" fmla="*/ 895815 h 1172277"/>
                  <a:gd name="connsiteX200" fmla="*/ 14745 w 586138"/>
                  <a:gd name="connsiteY200" fmla="*/ 919261 h 1172277"/>
                  <a:gd name="connsiteX201" fmla="*/ 14745 w 586138"/>
                  <a:gd name="connsiteY201" fmla="*/ 940753 h 1172277"/>
                  <a:gd name="connsiteX202" fmla="*/ 14745 w 586138"/>
                  <a:gd name="connsiteY202" fmla="*/ 958337 h 1172277"/>
                  <a:gd name="connsiteX203" fmla="*/ 14745 w 586138"/>
                  <a:gd name="connsiteY203" fmla="*/ 973967 h 1172277"/>
                  <a:gd name="connsiteX204" fmla="*/ 14745 w 586138"/>
                  <a:gd name="connsiteY204" fmla="*/ 985690 h 1172277"/>
                  <a:gd name="connsiteX205" fmla="*/ 14745 w 586138"/>
                  <a:gd name="connsiteY205" fmla="*/ 995459 h 1172277"/>
                  <a:gd name="connsiteX206" fmla="*/ 14745 w 586138"/>
                  <a:gd name="connsiteY206" fmla="*/ 1003274 h 1172277"/>
                  <a:gd name="connsiteX207" fmla="*/ 14745 w 586138"/>
                  <a:gd name="connsiteY207" fmla="*/ 1013043 h 1172277"/>
                  <a:gd name="connsiteX208" fmla="*/ 14745 w 586138"/>
                  <a:gd name="connsiteY208" fmla="*/ 1011089 h 1172277"/>
                  <a:gd name="connsiteX209" fmla="*/ 100712 w 586138"/>
                  <a:gd name="connsiteY209" fmla="*/ 1130271 h 1172277"/>
                  <a:gd name="connsiteX210" fmla="*/ 294138 w 586138"/>
                  <a:gd name="connsiteY210" fmla="*/ 1175208 h 1172277"/>
                  <a:gd name="connsiteX211" fmla="*/ 294138 w 586138"/>
                  <a:gd name="connsiteY211" fmla="*/ 1175208 h 1172277"/>
                  <a:gd name="connsiteX212" fmla="*/ 294138 w 586138"/>
                  <a:gd name="connsiteY212" fmla="*/ 1175208 h 1172277"/>
                  <a:gd name="connsiteX213" fmla="*/ 487564 w 586138"/>
                  <a:gd name="connsiteY213" fmla="*/ 1130271 h 1172277"/>
                  <a:gd name="connsiteX214" fmla="*/ 573531 w 586138"/>
                  <a:gd name="connsiteY214" fmla="*/ 1011089 h 1172277"/>
                  <a:gd name="connsiteX215" fmla="*/ 573531 w 586138"/>
                  <a:gd name="connsiteY215" fmla="*/ 1013043 h 1172277"/>
                  <a:gd name="connsiteX216" fmla="*/ 577438 w 586138"/>
                  <a:gd name="connsiteY216" fmla="*/ 1003274 h 1172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586138" h="1172277">
                    <a:moveTo>
                      <a:pt x="577438" y="1003274"/>
                    </a:moveTo>
                    <a:cubicBezTo>
                      <a:pt x="577438" y="1001320"/>
                      <a:pt x="577438" y="999366"/>
                      <a:pt x="577438" y="995459"/>
                    </a:cubicBezTo>
                    <a:cubicBezTo>
                      <a:pt x="577438" y="993505"/>
                      <a:pt x="577438" y="989597"/>
                      <a:pt x="577438" y="985690"/>
                    </a:cubicBezTo>
                    <a:cubicBezTo>
                      <a:pt x="577438" y="981782"/>
                      <a:pt x="577438" y="977875"/>
                      <a:pt x="577438" y="973967"/>
                    </a:cubicBezTo>
                    <a:cubicBezTo>
                      <a:pt x="577438" y="970059"/>
                      <a:pt x="577438" y="964198"/>
                      <a:pt x="577438" y="958337"/>
                    </a:cubicBezTo>
                    <a:cubicBezTo>
                      <a:pt x="577438" y="952475"/>
                      <a:pt x="577438" y="946614"/>
                      <a:pt x="577438" y="940753"/>
                    </a:cubicBezTo>
                    <a:cubicBezTo>
                      <a:pt x="577438" y="934891"/>
                      <a:pt x="577438" y="927076"/>
                      <a:pt x="577438" y="919261"/>
                    </a:cubicBezTo>
                    <a:cubicBezTo>
                      <a:pt x="577438" y="911446"/>
                      <a:pt x="577438" y="901677"/>
                      <a:pt x="577438" y="895815"/>
                    </a:cubicBezTo>
                    <a:cubicBezTo>
                      <a:pt x="577438" y="888000"/>
                      <a:pt x="577438" y="878231"/>
                      <a:pt x="575484" y="870416"/>
                    </a:cubicBezTo>
                    <a:cubicBezTo>
                      <a:pt x="575484" y="868462"/>
                      <a:pt x="575484" y="866508"/>
                      <a:pt x="575484" y="866508"/>
                    </a:cubicBezTo>
                    <a:cubicBezTo>
                      <a:pt x="575484" y="862601"/>
                      <a:pt x="575484" y="858693"/>
                      <a:pt x="573531" y="854786"/>
                    </a:cubicBezTo>
                    <a:cubicBezTo>
                      <a:pt x="573531" y="850878"/>
                      <a:pt x="571577" y="846970"/>
                      <a:pt x="571577" y="843063"/>
                    </a:cubicBezTo>
                    <a:cubicBezTo>
                      <a:pt x="571577" y="839155"/>
                      <a:pt x="569623" y="833294"/>
                      <a:pt x="567669" y="829386"/>
                    </a:cubicBezTo>
                    <a:cubicBezTo>
                      <a:pt x="565715" y="823525"/>
                      <a:pt x="563762" y="817663"/>
                      <a:pt x="561808" y="813756"/>
                    </a:cubicBezTo>
                    <a:cubicBezTo>
                      <a:pt x="561808" y="813756"/>
                      <a:pt x="561808" y="811802"/>
                      <a:pt x="561808" y="811802"/>
                    </a:cubicBezTo>
                    <a:cubicBezTo>
                      <a:pt x="559854" y="805941"/>
                      <a:pt x="555946" y="796172"/>
                      <a:pt x="553993" y="790310"/>
                    </a:cubicBezTo>
                    <a:cubicBezTo>
                      <a:pt x="548131" y="778588"/>
                      <a:pt x="544224" y="768819"/>
                      <a:pt x="540316" y="764911"/>
                    </a:cubicBezTo>
                    <a:cubicBezTo>
                      <a:pt x="538362" y="762957"/>
                      <a:pt x="536408" y="759050"/>
                      <a:pt x="534455" y="757096"/>
                    </a:cubicBezTo>
                    <a:cubicBezTo>
                      <a:pt x="532501" y="755142"/>
                      <a:pt x="530547" y="751234"/>
                      <a:pt x="530547" y="749281"/>
                    </a:cubicBezTo>
                    <a:cubicBezTo>
                      <a:pt x="526639" y="743419"/>
                      <a:pt x="522732" y="737558"/>
                      <a:pt x="516870" y="731696"/>
                    </a:cubicBezTo>
                    <a:cubicBezTo>
                      <a:pt x="516870" y="731696"/>
                      <a:pt x="516870" y="731696"/>
                      <a:pt x="514917" y="729743"/>
                    </a:cubicBezTo>
                    <a:cubicBezTo>
                      <a:pt x="514917" y="727789"/>
                      <a:pt x="512963" y="727789"/>
                      <a:pt x="512963" y="725835"/>
                    </a:cubicBezTo>
                    <a:cubicBezTo>
                      <a:pt x="512963" y="725835"/>
                      <a:pt x="512963" y="725835"/>
                      <a:pt x="512963" y="725835"/>
                    </a:cubicBezTo>
                    <a:cubicBezTo>
                      <a:pt x="511009" y="723881"/>
                      <a:pt x="509055" y="721927"/>
                      <a:pt x="509055" y="719974"/>
                    </a:cubicBezTo>
                    <a:cubicBezTo>
                      <a:pt x="501240" y="710205"/>
                      <a:pt x="495379" y="704343"/>
                      <a:pt x="491471" y="700436"/>
                    </a:cubicBezTo>
                    <a:cubicBezTo>
                      <a:pt x="483656" y="692621"/>
                      <a:pt x="471933" y="682852"/>
                      <a:pt x="462164" y="675036"/>
                    </a:cubicBezTo>
                    <a:cubicBezTo>
                      <a:pt x="462164" y="675036"/>
                      <a:pt x="460211" y="673083"/>
                      <a:pt x="460211" y="673083"/>
                    </a:cubicBezTo>
                    <a:cubicBezTo>
                      <a:pt x="460211" y="673083"/>
                      <a:pt x="460211" y="673083"/>
                      <a:pt x="460211" y="673083"/>
                    </a:cubicBezTo>
                    <a:cubicBezTo>
                      <a:pt x="460211" y="673083"/>
                      <a:pt x="460211" y="673083"/>
                      <a:pt x="460211" y="673083"/>
                    </a:cubicBezTo>
                    <a:cubicBezTo>
                      <a:pt x="454349" y="667221"/>
                      <a:pt x="444580" y="661360"/>
                      <a:pt x="436765" y="657452"/>
                    </a:cubicBezTo>
                    <a:cubicBezTo>
                      <a:pt x="434811" y="655498"/>
                      <a:pt x="430904" y="653545"/>
                      <a:pt x="428950" y="651591"/>
                    </a:cubicBezTo>
                    <a:cubicBezTo>
                      <a:pt x="423088" y="647683"/>
                      <a:pt x="417227" y="643776"/>
                      <a:pt x="407458" y="639868"/>
                    </a:cubicBezTo>
                    <a:cubicBezTo>
                      <a:pt x="407458" y="639868"/>
                      <a:pt x="407458" y="639868"/>
                      <a:pt x="407458" y="639868"/>
                    </a:cubicBezTo>
                    <a:cubicBezTo>
                      <a:pt x="405504" y="639868"/>
                      <a:pt x="403550" y="637914"/>
                      <a:pt x="401597" y="637914"/>
                    </a:cubicBezTo>
                    <a:cubicBezTo>
                      <a:pt x="399643" y="637914"/>
                      <a:pt x="399643" y="635960"/>
                      <a:pt x="397689" y="635960"/>
                    </a:cubicBezTo>
                    <a:cubicBezTo>
                      <a:pt x="395735" y="635960"/>
                      <a:pt x="393781" y="634007"/>
                      <a:pt x="393781" y="634007"/>
                    </a:cubicBezTo>
                    <a:cubicBezTo>
                      <a:pt x="393781" y="634007"/>
                      <a:pt x="391828" y="634007"/>
                      <a:pt x="391828" y="632053"/>
                    </a:cubicBezTo>
                    <a:cubicBezTo>
                      <a:pt x="384012" y="628145"/>
                      <a:pt x="376197" y="624238"/>
                      <a:pt x="364475" y="620330"/>
                    </a:cubicBezTo>
                    <a:cubicBezTo>
                      <a:pt x="358613" y="618376"/>
                      <a:pt x="354706" y="616423"/>
                      <a:pt x="348844" y="614469"/>
                    </a:cubicBezTo>
                    <a:cubicBezTo>
                      <a:pt x="348844" y="614469"/>
                      <a:pt x="348844" y="614469"/>
                      <a:pt x="348844" y="614469"/>
                    </a:cubicBezTo>
                    <a:cubicBezTo>
                      <a:pt x="348844" y="614469"/>
                      <a:pt x="348844" y="614469"/>
                      <a:pt x="346890" y="614469"/>
                    </a:cubicBezTo>
                    <a:cubicBezTo>
                      <a:pt x="346890" y="614469"/>
                      <a:pt x="346890" y="614469"/>
                      <a:pt x="346890" y="614469"/>
                    </a:cubicBezTo>
                    <a:cubicBezTo>
                      <a:pt x="346890" y="614469"/>
                      <a:pt x="346890" y="614469"/>
                      <a:pt x="346890" y="614469"/>
                    </a:cubicBezTo>
                    <a:cubicBezTo>
                      <a:pt x="346890" y="614469"/>
                      <a:pt x="346890" y="614469"/>
                      <a:pt x="346890" y="614469"/>
                    </a:cubicBezTo>
                    <a:cubicBezTo>
                      <a:pt x="344937" y="614469"/>
                      <a:pt x="344937" y="612515"/>
                      <a:pt x="342983" y="612515"/>
                    </a:cubicBezTo>
                    <a:cubicBezTo>
                      <a:pt x="341029" y="610561"/>
                      <a:pt x="337121" y="608607"/>
                      <a:pt x="335168" y="606654"/>
                    </a:cubicBezTo>
                    <a:cubicBezTo>
                      <a:pt x="335168" y="604700"/>
                      <a:pt x="335168" y="604700"/>
                      <a:pt x="335168" y="602746"/>
                    </a:cubicBezTo>
                    <a:cubicBezTo>
                      <a:pt x="335168" y="602746"/>
                      <a:pt x="335168" y="600792"/>
                      <a:pt x="335168" y="600792"/>
                    </a:cubicBezTo>
                    <a:lnTo>
                      <a:pt x="335168" y="592977"/>
                    </a:lnTo>
                    <a:cubicBezTo>
                      <a:pt x="335168" y="592977"/>
                      <a:pt x="335168" y="591023"/>
                      <a:pt x="335168" y="591023"/>
                    </a:cubicBezTo>
                    <a:cubicBezTo>
                      <a:pt x="335168" y="591023"/>
                      <a:pt x="335168" y="589069"/>
                      <a:pt x="335168" y="589069"/>
                    </a:cubicBezTo>
                    <a:cubicBezTo>
                      <a:pt x="335168" y="589069"/>
                      <a:pt x="335168" y="589069"/>
                      <a:pt x="335168" y="589069"/>
                    </a:cubicBezTo>
                    <a:cubicBezTo>
                      <a:pt x="335168" y="589069"/>
                      <a:pt x="337121" y="587116"/>
                      <a:pt x="337121" y="587116"/>
                    </a:cubicBezTo>
                    <a:cubicBezTo>
                      <a:pt x="337121" y="587116"/>
                      <a:pt x="337121" y="587116"/>
                      <a:pt x="337121" y="587116"/>
                    </a:cubicBezTo>
                    <a:cubicBezTo>
                      <a:pt x="337121" y="587116"/>
                      <a:pt x="339075" y="585162"/>
                      <a:pt x="339075" y="585162"/>
                    </a:cubicBezTo>
                    <a:cubicBezTo>
                      <a:pt x="341029" y="583208"/>
                      <a:pt x="342983" y="583208"/>
                      <a:pt x="344937" y="581254"/>
                    </a:cubicBezTo>
                    <a:cubicBezTo>
                      <a:pt x="344937" y="581254"/>
                      <a:pt x="344937" y="581254"/>
                      <a:pt x="344937" y="581254"/>
                    </a:cubicBezTo>
                    <a:cubicBezTo>
                      <a:pt x="346890" y="581254"/>
                      <a:pt x="346890" y="579300"/>
                      <a:pt x="348844" y="579300"/>
                    </a:cubicBezTo>
                    <a:cubicBezTo>
                      <a:pt x="348844" y="579300"/>
                      <a:pt x="348844" y="579300"/>
                      <a:pt x="348844" y="579300"/>
                    </a:cubicBezTo>
                    <a:cubicBezTo>
                      <a:pt x="350798" y="579300"/>
                      <a:pt x="350798" y="577347"/>
                      <a:pt x="352752" y="577347"/>
                    </a:cubicBezTo>
                    <a:cubicBezTo>
                      <a:pt x="354706" y="577347"/>
                      <a:pt x="358613" y="575393"/>
                      <a:pt x="362521" y="573439"/>
                    </a:cubicBezTo>
                    <a:cubicBezTo>
                      <a:pt x="362521" y="573439"/>
                      <a:pt x="362521" y="573439"/>
                      <a:pt x="364475" y="573439"/>
                    </a:cubicBezTo>
                    <a:cubicBezTo>
                      <a:pt x="364475" y="573439"/>
                      <a:pt x="364475" y="573439"/>
                      <a:pt x="364475" y="573439"/>
                    </a:cubicBezTo>
                    <a:cubicBezTo>
                      <a:pt x="380105" y="567578"/>
                      <a:pt x="393781" y="561716"/>
                      <a:pt x="407458" y="553901"/>
                    </a:cubicBezTo>
                    <a:cubicBezTo>
                      <a:pt x="407458" y="553901"/>
                      <a:pt x="407458" y="553901"/>
                      <a:pt x="409412" y="553901"/>
                    </a:cubicBezTo>
                    <a:cubicBezTo>
                      <a:pt x="413319" y="551947"/>
                      <a:pt x="415273" y="549993"/>
                      <a:pt x="419181" y="548040"/>
                    </a:cubicBezTo>
                    <a:cubicBezTo>
                      <a:pt x="421135" y="548040"/>
                      <a:pt x="421135" y="546086"/>
                      <a:pt x="423088" y="546086"/>
                    </a:cubicBezTo>
                    <a:cubicBezTo>
                      <a:pt x="425042" y="544132"/>
                      <a:pt x="426996" y="544132"/>
                      <a:pt x="428950" y="542178"/>
                    </a:cubicBezTo>
                    <a:cubicBezTo>
                      <a:pt x="430904" y="540224"/>
                      <a:pt x="432857" y="540224"/>
                      <a:pt x="434811" y="538271"/>
                    </a:cubicBezTo>
                    <a:cubicBezTo>
                      <a:pt x="436765" y="536317"/>
                      <a:pt x="438719" y="536317"/>
                      <a:pt x="438719" y="534363"/>
                    </a:cubicBezTo>
                    <a:cubicBezTo>
                      <a:pt x="440673" y="532409"/>
                      <a:pt x="442626" y="532409"/>
                      <a:pt x="444580" y="530455"/>
                    </a:cubicBezTo>
                    <a:cubicBezTo>
                      <a:pt x="444580" y="530455"/>
                      <a:pt x="446534" y="528502"/>
                      <a:pt x="446534" y="528502"/>
                    </a:cubicBezTo>
                    <a:cubicBezTo>
                      <a:pt x="446534" y="528502"/>
                      <a:pt x="446534" y="528502"/>
                      <a:pt x="446534" y="528502"/>
                    </a:cubicBezTo>
                    <a:cubicBezTo>
                      <a:pt x="446534" y="528502"/>
                      <a:pt x="446534" y="528502"/>
                      <a:pt x="448488" y="528502"/>
                    </a:cubicBezTo>
                    <a:cubicBezTo>
                      <a:pt x="458257" y="520686"/>
                      <a:pt x="468026" y="512871"/>
                      <a:pt x="477795" y="507010"/>
                    </a:cubicBezTo>
                    <a:cubicBezTo>
                      <a:pt x="477795" y="507010"/>
                      <a:pt x="477795" y="507010"/>
                      <a:pt x="477795" y="507010"/>
                    </a:cubicBezTo>
                    <a:cubicBezTo>
                      <a:pt x="479748" y="505056"/>
                      <a:pt x="481702" y="503102"/>
                      <a:pt x="483656" y="501149"/>
                    </a:cubicBezTo>
                    <a:cubicBezTo>
                      <a:pt x="489517" y="495287"/>
                      <a:pt x="495379" y="491380"/>
                      <a:pt x="499286" y="487472"/>
                    </a:cubicBezTo>
                    <a:cubicBezTo>
                      <a:pt x="499286" y="485518"/>
                      <a:pt x="501240" y="485518"/>
                      <a:pt x="501240" y="483564"/>
                    </a:cubicBezTo>
                    <a:cubicBezTo>
                      <a:pt x="509055" y="475749"/>
                      <a:pt x="512963" y="471842"/>
                      <a:pt x="512963" y="469888"/>
                    </a:cubicBezTo>
                    <a:cubicBezTo>
                      <a:pt x="512963" y="467934"/>
                      <a:pt x="514917" y="467934"/>
                      <a:pt x="514917" y="465980"/>
                    </a:cubicBezTo>
                    <a:cubicBezTo>
                      <a:pt x="516870" y="464027"/>
                      <a:pt x="516870" y="462073"/>
                      <a:pt x="518824" y="460119"/>
                    </a:cubicBezTo>
                    <a:cubicBezTo>
                      <a:pt x="520778" y="458165"/>
                      <a:pt x="522732" y="454258"/>
                      <a:pt x="524686" y="452304"/>
                    </a:cubicBezTo>
                    <a:cubicBezTo>
                      <a:pt x="528593" y="446442"/>
                      <a:pt x="532501" y="442535"/>
                      <a:pt x="536408" y="434720"/>
                    </a:cubicBezTo>
                    <a:cubicBezTo>
                      <a:pt x="536408" y="432766"/>
                      <a:pt x="538362" y="430812"/>
                      <a:pt x="538362" y="430812"/>
                    </a:cubicBezTo>
                    <a:cubicBezTo>
                      <a:pt x="540316" y="426904"/>
                      <a:pt x="542270" y="422997"/>
                      <a:pt x="544224" y="419089"/>
                    </a:cubicBezTo>
                    <a:cubicBezTo>
                      <a:pt x="544224" y="419089"/>
                      <a:pt x="544224" y="417135"/>
                      <a:pt x="546177" y="417135"/>
                    </a:cubicBezTo>
                    <a:cubicBezTo>
                      <a:pt x="548131" y="413228"/>
                      <a:pt x="550085" y="409320"/>
                      <a:pt x="552039" y="403459"/>
                    </a:cubicBezTo>
                    <a:cubicBezTo>
                      <a:pt x="552039" y="401505"/>
                      <a:pt x="553993" y="399551"/>
                      <a:pt x="553993" y="397597"/>
                    </a:cubicBezTo>
                    <a:cubicBezTo>
                      <a:pt x="553993" y="397597"/>
                      <a:pt x="553993" y="395644"/>
                      <a:pt x="553993" y="395644"/>
                    </a:cubicBezTo>
                    <a:cubicBezTo>
                      <a:pt x="553993" y="393690"/>
                      <a:pt x="555946" y="391736"/>
                      <a:pt x="555946" y="389782"/>
                    </a:cubicBezTo>
                    <a:cubicBezTo>
                      <a:pt x="557900" y="385875"/>
                      <a:pt x="559854" y="381967"/>
                      <a:pt x="559854" y="378059"/>
                    </a:cubicBezTo>
                    <a:cubicBezTo>
                      <a:pt x="561808" y="374152"/>
                      <a:pt x="561808" y="370244"/>
                      <a:pt x="563762" y="366337"/>
                    </a:cubicBezTo>
                    <a:cubicBezTo>
                      <a:pt x="567669" y="354614"/>
                      <a:pt x="569623" y="340937"/>
                      <a:pt x="571577" y="331168"/>
                    </a:cubicBezTo>
                    <a:cubicBezTo>
                      <a:pt x="571577" y="327261"/>
                      <a:pt x="573531" y="321399"/>
                      <a:pt x="573531" y="317492"/>
                    </a:cubicBezTo>
                    <a:cubicBezTo>
                      <a:pt x="573531" y="309677"/>
                      <a:pt x="575484" y="299908"/>
                      <a:pt x="575484" y="294046"/>
                    </a:cubicBezTo>
                    <a:cubicBezTo>
                      <a:pt x="575484" y="290139"/>
                      <a:pt x="575484" y="288185"/>
                      <a:pt x="575484" y="284277"/>
                    </a:cubicBezTo>
                    <a:lnTo>
                      <a:pt x="575484" y="178772"/>
                    </a:lnTo>
                    <a:cubicBezTo>
                      <a:pt x="575484" y="178772"/>
                      <a:pt x="575484" y="176818"/>
                      <a:pt x="575484" y="176818"/>
                    </a:cubicBezTo>
                    <a:lnTo>
                      <a:pt x="575484" y="170957"/>
                    </a:lnTo>
                    <a:lnTo>
                      <a:pt x="575484" y="170957"/>
                    </a:lnTo>
                    <a:cubicBezTo>
                      <a:pt x="573531" y="131881"/>
                      <a:pt x="548131" y="92805"/>
                      <a:pt x="497333" y="63498"/>
                    </a:cubicBezTo>
                    <a:cubicBezTo>
                      <a:pt x="442626" y="30284"/>
                      <a:pt x="370336" y="14653"/>
                      <a:pt x="298045" y="14653"/>
                    </a:cubicBezTo>
                    <a:lnTo>
                      <a:pt x="298045" y="14653"/>
                    </a:lnTo>
                    <a:lnTo>
                      <a:pt x="298045" y="14653"/>
                    </a:lnTo>
                    <a:cubicBezTo>
                      <a:pt x="225755" y="14653"/>
                      <a:pt x="153465" y="30284"/>
                      <a:pt x="98758" y="63498"/>
                    </a:cubicBezTo>
                    <a:cubicBezTo>
                      <a:pt x="47960" y="92805"/>
                      <a:pt x="22560" y="131881"/>
                      <a:pt x="20607" y="170957"/>
                    </a:cubicBezTo>
                    <a:lnTo>
                      <a:pt x="20607" y="170957"/>
                    </a:lnTo>
                    <a:lnTo>
                      <a:pt x="20607" y="176818"/>
                    </a:lnTo>
                    <a:cubicBezTo>
                      <a:pt x="20607" y="176818"/>
                      <a:pt x="20607" y="178772"/>
                      <a:pt x="20607" y="178772"/>
                    </a:cubicBezTo>
                    <a:lnTo>
                      <a:pt x="20607" y="284277"/>
                    </a:lnTo>
                    <a:cubicBezTo>
                      <a:pt x="20607" y="288185"/>
                      <a:pt x="20607" y="290139"/>
                      <a:pt x="20607" y="294046"/>
                    </a:cubicBezTo>
                    <a:cubicBezTo>
                      <a:pt x="20607" y="301861"/>
                      <a:pt x="20607" y="309677"/>
                      <a:pt x="22560" y="317492"/>
                    </a:cubicBezTo>
                    <a:cubicBezTo>
                      <a:pt x="22560" y="323353"/>
                      <a:pt x="22560" y="327261"/>
                      <a:pt x="24514" y="331168"/>
                    </a:cubicBezTo>
                    <a:cubicBezTo>
                      <a:pt x="26468" y="342891"/>
                      <a:pt x="28422" y="356568"/>
                      <a:pt x="32329" y="366337"/>
                    </a:cubicBezTo>
                    <a:cubicBezTo>
                      <a:pt x="34283" y="370244"/>
                      <a:pt x="34283" y="374152"/>
                      <a:pt x="36237" y="378059"/>
                    </a:cubicBezTo>
                    <a:cubicBezTo>
                      <a:pt x="38191" y="381967"/>
                      <a:pt x="38191" y="385875"/>
                      <a:pt x="40145" y="389782"/>
                    </a:cubicBezTo>
                    <a:cubicBezTo>
                      <a:pt x="40145" y="391736"/>
                      <a:pt x="42098" y="393690"/>
                      <a:pt x="42098" y="395644"/>
                    </a:cubicBezTo>
                    <a:cubicBezTo>
                      <a:pt x="42098" y="395644"/>
                      <a:pt x="42098" y="397597"/>
                      <a:pt x="42098" y="397597"/>
                    </a:cubicBezTo>
                    <a:cubicBezTo>
                      <a:pt x="42098" y="399551"/>
                      <a:pt x="44052" y="401505"/>
                      <a:pt x="44052" y="403459"/>
                    </a:cubicBezTo>
                    <a:cubicBezTo>
                      <a:pt x="46006" y="407366"/>
                      <a:pt x="47960" y="413228"/>
                      <a:pt x="49913" y="417135"/>
                    </a:cubicBezTo>
                    <a:cubicBezTo>
                      <a:pt x="49913" y="417135"/>
                      <a:pt x="49913" y="419089"/>
                      <a:pt x="51867" y="419089"/>
                    </a:cubicBezTo>
                    <a:cubicBezTo>
                      <a:pt x="53821" y="422997"/>
                      <a:pt x="55775" y="426904"/>
                      <a:pt x="57729" y="430812"/>
                    </a:cubicBezTo>
                    <a:cubicBezTo>
                      <a:pt x="57729" y="432766"/>
                      <a:pt x="59682" y="432766"/>
                      <a:pt x="59682" y="434720"/>
                    </a:cubicBezTo>
                    <a:cubicBezTo>
                      <a:pt x="63590" y="440581"/>
                      <a:pt x="67498" y="446442"/>
                      <a:pt x="71405" y="452304"/>
                    </a:cubicBezTo>
                    <a:cubicBezTo>
                      <a:pt x="73359" y="456211"/>
                      <a:pt x="75313" y="458165"/>
                      <a:pt x="77267" y="460119"/>
                    </a:cubicBezTo>
                    <a:cubicBezTo>
                      <a:pt x="79220" y="462073"/>
                      <a:pt x="79220" y="464027"/>
                      <a:pt x="81174" y="465980"/>
                    </a:cubicBezTo>
                    <a:cubicBezTo>
                      <a:pt x="81174" y="467934"/>
                      <a:pt x="83128" y="467934"/>
                      <a:pt x="83128" y="469888"/>
                    </a:cubicBezTo>
                    <a:cubicBezTo>
                      <a:pt x="83128" y="469888"/>
                      <a:pt x="87035" y="475749"/>
                      <a:pt x="94851" y="483564"/>
                    </a:cubicBezTo>
                    <a:cubicBezTo>
                      <a:pt x="94851" y="485518"/>
                      <a:pt x="96804" y="485518"/>
                      <a:pt x="96804" y="487472"/>
                    </a:cubicBezTo>
                    <a:cubicBezTo>
                      <a:pt x="100712" y="491380"/>
                      <a:pt x="106573" y="497241"/>
                      <a:pt x="112435" y="501149"/>
                    </a:cubicBezTo>
                    <a:cubicBezTo>
                      <a:pt x="114389" y="503102"/>
                      <a:pt x="116342" y="505056"/>
                      <a:pt x="118296" y="507010"/>
                    </a:cubicBezTo>
                    <a:cubicBezTo>
                      <a:pt x="118296" y="507010"/>
                      <a:pt x="118296" y="507010"/>
                      <a:pt x="118296" y="507010"/>
                    </a:cubicBezTo>
                    <a:cubicBezTo>
                      <a:pt x="126111" y="514825"/>
                      <a:pt x="135880" y="522640"/>
                      <a:pt x="147603" y="528502"/>
                    </a:cubicBezTo>
                    <a:cubicBezTo>
                      <a:pt x="147603" y="528502"/>
                      <a:pt x="147603" y="528502"/>
                      <a:pt x="149557" y="528502"/>
                    </a:cubicBezTo>
                    <a:cubicBezTo>
                      <a:pt x="149557" y="528502"/>
                      <a:pt x="149557" y="528502"/>
                      <a:pt x="149557" y="528502"/>
                    </a:cubicBezTo>
                    <a:cubicBezTo>
                      <a:pt x="149557" y="528502"/>
                      <a:pt x="151511" y="530455"/>
                      <a:pt x="151511" y="530455"/>
                    </a:cubicBezTo>
                    <a:cubicBezTo>
                      <a:pt x="153465" y="532409"/>
                      <a:pt x="155418" y="532409"/>
                      <a:pt x="157372" y="534363"/>
                    </a:cubicBezTo>
                    <a:cubicBezTo>
                      <a:pt x="159326" y="536317"/>
                      <a:pt x="161280" y="536317"/>
                      <a:pt x="161280" y="538271"/>
                    </a:cubicBezTo>
                    <a:cubicBezTo>
                      <a:pt x="163234" y="540224"/>
                      <a:pt x="165187" y="540224"/>
                      <a:pt x="167141" y="542178"/>
                    </a:cubicBezTo>
                    <a:cubicBezTo>
                      <a:pt x="169095" y="544132"/>
                      <a:pt x="171049" y="544132"/>
                      <a:pt x="173003" y="546086"/>
                    </a:cubicBezTo>
                    <a:cubicBezTo>
                      <a:pt x="174956" y="546086"/>
                      <a:pt x="174956" y="548040"/>
                      <a:pt x="176910" y="548040"/>
                    </a:cubicBezTo>
                    <a:cubicBezTo>
                      <a:pt x="180818" y="549993"/>
                      <a:pt x="182771" y="551947"/>
                      <a:pt x="186679" y="553901"/>
                    </a:cubicBezTo>
                    <a:cubicBezTo>
                      <a:pt x="186679" y="553901"/>
                      <a:pt x="186679" y="553901"/>
                      <a:pt x="188633" y="553901"/>
                    </a:cubicBezTo>
                    <a:cubicBezTo>
                      <a:pt x="202309" y="561716"/>
                      <a:pt x="215986" y="567578"/>
                      <a:pt x="231616" y="573439"/>
                    </a:cubicBezTo>
                    <a:cubicBezTo>
                      <a:pt x="231616" y="573439"/>
                      <a:pt x="231616" y="573439"/>
                      <a:pt x="231616" y="573439"/>
                    </a:cubicBezTo>
                    <a:cubicBezTo>
                      <a:pt x="231616" y="573439"/>
                      <a:pt x="231616" y="573439"/>
                      <a:pt x="233570" y="573439"/>
                    </a:cubicBezTo>
                    <a:cubicBezTo>
                      <a:pt x="237478" y="575393"/>
                      <a:pt x="239432" y="575393"/>
                      <a:pt x="243339" y="577347"/>
                    </a:cubicBezTo>
                    <a:cubicBezTo>
                      <a:pt x="245293" y="577347"/>
                      <a:pt x="245293" y="579300"/>
                      <a:pt x="247247" y="579300"/>
                    </a:cubicBezTo>
                    <a:cubicBezTo>
                      <a:pt x="247247" y="579300"/>
                      <a:pt x="247247" y="579300"/>
                      <a:pt x="247247" y="579300"/>
                    </a:cubicBezTo>
                    <a:cubicBezTo>
                      <a:pt x="249201" y="579300"/>
                      <a:pt x="249201" y="581254"/>
                      <a:pt x="251154" y="581254"/>
                    </a:cubicBezTo>
                    <a:cubicBezTo>
                      <a:pt x="251154" y="581254"/>
                      <a:pt x="251154" y="581254"/>
                      <a:pt x="251154" y="581254"/>
                    </a:cubicBezTo>
                    <a:cubicBezTo>
                      <a:pt x="253108" y="583208"/>
                      <a:pt x="255062" y="583208"/>
                      <a:pt x="257016" y="585162"/>
                    </a:cubicBezTo>
                    <a:cubicBezTo>
                      <a:pt x="257016" y="585162"/>
                      <a:pt x="258970" y="587116"/>
                      <a:pt x="258970" y="587116"/>
                    </a:cubicBezTo>
                    <a:cubicBezTo>
                      <a:pt x="258970" y="587116"/>
                      <a:pt x="258970" y="587116"/>
                      <a:pt x="258970" y="587116"/>
                    </a:cubicBezTo>
                    <a:cubicBezTo>
                      <a:pt x="258970" y="587116"/>
                      <a:pt x="260923" y="589069"/>
                      <a:pt x="260923" y="589069"/>
                    </a:cubicBezTo>
                    <a:cubicBezTo>
                      <a:pt x="260923" y="589069"/>
                      <a:pt x="260923" y="589069"/>
                      <a:pt x="260923" y="589069"/>
                    </a:cubicBezTo>
                    <a:cubicBezTo>
                      <a:pt x="260923" y="589069"/>
                      <a:pt x="260923" y="591023"/>
                      <a:pt x="260923" y="591023"/>
                    </a:cubicBezTo>
                    <a:cubicBezTo>
                      <a:pt x="260923" y="591023"/>
                      <a:pt x="260923" y="592977"/>
                      <a:pt x="260923" y="592977"/>
                    </a:cubicBezTo>
                    <a:lnTo>
                      <a:pt x="260923" y="600792"/>
                    </a:lnTo>
                    <a:cubicBezTo>
                      <a:pt x="260923" y="600792"/>
                      <a:pt x="260923" y="600792"/>
                      <a:pt x="260923" y="602746"/>
                    </a:cubicBezTo>
                    <a:cubicBezTo>
                      <a:pt x="260923" y="604700"/>
                      <a:pt x="260923" y="604700"/>
                      <a:pt x="260923" y="606654"/>
                    </a:cubicBezTo>
                    <a:cubicBezTo>
                      <a:pt x="258970" y="608607"/>
                      <a:pt x="257016" y="610561"/>
                      <a:pt x="253108" y="612515"/>
                    </a:cubicBezTo>
                    <a:cubicBezTo>
                      <a:pt x="253108" y="612515"/>
                      <a:pt x="251154" y="614469"/>
                      <a:pt x="249201" y="614469"/>
                    </a:cubicBezTo>
                    <a:cubicBezTo>
                      <a:pt x="249201" y="614469"/>
                      <a:pt x="249201" y="614469"/>
                      <a:pt x="249201" y="614469"/>
                    </a:cubicBezTo>
                    <a:cubicBezTo>
                      <a:pt x="249201" y="614469"/>
                      <a:pt x="249201" y="614469"/>
                      <a:pt x="249201" y="614469"/>
                    </a:cubicBezTo>
                    <a:cubicBezTo>
                      <a:pt x="249201" y="614469"/>
                      <a:pt x="249201" y="614469"/>
                      <a:pt x="249201" y="614469"/>
                    </a:cubicBezTo>
                    <a:cubicBezTo>
                      <a:pt x="249201" y="614469"/>
                      <a:pt x="249201" y="614469"/>
                      <a:pt x="247247" y="614469"/>
                    </a:cubicBezTo>
                    <a:cubicBezTo>
                      <a:pt x="247247" y="614469"/>
                      <a:pt x="247247" y="614469"/>
                      <a:pt x="247247" y="614469"/>
                    </a:cubicBezTo>
                    <a:cubicBezTo>
                      <a:pt x="241385" y="616423"/>
                      <a:pt x="237478" y="618376"/>
                      <a:pt x="231616" y="620330"/>
                    </a:cubicBezTo>
                    <a:cubicBezTo>
                      <a:pt x="221847" y="624238"/>
                      <a:pt x="212078" y="628145"/>
                      <a:pt x="204263" y="632053"/>
                    </a:cubicBezTo>
                    <a:cubicBezTo>
                      <a:pt x="204263" y="632053"/>
                      <a:pt x="202309" y="632053"/>
                      <a:pt x="202309" y="634007"/>
                    </a:cubicBezTo>
                    <a:cubicBezTo>
                      <a:pt x="200356" y="634007"/>
                      <a:pt x="198402" y="635960"/>
                      <a:pt x="198402" y="635960"/>
                    </a:cubicBezTo>
                    <a:cubicBezTo>
                      <a:pt x="196448" y="635960"/>
                      <a:pt x="196448" y="637914"/>
                      <a:pt x="194494" y="637914"/>
                    </a:cubicBezTo>
                    <a:cubicBezTo>
                      <a:pt x="192540" y="637914"/>
                      <a:pt x="190587" y="639868"/>
                      <a:pt x="188633" y="639868"/>
                    </a:cubicBezTo>
                    <a:cubicBezTo>
                      <a:pt x="188633" y="639868"/>
                      <a:pt x="188633" y="639868"/>
                      <a:pt x="188633" y="639868"/>
                    </a:cubicBezTo>
                    <a:cubicBezTo>
                      <a:pt x="180818" y="643776"/>
                      <a:pt x="173003" y="647683"/>
                      <a:pt x="167141" y="651591"/>
                    </a:cubicBezTo>
                    <a:cubicBezTo>
                      <a:pt x="163234" y="653545"/>
                      <a:pt x="161280" y="655498"/>
                      <a:pt x="159326" y="657452"/>
                    </a:cubicBezTo>
                    <a:cubicBezTo>
                      <a:pt x="151511" y="663314"/>
                      <a:pt x="141742" y="669175"/>
                      <a:pt x="135880" y="673083"/>
                    </a:cubicBezTo>
                    <a:cubicBezTo>
                      <a:pt x="135880" y="673083"/>
                      <a:pt x="135880" y="673083"/>
                      <a:pt x="135880" y="673083"/>
                    </a:cubicBezTo>
                    <a:cubicBezTo>
                      <a:pt x="135880" y="673083"/>
                      <a:pt x="135880" y="673083"/>
                      <a:pt x="135880" y="673083"/>
                    </a:cubicBezTo>
                    <a:cubicBezTo>
                      <a:pt x="135880" y="673083"/>
                      <a:pt x="133927" y="675036"/>
                      <a:pt x="133927" y="675036"/>
                    </a:cubicBezTo>
                    <a:cubicBezTo>
                      <a:pt x="124158" y="682852"/>
                      <a:pt x="112435" y="692621"/>
                      <a:pt x="104620" y="700436"/>
                    </a:cubicBezTo>
                    <a:cubicBezTo>
                      <a:pt x="100712" y="704343"/>
                      <a:pt x="94851" y="710205"/>
                      <a:pt x="87035" y="719974"/>
                    </a:cubicBezTo>
                    <a:cubicBezTo>
                      <a:pt x="85082" y="721927"/>
                      <a:pt x="83128" y="723881"/>
                      <a:pt x="83128" y="725835"/>
                    </a:cubicBezTo>
                    <a:cubicBezTo>
                      <a:pt x="83128" y="725835"/>
                      <a:pt x="83128" y="725835"/>
                      <a:pt x="83128" y="725835"/>
                    </a:cubicBezTo>
                    <a:cubicBezTo>
                      <a:pt x="83128" y="727789"/>
                      <a:pt x="81174" y="727789"/>
                      <a:pt x="81174" y="729743"/>
                    </a:cubicBezTo>
                    <a:cubicBezTo>
                      <a:pt x="81174" y="729743"/>
                      <a:pt x="81174" y="729743"/>
                      <a:pt x="79220" y="731696"/>
                    </a:cubicBezTo>
                    <a:cubicBezTo>
                      <a:pt x="75313" y="737558"/>
                      <a:pt x="71405" y="743419"/>
                      <a:pt x="65544" y="749281"/>
                    </a:cubicBezTo>
                    <a:cubicBezTo>
                      <a:pt x="63590" y="751234"/>
                      <a:pt x="61636" y="755142"/>
                      <a:pt x="59682" y="757096"/>
                    </a:cubicBezTo>
                    <a:cubicBezTo>
                      <a:pt x="57729" y="761003"/>
                      <a:pt x="55775" y="762957"/>
                      <a:pt x="53821" y="764911"/>
                    </a:cubicBezTo>
                    <a:cubicBezTo>
                      <a:pt x="51867" y="768819"/>
                      <a:pt x="46006" y="778588"/>
                      <a:pt x="40145" y="790310"/>
                    </a:cubicBezTo>
                    <a:cubicBezTo>
                      <a:pt x="36237" y="796172"/>
                      <a:pt x="34283" y="805941"/>
                      <a:pt x="30376" y="811802"/>
                    </a:cubicBezTo>
                    <a:cubicBezTo>
                      <a:pt x="30376" y="811802"/>
                      <a:pt x="30376" y="813756"/>
                      <a:pt x="30376" y="813756"/>
                    </a:cubicBezTo>
                    <a:cubicBezTo>
                      <a:pt x="28422" y="819617"/>
                      <a:pt x="26468" y="823525"/>
                      <a:pt x="24514" y="829386"/>
                    </a:cubicBezTo>
                    <a:cubicBezTo>
                      <a:pt x="22560" y="833294"/>
                      <a:pt x="22560" y="837201"/>
                      <a:pt x="20607" y="843063"/>
                    </a:cubicBezTo>
                    <a:cubicBezTo>
                      <a:pt x="20607" y="846970"/>
                      <a:pt x="18653" y="850878"/>
                      <a:pt x="18653" y="854786"/>
                    </a:cubicBezTo>
                    <a:cubicBezTo>
                      <a:pt x="18653" y="858693"/>
                      <a:pt x="16699" y="862601"/>
                      <a:pt x="16699" y="866508"/>
                    </a:cubicBezTo>
                    <a:cubicBezTo>
                      <a:pt x="16699" y="868462"/>
                      <a:pt x="16699" y="870416"/>
                      <a:pt x="16699" y="870416"/>
                    </a:cubicBezTo>
                    <a:cubicBezTo>
                      <a:pt x="14745" y="878231"/>
                      <a:pt x="16699" y="888000"/>
                      <a:pt x="14745" y="895815"/>
                    </a:cubicBezTo>
                    <a:cubicBezTo>
                      <a:pt x="14745" y="903631"/>
                      <a:pt x="14745" y="913400"/>
                      <a:pt x="14745" y="919261"/>
                    </a:cubicBezTo>
                    <a:cubicBezTo>
                      <a:pt x="14745" y="927076"/>
                      <a:pt x="14745" y="932937"/>
                      <a:pt x="14745" y="940753"/>
                    </a:cubicBezTo>
                    <a:cubicBezTo>
                      <a:pt x="14745" y="948568"/>
                      <a:pt x="14745" y="952475"/>
                      <a:pt x="14745" y="958337"/>
                    </a:cubicBezTo>
                    <a:cubicBezTo>
                      <a:pt x="14745" y="964198"/>
                      <a:pt x="14745" y="968106"/>
                      <a:pt x="14745" y="973967"/>
                    </a:cubicBezTo>
                    <a:cubicBezTo>
                      <a:pt x="14745" y="977875"/>
                      <a:pt x="14745" y="981782"/>
                      <a:pt x="14745" y="985690"/>
                    </a:cubicBezTo>
                    <a:cubicBezTo>
                      <a:pt x="14745" y="989597"/>
                      <a:pt x="14745" y="993505"/>
                      <a:pt x="14745" y="995459"/>
                    </a:cubicBezTo>
                    <a:cubicBezTo>
                      <a:pt x="14745" y="999366"/>
                      <a:pt x="14745" y="1001320"/>
                      <a:pt x="14745" y="1003274"/>
                    </a:cubicBezTo>
                    <a:cubicBezTo>
                      <a:pt x="14745" y="1007182"/>
                      <a:pt x="14745" y="1009135"/>
                      <a:pt x="14745" y="1013043"/>
                    </a:cubicBezTo>
                    <a:cubicBezTo>
                      <a:pt x="14745" y="1013043"/>
                      <a:pt x="14745" y="1011089"/>
                      <a:pt x="14745" y="1011089"/>
                    </a:cubicBezTo>
                    <a:cubicBezTo>
                      <a:pt x="12791" y="1054073"/>
                      <a:pt x="42098" y="1097056"/>
                      <a:pt x="100712" y="1130271"/>
                    </a:cubicBezTo>
                    <a:cubicBezTo>
                      <a:pt x="155418" y="1159578"/>
                      <a:pt x="225755" y="1175208"/>
                      <a:pt x="294138" y="1175208"/>
                    </a:cubicBezTo>
                    <a:lnTo>
                      <a:pt x="294138" y="1175208"/>
                    </a:lnTo>
                    <a:lnTo>
                      <a:pt x="294138" y="1175208"/>
                    </a:lnTo>
                    <a:cubicBezTo>
                      <a:pt x="364475" y="1175208"/>
                      <a:pt x="434811" y="1159578"/>
                      <a:pt x="487564" y="1130271"/>
                    </a:cubicBezTo>
                    <a:cubicBezTo>
                      <a:pt x="546177" y="1097056"/>
                      <a:pt x="573531" y="1054073"/>
                      <a:pt x="573531" y="1011089"/>
                    </a:cubicBezTo>
                    <a:cubicBezTo>
                      <a:pt x="573531" y="1011089"/>
                      <a:pt x="573531" y="1013043"/>
                      <a:pt x="573531" y="1013043"/>
                    </a:cubicBezTo>
                    <a:cubicBezTo>
                      <a:pt x="577438" y="1011089"/>
                      <a:pt x="577438" y="1007182"/>
                      <a:pt x="577438" y="100327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>
                <a:extLst>
                  <a:ext uri="{FF2B5EF4-FFF2-40B4-BE49-F238E27FC236}">
                    <a16:creationId xmlns:a16="http://schemas.microsoft.com/office/drawing/2014/main" id="{E57C3E9C-E078-492E-9B92-AC5D3DBC3E6C}"/>
                  </a:ext>
                </a:extLst>
              </p:cNvPr>
              <p:cNvSpPr/>
              <p:nvPr/>
            </p:nvSpPr>
            <p:spPr>
              <a:xfrm>
                <a:off x="7542908" y="2420488"/>
                <a:ext cx="527525" cy="332145"/>
              </a:xfrm>
              <a:custGeom>
                <a:avLst/>
                <a:gdLst>
                  <a:gd name="connsiteX0" fmla="*/ 14653 w 527524"/>
                  <a:gd name="connsiteY0" fmla="*/ 14653 h 332145"/>
                  <a:gd name="connsiteX1" fmla="*/ 14653 w 527524"/>
                  <a:gd name="connsiteY1" fmla="*/ 26376 h 332145"/>
                  <a:gd name="connsiteX2" fmla="*/ 16607 w 527524"/>
                  <a:gd name="connsiteY2" fmla="*/ 40053 h 332145"/>
                  <a:gd name="connsiteX3" fmla="*/ 24422 w 527524"/>
                  <a:gd name="connsiteY3" fmla="*/ 73267 h 332145"/>
                  <a:gd name="connsiteX4" fmla="*/ 28330 w 527524"/>
                  <a:gd name="connsiteY4" fmla="*/ 83036 h 332145"/>
                  <a:gd name="connsiteX5" fmla="*/ 34191 w 527524"/>
                  <a:gd name="connsiteY5" fmla="*/ 98667 h 332145"/>
                  <a:gd name="connsiteX6" fmla="*/ 38099 w 527524"/>
                  <a:gd name="connsiteY6" fmla="*/ 106482 h 332145"/>
                  <a:gd name="connsiteX7" fmla="*/ 43960 w 527524"/>
                  <a:gd name="connsiteY7" fmla="*/ 118205 h 332145"/>
                  <a:gd name="connsiteX8" fmla="*/ 45914 w 527524"/>
                  <a:gd name="connsiteY8" fmla="*/ 120158 h 332145"/>
                  <a:gd name="connsiteX9" fmla="*/ 51776 w 527524"/>
                  <a:gd name="connsiteY9" fmla="*/ 129927 h 332145"/>
                  <a:gd name="connsiteX10" fmla="*/ 55683 w 527524"/>
                  <a:gd name="connsiteY10" fmla="*/ 135789 h 332145"/>
                  <a:gd name="connsiteX11" fmla="*/ 65452 w 527524"/>
                  <a:gd name="connsiteY11" fmla="*/ 151419 h 332145"/>
                  <a:gd name="connsiteX12" fmla="*/ 71314 w 527524"/>
                  <a:gd name="connsiteY12" fmla="*/ 159234 h 332145"/>
                  <a:gd name="connsiteX13" fmla="*/ 77175 w 527524"/>
                  <a:gd name="connsiteY13" fmla="*/ 167050 h 332145"/>
                  <a:gd name="connsiteX14" fmla="*/ 86944 w 527524"/>
                  <a:gd name="connsiteY14" fmla="*/ 178772 h 332145"/>
                  <a:gd name="connsiteX15" fmla="*/ 88898 w 527524"/>
                  <a:gd name="connsiteY15" fmla="*/ 180726 h 332145"/>
                  <a:gd name="connsiteX16" fmla="*/ 102574 w 527524"/>
                  <a:gd name="connsiteY16" fmla="*/ 194403 h 332145"/>
                  <a:gd name="connsiteX17" fmla="*/ 106482 w 527524"/>
                  <a:gd name="connsiteY17" fmla="*/ 198310 h 332145"/>
                  <a:gd name="connsiteX18" fmla="*/ 108436 w 527524"/>
                  <a:gd name="connsiteY18" fmla="*/ 200264 h 332145"/>
                  <a:gd name="connsiteX19" fmla="*/ 135789 w 527524"/>
                  <a:gd name="connsiteY19" fmla="*/ 221756 h 332145"/>
                  <a:gd name="connsiteX20" fmla="*/ 137743 w 527524"/>
                  <a:gd name="connsiteY20" fmla="*/ 223710 h 332145"/>
                  <a:gd name="connsiteX21" fmla="*/ 153373 w 527524"/>
                  <a:gd name="connsiteY21" fmla="*/ 233479 h 332145"/>
                  <a:gd name="connsiteX22" fmla="*/ 163142 w 527524"/>
                  <a:gd name="connsiteY22" fmla="*/ 239340 h 332145"/>
                  <a:gd name="connsiteX23" fmla="*/ 172911 w 527524"/>
                  <a:gd name="connsiteY23" fmla="*/ 245201 h 332145"/>
                  <a:gd name="connsiteX24" fmla="*/ 211987 w 527524"/>
                  <a:gd name="connsiteY24" fmla="*/ 262785 h 332145"/>
                  <a:gd name="connsiteX25" fmla="*/ 229571 w 527524"/>
                  <a:gd name="connsiteY25" fmla="*/ 268647 h 332145"/>
                  <a:gd name="connsiteX26" fmla="*/ 235432 w 527524"/>
                  <a:gd name="connsiteY26" fmla="*/ 270601 h 332145"/>
                  <a:gd name="connsiteX27" fmla="*/ 245201 w 527524"/>
                  <a:gd name="connsiteY27" fmla="*/ 276462 h 332145"/>
                  <a:gd name="connsiteX28" fmla="*/ 247155 w 527524"/>
                  <a:gd name="connsiteY28" fmla="*/ 278416 h 332145"/>
                  <a:gd name="connsiteX29" fmla="*/ 247155 w 527524"/>
                  <a:gd name="connsiteY29" fmla="*/ 278416 h 332145"/>
                  <a:gd name="connsiteX30" fmla="*/ 249109 w 527524"/>
                  <a:gd name="connsiteY30" fmla="*/ 280370 h 332145"/>
                  <a:gd name="connsiteX31" fmla="*/ 253016 w 527524"/>
                  <a:gd name="connsiteY31" fmla="*/ 284277 h 332145"/>
                  <a:gd name="connsiteX32" fmla="*/ 254970 w 527524"/>
                  <a:gd name="connsiteY32" fmla="*/ 288185 h 332145"/>
                  <a:gd name="connsiteX33" fmla="*/ 254970 w 527524"/>
                  <a:gd name="connsiteY33" fmla="*/ 290139 h 332145"/>
                  <a:gd name="connsiteX34" fmla="*/ 254970 w 527524"/>
                  <a:gd name="connsiteY34" fmla="*/ 290139 h 332145"/>
                  <a:gd name="connsiteX35" fmla="*/ 268647 w 527524"/>
                  <a:gd name="connsiteY35" fmla="*/ 329215 h 332145"/>
                  <a:gd name="connsiteX36" fmla="*/ 268647 w 527524"/>
                  <a:gd name="connsiteY36" fmla="*/ 329215 h 332145"/>
                  <a:gd name="connsiteX37" fmla="*/ 286231 w 527524"/>
                  <a:gd name="connsiteY37" fmla="*/ 284277 h 332145"/>
                  <a:gd name="connsiteX38" fmla="*/ 286231 w 527524"/>
                  <a:gd name="connsiteY38" fmla="*/ 284277 h 332145"/>
                  <a:gd name="connsiteX39" fmla="*/ 288185 w 527524"/>
                  <a:gd name="connsiteY39" fmla="*/ 282323 h 332145"/>
                  <a:gd name="connsiteX40" fmla="*/ 292092 w 527524"/>
                  <a:gd name="connsiteY40" fmla="*/ 278416 h 332145"/>
                  <a:gd name="connsiteX41" fmla="*/ 292092 w 527524"/>
                  <a:gd name="connsiteY41" fmla="*/ 278416 h 332145"/>
                  <a:gd name="connsiteX42" fmla="*/ 294046 w 527524"/>
                  <a:gd name="connsiteY42" fmla="*/ 276462 h 332145"/>
                  <a:gd name="connsiteX43" fmla="*/ 303815 w 527524"/>
                  <a:gd name="connsiteY43" fmla="*/ 270601 h 332145"/>
                  <a:gd name="connsiteX44" fmla="*/ 307723 w 527524"/>
                  <a:gd name="connsiteY44" fmla="*/ 268647 h 332145"/>
                  <a:gd name="connsiteX45" fmla="*/ 311630 w 527524"/>
                  <a:gd name="connsiteY45" fmla="*/ 266693 h 332145"/>
                  <a:gd name="connsiteX46" fmla="*/ 311630 w 527524"/>
                  <a:gd name="connsiteY46" fmla="*/ 266693 h 332145"/>
                  <a:gd name="connsiteX47" fmla="*/ 323353 w 527524"/>
                  <a:gd name="connsiteY47" fmla="*/ 262785 h 332145"/>
                  <a:gd name="connsiteX48" fmla="*/ 364383 w 527524"/>
                  <a:gd name="connsiteY48" fmla="*/ 243247 h 332145"/>
                  <a:gd name="connsiteX49" fmla="*/ 374152 w 527524"/>
                  <a:gd name="connsiteY49" fmla="*/ 239340 h 332145"/>
                  <a:gd name="connsiteX50" fmla="*/ 383921 w 527524"/>
                  <a:gd name="connsiteY50" fmla="*/ 233479 h 332145"/>
                  <a:gd name="connsiteX51" fmla="*/ 389782 w 527524"/>
                  <a:gd name="connsiteY51" fmla="*/ 229571 h 332145"/>
                  <a:gd name="connsiteX52" fmla="*/ 403459 w 527524"/>
                  <a:gd name="connsiteY52" fmla="*/ 221756 h 332145"/>
                  <a:gd name="connsiteX53" fmla="*/ 430812 w 527524"/>
                  <a:gd name="connsiteY53" fmla="*/ 200264 h 332145"/>
                  <a:gd name="connsiteX54" fmla="*/ 436673 w 527524"/>
                  <a:gd name="connsiteY54" fmla="*/ 196357 h 332145"/>
                  <a:gd name="connsiteX55" fmla="*/ 452304 w 527524"/>
                  <a:gd name="connsiteY55" fmla="*/ 182680 h 332145"/>
                  <a:gd name="connsiteX56" fmla="*/ 454257 w 527524"/>
                  <a:gd name="connsiteY56" fmla="*/ 180726 h 332145"/>
                  <a:gd name="connsiteX57" fmla="*/ 464026 w 527524"/>
                  <a:gd name="connsiteY57" fmla="*/ 169003 h 332145"/>
                  <a:gd name="connsiteX58" fmla="*/ 469888 w 527524"/>
                  <a:gd name="connsiteY58" fmla="*/ 161188 h 332145"/>
                  <a:gd name="connsiteX59" fmla="*/ 475749 w 527524"/>
                  <a:gd name="connsiteY59" fmla="*/ 153373 h 332145"/>
                  <a:gd name="connsiteX60" fmla="*/ 485518 w 527524"/>
                  <a:gd name="connsiteY60" fmla="*/ 137743 h 332145"/>
                  <a:gd name="connsiteX61" fmla="*/ 487472 w 527524"/>
                  <a:gd name="connsiteY61" fmla="*/ 133835 h 332145"/>
                  <a:gd name="connsiteX62" fmla="*/ 493333 w 527524"/>
                  <a:gd name="connsiteY62" fmla="*/ 124066 h 332145"/>
                  <a:gd name="connsiteX63" fmla="*/ 495287 w 527524"/>
                  <a:gd name="connsiteY63" fmla="*/ 122112 h 332145"/>
                  <a:gd name="connsiteX64" fmla="*/ 501149 w 527524"/>
                  <a:gd name="connsiteY64" fmla="*/ 110389 h 332145"/>
                  <a:gd name="connsiteX65" fmla="*/ 503102 w 527524"/>
                  <a:gd name="connsiteY65" fmla="*/ 108436 h 332145"/>
                  <a:gd name="connsiteX66" fmla="*/ 510918 w 527524"/>
                  <a:gd name="connsiteY66" fmla="*/ 88898 h 332145"/>
                  <a:gd name="connsiteX67" fmla="*/ 514825 w 527524"/>
                  <a:gd name="connsiteY67" fmla="*/ 77175 h 332145"/>
                  <a:gd name="connsiteX68" fmla="*/ 522640 w 527524"/>
                  <a:gd name="connsiteY68" fmla="*/ 43960 h 332145"/>
                  <a:gd name="connsiteX69" fmla="*/ 524594 w 527524"/>
                  <a:gd name="connsiteY69" fmla="*/ 30284 h 332145"/>
                  <a:gd name="connsiteX70" fmla="*/ 524594 w 527524"/>
                  <a:gd name="connsiteY70" fmla="*/ 18561 h 332145"/>
                  <a:gd name="connsiteX71" fmla="*/ 14653 w 527524"/>
                  <a:gd name="connsiteY71" fmla="*/ 18561 h 332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27524" h="332145">
                    <a:moveTo>
                      <a:pt x="14653" y="14653"/>
                    </a:moveTo>
                    <a:cubicBezTo>
                      <a:pt x="14653" y="18561"/>
                      <a:pt x="14653" y="22469"/>
                      <a:pt x="14653" y="26376"/>
                    </a:cubicBezTo>
                    <a:cubicBezTo>
                      <a:pt x="14653" y="30284"/>
                      <a:pt x="14653" y="36145"/>
                      <a:pt x="16607" y="40053"/>
                    </a:cubicBezTo>
                    <a:cubicBezTo>
                      <a:pt x="18561" y="51776"/>
                      <a:pt x="20515" y="63498"/>
                      <a:pt x="24422" y="73267"/>
                    </a:cubicBezTo>
                    <a:cubicBezTo>
                      <a:pt x="26376" y="77175"/>
                      <a:pt x="26376" y="81083"/>
                      <a:pt x="28330" y="83036"/>
                    </a:cubicBezTo>
                    <a:cubicBezTo>
                      <a:pt x="30284" y="86944"/>
                      <a:pt x="34191" y="98667"/>
                      <a:pt x="34191" y="98667"/>
                    </a:cubicBezTo>
                    <a:lnTo>
                      <a:pt x="38099" y="106482"/>
                    </a:lnTo>
                    <a:cubicBezTo>
                      <a:pt x="40053" y="110389"/>
                      <a:pt x="42007" y="114297"/>
                      <a:pt x="43960" y="118205"/>
                    </a:cubicBezTo>
                    <a:lnTo>
                      <a:pt x="45914" y="120158"/>
                    </a:lnTo>
                    <a:cubicBezTo>
                      <a:pt x="47868" y="124066"/>
                      <a:pt x="49822" y="127974"/>
                      <a:pt x="51776" y="129927"/>
                    </a:cubicBezTo>
                    <a:lnTo>
                      <a:pt x="55683" y="135789"/>
                    </a:lnTo>
                    <a:cubicBezTo>
                      <a:pt x="59591" y="141650"/>
                      <a:pt x="61545" y="145558"/>
                      <a:pt x="65452" y="151419"/>
                    </a:cubicBezTo>
                    <a:cubicBezTo>
                      <a:pt x="67406" y="153373"/>
                      <a:pt x="69360" y="157281"/>
                      <a:pt x="71314" y="159234"/>
                    </a:cubicBezTo>
                    <a:lnTo>
                      <a:pt x="77175" y="167050"/>
                    </a:lnTo>
                    <a:cubicBezTo>
                      <a:pt x="77175" y="167050"/>
                      <a:pt x="81083" y="172911"/>
                      <a:pt x="86944" y="178772"/>
                    </a:cubicBezTo>
                    <a:lnTo>
                      <a:pt x="88898" y="180726"/>
                    </a:lnTo>
                    <a:cubicBezTo>
                      <a:pt x="92805" y="184634"/>
                      <a:pt x="96713" y="188541"/>
                      <a:pt x="102574" y="194403"/>
                    </a:cubicBezTo>
                    <a:cubicBezTo>
                      <a:pt x="104528" y="196357"/>
                      <a:pt x="106482" y="198310"/>
                      <a:pt x="106482" y="198310"/>
                    </a:cubicBezTo>
                    <a:lnTo>
                      <a:pt x="108436" y="200264"/>
                    </a:lnTo>
                    <a:cubicBezTo>
                      <a:pt x="116251" y="208079"/>
                      <a:pt x="126020" y="213941"/>
                      <a:pt x="135789" y="221756"/>
                    </a:cubicBezTo>
                    <a:lnTo>
                      <a:pt x="137743" y="223710"/>
                    </a:lnTo>
                    <a:lnTo>
                      <a:pt x="153373" y="233479"/>
                    </a:lnTo>
                    <a:lnTo>
                      <a:pt x="163142" y="239340"/>
                    </a:lnTo>
                    <a:cubicBezTo>
                      <a:pt x="165096" y="241294"/>
                      <a:pt x="169003" y="243247"/>
                      <a:pt x="172911" y="245201"/>
                    </a:cubicBezTo>
                    <a:cubicBezTo>
                      <a:pt x="184634" y="251063"/>
                      <a:pt x="198310" y="256924"/>
                      <a:pt x="211987" y="262785"/>
                    </a:cubicBezTo>
                    <a:lnTo>
                      <a:pt x="229571" y="268647"/>
                    </a:lnTo>
                    <a:cubicBezTo>
                      <a:pt x="231525" y="268647"/>
                      <a:pt x="233478" y="270601"/>
                      <a:pt x="235432" y="270601"/>
                    </a:cubicBezTo>
                    <a:cubicBezTo>
                      <a:pt x="239340" y="272554"/>
                      <a:pt x="241294" y="274508"/>
                      <a:pt x="245201" y="276462"/>
                    </a:cubicBezTo>
                    <a:cubicBezTo>
                      <a:pt x="245201" y="276462"/>
                      <a:pt x="247155" y="278416"/>
                      <a:pt x="247155" y="278416"/>
                    </a:cubicBezTo>
                    <a:lnTo>
                      <a:pt x="247155" y="278416"/>
                    </a:lnTo>
                    <a:lnTo>
                      <a:pt x="249109" y="280370"/>
                    </a:lnTo>
                    <a:cubicBezTo>
                      <a:pt x="251063" y="282323"/>
                      <a:pt x="251063" y="284277"/>
                      <a:pt x="253016" y="284277"/>
                    </a:cubicBezTo>
                    <a:lnTo>
                      <a:pt x="254970" y="288185"/>
                    </a:lnTo>
                    <a:lnTo>
                      <a:pt x="254970" y="290139"/>
                    </a:lnTo>
                    <a:cubicBezTo>
                      <a:pt x="254970" y="290139"/>
                      <a:pt x="254970" y="290139"/>
                      <a:pt x="254970" y="290139"/>
                    </a:cubicBezTo>
                    <a:cubicBezTo>
                      <a:pt x="258878" y="297954"/>
                      <a:pt x="266693" y="311630"/>
                      <a:pt x="268647" y="329215"/>
                    </a:cubicBezTo>
                    <a:cubicBezTo>
                      <a:pt x="268647" y="329215"/>
                      <a:pt x="268647" y="329215"/>
                      <a:pt x="268647" y="329215"/>
                    </a:cubicBezTo>
                    <a:cubicBezTo>
                      <a:pt x="268647" y="327261"/>
                      <a:pt x="268647" y="296000"/>
                      <a:pt x="286231" y="284277"/>
                    </a:cubicBezTo>
                    <a:lnTo>
                      <a:pt x="286231" y="284277"/>
                    </a:lnTo>
                    <a:lnTo>
                      <a:pt x="288185" y="282323"/>
                    </a:lnTo>
                    <a:cubicBezTo>
                      <a:pt x="288185" y="282323"/>
                      <a:pt x="292092" y="278416"/>
                      <a:pt x="292092" y="278416"/>
                    </a:cubicBezTo>
                    <a:lnTo>
                      <a:pt x="292092" y="278416"/>
                    </a:lnTo>
                    <a:cubicBezTo>
                      <a:pt x="292092" y="278416"/>
                      <a:pt x="294046" y="276462"/>
                      <a:pt x="294046" y="276462"/>
                    </a:cubicBezTo>
                    <a:cubicBezTo>
                      <a:pt x="296000" y="274508"/>
                      <a:pt x="299908" y="272554"/>
                      <a:pt x="303815" y="270601"/>
                    </a:cubicBezTo>
                    <a:cubicBezTo>
                      <a:pt x="305769" y="270601"/>
                      <a:pt x="305769" y="270601"/>
                      <a:pt x="307723" y="268647"/>
                    </a:cubicBezTo>
                    <a:lnTo>
                      <a:pt x="311630" y="266693"/>
                    </a:lnTo>
                    <a:lnTo>
                      <a:pt x="311630" y="266693"/>
                    </a:lnTo>
                    <a:lnTo>
                      <a:pt x="323353" y="262785"/>
                    </a:lnTo>
                    <a:cubicBezTo>
                      <a:pt x="338983" y="256924"/>
                      <a:pt x="352660" y="251063"/>
                      <a:pt x="364383" y="243247"/>
                    </a:cubicBezTo>
                    <a:cubicBezTo>
                      <a:pt x="366337" y="241294"/>
                      <a:pt x="370244" y="239340"/>
                      <a:pt x="374152" y="239340"/>
                    </a:cubicBezTo>
                    <a:lnTo>
                      <a:pt x="383921" y="233479"/>
                    </a:lnTo>
                    <a:lnTo>
                      <a:pt x="389782" y="229571"/>
                    </a:lnTo>
                    <a:lnTo>
                      <a:pt x="403459" y="221756"/>
                    </a:lnTo>
                    <a:cubicBezTo>
                      <a:pt x="413228" y="215894"/>
                      <a:pt x="421043" y="208079"/>
                      <a:pt x="430812" y="200264"/>
                    </a:cubicBezTo>
                    <a:cubicBezTo>
                      <a:pt x="432766" y="198310"/>
                      <a:pt x="434719" y="198310"/>
                      <a:pt x="436673" y="196357"/>
                    </a:cubicBezTo>
                    <a:cubicBezTo>
                      <a:pt x="442535" y="190495"/>
                      <a:pt x="446442" y="186588"/>
                      <a:pt x="452304" y="182680"/>
                    </a:cubicBezTo>
                    <a:lnTo>
                      <a:pt x="454257" y="180726"/>
                    </a:lnTo>
                    <a:cubicBezTo>
                      <a:pt x="460119" y="174865"/>
                      <a:pt x="464026" y="169003"/>
                      <a:pt x="464026" y="169003"/>
                    </a:cubicBezTo>
                    <a:lnTo>
                      <a:pt x="469888" y="161188"/>
                    </a:lnTo>
                    <a:cubicBezTo>
                      <a:pt x="471842" y="159234"/>
                      <a:pt x="473795" y="157281"/>
                      <a:pt x="475749" y="153373"/>
                    </a:cubicBezTo>
                    <a:cubicBezTo>
                      <a:pt x="479657" y="147512"/>
                      <a:pt x="481611" y="143604"/>
                      <a:pt x="485518" y="137743"/>
                    </a:cubicBezTo>
                    <a:lnTo>
                      <a:pt x="487472" y="133835"/>
                    </a:lnTo>
                    <a:cubicBezTo>
                      <a:pt x="489426" y="129927"/>
                      <a:pt x="491380" y="127974"/>
                      <a:pt x="493333" y="124066"/>
                    </a:cubicBezTo>
                    <a:lnTo>
                      <a:pt x="495287" y="122112"/>
                    </a:lnTo>
                    <a:cubicBezTo>
                      <a:pt x="497241" y="118205"/>
                      <a:pt x="499195" y="114297"/>
                      <a:pt x="501149" y="110389"/>
                    </a:cubicBezTo>
                    <a:lnTo>
                      <a:pt x="503102" y="108436"/>
                    </a:lnTo>
                    <a:cubicBezTo>
                      <a:pt x="503102" y="108436"/>
                      <a:pt x="508964" y="92805"/>
                      <a:pt x="510918" y="88898"/>
                    </a:cubicBezTo>
                    <a:cubicBezTo>
                      <a:pt x="512871" y="84990"/>
                      <a:pt x="512871" y="83036"/>
                      <a:pt x="514825" y="77175"/>
                    </a:cubicBezTo>
                    <a:cubicBezTo>
                      <a:pt x="516779" y="67406"/>
                      <a:pt x="520687" y="55683"/>
                      <a:pt x="522640" y="43960"/>
                    </a:cubicBezTo>
                    <a:cubicBezTo>
                      <a:pt x="522640" y="40053"/>
                      <a:pt x="524594" y="36145"/>
                      <a:pt x="524594" y="30284"/>
                    </a:cubicBezTo>
                    <a:cubicBezTo>
                      <a:pt x="524594" y="26376"/>
                      <a:pt x="524594" y="22469"/>
                      <a:pt x="524594" y="18561"/>
                    </a:cubicBezTo>
                    <a:lnTo>
                      <a:pt x="14653" y="18561"/>
                    </a:lnTo>
                    <a:close/>
                  </a:path>
                </a:pathLst>
              </a:custGeom>
              <a:solidFill>
                <a:srgbClr val="FFCFA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1" name="任意多边形: 形状 60">
                <a:extLst>
                  <a:ext uri="{FF2B5EF4-FFF2-40B4-BE49-F238E27FC236}">
                    <a16:creationId xmlns:a16="http://schemas.microsoft.com/office/drawing/2014/main" id="{FA95B1B8-B818-475E-8322-AB9C9F5E60D1}"/>
                  </a:ext>
                </a:extLst>
              </p:cNvPr>
              <p:cNvSpPr/>
              <p:nvPr/>
            </p:nvSpPr>
            <p:spPr>
              <a:xfrm>
                <a:off x="7542908" y="2422442"/>
                <a:ext cx="527525" cy="175842"/>
              </a:xfrm>
              <a:custGeom>
                <a:avLst/>
                <a:gdLst>
                  <a:gd name="connsiteX0" fmla="*/ 522640 w 527524"/>
                  <a:gd name="connsiteY0" fmla="*/ 36145 h 175841"/>
                  <a:gd name="connsiteX1" fmla="*/ 524594 w 527524"/>
                  <a:gd name="connsiteY1" fmla="*/ 26376 h 175841"/>
                  <a:gd name="connsiteX2" fmla="*/ 524594 w 527524"/>
                  <a:gd name="connsiteY2" fmla="*/ 14653 h 175841"/>
                  <a:gd name="connsiteX3" fmla="*/ 14653 w 527524"/>
                  <a:gd name="connsiteY3" fmla="*/ 14653 h 175841"/>
                  <a:gd name="connsiteX4" fmla="*/ 14653 w 527524"/>
                  <a:gd name="connsiteY4" fmla="*/ 26376 h 175841"/>
                  <a:gd name="connsiteX5" fmla="*/ 16607 w 527524"/>
                  <a:gd name="connsiteY5" fmla="*/ 40053 h 175841"/>
                  <a:gd name="connsiteX6" fmla="*/ 16607 w 527524"/>
                  <a:gd name="connsiteY6" fmla="*/ 43960 h 175841"/>
                  <a:gd name="connsiteX7" fmla="*/ 84990 w 527524"/>
                  <a:gd name="connsiteY7" fmla="*/ 120158 h 175841"/>
                  <a:gd name="connsiteX8" fmla="*/ 446442 w 527524"/>
                  <a:gd name="connsiteY8" fmla="*/ 124066 h 175841"/>
                  <a:gd name="connsiteX9" fmla="*/ 522640 w 527524"/>
                  <a:gd name="connsiteY9" fmla="*/ 36145 h 175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7524" h="175841">
                    <a:moveTo>
                      <a:pt x="522640" y="36145"/>
                    </a:moveTo>
                    <a:cubicBezTo>
                      <a:pt x="522640" y="32238"/>
                      <a:pt x="522640" y="28330"/>
                      <a:pt x="524594" y="26376"/>
                    </a:cubicBezTo>
                    <a:cubicBezTo>
                      <a:pt x="524594" y="22469"/>
                      <a:pt x="524594" y="18561"/>
                      <a:pt x="524594" y="14653"/>
                    </a:cubicBezTo>
                    <a:lnTo>
                      <a:pt x="14653" y="14653"/>
                    </a:lnTo>
                    <a:cubicBezTo>
                      <a:pt x="14653" y="18561"/>
                      <a:pt x="14653" y="22469"/>
                      <a:pt x="14653" y="26376"/>
                    </a:cubicBezTo>
                    <a:cubicBezTo>
                      <a:pt x="14653" y="30284"/>
                      <a:pt x="14653" y="36145"/>
                      <a:pt x="16607" y="40053"/>
                    </a:cubicBezTo>
                    <a:cubicBezTo>
                      <a:pt x="16607" y="42007"/>
                      <a:pt x="16607" y="43960"/>
                      <a:pt x="16607" y="43960"/>
                    </a:cubicBezTo>
                    <a:cubicBezTo>
                      <a:pt x="24422" y="71314"/>
                      <a:pt x="47868" y="98667"/>
                      <a:pt x="84990" y="120158"/>
                    </a:cubicBezTo>
                    <a:cubicBezTo>
                      <a:pt x="182680" y="178772"/>
                      <a:pt x="344845" y="180726"/>
                      <a:pt x="446442" y="124066"/>
                    </a:cubicBezTo>
                    <a:cubicBezTo>
                      <a:pt x="489426" y="98667"/>
                      <a:pt x="514825" y="67406"/>
                      <a:pt x="522640" y="36145"/>
                    </a:cubicBezTo>
                    <a:close/>
                  </a:path>
                </a:pathLst>
              </a:custGeom>
              <a:solidFill>
                <a:srgbClr val="FFE4C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>
                <a:extLst>
                  <a:ext uri="{FF2B5EF4-FFF2-40B4-BE49-F238E27FC236}">
                    <a16:creationId xmlns:a16="http://schemas.microsoft.com/office/drawing/2014/main" id="{33BF0882-42FC-457B-A805-494A5E2DB280}"/>
                  </a:ext>
                </a:extLst>
              </p:cNvPr>
              <p:cNvSpPr/>
              <p:nvPr/>
            </p:nvSpPr>
            <p:spPr>
              <a:xfrm>
                <a:off x="7542355" y="2271728"/>
                <a:ext cx="527525" cy="312607"/>
              </a:xfrm>
              <a:custGeom>
                <a:avLst/>
                <a:gdLst>
                  <a:gd name="connsiteX0" fmla="*/ 454811 w 527524"/>
                  <a:gd name="connsiteY0" fmla="*/ 59863 h 312607"/>
                  <a:gd name="connsiteX1" fmla="*/ 93358 w 527524"/>
                  <a:gd name="connsiteY1" fmla="*/ 55955 h 312607"/>
                  <a:gd name="connsiteX2" fmla="*/ 85543 w 527524"/>
                  <a:gd name="connsiteY2" fmla="*/ 265011 h 312607"/>
                  <a:gd name="connsiteX3" fmla="*/ 446995 w 527524"/>
                  <a:gd name="connsiteY3" fmla="*/ 268919 h 312607"/>
                  <a:gd name="connsiteX4" fmla="*/ 454811 w 527524"/>
                  <a:gd name="connsiteY4" fmla="*/ 59863 h 31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524" h="312607">
                    <a:moveTo>
                      <a:pt x="454811" y="59863"/>
                    </a:moveTo>
                    <a:cubicBezTo>
                      <a:pt x="357121" y="1249"/>
                      <a:pt x="194956" y="-705"/>
                      <a:pt x="93358" y="55955"/>
                    </a:cubicBezTo>
                    <a:cubicBezTo>
                      <a:pt x="-8239" y="112615"/>
                      <a:pt x="-12147" y="206398"/>
                      <a:pt x="85543" y="265011"/>
                    </a:cubicBezTo>
                    <a:cubicBezTo>
                      <a:pt x="183233" y="323625"/>
                      <a:pt x="345398" y="325579"/>
                      <a:pt x="446995" y="268919"/>
                    </a:cubicBezTo>
                    <a:cubicBezTo>
                      <a:pt x="548593" y="212259"/>
                      <a:pt x="552500" y="118477"/>
                      <a:pt x="454811" y="59863"/>
                    </a:cubicBezTo>
                    <a:close/>
                  </a:path>
                </a:pathLst>
              </a:custGeom>
              <a:solidFill>
                <a:srgbClr val="FFCFA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>
                <a:extLst>
                  <a:ext uri="{FF2B5EF4-FFF2-40B4-BE49-F238E27FC236}">
                    <a16:creationId xmlns:a16="http://schemas.microsoft.com/office/drawing/2014/main" id="{1D1CB6F7-8F3D-4661-B089-71F714645585}"/>
                  </a:ext>
                </a:extLst>
              </p:cNvPr>
              <p:cNvSpPr/>
              <p:nvPr/>
            </p:nvSpPr>
            <p:spPr>
              <a:xfrm>
                <a:off x="7539000" y="3129716"/>
                <a:ext cx="19538" cy="19538"/>
              </a:xfrm>
              <a:custGeom>
                <a:avLst/>
                <a:gdLst>
                  <a:gd name="connsiteX0" fmla="*/ 14653 w 19537"/>
                  <a:gd name="connsiteY0" fmla="*/ 16607 h 19537"/>
                  <a:gd name="connsiteX1" fmla="*/ 14653 w 19537"/>
                  <a:gd name="connsiteY1" fmla="*/ 16607 h 19537"/>
                  <a:gd name="connsiteX2" fmla="*/ 14653 w 19537"/>
                  <a:gd name="connsiteY2" fmla="*/ 14653 h 19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37" h="19537">
                    <a:moveTo>
                      <a:pt x="14653" y="16607"/>
                    </a:moveTo>
                    <a:lnTo>
                      <a:pt x="14653" y="16607"/>
                    </a:lnTo>
                    <a:lnTo>
                      <a:pt x="14653" y="14653"/>
                    </a:lnTo>
                    <a:close/>
                  </a:path>
                </a:pathLst>
              </a:custGeom>
              <a:solidFill>
                <a:srgbClr val="FFCFA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>
                <a:extLst>
                  <a:ext uri="{FF2B5EF4-FFF2-40B4-BE49-F238E27FC236}">
                    <a16:creationId xmlns:a16="http://schemas.microsoft.com/office/drawing/2014/main" id="{79C2796E-7F81-409A-B07C-60B200F9FF03}"/>
                  </a:ext>
                </a:extLst>
              </p:cNvPr>
              <p:cNvSpPr/>
              <p:nvPr/>
            </p:nvSpPr>
            <p:spPr>
              <a:xfrm>
                <a:off x="7540954" y="2936290"/>
                <a:ext cx="527525" cy="351683"/>
              </a:xfrm>
              <a:custGeom>
                <a:avLst/>
                <a:gdLst>
                  <a:gd name="connsiteX0" fmla="*/ 270601 w 527524"/>
                  <a:gd name="connsiteY0" fmla="*/ 14653 h 351683"/>
                  <a:gd name="connsiteX1" fmla="*/ 14653 w 527524"/>
                  <a:gd name="connsiteY1" fmla="*/ 208079 h 351683"/>
                  <a:gd name="connsiteX2" fmla="*/ 88898 w 527524"/>
                  <a:gd name="connsiteY2" fmla="*/ 307723 h 351683"/>
                  <a:gd name="connsiteX3" fmla="*/ 272554 w 527524"/>
                  <a:gd name="connsiteY3" fmla="*/ 350706 h 351683"/>
                  <a:gd name="connsiteX4" fmla="*/ 272554 w 527524"/>
                  <a:gd name="connsiteY4" fmla="*/ 350706 h 351683"/>
                  <a:gd name="connsiteX5" fmla="*/ 272554 w 527524"/>
                  <a:gd name="connsiteY5" fmla="*/ 350706 h 351683"/>
                  <a:gd name="connsiteX6" fmla="*/ 456211 w 527524"/>
                  <a:gd name="connsiteY6" fmla="*/ 307723 h 351683"/>
                  <a:gd name="connsiteX7" fmla="*/ 530456 w 527524"/>
                  <a:gd name="connsiteY7" fmla="*/ 208079 h 351683"/>
                  <a:gd name="connsiteX8" fmla="*/ 270601 w 527524"/>
                  <a:gd name="connsiteY8" fmla="*/ 14653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7524" h="351683">
                    <a:moveTo>
                      <a:pt x="270601" y="14653"/>
                    </a:moveTo>
                    <a:cubicBezTo>
                      <a:pt x="116251" y="14653"/>
                      <a:pt x="14653" y="180726"/>
                      <a:pt x="14653" y="208079"/>
                    </a:cubicBezTo>
                    <a:cubicBezTo>
                      <a:pt x="14653" y="245201"/>
                      <a:pt x="40053" y="280370"/>
                      <a:pt x="88898" y="307723"/>
                    </a:cubicBezTo>
                    <a:cubicBezTo>
                      <a:pt x="137742" y="335076"/>
                      <a:pt x="202218" y="350706"/>
                      <a:pt x="272554" y="350706"/>
                    </a:cubicBezTo>
                    <a:lnTo>
                      <a:pt x="272554" y="350706"/>
                    </a:lnTo>
                    <a:lnTo>
                      <a:pt x="272554" y="350706"/>
                    </a:lnTo>
                    <a:cubicBezTo>
                      <a:pt x="340937" y="350706"/>
                      <a:pt x="407366" y="335076"/>
                      <a:pt x="456211" y="307723"/>
                    </a:cubicBezTo>
                    <a:cubicBezTo>
                      <a:pt x="505056" y="280370"/>
                      <a:pt x="532409" y="245201"/>
                      <a:pt x="530456" y="208079"/>
                    </a:cubicBezTo>
                    <a:cubicBezTo>
                      <a:pt x="471842" y="104528"/>
                      <a:pt x="376106" y="14653"/>
                      <a:pt x="270601" y="14653"/>
                    </a:cubicBezTo>
                    <a:close/>
                  </a:path>
                </a:pathLst>
              </a:custGeom>
              <a:solidFill>
                <a:srgbClr val="FFCFA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任意多边形: 形状 64">
                <a:extLst>
                  <a:ext uri="{FF2B5EF4-FFF2-40B4-BE49-F238E27FC236}">
                    <a16:creationId xmlns:a16="http://schemas.microsoft.com/office/drawing/2014/main" id="{420E9804-3F3B-463E-A107-9BF5B09D01C1}"/>
                  </a:ext>
                </a:extLst>
              </p:cNvPr>
              <p:cNvSpPr/>
              <p:nvPr/>
            </p:nvSpPr>
            <p:spPr>
              <a:xfrm>
                <a:off x="7547272" y="2771303"/>
                <a:ext cx="175842" cy="195380"/>
              </a:xfrm>
              <a:custGeom>
                <a:avLst/>
                <a:gdLst>
                  <a:gd name="connsiteX0" fmla="*/ 31781 w 175841"/>
                  <a:gd name="connsiteY0" fmla="*/ 185502 h 195379"/>
                  <a:gd name="connsiteX1" fmla="*/ 25920 w 175841"/>
                  <a:gd name="connsiteY1" fmla="*/ 183548 h 195379"/>
                  <a:gd name="connsiteX2" fmla="*/ 16151 w 175841"/>
                  <a:gd name="connsiteY2" fmla="*/ 160103 h 195379"/>
                  <a:gd name="connsiteX3" fmla="*/ 20058 w 175841"/>
                  <a:gd name="connsiteY3" fmla="*/ 152287 h 195379"/>
                  <a:gd name="connsiteX4" fmla="*/ 31781 w 175841"/>
                  <a:gd name="connsiteY4" fmla="*/ 128842 h 195379"/>
                  <a:gd name="connsiteX5" fmla="*/ 37643 w 175841"/>
                  <a:gd name="connsiteY5" fmla="*/ 121027 h 195379"/>
                  <a:gd name="connsiteX6" fmla="*/ 41550 w 175841"/>
                  <a:gd name="connsiteY6" fmla="*/ 113212 h 195379"/>
                  <a:gd name="connsiteX7" fmla="*/ 53273 w 175841"/>
                  <a:gd name="connsiteY7" fmla="*/ 97581 h 195379"/>
                  <a:gd name="connsiteX8" fmla="*/ 61088 w 175841"/>
                  <a:gd name="connsiteY8" fmla="*/ 87812 h 195379"/>
                  <a:gd name="connsiteX9" fmla="*/ 78672 w 175841"/>
                  <a:gd name="connsiteY9" fmla="*/ 70228 h 195379"/>
                  <a:gd name="connsiteX10" fmla="*/ 106025 w 175841"/>
                  <a:gd name="connsiteY10" fmla="*/ 44829 h 195379"/>
                  <a:gd name="connsiteX11" fmla="*/ 109933 w 175841"/>
                  <a:gd name="connsiteY11" fmla="*/ 40921 h 195379"/>
                  <a:gd name="connsiteX12" fmla="*/ 131425 w 175841"/>
                  <a:gd name="connsiteY12" fmla="*/ 27245 h 195379"/>
                  <a:gd name="connsiteX13" fmla="*/ 139240 w 175841"/>
                  <a:gd name="connsiteY13" fmla="*/ 21383 h 195379"/>
                  <a:gd name="connsiteX14" fmla="*/ 147055 w 175841"/>
                  <a:gd name="connsiteY14" fmla="*/ 17476 h 195379"/>
                  <a:gd name="connsiteX15" fmla="*/ 172455 w 175841"/>
                  <a:gd name="connsiteY15" fmla="*/ 23337 h 195379"/>
                  <a:gd name="connsiteX16" fmla="*/ 166593 w 175841"/>
                  <a:gd name="connsiteY16" fmla="*/ 48736 h 195379"/>
                  <a:gd name="connsiteX17" fmla="*/ 160732 w 175841"/>
                  <a:gd name="connsiteY17" fmla="*/ 52644 h 195379"/>
                  <a:gd name="connsiteX18" fmla="*/ 152917 w 175841"/>
                  <a:gd name="connsiteY18" fmla="*/ 58505 h 195379"/>
                  <a:gd name="connsiteX19" fmla="*/ 135332 w 175841"/>
                  <a:gd name="connsiteY19" fmla="*/ 70228 h 195379"/>
                  <a:gd name="connsiteX20" fmla="*/ 131425 w 175841"/>
                  <a:gd name="connsiteY20" fmla="*/ 74136 h 195379"/>
                  <a:gd name="connsiteX21" fmla="*/ 106025 w 175841"/>
                  <a:gd name="connsiteY21" fmla="*/ 95627 h 195379"/>
                  <a:gd name="connsiteX22" fmla="*/ 92349 w 175841"/>
                  <a:gd name="connsiteY22" fmla="*/ 111258 h 195379"/>
                  <a:gd name="connsiteX23" fmla="*/ 84534 w 175841"/>
                  <a:gd name="connsiteY23" fmla="*/ 121027 h 195379"/>
                  <a:gd name="connsiteX24" fmla="*/ 74765 w 175841"/>
                  <a:gd name="connsiteY24" fmla="*/ 134703 h 195379"/>
                  <a:gd name="connsiteX25" fmla="*/ 70857 w 175841"/>
                  <a:gd name="connsiteY25" fmla="*/ 140565 h 195379"/>
                  <a:gd name="connsiteX26" fmla="*/ 64996 w 175841"/>
                  <a:gd name="connsiteY26" fmla="*/ 148380 h 195379"/>
                  <a:gd name="connsiteX27" fmla="*/ 55227 w 175841"/>
                  <a:gd name="connsiteY27" fmla="*/ 167918 h 195379"/>
                  <a:gd name="connsiteX28" fmla="*/ 51319 w 175841"/>
                  <a:gd name="connsiteY28" fmla="*/ 173779 h 195379"/>
                  <a:gd name="connsiteX29" fmla="*/ 31781 w 175841"/>
                  <a:gd name="connsiteY29" fmla="*/ 185502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5841" h="195379">
                    <a:moveTo>
                      <a:pt x="31781" y="185502"/>
                    </a:moveTo>
                    <a:cubicBezTo>
                      <a:pt x="29827" y="185502"/>
                      <a:pt x="27874" y="185502"/>
                      <a:pt x="25920" y="183548"/>
                    </a:cubicBezTo>
                    <a:cubicBezTo>
                      <a:pt x="16151" y="179641"/>
                      <a:pt x="12243" y="169872"/>
                      <a:pt x="16151" y="160103"/>
                    </a:cubicBezTo>
                    <a:cubicBezTo>
                      <a:pt x="18105" y="156195"/>
                      <a:pt x="18105" y="154241"/>
                      <a:pt x="20058" y="152287"/>
                    </a:cubicBezTo>
                    <a:cubicBezTo>
                      <a:pt x="25920" y="140565"/>
                      <a:pt x="29827" y="132750"/>
                      <a:pt x="31781" y="128842"/>
                    </a:cubicBezTo>
                    <a:lnTo>
                      <a:pt x="37643" y="121027"/>
                    </a:lnTo>
                    <a:cubicBezTo>
                      <a:pt x="39596" y="117119"/>
                      <a:pt x="41550" y="115165"/>
                      <a:pt x="41550" y="113212"/>
                    </a:cubicBezTo>
                    <a:cubicBezTo>
                      <a:pt x="45458" y="107350"/>
                      <a:pt x="49365" y="101489"/>
                      <a:pt x="53273" y="97581"/>
                    </a:cubicBezTo>
                    <a:lnTo>
                      <a:pt x="61088" y="87812"/>
                    </a:lnTo>
                    <a:cubicBezTo>
                      <a:pt x="68903" y="78043"/>
                      <a:pt x="74765" y="72182"/>
                      <a:pt x="78672" y="70228"/>
                    </a:cubicBezTo>
                    <a:cubicBezTo>
                      <a:pt x="86488" y="62413"/>
                      <a:pt x="96256" y="54598"/>
                      <a:pt x="106025" y="44829"/>
                    </a:cubicBezTo>
                    <a:lnTo>
                      <a:pt x="109933" y="40921"/>
                    </a:lnTo>
                    <a:cubicBezTo>
                      <a:pt x="115794" y="37014"/>
                      <a:pt x="123610" y="31152"/>
                      <a:pt x="131425" y="27245"/>
                    </a:cubicBezTo>
                    <a:cubicBezTo>
                      <a:pt x="135332" y="25291"/>
                      <a:pt x="137286" y="23337"/>
                      <a:pt x="139240" y="21383"/>
                    </a:cubicBezTo>
                    <a:lnTo>
                      <a:pt x="147055" y="17476"/>
                    </a:lnTo>
                    <a:cubicBezTo>
                      <a:pt x="154870" y="11614"/>
                      <a:pt x="166593" y="15522"/>
                      <a:pt x="172455" y="23337"/>
                    </a:cubicBezTo>
                    <a:cubicBezTo>
                      <a:pt x="178316" y="31152"/>
                      <a:pt x="174408" y="42875"/>
                      <a:pt x="166593" y="48736"/>
                    </a:cubicBezTo>
                    <a:lnTo>
                      <a:pt x="160732" y="52644"/>
                    </a:lnTo>
                    <a:cubicBezTo>
                      <a:pt x="158778" y="54598"/>
                      <a:pt x="154870" y="56551"/>
                      <a:pt x="152917" y="58505"/>
                    </a:cubicBezTo>
                    <a:cubicBezTo>
                      <a:pt x="147055" y="62413"/>
                      <a:pt x="139240" y="66320"/>
                      <a:pt x="135332" y="70228"/>
                    </a:cubicBezTo>
                    <a:lnTo>
                      <a:pt x="131425" y="74136"/>
                    </a:lnTo>
                    <a:cubicBezTo>
                      <a:pt x="121656" y="81951"/>
                      <a:pt x="111887" y="89766"/>
                      <a:pt x="106025" y="95627"/>
                    </a:cubicBezTo>
                    <a:cubicBezTo>
                      <a:pt x="104072" y="97581"/>
                      <a:pt x="98210" y="103443"/>
                      <a:pt x="92349" y="111258"/>
                    </a:cubicBezTo>
                    <a:lnTo>
                      <a:pt x="84534" y="121027"/>
                    </a:lnTo>
                    <a:cubicBezTo>
                      <a:pt x="80626" y="124934"/>
                      <a:pt x="76719" y="130796"/>
                      <a:pt x="74765" y="134703"/>
                    </a:cubicBezTo>
                    <a:cubicBezTo>
                      <a:pt x="72811" y="136657"/>
                      <a:pt x="72811" y="138611"/>
                      <a:pt x="70857" y="140565"/>
                    </a:cubicBezTo>
                    <a:lnTo>
                      <a:pt x="64996" y="148380"/>
                    </a:lnTo>
                    <a:cubicBezTo>
                      <a:pt x="63042" y="150334"/>
                      <a:pt x="59134" y="158149"/>
                      <a:pt x="55227" y="167918"/>
                    </a:cubicBezTo>
                    <a:cubicBezTo>
                      <a:pt x="53273" y="169872"/>
                      <a:pt x="53273" y="171825"/>
                      <a:pt x="51319" y="173779"/>
                    </a:cubicBezTo>
                    <a:cubicBezTo>
                      <a:pt x="45458" y="181594"/>
                      <a:pt x="39596" y="185502"/>
                      <a:pt x="31781" y="1855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任意多边形: 形状 65">
                <a:extLst>
                  <a:ext uri="{FF2B5EF4-FFF2-40B4-BE49-F238E27FC236}">
                    <a16:creationId xmlns:a16="http://schemas.microsoft.com/office/drawing/2014/main" id="{E844157F-8BC0-4CCC-8A4A-E406DDAFCD83}"/>
                  </a:ext>
                </a:extLst>
              </p:cNvPr>
              <p:cNvSpPr/>
              <p:nvPr/>
            </p:nvSpPr>
            <p:spPr>
              <a:xfrm>
                <a:off x="7534718" y="2437698"/>
                <a:ext cx="156304" cy="214918"/>
              </a:xfrm>
              <a:custGeom>
                <a:avLst/>
                <a:gdLst>
                  <a:gd name="connsiteX0" fmla="*/ 132256 w 156303"/>
                  <a:gd name="connsiteY0" fmla="*/ 208454 h 214917"/>
                  <a:gd name="connsiteX1" fmla="*/ 120533 w 156303"/>
                  <a:gd name="connsiteY1" fmla="*/ 204546 h 214917"/>
                  <a:gd name="connsiteX2" fmla="*/ 104902 w 156303"/>
                  <a:gd name="connsiteY2" fmla="*/ 192823 h 214917"/>
                  <a:gd name="connsiteX3" fmla="*/ 100995 w 156303"/>
                  <a:gd name="connsiteY3" fmla="*/ 186962 h 214917"/>
                  <a:gd name="connsiteX4" fmla="*/ 87318 w 156303"/>
                  <a:gd name="connsiteY4" fmla="*/ 173285 h 214917"/>
                  <a:gd name="connsiteX5" fmla="*/ 85364 w 156303"/>
                  <a:gd name="connsiteY5" fmla="*/ 171331 h 214917"/>
                  <a:gd name="connsiteX6" fmla="*/ 73642 w 156303"/>
                  <a:gd name="connsiteY6" fmla="*/ 159609 h 214917"/>
                  <a:gd name="connsiteX7" fmla="*/ 67780 w 156303"/>
                  <a:gd name="connsiteY7" fmla="*/ 151794 h 214917"/>
                  <a:gd name="connsiteX8" fmla="*/ 61919 w 156303"/>
                  <a:gd name="connsiteY8" fmla="*/ 143978 h 214917"/>
                  <a:gd name="connsiteX9" fmla="*/ 52150 w 156303"/>
                  <a:gd name="connsiteY9" fmla="*/ 128348 h 214917"/>
                  <a:gd name="connsiteX10" fmla="*/ 48242 w 156303"/>
                  <a:gd name="connsiteY10" fmla="*/ 124440 h 214917"/>
                  <a:gd name="connsiteX11" fmla="*/ 42381 w 156303"/>
                  <a:gd name="connsiteY11" fmla="*/ 114671 h 214917"/>
                  <a:gd name="connsiteX12" fmla="*/ 40427 w 156303"/>
                  <a:gd name="connsiteY12" fmla="*/ 110764 h 214917"/>
                  <a:gd name="connsiteX13" fmla="*/ 34566 w 156303"/>
                  <a:gd name="connsiteY13" fmla="*/ 99041 h 214917"/>
                  <a:gd name="connsiteX14" fmla="*/ 24797 w 156303"/>
                  <a:gd name="connsiteY14" fmla="*/ 75595 h 214917"/>
                  <a:gd name="connsiteX15" fmla="*/ 20889 w 156303"/>
                  <a:gd name="connsiteY15" fmla="*/ 63873 h 214917"/>
                  <a:gd name="connsiteX16" fmla="*/ 15028 w 156303"/>
                  <a:gd name="connsiteY16" fmla="*/ 36520 h 214917"/>
                  <a:gd name="connsiteX17" fmla="*/ 28704 w 156303"/>
                  <a:gd name="connsiteY17" fmla="*/ 15028 h 214917"/>
                  <a:gd name="connsiteX18" fmla="*/ 50196 w 156303"/>
                  <a:gd name="connsiteY18" fmla="*/ 28704 h 214917"/>
                  <a:gd name="connsiteX19" fmla="*/ 56057 w 156303"/>
                  <a:gd name="connsiteY19" fmla="*/ 52150 h 214917"/>
                  <a:gd name="connsiteX20" fmla="*/ 58011 w 156303"/>
                  <a:gd name="connsiteY20" fmla="*/ 59965 h 214917"/>
                  <a:gd name="connsiteX21" fmla="*/ 63873 w 156303"/>
                  <a:gd name="connsiteY21" fmla="*/ 73642 h 214917"/>
                  <a:gd name="connsiteX22" fmla="*/ 67780 w 156303"/>
                  <a:gd name="connsiteY22" fmla="*/ 81457 h 214917"/>
                  <a:gd name="connsiteX23" fmla="*/ 71688 w 156303"/>
                  <a:gd name="connsiteY23" fmla="*/ 89272 h 214917"/>
                  <a:gd name="connsiteX24" fmla="*/ 73642 w 156303"/>
                  <a:gd name="connsiteY24" fmla="*/ 93180 h 214917"/>
                  <a:gd name="connsiteX25" fmla="*/ 77549 w 156303"/>
                  <a:gd name="connsiteY25" fmla="*/ 100995 h 214917"/>
                  <a:gd name="connsiteX26" fmla="*/ 81457 w 156303"/>
                  <a:gd name="connsiteY26" fmla="*/ 106856 h 214917"/>
                  <a:gd name="connsiteX27" fmla="*/ 91226 w 156303"/>
                  <a:gd name="connsiteY27" fmla="*/ 120533 h 214917"/>
                  <a:gd name="connsiteX28" fmla="*/ 95133 w 156303"/>
                  <a:gd name="connsiteY28" fmla="*/ 126394 h 214917"/>
                  <a:gd name="connsiteX29" fmla="*/ 100995 w 156303"/>
                  <a:gd name="connsiteY29" fmla="*/ 134209 h 214917"/>
                  <a:gd name="connsiteX30" fmla="*/ 108810 w 156303"/>
                  <a:gd name="connsiteY30" fmla="*/ 143978 h 214917"/>
                  <a:gd name="connsiteX31" fmla="*/ 110764 w 156303"/>
                  <a:gd name="connsiteY31" fmla="*/ 145932 h 214917"/>
                  <a:gd name="connsiteX32" fmla="*/ 124440 w 156303"/>
                  <a:gd name="connsiteY32" fmla="*/ 157655 h 214917"/>
                  <a:gd name="connsiteX33" fmla="*/ 130302 w 156303"/>
                  <a:gd name="connsiteY33" fmla="*/ 161562 h 214917"/>
                  <a:gd name="connsiteX34" fmla="*/ 143978 w 156303"/>
                  <a:gd name="connsiteY34" fmla="*/ 173285 h 214917"/>
                  <a:gd name="connsiteX35" fmla="*/ 147886 w 156303"/>
                  <a:gd name="connsiteY35" fmla="*/ 198685 h 214917"/>
                  <a:gd name="connsiteX36" fmla="*/ 132256 w 156303"/>
                  <a:gd name="connsiteY36" fmla="*/ 208454 h 21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6303" h="214917">
                    <a:moveTo>
                      <a:pt x="132256" y="208454"/>
                    </a:moveTo>
                    <a:cubicBezTo>
                      <a:pt x="128348" y="208454"/>
                      <a:pt x="124440" y="206500"/>
                      <a:pt x="120533" y="204546"/>
                    </a:cubicBezTo>
                    <a:cubicBezTo>
                      <a:pt x="114671" y="200638"/>
                      <a:pt x="110764" y="196731"/>
                      <a:pt x="104902" y="192823"/>
                    </a:cubicBezTo>
                    <a:lnTo>
                      <a:pt x="100995" y="186962"/>
                    </a:lnTo>
                    <a:cubicBezTo>
                      <a:pt x="95133" y="181100"/>
                      <a:pt x="91226" y="177193"/>
                      <a:pt x="87318" y="173285"/>
                    </a:cubicBezTo>
                    <a:lnTo>
                      <a:pt x="85364" y="171331"/>
                    </a:lnTo>
                    <a:cubicBezTo>
                      <a:pt x="79503" y="163516"/>
                      <a:pt x="75595" y="159609"/>
                      <a:pt x="73642" y="159609"/>
                    </a:cubicBezTo>
                    <a:lnTo>
                      <a:pt x="67780" y="151794"/>
                    </a:lnTo>
                    <a:cubicBezTo>
                      <a:pt x="65826" y="149840"/>
                      <a:pt x="63873" y="145932"/>
                      <a:pt x="61919" y="143978"/>
                    </a:cubicBezTo>
                    <a:cubicBezTo>
                      <a:pt x="58011" y="138117"/>
                      <a:pt x="54104" y="134209"/>
                      <a:pt x="52150" y="128348"/>
                    </a:cubicBezTo>
                    <a:lnTo>
                      <a:pt x="48242" y="124440"/>
                    </a:lnTo>
                    <a:cubicBezTo>
                      <a:pt x="46289" y="122487"/>
                      <a:pt x="44335" y="118579"/>
                      <a:pt x="42381" y="114671"/>
                    </a:cubicBezTo>
                    <a:lnTo>
                      <a:pt x="40427" y="110764"/>
                    </a:lnTo>
                    <a:cubicBezTo>
                      <a:pt x="38473" y="106856"/>
                      <a:pt x="36520" y="102949"/>
                      <a:pt x="34566" y="99041"/>
                    </a:cubicBezTo>
                    <a:lnTo>
                      <a:pt x="24797" y="75595"/>
                    </a:lnTo>
                    <a:cubicBezTo>
                      <a:pt x="22843" y="71688"/>
                      <a:pt x="22843" y="67780"/>
                      <a:pt x="20889" y="63873"/>
                    </a:cubicBezTo>
                    <a:cubicBezTo>
                      <a:pt x="18935" y="56057"/>
                      <a:pt x="16982" y="46289"/>
                      <a:pt x="15028" y="36520"/>
                    </a:cubicBezTo>
                    <a:cubicBezTo>
                      <a:pt x="13074" y="26751"/>
                      <a:pt x="18935" y="16982"/>
                      <a:pt x="28704" y="15028"/>
                    </a:cubicBezTo>
                    <a:cubicBezTo>
                      <a:pt x="38473" y="13074"/>
                      <a:pt x="48242" y="18935"/>
                      <a:pt x="50196" y="28704"/>
                    </a:cubicBezTo>
                    <a:cubicBezTo>
                      <a:pt x="52150" y="36520"/>
                      <a:pt x="54104" y="46289"/>
                      <a:pt x="56057" y="52150"/>
                    </a:cubicBezTo>
                    <a:cubicBezTo>
                      <a:pt x="56057" y="56057"/>
                      <a:pt x="58011" y="58011"/>
                      <a:pt x="58011" y="59965"/>
                    </a:cubicBezTo>
                    <a:lnTo>
                      <a:pt x="63873" y="73642"/>
                    </a:lnTo>
                    <a:cubicBezTo>
                      <a:pt x="63873" y="73642"/>
                      <a:pt x="67780" y="81457"/>
                      <a:pt x="67780" y="81457"/>
                    </a:cubicBezTo>
                    <a:cubicBezTo>
                      <a:pt x="69734" y="83411"/>
                      <a:pt x="69734" y="87318"/>
                      <a:pt x="71688" y="89272"/>
                    </a:cubicBezTo>
                    <a:lnTo>
                      <a:pt x="73642" y="93180"/>
                    </a:lnTo>
                    <a:cubicBezTo>
                      <a:pt x="75595" y="97087"/>
                      <a:pt x="77549" y="99041"/>
                      <a:pt x="77549" y="100995"/>
                    </a:cubicBezTo>
                    <a:lnTo>
                      <a:pt x="81457" y="106856"/>
                    </a:lnTo>
                    <a:cubicBezTo>
                      <a:pt x="85364" y="112718"/>
                      <a:pt x="87318" y="114671"/>
                      <a:pt x="91226" y="120533"/>
                    </a:cubicBezTo>
                    <a:cubicBezTo>
                      <a:pt x="93180" y="122487"/>
                      <a:pt x="95133" y="124440"/>
                      <a:pt x="95133" y="126394"/>
                    </a:cubicBezTo>
                    <a:lnTo>
                      <a:pt x="100995" y="134209"/>
                    </a:lnTo>
                    <a:cubicBezTo>
                      <a:pt x="100995" y="136163"/>
                      <a:pt x="104902" y="138117"/>
                      <a:pt x="108810" y="143978"/>
                    </a:cubicBezTo>
                    <a:lnTo>
                      <a:pt x="110764" y="145932"/>
                    </a:lnTo>
                    <a:cubicBezTo>
                      <a:pt x="114671" y="149840"/>
                      <a:pt x="118579" y="153747"/>
                      <a:pt x="124440" y="157655"/>
                    </a:cubicBezTo>
                    <a:lnTo>
                      <a:pt x="130302" y="161562"/>
                    </a:lnTo>
                    <a:cubicBezTo>
                      <a:pt x="134209" y="165470"/>
                      <a:pt x="140071" y="169378"/>
                      <a:pt x="143978" y="173285"/>
                    </a:cubicBezTo>
                    <a:cubicBezTo>
                      <a:pt x="151793" y="179147"/>
                      <a:pt x="153747" y="190869"/>
                      <a:pt x="147886" y="198685"/>
                    </a:cubicBezTo>
                    <a:cubicBezTo>
                      <a:pt x="143978" y="206500"/>
                      <a:pt x="138117" y="208454"/>
                      <a:pt x="132256" y="208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7" name="任意多边形: 形状 66">
                <a:extLst>
                  <a:ext uri="{FF2B5EF4-FFF2-40B4-BE49-F238E27FC236}">
                    <a16:creationId xmlns:a16="http://schemas.microsoft.com/office/drawing/2014/main" id="{13098195-FE82-402B-981F-84EC90A2DC7B}"/>
                  </a:ext>
                </a:extLst>
              </p:cNvPr>
              <p:cNvSpPr/>
              <p:nvPr/>
            </p:nvSpPr>
            <p:spPr>
              <a:xfrm>
                <a:off x="7474525" y="2078308"/>
                <a:ext cx="664290" cy="390759"/>
              </a:xfrm>
              <a:custGeom>
                <a:avLst/>
                <a:gdLst>
                  <a:gd name="connsiteX0" fmla="*/ 659406 w 664290"/>
                  <a:gd name="connsiteY0" fmla="*/ 147778 h 390759"/>
                  <a:gd name="connsiteX1" fmla="*/ 645729 w 664290"/>
                  <a:gd name="connsiteY1" fmla="*/ 147778 h 390759"/>
                  <a:gd name="connsiteX2" fmla="*/ 569531 w 664290"/>
                  <a:gd name="connsiteY2" fmla="*/ 71580 h 390759"/>
                  <a:gd name="connsiteX3" fmla="*/ 114297 w 664290"/>
                  <a:gd name="connsiteY3" fmla="*/ 67672 h 390759"/>
                  <a:gd name="connsiteX4" fmla="*/ 28330 w 664290"/>
                  <a:gd name="connsiteY4" fmla="*/ 149732 h 390759"/>
                  <a:gd name="connsiteX5" fmla="*/ 14653 w 664290"/>
                  <a:gd name="connsiteY5" fmla="*/ 149732 h 390759"/>
                  <a:gd name="connsiteX6" fmla="*/ 14653 w 664290"/>
                  <a:gd name="connsiteY6" fmla="*/ 208345 h 390759"/>
                  <a:gd name="connsiteX7" fmla="*/ 14653 w 664290"/>
                  <a:gd name="connsiteY7" fmla="*/ 208345 h 390759"/>
                  <a:gd name="connsiteX8" fmla="*/ 104528 w 664290"/>
                  <a:gd name="connsiteY8" fmla="*/ 331435 h 390759"/>
                  <a:gd name="connsiteX9" fmla="*/ 559762 w 664290"/>
                  <a:gd name="connsiteY9" fmla="*/ 335342 h 390759"/>
                  <a:gd name="connsiteX10" fmla="*/ 659406 w 664290"/>
                  <a:gd name="connsiteY10" fmla="*/ 208345 h 390759"/>
                  <a:gd name="connsiteX11" fmla="*/ 659406 w 664290"/>
                  <a:gd name="connsiteY11" fmla="*/ 208345 h 390759"/>
                  <a:gd name="connsiteX12" fmla="*/ 659406 w 664290"/>
                  <a:gd name="connsiteY12" fmla="*/ 147778 h 39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64290" h="390759">
                    <a:moveTo>
                      <a:pt x="659406" y="147778"/>
                    </a:moveTo>
                    <a:lnTo>
                      <a:pt x="645729" y="147778"/>
                    </a:lnTo>
                    <a:cubicBezTo>
                      <a:pt x="632053" y="120425"/>
                      <a:pt x="606654" y="93071"/>
                      <a:pt x="569531" y="71580"/>
                    </a:cubicBezTo>
                    <a:cubicBezTo>
                      <a:pt x="446442" y="-2665"/>
                      <a:pt x="241294" y="-4618"/>
                      <a:pt x="114297" y="67672"/>
                    </a:cubicBezTo>
                    <a:cubicBezTo>
                      <a:pt x="73267" y="91118"/>
                      <a:pt x="43960" y="118471"/>
                      <a:pt x="28330" y="149732"/>
                    </a:cubicBezTo>
                    <a:lnTo>
                      <a:pt x="14653" y="149732"/>
                    </a:lnTo>
                    <a:lnTo>
                      <a:pt x="14653" y="208345"/>
                    </a:lnTo>
                    <a:lnTo>
                      <a:pt x="14653" y="208345"/>
                    </a:lnTo>
                    <a:cubicBezTo>
                      <a:pt x="16607" y="253283"/>
                      <a:pt x="45914" y="296266"/>
                      <a:pt x="104528" y="331435"/>
                    </a:cubicBezTo>
                    <a:cubicBezTo>
                      <a:pt x="227617" y="405679"/>
                      <a:pt x="432766" y="407633"/>
                      <a:pt x="559762" y="335342"/>
                    </a:cubicBezTo>
                    <a:cubicBezTo>
                      <a:pt x="622284" y="300174"/>
                      <a:pt x="655498" y="253283"/>
                      <a:pt x="659406" y="208345"/>
                    </a:cubicBezTo>
                    <a:lnTo>
                      <a:pt x="659406" y="208345"/>
                    </a:lnTo>
                    <a:lnTo>
                      <a:pt x="659406" y="147778"/>
                    </a:ln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8" name="任意多边形: 形状 67">
                <a:extLst>
                  <a:ext uri="{FF2B5EF4-FFF2-40B4-BE49-F238E27FC236}">
                    <a16:creationId xmlns:a16="http://schemas.microsoft.com/office/drawing/2014/main" id="{4E5741F2-881F-4098-95AE-B76B5D495377}"/>
                  </a:ext>
                </a:extLst>
              </p:cNvPr>
              <p:cNvSpPr/>
              <p:nvPr/>
            </p:nvSpPr>
            <p:spPr>
              <a:xfrm>
                <a:off x="7474700" y="2025555"/>
                <a:ext cx="664290" cy="390759"/>
              </a:xfrm>
              <a:custGeom>
                <a:avLst/>
                <a:gdLst>
                  <a:gd name="connsiteX0" fmla="*/ 569357 w 664290"/>
                  <a:gd name="connsiteY0" fmla="*/ 71580 h 390759"/>
                  <a:gd name="connsiteX1" fmla="*/ 114122 w 664290"/>
                  <a:gd name="connsiteY1" fmla="*/ 67672 h 390759"/>
                  <a:gd name="connsiteX2" fmla="*/ 104353 w 664290"/>
                  <a:gd name="connsiteY2" fmla="*/ 331435 h 390759"/>
                  <a:gd name="connsiteX3" fmla="*/ 559588 w 664290"/>
                  <a:gd name="connsiteY3" fmla="*/ 335342 h 390759"/>
                  <a:gd name="connsiteX4" fmla="*/ 569357 w 664290"/>
                  <a:gd name="connsiteY4" fmla="*/ 71580 h 390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4290" h="390759">
                    <a:moveTo>
                      <a:pt x="569357" y="71580"/>
                    </a:moveTo>
                    <a:cubicBezTo>
                      <a:pt x="446268" y="-2664"/>
                      <a:pt x="241119" y="-4618"/>
                      <a:pt x="114122" y="67672"/>
                    </a:cubicBezTo>
                    <a:cubicBezTo>
                      <a:pt x="-14828" y="139963"/>
                      <a:pt x="-18736" y="257190"/>
                      <a:pt x="104353" y="331435"/>
                    </a:cubicBezTo>
                    <a:cubicBezTo>
                      <a:pt x="227443" y="405679"/>
                      <a:pt x="432591" y="407633"/>
                      <a:pt x="559588" y="335342"/>
                    </a:cubicBezTo>
                    <a:cubicBezTo>
                      <a:pt x="688538" y="263052"/>
                      <a:pt x="692446" y="145824"/>
                      <a:pt x="569357" y="71580"/>
                    </a:cubicBezTo>
                    <a:close/>
                  </a:path>
                </a:pathLst>
              </a:custGeom>
              <a:solidFill>
                <a:srgbClr val="D2937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任意多边形: 形状 68">
                <a:extLst>
                  <a:ext uri="{FF2B5EF4-FFF2-40B4-BE49-F238E27FC236}">
                    <a16:creationId xmlns:a16="http://schemas.microsoft.com/office/drawing/2014/main" id="{33FFE2E2-ADF8-4644-BBF6-FFC6D93FE428}"/>
                  </a:ext>
                </a:extLst>
              </p:cNvPr>
              <p:cNvSpPr/>
              <p:nvPr/>
            </p:nvSpPr>
            <p:spPr>
              <a:xfrm>
                <a:off x="7492109" y="2145003"/>
                <a:ext cx="156304" cy="234455"/>
              </a:xfrm>
              <a:custGeom>
                <a:avLst/>
                <a:gdLst>
                  <a:gd name="connsiteX0" fmla="*/ 126020 w 156303"/>
                  <a:gd name="connsiteY0" fmla="*/ 231525 h 234455"/>
                  <a:gd name="connsiteX1" fmla="*/ 143604 w 156303"/>
                  <a:gd name="connsiteY1" fmla="*/ 149465 h 234455"/>
                  <a:gd name="connsiteX2" fmla="*/ 18561 w 156303"/>
                  <a:gd name="connsiteY2" fmla="*/ 14653 h 234455"/>
                  <a:gd name="connsiteX3" fmla="*/ 14653 w 156303"/>
                  <a:gd name="connsiteY3" fmla="*/ 18561 h 234455"/>
                  <a:gd name="connsiteX4" fmla="*/ 135789 w 156303"/>
                  <a:gd name="connsiteY4" fmla="*/ 149465 h 234455"/>
                  <a:gd name="connsiteX5" fmla="*/ 118205 w 156303"/>
                  <a:gd name="connsiteY5" fmla="*/ 227617 h 234455"/>
                  <a:gd name="connsiteX6" fmla="*/ 126020 w 156303"/>
                  <a:gd name="connsiteY6" fmla="*/ 231525 h 234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34455">
                    <a:moveTo>
                      <a:pt x="126020" y="231525"/>
                    </a:moveTo>
                    <a:cubicBezTo>
                      <a:pt x="143604" y="206125"/>
                      <a:pt x="149465" y="178772"/>
                      <a:pt x="143604" y="149465"/>
                    </a:cubicBezTo>
                    <a:cubicBezTo>
                      <a:pt x="131881" y="90851"/>
                      <a:pt x="71314" y="42007"/>
                      <a:pt x="18561" y="14653"/>
                    </a:cubicBezTo>
                    <a:cubicBezTo>
                      <a:pt x="16607" y="16607"/>
                      <a:pt x="16607" y="18561"/>
                      <a:pt x="14653" y="18561"/>
                    </a:cubicBezTo>
                    <a:cubicBezTo>
                      <a:pt x="67406" y="43960"/>
                      <a:pt x="126020" y="92805"/>
                      <a:pt x="135789" y="149465"/>
                    </a:cubicBezTo>
                    <a:cubicBezTo>
                      <a:pt x="141650" y="176818"/>
                      <a:pt x="135789" y="202218"/>
                      <a:pt x="118205" y="227617"/>
                    </a:cubicBezTo>
                    <a:cubicBezTo>
                      <a:pt x="122112" y="229571"/>
                      <a:pt x="124066" y="229571"/>
                      <a:pt x="126020" y="231525"/>
                    </a:cubicBez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>
                <a:extLst>
                  <a:ext uri="{FF2B5EF4-FFF2-40B4-BE49-F238E27FC236}">
                    <a16:creationId xmlns:a16="http://schemas.microsoft.com/office/drawing/2014/main" id="{34EC921D-7625-46EB-954B-DB6F579E873A}"/>
                  </a:ext>
                </a:extLst>
              </p:cNvPr>
              <p:cNvSpPr/>
              <p:nvPr/>
            </p:nvSpPr>
            <p:spPr>
              <a:xfrm>
                <a:off x="7533139" y="2103973"/>
                <a:ext cx="293069" cy="312607"/>
              </a:xfrm>
              <a:custGeom>
                <a:avLst/>
                <a:gdLst>
                  <a:gd name="connsiteX0" fmla="*/ 282323 w 293069"/>
                  <a:gd name="connsiteY0" fmla="*/ 309677 h 312607"/>
                  <a:gd name="connsiteX1" fmla="*/ 217848 w 293069"/>
                  <a:gd name="connsiteY1" fmla="*/ 169003 h 312607"/>
                  <a:gd name="connsiteX2" fmla="*/ 79129 w 293069"/>
                  <a:gd name="connsiteY2" fmla="*/ 43960 h 312607"/>
                  <a:gd name="connsiteX3" fmla="*/ 18561 w 293069"/>
                  <a:gd name="connsiteY3" fmla="*/ 14653 h 312607"/>
                  <a:gd name="connsiteX4" fmla="*/ 14653 w 293069"/>
                  <a:gd name="connsiteY4" fmla="*/ 18561 h 312607"/>
                  <a:gd name="connsiteX5" fmla="*/ 79129 w 293069"/>
                  <a:gd name="connsiteY5" fmla="*/ 49822 h 312607"/>
                  <a:gd name="connsiteX6" fmla="*/ 215894 w 293069"/>
                  <a:gd name="connsiteY6" fmla="*/ 170957 h 312607"/>
                  <a:gd name="connsiteX7" fmla="*/ 278416 w 293069"/>
                  <a:gd name="connsiteY7" fmla="*/ 311630 h 312607"/>
                  <a:gd name="connsiteX8" fmla="*/ 282323 w 293069"/>
                  <a:gd name="connsiteY8" fmla="*/ 309677 h 31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3069" h="312607">
                    <a:moveTo>
                      <a:pt x="282323" y="309677"/>
                    </a:moveTo>
                    <a:cubicBezTo>
                      <a:pt x="253016" y="280370"/>
                      <a:pt x="231525" y="233479"/>
                      <a:pt x="217848" y="169003"/>
                    </a:cubicBezTo>
                    <a:cubicBezTo>
                      <a:pt x="204172" y="100621"/>
                      <a:pt x="143604" y="73267"/>
                      <a:pt x="79129" y="43960"/>
                    </a:cubicBezTo>
                    <a:cubicBezTo>
                      <a:pt x="57637" y="34191"/>
                      <a:pt x="38099" y="24422"/>
                      <a:pt x="18561" y="14653"/>
                    </a:cubicBezTo>
                    <a:cubicBezTo>
                      <a:pt x="16607" y="16607"/>
                      <a:pt x="14653" y="16607"/>
                      <a:pt x="14653" y="18561"/>
                    </a:cubicBezTo>
                    <a:cubicBezTo>
                      <a:pt x="36145" y="30284"/>
                      <a:pt x="57637" y="40053"/>
                      <a:pt x="79129" y="49822"/>
                    </a:cubicBezTo>
                    <a:cubicBezTo>
                      <a:pt x="141650" y="79129"/>
                      <a:pt x="202218" y="104528"/>
                      <a:pt x="215894" y="170957"/>
                    </a:cubicBezTo>
                    <a:cubicBezTo>
                      <a:pt x="227617" y="235432"/>
                      <a:pt x="249109" y="280370"/>
                      <a:pt x="278416" y="311630"/>
                    </a:cubicBezTo>
                    <a:cubicBezTo>
                      <a:pt x="278416" y="309677"/>
                      <a:pt x="280370" y="309677"/>
                      <a:pt x="282323" y="309677"/>
                    </a:cubicBez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1" name="任意多边形: 形状 70">
                <a:extLst>
                  <a:ext uri="{FF2B5EF4-FFF2-40B4-BE49-F238E27FC236}">
                    <a16:creationId xmlns:a16="http://schemas.microsoft.com/office/drawing/2014/main" id="{EAF756FE-86EA-4BE2-A62B-00197FA0ECC2}"/>
                  </a:ext>
                </a:extLst>
              </p:cNvPr>
              <p:cNvSpPr/>
              <p:nvPr/>
            </p:nvSpPr>
            <p:spPr>
              <a:xfrm>
                <a:off x="7948460" y="2047313"/>
                <a:ext cx="136766" cy="175842"/>
              </a:xfrm>
              <a:custGeom>
                <a:avLst/>
                <a:gdLst>
                  <a:gd name="connsiteX0" fmla="*/ 15491 w 136765"/>
                  <a:gd name="connsiteY0" fmla="*/ 14653 h 175841"/>
                  <a:gd name="connsiteX1" fmla="*/ 44798 w 136765"/>
                  <a:gd name="connsiteY1" fmla="*/ 161188 h 175841"/>
                  <a:gd name="connsiteX2" fmla="*/ 76058 w 136765"/>
                  <a:gd name="connsiteY2" fmla="*/ 167050 h 175841"/>
                  <a:gd name="connsiteX3" fmla="*/ 136626 w 136765"/>
                  <a:gd name="connsiteY3" fmla="*/ 83036 h 175841"/>
                  <a:gd name="connsiteX4" fmla="*/ 136626 w 136765"/>
                  <a:gd name="connsiteY4" fmla="*/ 79129 h 175841"/>
                  <a:gd name="connsiteX5" fmla="*/ 130765 w 136765"/>
                  <a:gd name="connsiteY5" fmla="*/ 75221 h 175841"/>
                  <a:gd name="connsiteX6" fmla="*/ 130765 w 136765"/>
                  <a:gd name="connsiteY6" fmla="*/ 83036 h 175841"/>
                  <a:gd name="connsiteX7" fmla="*/ 74105 w 136765"/>
                  <a:gd name="connsiteY7" fmla="*/ 161188 h 175841"/>
                  <a:gd name="connsiteX8" fmla="*/ 48705 w 136765"/>
                  <a:gd name="connsiteY8" fmla="*/ 157281 h 175841"/>
                  <a:gd name="connsiteX9" fmla="*/ 21352 w 136765"/>
                  <a:gd name="connsiteY9" fmla="*/ 16607 h 175841"/>
                  <a:gd name="connsiteX10" fmla="*/ 15491 w 136765"/>
                  <a:gd name="connsiteY10" fmla="*/ 14653 h 175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765" h="175841">
                    <a:moveTo>
                      <a:pt x="15491" y="14653"/>
                    </a:moveTo>
                    <a:cubicBezTo>
                      <a:pt x="11583" y="57637"/>
                      <a:pt x="21352" y="135789"/>
                      <a:pt x="44798" y="161188"/>
                    </a:cubicBezTo>
                    <a:cubicBezTo>
                      <a:pt x="54567" y="170957"/>
                      <a:pt x="64336" y="172911"/>
                      <a:pt x="76058" y="167050"/>
                    </a:cubicBezTo>
                    <a:cubicBezTo>
                      <a:pt x="109273" y="149465"/>
                      <a:pt x="134672" y="116251"/>
                      <a:pt x="136626" y="83036"/>
                    </a:cubicBezTo>
                    <a:cubicBezTo>
                      <a:pt x="136626" y="81082"/>
                      <a:pt x="136626" y="81082"/>
                      <a:pt x="136626" y="79129"/>
                    </a:cubicBezTo>
                    <a:cubicBezTo>
                      <a:pt x="134672" y="77175"/>
                      <a:pt x="132719" y="75221"/>
                      <a:pt x="130765" y="75221"/>
                    </a:cubicBezTo>
                    <a:cubicBezTo>
                      <a:pt x="130765" y="77175"/>
                      <a:pt x="130765" y="81082"/>
                      <a:pt x="130765" y="83036"/>
                    </a:cubicBezTo>
                    <a:cubicBezTo>
                      <a:pt x="128811" y="112343"/>
                      <a:pt x="105365" y="145558"/>
                      <a:pt x="74105" y="161188"/>
                    </a:cubicBezTo>
                    <a:cubicBezTo>
                      <a:pt x="64336" y="167050"/>
                      <a:pt x="56521" y="165096"/>
                      <a:pt x="48705" y="157281"/>
                    </a:cubicBezTo>
                    <a:cubicBezTo>
                      <a:pt x="25260" y="131881"/>
                      <a:pt x="17445" y="55683"/>
                      <a:pt x="21352" y="16607"/>
                    </a:cubicBezTo>
                    <a:cubicBezTo>
                      <a:pt x="19398" y="14653"/>
                      <a:pt x="17445" y="14653"/>
                      <a:pt x="15491" y="14653"/>
                    </a:cubicBez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任意多边形: 形状 71">
                <a:extLst>
                  <a:ext uri="{FF2B5EF4-FFF2-40B4-BE49-F238E27FC236}">
                    <a16:creationId xmlns:a16="http://schemas.microsoft.com/office/drawing/2014/main" id="{A8F1653C-8BE0-4541-8A26-7E2947A4FC71}"/>
                  </a:ext>
                </a:extLst>
              </p:cNvPr>
              <p:cNvSpPr/>
              <p:nvPr/>
            </p:nvSpPr>
            <p:spPr>
              <a:xfrm>
                <a:off x="7867900" y="2031683"/>
                <a:ext cx="253993" cy="253993"/>
              </a:xfrm>
              <a:custGeom>
                <a:avLst/>
                <a:gdLst>
                  <a:gd name="connsiteX0" fmla="*/ 27668 w 253993"/>
                  <a:gd name="connsiteY0" fmla="*/ 14653 h 253993"/>
                  <a:gd name="connsiteX1" fmla="*/ 35483 w 253993"/>
                  <a:gd name="connsiteY1" fmla="*/ 196357 h 253993"/>
                  <a:gd name="connsiteX2" fmla="*/ 113634 w 253993"/>
                  <a:gd name="connsiteY2" fmla="*/ 245201 h 253993"/>
                  <a:gd name="connsiteX3" fmla="*/ 137080 w 253993"/>
                  <a:gd name="connsiteY3" fmla="*/ 247155 h 253993"/>
                  <a:gd name="connsiteX4" fmla="*/ 232816 w 253993"/>
                  <a:gd name="connsiteY4" fmla="*/ 200264 h 253993"/>
                  <a:gd name="connsiteX5" fmla="*/ 256262 w 253993"/>
                  <a:gd name="connsiteY5" fmla="*/ 151419 h 253993"/>
                  <a:gd name="connsiteX6" fmla="*/ 252354 w 253993"/>
                  <a:gd name="connsiteY6" fmla="*/ 143604 h 253993"/>
                  <a:gd name="connsiteX7" fmla="*/ 228908 w 253993"/>
                  <a:gd name="connsiteY7" fmla="*/ 198310 h 253993"/>
                  <a:gd name="connsiteX8" fmla="*/ 113634 w 253993"/>
                  <a:gd name="connsiteY8" fmla="*/ 241294 h 253993"/>
                  <a:gd name="connsiteX9" fmla="*/ 39390 w 253993"/>
                  <a:gd name="connsiteY9" fmla="*/ 196357 h 253993"/>
                  <a:gd name="connsiteX10" fmla="*/ 31575 w 253993"/>
                  <a:gd name="connsiteY10" fmla="*/ 18561 h 253993"/>
                  <a:gd name="connsiteX11" fmla="*/ 27668 w 253993"/>
                  <a:gd name="connsiteY11" fmla="*/ 14653 h 25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3993" h="253993">
                    <a:moveTo>
                      <a:pt x="27668" y="14653"/>
                    </a:moveTo>
                    <a:cubicBezTo>
                      <a:pt x="15945" y="61545"/>
                      <a:pt x="2268" y="141650"/>
                      <a:pt x="35483" y="196357"/>
                    </a:cubicBezTo>
                    <a:cubicBezTo>
                      <a:pt x="51113" y="223710"/>
                      <a:pt x="78466" y="239340"/>
                      <a:pt x="113634" y="245201"/>
                    </a:cubicBezTo>
                    <a:cubicBezTo>
                      <a:pt x="121450" y="247155"/>
                      <a:pt x="129265" y="247155"/>
                      <a:pt x="137080" y="247155"/>
                    </a:cubicBezTo>
                    <a:cubicBezTo>
                      <a:pt x="185925" y="247155"/>
                      <a:pt x="217186" y="221756"/>
                      <a:pt x="232816" y="200264"/>
                    </a:cubicBezTo>
                    <a:cubicBezTo>
                      <a:pt x="244539" y="184634"/>
                      <a:pt x="252354" y="169003"/>
                      <a:pt x="256262" y="151419"/>
                    </a:cubicBezTo>
                    <a:cubicBezTo>
                      <a:pt x="254308" y="149465"/>
                      <a:pt x="254308" y="145558"/>
                      <a:pt x="252354" y="143604"/>
                    </a:cubicBezTo>
                    <a:cubicBezTo>
                      <a:pt x="248446" y="163142"/>
                      <a:pt x="240631" y="180726"/>
                      <a:pt x="228908" y="198310"/>
                    </a:cubicBezTo>
                    <a:cubicBezTo>
                      <a:pt x="211324" y="223710"/>
                      <a:pt x="176156" y="251063"/>
                      <a:pt x="113634" y="241294"/>
                    </a:cubicBezTo>
                    <a:cubicBezTo>
                      <a:pt x="80420" y="237386"/>
                      <a:pt x="55021" y="221756"/>
                      <a:pt x="39390" y="196357"/>
                    </a:cubicBezTo>
                    <a:cubicBezTo>
                      <a:pt x="10083" y="149465"/>
                      <a:pt x="17899" y="73267"/>
                      <a:pt x="31575" y="18561"/>
                    </a:cubicBezTo>
                    <a:cubicBezTo>
                      <a:pt x="31575" y="14653"/>
                      <a:pt x="29621" y="14653"/>
                      <a:pt x="27668" y="14653"/>
                    </a:cubicBez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3" name="任意多边形: 形状 72">
                <a:extLst>
                  <a:ext uri="{FF2B5EF4-FFF2-40B4-BE49-F238E27FC236}">
                    <a16:creationId xmlns:a16="http://schemas.microsoft.com/office/drawing/2014/main" id="{16ECB74D-62C0-470D-A02F-6CC4F77F9E60}"/>
                  </a:ext>
                </a:extLst>
              </p:cNvPr>
              <p:cNvSpPr/>
              <p:nvPr/>
            </p:nvSpPr>
            <p:spPr>
              <a:xfrm>
                <a:off x="7722657" y="2031683"/>
                <a:ext cx="371221" cy="332145"/>
              </a:xfrm>
              <a:custGeom>
                <a:avLst/>
                <a:gdLst>
                  <a:gd name="connsiteX0" fmla="*/ 139696 w 371221"/>
                  <a:gd name="connsiteY0" fmla="*/ 299908 h 332145"/>
                  <a:gd name="connsiteX1" fmla="*/ 112343 w 371221"/>
                  <a:gd name="connsiteY1" fmla="*/ 249109 h 332145"/>
                  <a:gd name="connsiteX2" fmla="*/ 65452 w 371221"/>
                  <a:gd name="connsiteY2" fmla="*/ 45914 h 332145"/>
                  <a:gd name="connsiteX3" fmla="*/ 24422 w 371221"/>
                  <a:gd name="connsiteY3" fmla="*/ 14653 h 332145"/>
                  <a:gd name="connsiteX4" fmla="*/ 14653 w 371221"/>
                  <a:gd name="connsiteY4" fmla="*/ 16607 h 332145"/>
                  <a:gd name="connsiteX5" fmla="*/ 61545 w 371221"/>
                  <a:gd name="connsiteY5" fmla="*/ 51776 h 332145"/>
                  <a:gd name="connsiteX6" fmla="*/ 108436 w 371221"/>
                  <a:gd name="connsiteY6" fmla="*/ 251063 h 332145"/>
                  <a:gd name="connsiteX7" fmla="*/ 137743 w 371221"/>
                  <a:gd name="connsiteY7" fmla="*/ 307723 h 332145"/>
                  <a:gd name="connsiteX8" fmla="*/ 219802 w 371221"/>
                  <a:gd name="connsiteY8" fmla="*/ 325307 h 332145"/>
                  <a:gd name="connsiteX9" fmla="*/ 360475 w 371221"/>
                  <a:gd name="connsiteY9" fmla="*/ 299908 h 332145"/>
                  <a:gd name="connsiteX10" fmla="*/ 370244 w 371221"/>
                  <a:gd name="connsiteY10" fmla="*/ 290139 h 332145"/>
                  <a:gd name="connsiteX11" fmla="*/ 139696 w 371221"/>
                  <a:gd name="connsiteY11" fmla="*/ 299908 h 332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221" h="332145">
                    <a:moveTo>
                      <a:pt x="139696" y="299908"/>
                    </a:moveTo>
                    <a:cubicBezTo>
                      <a:pt x="120158" y="288185"/>
                      <a:pt x="110389" y="270601"/>
                      <a:pt x="112343" y="249109"/>
                    </a:cubicBezTo>
                    <a:cubicBezTo>
                      <a:pt x="116251" y="208079"/>
                      <a:pt x="120158" y="106482"/>
                      <a:pt x="65452" y="45914"/>
                    </a:cubicBezTo>
                    <a:cubicBezTo>
                      <a:pt x="53729" y="32238"/>
                      <a:pt x="40053" y="22469"/>
                      <a:pt x="24422" y="14653"/>
                    </a:cubicBezTo>
                    <a:cubicBezTo>
                      <a:pt x="20515" y="14653"/>
                      <a:pt x="18561" y="14653"/>
                      <a:pt x="14653" y="16607"/>
                    </a:cubicBezTo>
                    <a:cubicBezTo>
                      <a:pt x="32238" y="24422"/>
                      <a:pt x="47868" y="36145"/>
                      <a:pt x="61545" y="51776"/>
                    </a:cubicBezTo>
                    <a:cubicBezTo>
                      <a:pt x="114297" y="112343"/>
                      <a:pt x="112343" y="211987"/>
                      <a:pt x="108436" y="251063"/>
                    </a:cubicBezTo>
                    <a:cubicBezTo>
                      <a:pt x="106482" y="276462"/>
                      <a:pt x="116251" y="296000"/>
                      <a:pt x="137743" y="307723"/>
                    </a:cubicBezTo>
                    <a:cubicBezTo>
                      <a:pt x="157281" y="319446"/>
                      <a:pt x="186588" y="325307"/>
                      <a:pt x="219802" y="325307"/>
                    </a:cubicBezTo>
                    <a:cubicBezTo>
                      <a:pt x="264739" y="325307"/>
                      <a:pt x="315538" y="315538"/>
                      <a:pt x="360475" y="299908"/>
                    </a:cubicBezTo>
                    <a:cubicBezTo>
                      <a:pt x="364383" y="296000"/>
                      <a:pt x="368291" y="294046"/>
                      <a:pt x="370244" y="290139"/>
                    </a:cubicBezTo>
                    <a:cubicBezTo>
                      <a:pt x="294046" y="315538"/>
                      <a:pt x="188541" y="329215"/>
                      <a:pt x="139696" y="299908"/>
                    </a:cubicBezTo>
                    <a:close/>
                  </a:path>
                </a:pathLst>
              </a:custGeom>
              <a:solidFill>
                <a:srgbClr val="B575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4" name="任意多边形: 形状 73">
                <a:extLst>
                  <a:ext uri="{FF2B5EF4-FFF2-40B4-BE49-F238E27FC236}">
                    <a16:creationId xmlns:a16="http://schemas.microsoft.com/office/drawing/2014/main" id="{9C1C5EBA-DF25-4B12-B4B6-E906A17C5D1B}"/>
                  </a:ext>
                </a:extLst>
              </p:cNvPr>
              <p:cNvSpPr/>
              <p:nvPr/>
            </p:nvSpPr>
            <p:spPr>
              <a:xfrm>
                <a:off x="9537733" y="3696317"/>
                <a:ext cx="683828" cy="664290"/>
              </a:xfrm>
              <a:custGeom>
                <a:avLst/>
                <a:gdLst>
                  <a:gd name="connsiteX0" fmla="*/ 14653 w 683828"/>
                  <a:gd name="connsiteY0" fmla="*/ 663314 h 664290"/>
                  <a:gd name="connsiteX1" fmla="*/ 669175 w 683828"/>
                  <a:gd name="connsiteY1" fmla="*/ 372198 h 664290"/>
                  <a:gd name="connsiteX2" fmla="*/ 96713 w 683828"/>
                  <a:gd name="connsiteY2" fmla="*/ 14653 h 66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3828" h="664290">
                    <a:moveTo>
                      <a:pt x="14653" y="663314"/>
                    </a:moveTo>
                    <a:lnTo>
                      <a:pt x="669175" y="372198"/>
                    </a:lnTo>
                    <a:lnTo>
                      <a:pt x="96713" y="14653"/>
                    </a:lnTo>
                    <a:close/>
                  </a:path>
                </a:pathLst>
              </a:custGeom>
              <a:solidFill>
                <a:srgbClr val="6D1FD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5" name="任意多边形: 形状 74">
                <a:extLst>
                  <a:ext uri="{FF2B5EF4-FFF2-40B4-BE49-F238E27FC236}">
                    <a16:creationId xmlns:a16="http://schemas.microsoft.com/office/drawing/2014/main" id="{9086B933-C3DB-408B-AF03-4BC72D536CFE}"/>
                  </a:ext>
                </a:extLst>
              </p:cNvPr>
              <p:cNvSpPr/>
              <p:nvPr/>
            </p:nvSpPr>
            <p:spPr>
              <a:xfrm>
                <a:off x="8439515" y="1862178"/>
                <a:ext cx="1797492" cy="2207789"/>
              </a:xfrm>
              <a:custGeom>
                <a:avLst/>
                <a:gdLst>
                  <a:gd name="connsiteX0" fmla="*/ 1786931 w 1797491"/>
                  <a:gd name="connsiteY0" fmla="*/ 2182891 h 2207788"/>
                  <a:gd name="connsiteX1" fmla="*/ 1593505 w 1797491"/>
                  <a:gd name="connsiteY1" fmla="*/ 914878 h 2207788"/>
                  <a:gd name="connsiteX2" fmla="*/ 1548568 w 1797491"/>
                  <a:gd name="connsiteY2" fmla="*/ 852356 h 2207788"/>
                  <a:gd name="connsiteX3" fmla="*/ 48053 w 1797491"/>
                  <a:gd name="connsiteY3" fmla="*/ 20039 h 2207788"/>
                  <a:gd name="connsiteX4" fmla="*/ 14839 w 1797491"/>
                  <a:gd name="connsiteY4" fmla="*/ 39577 h 2207788"/>
                  <a:gd name="connsiteX5" fmla="*/ 208264 w 1797491"/>
                  <a:gd name="connsiteY5" fmla="*/ 1307591 h 2207788"/>
                  <a:gd name="connsiteX6" fmla="*/ 253202 w 1797491"/>
                  <a:gd name="connsiteY6" fmla="*/ 1368158 h 2207788"/>
                  <a:gd name="connsiteX7" fmla="*/ 1753716 w 1797491"/>
                  <a:gd name="connsiteY7" fmla="*/ 2200475 h 2207788"/>
                  <a:gd name="connsiteX8" fmla="*/ 1786931 w 1797491"/>
                  <a:gd name="connsiteY8" fmla="*/ 2182891 h 220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7491" h="2207788">
                    <a:moveTo>
                      <a:pt x="1786931" y="2182891"/>
                    </a:moveTo>
                    <a:lnTo>
                      <a:pt x="1593505" y="914878"/>
                    </a:lnTo>
                    <a:cubicBezTo>
                      <a:pt x="1589598" y="893386"/>
                      <a:pt x="1570060" y="866033"/>
                      <a:pt x="1548568" y="852356"/>
                    </a:cubicBezTo>
                    <a:lnTo>
                      <a:pt x="48053" y="20039"/>
                    </a:lnTo>
                    <a:cubicBezTo>
                      <a:pt x="26561" y="8316"/>
                      <a:pt x="12885" y="16132"/>
                      <a:pt x="14839" y="39577"/>
                    </a:cubicBezTo>
                    <a:lnTo>
                      <a:pt x="208264" y="1307591"/>
                    </a:lnTo>
                    <a:cubicBezTo>
                      <a:pt x="212172" y="1329082"/>
                      <a:pt x="231710" y="1356435"/>
                      <a:pt x="253202" y="1368158"/>
                    </a:cubicBezTo>
                    <a:lnTo>
                      <a:pt x="1753716" y="2200475"/>
                    </a:lnTo>
                    <a:cubicBezTo>
                      <a:pt x="1775208" y="2214152"/>
                      <a:pt x="1790839" y="2206337"/>
                      <a:pt x="1786931" y="21828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6" name="任意多边形: 形状 75">
                <a:extLst>
                  <a:ext uri="{FF2B5EF4-FFF2-40B4-BE49-F238E27FC236}">
                    <a16:creationId xmlns:a16="http://schemas.microsoft.com/office/drawing/2014/main" id="{F4CCE300-5606-4A97-B80A-CFC8DB9A56AB}"/>
                  </a:ext>
                </a:extLst>
              </p:cNvPr>
              <p:cNvSpPr/>
              <p:nvPr/>
            </p:nvSpPr>
            <p:spPr>
              <a:xfrm>
                <a:off x="8291211" y="1864991"/>
                <a:ext cx="1719340" cy="1406733"/>
              </a:xfrm>
              <a:custGeom>
                <a:avLst/>
                <a:gdLst>
                  <a:gd name="connsiteX0" fmla="*/ 1716409 w 1719339"/>
                  <a:gd name="connsiteY0" fmla="*/ 919880 h 1406732"/>
                  <a:gd name="connsiteX1" fmla="*/ 1691010 w 1719339"/>
                  <a:gd name="connsiteY1" fmla="*/ 849543 h 1406732"/>
                  <a:gd name="connsiteX2" fmla="*/ 196357 w 1719339"/>
                  <a:gd name="connsiteY2" fmla="*/ 19180 h 1406732"/>
                  <a:gd name="connsiteX3" fmla="*/ 145558 w 1719339"/>
                  <a:gd name="connsiteY3" fmla="*/ 46533 h 1406732"/>
                  <a:gd name="connsiteX4" fmla="*/ 14653 w 1719339"/>
                  <a:gd name="connsiteY4" fmla="*/ 534982 h 1406732"/>
                  <a:gd name="connsiteX5" fmla="*/ 1585505 w 1719339"/>
                  <a:gd name="connsiteY5" fmla="*/ 1408329 h 1406732"/>
                  <a:gd name="connsiteX6" fmla="*/ 1716409 w 1719339"/>
                  <a:gd name="connsiteY6" fmla="*/ 919880 h 140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9339" h="1406732">
                    <a:moveTo>
                      <a:pt x="1716409" y="919880"/>
                    </a:moveTo>
                    <a:cubicBezTo>
                      <a:pt x="1724224" y="892527"/>
                      <a:pt x="1712502" y="861266"/>
                      <a:pt x="1691010" y="849543"/>
                    </a:cubicBezTo>
                    <a:lnTo>
                      <a:pt x="196357" y="19180"/>
                    </a:lnTo>
                    <a:cubicBezTo>
                      <a:pt x="174865" y="7457"/>
                      <a:pt x="151419" y="19180"/>
                      <a:pt x="145558" y="46533"/>
                    </a:cubicBezTo>
                    <a:lnTo>
                      <a:pt x="14653" y="534982"/>
                    </a:lnTo>
                    <a:lnTo>
                      <a:pt x="1585505" y="1408329"/>
                    </a:lnTo>
                    <a:lnTo>
                      <a:pt x="1716409" y="91988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rgbClr val="FFFF00"/>
                  </a:gs>
                </a:gsLst>
                <a:lin ang="108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/>
                <a:endParaRPr lang="zh-CN" altLang="en-US" dirty="0"/>
              </a:p>
            </p:txBody>
          </p:sp>
          <p:sp>
            <p:nvSpPr>
              <p:cNvPr id="77" name="任意多边形: 形状 76">
                <a:extLst>
                  <a:ext uri="{FF2B5EF4-FFF2-40B4-BE49-F238E27FC236}">
                    <a16:creationId xmlns:a16="http://schemas.microsoft.com/office/drawing/2014/main" id="{9038783F-5600-4C38-8882-D091CEA85DE8}"/>
                  </a:ext>
                </a:extLst>
              </p:cNvPr>
              <p:cNvSpPr/>
              <p:nvPr/>
            </p:nvSpPr>
            <p:spPr>
              <a:xfrm>
                <a:off x="8009389" y="2383366"/>
                <a:ext cx="1875644" cy="1973333"/>
              </a:xfrm>
              <a:custGeom>
                <a:avLst/>
                <a:gdLst>
                  <a:gd name="connsiteX0" fmla="*/ 298429 w 1875643"/>
                  <a:gd name="connsiteY0" fmla="*/ 14653 h 1973333"/>
                  <a:gd name="connsiteX1" fmla="*/ 17083 w 1875643"/>
                  <a:gd name="connsiteY1" fmla="*/ 1069703 h 1973333"/>
                  <a:gd name="connsiteX2" fmla="*/ 42482 w 1875643"/>
                  <a:gd name="connsiteY2" fmla="*/ 1140040 h 1973333"/>
                  <a:gd name="connsiteX3" fmla="*/ 1537136 w 1875643"/>
                  <a:gd name="connsiteY3" fmla="*/ 1970403 h 1973333"/>
                  <a:gd name="connsiteX4" fmla="*/ 1587934 w 1875643"/>
                  <a:gd name="connsiteY4" fmla="*/ 1943050 h 1973333"/>
                  <a:gd name="connsiteX5" fmla="*/ 1871234 w 1875643"/>
                  <a:gd name="connsiteY5" fmla="*/ 886046 h 1973333"/>
                  <a:gd name="connsiteX6" fmla="*/ 298429 w 1875643"/>
                  <a:gd name="connsiteY6" fmla="*/ 14653 h 1973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5643" h="1973333">
                    <a:moveTo>
                      <a:pt x="298429" y="14653"/>
                    </a:moveTo>
                    <a:lnTo>
                      <a:pt x="17083" y="1069703"/>
                    </a:lnTo>
                    <a:cubicBezTo>
                      <a:pt x="9268" y="1097056"/>
                      <a:pt x="20990" y="1128317"/>
                      <a:pt x="42482" y="1140040"/>
                    </a:cubicBezTo>
                    <a:lnTo>
                      <a:pt x="1537136" y="1970403"/>
                    </a:lnTo>
                    <a:cubicBezTo>
                      <a:pt x="1558627" y="1982126"/>
                      <a:pt x="1582073" y="1970403"/>
                      <a:pt x="1587934" y="1943050"/>
                    </a:cubicBezTo>
                    <a:lnTo>
                      <a:pt x="1871234" y="886046"/>
                    </a:lnTo>
                    <a:lnTo>
                      <a:pt x="298429" y="1465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8" name="任意多边形: 形状 77">
                <a:extLst>
                  <a:ext uri="{FF2B5EF4-FFF2-40B4-BE49-F238E27FC236}">
                    <a16:creationId xmlns:a16="http://schemas.microsoft.com/office/drawing/2014/main" id="{0193F2DD-0D57-4C64-97FD-ABB3C998B136}"/>
                  </a:ext>
                </a:extLst>
              </p:cNvPr>
              <p:cNvSpPr/>
              <p:nvPr/>
            </p:nvSpPr>
            <p:spPr>
              <a:xfrm>
                <a:off x="8574512" y="2842508"/>
                <a:ext cx="234455" cy="664290"/>
              </a:xfrm>
              <a:custGeom>
                <a:avLst/>
                <a:gdLst>
                  <a:gd name="connsiteX0" fmla="*/ 182680 w 234455"/>
                  <a:gd name="connsiteY0" fmla="*/ 14653 h 664290"/>
                  <a:gd name="connsiteX1" fmla="*/ 49822 w 234455"/>
                  <a:gd name="connsiteY1" fmla="*/ 22469 h 664290"/>
                  <a:gd name="connsiteX2" fmla="*/ 42006 w 234455"/>
                  <a:gd name="connsiteY2" fmla="*/ 55683 h 664290"/>
                  <a:gd name="connsiteX3" fmla="*/ 167050 w 234455"/>
                  <a:gd name="connsiteY3" fmla="*/ 69360 h 664290"/>
                  <a:gd name="connsiteX4" fmla="*/ 14653 w 234455"/>
                  <a:gd name="connsiteY4" fmla="*/ 635961 h 664290"/>
                  <a:gd name="connsiteX5" fmla="*/ 53729 w 234455"/>
                  <a:gd name="connsiteY5" fmla="*/ 659406 h 664290"/>
                  <a:gd name="connsiteX6" fmla="*/ 219802 w 234455"/>
                  <a:gd name="connsiteY6" fmla="*/ 36145 h 66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4455" h="664290">
                    <a:moveTo>
                      <a:pt x="182680" y="14653"/>
                    </a:moveTo>
                    <a:lnTo>
                      <a:pt x="49822" y="22469"/>
                    </a:lnTo>
                    <a:lnTo>
                      <a:pt x="42006" y="55683"/>
                    </a:lnTo>
                    <a:lnTo>
                      <a:pt x="167050" y="69360"/>
                    </a:lnTo>
                    <a:lnTo>
                      <a:pt x="14653" y="635961"/>
                    </a:lnTo>
                    <a:lnTo>
                      <a:pt x="53729" y="659406"/>
                    </a:lnTo>
                    <a:lnTo>
                      <a:pt x="219802" y="36145"/>
                    </a:lnTo>
                    <a:close/>
                  </a:path>
                </a:pathLst>
              </a:custGeom>
              <a:solidFill>
                <a:srgbClr val="733B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9" name="任意多边形: 形状 78">
                <a:extLst>
                  <a:ext uri="{FF2B5EF4-FFF2-40B4-BE49-F238E27FC236}">
                    <a16:creationId xmlns:a16="http://schemas.microsoft.com/office/drawing/2014/main" id="{CD0DD55C-FE3E-457F-B0CF-CC9423FA936A}"/>
                  </a:ext>
                </a:extLst>
              </p:cNvPr>
              <p:cNvSpPr/>
              <p:nvPr/>
            </p:nvSpPr>
            <p:spPr>
              <a:xfrm>
                <a:off x="8755834" y="2976713"/>
                <a:ext cx="449373" cy="742442"/>
              </a:xfrm>
              <a:custGeom>
                <a:avLst/>
                <a:gdLst>
                  <a:gd name="connsiteX0" fmla="*/ 366718 w 449372"/>
                  <a:gd name="connsiteY0" fmla="*/ 91459 h 742442"/>
                  <a:gd name="connsiteX1" fmla="*/ 265120 w 449372"/>
                  <a:gd name="connsiteY1" fmla="*/ 32845 h 742442"/>
                  <a:gd name="connsiteX2" fmla="*/ 114678 w 449372"/>
                  <a:gd name="connsiteY2" fmla="*/ 105135 h 742442"/>
                  <a:gd name="connsiteX3" fmla="*/ 22850 w 449372"/>
                  <a:gd name="connsiteY3" fmla="*/ 450957 h 742442"/>
                  <a:gd name="connsiteX4" fmla="*/ 101002 w 449372"/>
                  <a:gd name="connsiteY4" fmla="*/ 654152 h 742442"/>
                  <a:gd name="connsiteX5" fmla="*/ 202599 w 449372"/>
                  <a:gd name="connsiteY5" fmla="*/ 712766 h 742442"/>
                  <a:gd name="connsiteX6" fmla="*/ 351088 w 449372"/>
                  <a:gd name="connsiteY6" fmla="*/ 638521 h 742442"/>
                  <a:gd name="connsiteX7" fmla="*/ 442916 w 449372"/>
                  <a:gd name="connsiteY7" fmla="*/ 292700 h 742442"/>
                  <a:gd name="connsiteX8" fmla="*/ 366718 w 449372"/>
                  <a:gd name="connsiteY8" fmla="*/ 91459 h 742442"/>
                  <a:gd name="connsiteX9" fmla="*/ 403840 w 449372"/>
                  <a:gd name="connsiteY9" fmla="*/ 271208 h 742442"/>
                  <a:gd name="connsiteX10" fmla="*/ 312012 w 449372"/>
                  <a:gd name="connsiteY10" fmla="*/ 617030 h 742442"/>
                  <a:gd name="connsiteX11" fmla="*/ 214322 w 449372"/>
                  <a:gd name="connsiteY11" fmla="*/ 663921 h 742442"/>
                  <a:gd name="connsiteX12" fmla="*/ 112725 w 449372"/>
                  <a:gd name="connsiteY12" fmla="*/ 605307 h 742442"/>
                  <a:gd name="connsiteX13" fmla="*/ 59972 w 449372"/>
                  <a:gd name="connsiteY13" fmla="*/ 472449 h 742442"/>
                  <a:gd name="connsiteX14" fmla="*/ 151800 w 449372"/>
                  <a:gd name="connsiteY14" fmla="*/ 126627 h 742442"/>
                  <a:gd name="connsiteX15" fmla="*/ 251444 w 449372"/>
                  <a:gd name="connsiteY15" fmla="*/ 81690 h 742442"/>
                  <a:gd name="connsiteX16" fmla="*/ 353041 w 449372"/>
                  <a:gd name="connsiteY16" fmla="*/ 140304 h 742442"/>
                  <a:gd name="connsiteX17" fmla="*/ 403840 w 449372"/>
                  <a:gd name="connsiteY17" fmla="*/ 271208 h 742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9372" h="742442">
                    <a:moveTo>
                      <a:pt x="366718" y="91459"/>
                    </a:moveTo>
                    <a:lnTo>
                      <a:pt x="265120" y="32845"/>
                    </a:lnTo>
                    <a:cubicBezTo>
                      <a:pt x="202599" y="-4277"/>
                      <a:pt x="138124" y="13307"/>
                      <a:pt x="114678" y="105135"/>
                    </a:cubicBezTo>
                    <a:lnTo>
                      <a:pt x="22850" y="450957"/>
                    </a:lnTo>
                    <a:cubicBezTo>
                      <a:pt x="-4503" y="552554"/>
                      <a:pt x="40434" y="618983"/>
                      <a:pt x="101002" y="654152"/>
                    </a:cubicBezTo>
                    <a:lnTo>
                      <a:pt x="202599" y="712766"/>
                    </a:lnTo>
                    <a:cubicBezTo>
                      <a:pt x="269028" y="749888"/>
                      <a:pt x="323734" y="740119"/>
                      <a:pt x="351088" y="638521"/>
                    </a:cubicBezTo>
                    <a:lnTo>
                      <a:pt x="442916" y="292700"/>
                    </a:lnTo>
                    <a:cubicBezTo>
                      <a:pt x="460500" y="218455"/>
                      <a:pt x="448777" y="138350"/>
                      <a:pt x="366718" y="91459"/>
                    </a:cubicBezTo>
                    <a:close/>
                    <a:moveTo>
                      <a:pt x="403840" y="271208"/>
                    </a:moveTo>
                    <a:lnTo>
                      <a:pt x="312012" y="617030"/>
                    </a:lnTo>
                    <a:cubicBezTo>
                      <a:pt x="296381" y="671736"/>
                      <a:pt x="267074" y="693228"/>
                      <a:pt x="214322" y="663921"/>
                    </a:cubicBezTo>
                    <a:lnTo>
                      <a:pt x="112725" y="605307"/>
                    </a:lnTo>
                    <a:cubicBezTo>
                      <a:pt x="71695" y="581861"/>
                      <a:pt x="42388" y="536924"/>
                      <a:pt x="59972" y="472449"/>
                    </a:cubicBezTo>
                    <a:lnTo>
                      <a:pt x="151800" y="126627"/>
                    </a:lnTo>
                    <a:cubicBezTo>
                      <a:pt x="165477" y="73875"/>
                      <a:pt x="202599" y="52383"/>
                      <a:pt x="251444" y="81690"/>
                    </a:cubicBezTo>
                    <a:lnTo>
                      <a:pt x="353041" y="140304"/>
                    </a:lnTo>
                    <a:cubicBezTo>
                      <a:pt x="407747" y="171564"/>
                      <a:pt x="417516" y="220409"/>
                      <a:pt x="403840" y="271208"/>
                    </a:cubicBezTo>
                    <a:close/>
                  </a:path>
                </a:pathLst>
              </a:custGeom>
              <a:solidFill>
                <a:srgbClr val="733B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0" name="任意多边形: 形状 79">
                <a:extLst>
                  <a:ext uri="{FF2B5EF4-FFF2-40B4-BE49-F238E27FC236}">
                    <a16:creationId xmlns:a16="http://schemas.microsoft.com/office/drawing/2014/main" id="{C6E6F05F-BC26-4573-8403-4E18F7D14797}"/>
                  </a:ext>
                </a:extLst>
              </p:cNvPr>
              <p:cNvSpPr/>
              <p:nvPr/>
            </p:nvSpPr>
            <p:spPr>
              <a:xfrm>
                <a:off x="8509597" y="1793889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1" y="6269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3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3813" y="70745"/>
                      <a:pt x="140136" y="33623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1" name="任意多边形: 形状 80">
                <a:extLst>
                  <a:ext uri="{FF2B5EF4-FFF2-40B4-BE49-F238E27FC236}">
                    <a16:creationId xmlns:a16="http://schemas.microsoft.com/office/drawing/2014/main" id="{9F50FA06-44B6-4781-9186-FA3493DDB8A7}"/>
                  </a:ext>
                </a:extLst>
              </p:cNvPr>
              <p:cNvSpPr/>
              <p:nvPr/>
            </p:nvSpPr>
            <p:spPr>
              <a:xfrm>
                <a:off x="8716699" y="1909163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1" y="6270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3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3813" y="70745"/>
                      <a:pt x="142090" y="35576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2" name="任意多边形: 形状 81">
                <a:extLst>
                  <a:ext uri="{FF2B5EF4-FFF2-40B4-BE49-F238E27FC236}">
                    <a16:creationId xmlns:a16="http://schemas.microsoft.com/office/drawing/2014/main" id="{DE3F7F27-B48C-435D-BD92-94D821940DD4}"/>
                  </a:ext>
                </a:extLst>
              </p:cNvPr>
              <p:cNvSpPr/>
              <p:nvPr/>
            </p:nvSpPr>
            <p:spPr>
              <a:xfrm>
                <a:off x="8923801" y="2026390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2" y="6270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4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3813" y="70745"/>
                      <a:pt x="142090" y="33623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id="{D1EF860C-2D86-4119-8CAB-9B70FDB9A7DF}"/>
                  </a:ext>
                </a:extLst>
              </p:cNvPr>
              <p:cNvSpPr/>
              <p:nvPr/>
            </p:nvSpPr>
            <p:spPr>
              <a:xfrm>
                <a:off x="9130903" y="2141664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1" y="6269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3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5767" y="70745"/>
                      <a:pt x="142090" y="33623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4" name="任意多边形: 形状 83">
                <a:extLst>
                  <a:ext uri="{FF2B5EF4-FFF2-40B4-BE49-F238E27FC236}">
                    <a16:creationId xmlns:a16="http://schemas.microsoft.com/office/drawing/2014/main" id="{981E285A-A7BB-4AD4-A42A-EED9419F6B70}"/>
                  </a:ext>
                </a:extLst>
              </p:cNvPr>
              <p:cNvSpPr/>
              <p:nvPr/>
            </p:nvSpPr>
            <p:spPr>
              <a:xfrm>
                <a:off x="9339960" y="2256938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1" y="6269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3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3813" y="70745"/>
                      <a:pt x="140136" y="33623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5" name="任意多边形: 形状 84">
                <a:extLst>
                  <a:ext uri="{FF2B5EF4-FFF2-40B4-BE49-F238E27FC236}">
                    <a16:creationId xmlns:a16="http://schemas.microsoft.com/office/drawing/2014/main" id="{641739ED-EF01-48D0-A7CE-6E5C1FD06172}"/>
                  </a:ext>
                </a:extLst>
              </p:cNvPr>
              <p:cNvSpPr/>
              <p:nvPr/>
            </p:nvSpPr>
            <p:spPr>
              <a:xfrm>
                <a:off x="9547062" y="2372212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1" y="6269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3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3813" y="70745"/>
                      <a:pt x="140136" y="35576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6" name="任意多边形: 形状 85">
                <a:extLst>
                  <a:ext uri="{FF2B5EF4-FFF2-40B4-BE49-F238E27FC236}">
                    <a16:creationId xmlns:a16="http://schemas.microsoft.com/office/drawing/2014/main" id="{86DBA67C-A91D-48E8-B929-C46A9465A76F}"/>
                  </a:ext>
                </a:extLst>
              </p:cNvPr>
              <p:cNvSpPr/>
              <p:nvPr/>
            </p:nvSpPr>
            <p:spPr>
              <a:xfrm>
                <a:off x="9754164" y="2489440"/>
                <a:ext cx="156304" cy="293069"/>
              </a:xfrm>
              <a:custGeom>
                <a:avLst/>
                <a:gdLst>
                  <a:gd name="connsiteX0" fmla="*/ 116691 w 156303"/>
                  <a:gd name="connsiteY0" fmla="*/ 19946 h 293069"/>
                  <a:gd name="connsiteX1" fmla="*/ 58077 w 156303"/>
                  <a:gd name="connsiteY1" fmla="*/ 51207 h 293069"/>
                  <a:gd name="connsiteX2" fmla="*/ 17047 w 156303"/>
                  <a:gd name="connsiteY2" fmla="*/ 207510 h 293069"/>
                  <a:gd name="connsiteX3" fmla="*/ 46354 w 156303"/>
                  <a:gd name="connsiteY3" fmla="*/ 289570 h 293069"/>
                  <a:gd name="connsiteX4" fmla="*/ 104968 w 156303"/>
                  <a:gd name="connsiteY4" fmla="*/ 258309 h 293069"/>
                  <a:gd name="connsiteX5" fmla="*/ 145998 w 156303"/>
                  <a:gd name="connsiteY5" fmla="*/ 102005 h 293069"/>
                  <a:gd name="connsiteX6" fmla="*/ 116691 w 156303"/>
                  <a:gd name="connsiteY6" fmla="*/ 19946 h 2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303" h="293069">
                    <a:moveTo>
                      <a:pt x="116691" y="19946"/>
                    </a:moveTo>
                    <a:cubicBezTo>
                      <a:pt x="91292" y="6269"/>
                      <a:pt x="65892" y="19946"/>
                      <a:pt x="58077" y="51207"/>
                    </a:cubicBezTo>
                    <a:lnTo>
                      <a:pt x="17047" y="207510"/>
                    </a:lnTo>
                    <a:cubicBezTo>
                      <a:pt x="9232" y="238771"/>
                      <a:pt x="20955" y="275893"/>
                      <a:pt x="46354" y="289570"/>
                    </a:cubicBezTo>
                    <a:cubicBezTo>
                      <a:pt x="71754" y="303246"/>
                      <a:pt x="97153" y="289570"/>
                      <a:pt x="104968" y="258309"/>
                    </a:cubicBezTo>
                    <a:lnTo>
                      <a:pt x="145998" y="102005"/>
                    </a:lnTo>
                    <a:cubicBezTo>
                      <a:pt x="153813" y="70745"/>
                      <a:pt x="142090" y="33623"/>
                      <a:pt x="116691" y="19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7" name="任意多边形: 形状 86">
                <a:extLst>
                  <a:ext uri="{FF2B5EF4-FFF2-40B4-BE49-F238E27FC236}">
                    <a16:creationId xmlns:a16="http://schemas.microsoft.com/office/drawing/2014/main" id="{0721B7DE-8685-4BE9-A2EC-8C444D37C791}"/>
                  </a:ext>
                </a:extLst>
              </p:cNvPr>
              <p:cNvSpPr/>
              <p:nvPr/>
            </p:nvSpPr>
            <p:spPr>
              <a:xfrm>
                <a:off x="8812875" y="4299063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8 w 742442"/>
                  <a:gd name="connsiteY6" fmla="*/ 463050 h 527524"/>
                  <a:gd name="connsiteX7" fmla="*/ 630099 w 742442"/>
                  <a:gd name="connsiteY7" fmla="*/ 463050 h 527524"/>
                  <a:gd name="connsiteX8" fmla="*/ 735604 w 742442"/>
                  <a:gd name="connsiteY8" fmla="*/ 316515 h 527524"/>
                  <a:gd name="connsiteX9" fmla="*/ 735604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5"/>
                      <a:pt x="704343" y="119181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7"/>
                      <a:pt x="49822" y="422020"/>
                      <a:pt x="120158" y="463050"/>
                    </a:cubicBezTo>
                    <a:cubicBezTo>
                      <a:pt x="260832" y="545109"/>
                      <a:pt x="489426" y="545109"/>
                      <a:pt x="630099" y="463050"/>
                    </a:cubicBezTo>
                    <a:cubicBezTo>
                      <a:pt x="700436" y="422020"/>
                      <a:pt x="735604" y="369267"/>
                      <a:pt x="735604" y="316515"/>
                    </a:cubicBezTo>
                    <a:lnTo>
                      <a:pt x="735604" y="224686"/>
                    </a:lnTo>
                    <a:cubicBezTo>
                      <a:pt x="737558" y="226640"/>
                      <a:pt x="735604" y="230548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8" name="任意多边形: 形状 87">
                <a:extLst>
                  <a:ext uri="{FF2B5EF4-FFF2-40B4-BE49-F238E27FC236}">
                    <a16:creationId xmlns:a16="http://schemas.microsoft.com/office/drawing/2014/main" id="{951CC6F6-BFDA-45D1-AE67-821DF4B4AB73}"/>
                  </a:ext>
                </a:extLst>
              </p:cNvPr>
              <p:cNvSpPr/>
              <p:nvPr/>
            </p:nvSpPr>
            <p:spPr>
              <a:xfrm>
                <a:off x="8813847" y="4306878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7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7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1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7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9" name="任意多边形: 形状 88">
                <a:extLst>
                  <a:ext uri="{FF2B5EF4-FFF2-40B4-BE49-F238E27FC236}">
                    <a16:creationId xmlns:a16="http://schemas.microsoft.com/office/drawing/2014/main" id="{4375C442-4FF1-4428-ADBA-76902810C3F8}"/>
                  </a:ext>
                </a:extLst>
              </p:cNvPr>
              <p:cNvSpPr/>
              <p:nvPr/>
            </p:nvSpPr>
            <p:spPr>
              <a:xfrm>
                <a:off x="8813847" y="4298574"/>
                <a:ext cx="742442" cy="429835"/>
              </a:xfrm>
              <a:custGeom>
                <a:avLst/>
                <a:gdLst>
                  <a:gd name="connsiteX0" fmla="*/ 629127 w 742442"/>
                  <a:gd name="connsiteY0" fmla="*/ 74733 h 429835"/>
                  <a:gd name="connsiteX1" fmla="*/ 631081 w 742442"/>
                  <a:gd name="connsiteY1" fmla="*/ 369756 h 429835"/>
                  <a:gd name="connsiteX2" fmla="*/ 121140 w 742442"/>
                  <a:gd name="connsiteY2" fmla="*/ 369756 h 429835"/>
                  <a:gd name="connsiteX3" fmla="*/ 119187 w 742442"/>
                  <a:gd name="connsiteY3" fmla="*/ 74733 h 429835"/>
                  <a:gd name="connsiteX4" fmla="*/ 629127 w 742442"/>
                  <a:gd name="connsiteY4" fmla="*/ 74733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4733"/>
                    </a:moveTo>
                    <a:cubicBezTo>
                      <a:pt x="769800" y="156792"/>
                      <a:pt x="771754" y="287696"/>
                      <a:pt x="631081" y="369756"/>
                    </a:cubicBezTo>
                    <a:cubicBezTo>
                      <a:pt x="490408" y="451815"/>
                      <a:pt x="261814" y="451815"/>
                      <a:pt x="121140" y="369756"/>
                    </a:cubicBezTo>
                    <a:cubicBezTo>
                      <a:pt x="-19533" y="287696"/>
                      <a:pt x="-21487" y="156792"/>
                      <a:pt x="119187" y="74733"/>
                    </a:cubicBezTo>
                    <a:cubicBezTo>
                      <a:pt x="259860" y="-5373"/>
                      <a:pt x="488454" y="-5373"/>
                      <a:pt x="629127" y="74733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0" name="任意多边形: 形状 89">
                <a:extLst>
                  <a:ext uri="{FF2B5EF4-FFF2-40B4-BE49-F238E27FC236}">
                    <a16:creationId xmlns:a16="http://schemas.microsoft.com/office/drawing/2014/main" id="{F4324926-23B8-4CDF-8969-744B0CE218D9}"/>
                  </a:ext>
                </a:extLst>
              </p:cNvPr>
              <p:cNvSpPr/>
              <p:nvPr/>
            </p:nvSpPr>
            <p:spPr>
              <a:xfrm>
                <a:off x="8875396" y="4337162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3 h 351683"/>
                  <a:gd name="connsiteX1" fmla="*/ 90852 w 625214"/>
                  <a:gd name="connsiteY1" fmla="*/ 280369 h 351683"/>
                  <a:gd name="connsiteX2" fmla="*/ 14653 w 625214"/>
                  <a:gd name="connsiteY2" fmla="*/ 176818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8 h 351683"/>
                  <a:gd name="connsiteX7" fmla="*/ 538271 w 625214"/>
                  <a:gd name="connsiteY7" fmla="*/ 280369 h 351683"/>
                  <a:gd name="connsiteX8" fmla="*/ 315538 w 625214"/>
                  <a:gd name="connsiteY8" fmla="*/ 338983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3"/>
                    </a:moveTo>
                    <a:cubicBezTo>
                      <a:pt x="231525" y="338983"/>
                      <a:pt x="149466" y="317492"/>
                      <a:pt x="90852" y="280369"/>
                    </a:cubicBezTo>
                    <a:cubicBezTo>
                      <a:pt x="43960" y="249109"/>
                      <a:pt x="14653" y="211987"/>
                      <a:pt x="14653" y="176818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2515" y="141650"/>
                      <a:pt x="612515" y="176818"/>
                    </a:cubicBezTo>
                    <a:cubicBezTo>
                      <a:pt x="612515" y="211987"/>
                      <a:pt x="585162" y="249109"/>
                      <a:pt x="538271" y="280369"/>
                    </a:cubicBezTo>
                    <a:cubicBezTo>
                      <a:pt x="481611" y="317492"/>
                      <a:pt x="399551" y="338983"/>
                      <a:pt x="315538" y="338983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1" name="任意多边形: 形状 90">
                <a:extLst>
                  <a:ext uri="{FF2B5EF4-FFF2-40B4-BE49-F238E27FC236}">
                    <a16:creationId xmlns:a16="http://schemas.microsoft.com/office/drawing/2014/main" id="{F4AA391D-B77F-41C1-ACF1-BF8709DEAF74}"/>
                  </a:ext>
                </a:extLst>
              </p:cNvPr>
              <p:cNvSpPr/>
              <p:nvPr/>
            </p:nvSpPr>
            <p:spPr>
              <a:xfrm>
                <a:off x="8875396" y="4339115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9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9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1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9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9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2469" y="153373"/>
                      <a:pt x="47868" y="120159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2" name="任意多边形: 形状 91">
                <a:extLst>
                  <a:ext uri="{FF2B5EF4-FFF2-40B4-BE49-F238E27FC236}">
                    <a16:creationId xmlns:a16="http://schemas.microsoft.com/office/drawing/2014/main" id="{407A7E91-0A42-4392-A965-B0BBF605DA11}"/>
                  </a:ext>
                </a:extLst>
              </p:cNvPr>
              <p:cNvSpPr/>
              <p:nvPr/>
            </p:nvSpPr>
            <p:spPr>
              <a:xfrm>
                <a:off x="8812875" y="4170112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6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8 w 742442"/>
                  <a:gd name="connsiteY6" fmla="*/ 463050 h 527524"/>
                  <a:gd name="connsiteX7" fmla="*/ 630099 w 742442"/>
                  <a:gd name="connsiteY7" fmla="*/ 463050 h 527524"/>
                  <a:gd name="connsiteX8" fmla="*/ 735604 w 742442"/>
                  <a:gd name="connsiteY8" fmla="*/ 316515 h 527524"/>
                  <a:gd name="connsiteX9" fmla="*/ 735604 w 742442"/>
                  <a:gd name="connsiteY9" fmla="*/ 224687 h 527524"/>
                  <a:gd name="connsiteX10" fmla="*/ 735604 w 742442"/>
                  <a:gd name="connsiteY10" fmla="*/ 234456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6"/>
                    </a:moveTo>
                    <a:cubicBezTo>
                      <a:pt x="739512" y="177795"/>
                      <a:pt x="704343" y="119181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7"/>
                      <a:pt x="49822" y="422020"/>
                      <a:pt x="120158" y="463050"/>
                    </a:cubicBezTo>
                    <a:cubicBezTo>
                      <a:pt x="260832" y="545109"/>
                      <a:pt x="489426" y="545109"/>
                      <a:pt x="630099" y="463050"/>
                    </a:cubicBezTo>
                    <a:cubicBezTo>
                      <a:pt x="700436" y="422020"/>
                      <a:pt x="735604" y="369267"/>
                      <a:pt x="735604" y="316515"/>
                    </a:cubicBezTo>
                    <a:lnTo>
                      <a:pt x="735604" y="224687"/>
                    </a:lnTo>
                    <a:cubicBezTo>
                      <a:pt x="737558" y="228594"/>
                      <a:pt x="735604" y="230548"/>
                      <a:pt x="735604" y="234456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3" name="任意多边形: 形状 92">
                <a:extLst>
                  <a:ext uri="{FF2B5EF4-FFF2-40B4-BE49-F238E27FC236}">
                    <a16:creationId xmlns:a16="http://schemas.microsoft.com/office/drawing/2014/main" id="{B8921024-59D8-4284-A9A1-F47332706F24}"/>
                  </a:ext>
                </a:extLst>
              </p:cNvPr>
              <p:cNvSpPr/>
              <p:nvPr/>
            </p:nvSpPr>
            <p:spPr>
              <a:xfrm>
                <a:off x="8813847" y="4177927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6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8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2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6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4" name="任意多边形: 形状 93">
                <a:extLst>
                  <a:ext uri="{FF2B5EF4-FFF2-40B4-BE49-F238E27FC236}">
                    <a16:creationId xmlns:a16="http://schemas.microsoft.com/office/drawing/2014/main" id="{849F1E39-AB40-4BCA-B3BF-4C577C2D0C3E}"/>
                  </a:ext>
                </a:extLst>
              </p:cNvPr>
              <p:cNvSpPr/>
              <p:nvPr/>
            </p:nvSpPr>
            <p:spPr>
              <a:xfrm>
                <a:off x="8813847" y="4170112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0" y="158257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7"/>
                      <a:pt x="119187" y="76198"/>
                    </a:cubicBezTo>
                    <a:cubicBezTo>
                      <a:pt x="259860" y="-5861"/>
                      <a:pt x="488454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5" name="任意多边形: 形状 94">
                <a:extLst>
                  <a:ext uri="{FF2B5EF4-FFF2-40B4-BE49-F238E27FC236}">
                    <a16:creationId xmlns:a16="http://schemas.microsoft.com/office/drawing/2014/main" id="{665DE714-768D-4183-9C7C-259356443A69}"/>
                  </a:ext>
                </a:extLst>
              </p:cNvPr>
              <p:cNvSpPr/>
              <p:nvPr/>
            </p:nvSpPr>
            <p:spPr>
              <a:xfrm>
                <a:off x="8875396" y="4208211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2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6" y="317492"/>
                      <a:pt x="90852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2515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1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6" name="任意多边形: 形状 95">
                <a:extLst>
                  <a:ext uri="{FF2B5EF4-FFF2-40B4-BE49-F238E27FC236}">
                    <a16:creationId xmlns:a16="http://schemas.microsoft.com/office/drawing/2014/main" id="{4E4F91A7-944F-4945-B116-B776177569D9}"/>
                  </a:ext>
                </a:extLst>
              </p:cNvPr>
              <p:cNvSpPr/>
              <p:nvPr/>
            </p:nvSpPr>
            <p:spPr>
              <a:xfrm>
                <a:off x="8875396" y="4210165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8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8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1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8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8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2469" y="153373"/>
                      <a:pt x="47868" y="122112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7" name="任意多边形: 形状 96">
                <a:extLst>
                  <a:ext uri="{FF2B5EF4-FFF2-40B4-BE49-F238E27FC236}">
                    <a16:creationId xmlns:a16="http://schemas.microsoft.com/office/drawing/2014/main" id="{4FA8931F-032D-4C88-BD6A-49A592D1B47D}"/>
                  </a:ext>
                </a:extLst>
              </p:cNvPr>
              <p:cNvSpPr/>
              <p:nvPr/>
            </p:nvSpPr>
            <p:spPr>
              <a:xfrm>
                <a:off x="8812875" y="4041162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8 w 742442"/>
                  <a:gd name="connsiteY6" fmla="*/ 463049 h 527524"/>
                  <a:gd name="connsiteX7" fmla="*/ 630099 w 742442"/>
                  <a:gd name="connsiteY7" fmla="*/ 463049 h 527524"/>
                  <a:gd name="connsiteX8" fmla="*/ 735604 w 742442"/>
                  <a:gd name="connsiteY8" fmla="*/ 316515 h 527524"/>
                  <a:gd name="connsiteX9" fmla="*/ 735604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6"/>
                      <a:pt x="704343" y="119182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8"/>
                      <a:pt x="49822" y="422020"/>
                      <a:pt x="120158" y="463049"/>
                    </a:cubicBezTo>
                    <a:cubicBezTo>
                      <a:pt x="260832" y="545109"/>
                      <a:pt x="489426" y="545109"/>
                      <a:pt x="630099" y="463049"/>
                    </a:cubicBezTo>
                    <a:cubicBezTo>
                      <a:pt x="700436" y="422020"/>
                      <a:pt x="735604" y="369268"/>
                      <a:pt x="735604" y="316515"/>
                    </a:cubicBezTo>
                    <a:lnTo>
                      <a:pt x="735604" y="224686"/>
                    </a:lnTo>
                    <a:cubicBezTo>
                      <a:pt x="737558" y="228594"/>
                      <a:pt x="735604" y="230548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8" name="任意多边形: 形状 97">
                <a:extLst>
                  <a:ext uri="{FF2B5EF4-FFF2-40B4-BE49-F238E27FC236}">
                    <a16:creationId xmlns:a16="http://schemas.microsoft.com/office/drawing/2014/main" id="{108CDCD3-80D5-40CE-A6A0-E2A745C2D354}"/>
                  </a:ext>
                </a:extLst>
              </p:cNvPr>
              <p:cNvSpPr/>
              <p:nvPr/>
            </p:nvSpPr>
            <p:spPr>
              <a:xfrm>
                <a:off x="8813847" y="4048977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7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7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1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7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8026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9" name="任意多边形: 形状 98">
                <a:extLst>
                  <a:ext uri="{FF2B5EF4-FFF2-40B4-BE49-F238E27FC236}">
                    <a16:creationId xmlns:a16="http://schemas.microsoft.com/office/drawing/2014/main" id="{D504C772-0C55-4EE0-A3A2-89EC4DEB0DF8}"/>
                  </a:ext>
                </a:extLst>
              </p:cNvPr>
              <p:cNvSpPr/>
              <p:nvPr/>
            </p:nvSpPr>
            <p:spPr>
              <a:xfrm>
                <a:off x="8813847" y="4041162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0" y="158258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8"/>
                      <a:pt x="119187" y="76198"/>
                    </a:cubicBezTo>
                    <a:cubicBezTo>
                      <a:pt x="259860" y="-5861"/>
                      <a:pt x="488454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0" name="任意多边形: 形状 99">
                <a:extLst>
                  <a:ext uri="{FF2B5EF4-FFF2-40B4-BE49-F238E27FC236}">
                    <a16:creationId xmlns:a16="http://schemas.microsoft.com/office/drawing/2014/main" id="{6A0AF88F-3CCA-4E28-9639-A1E97286BB8E}"/>
                  </a:ext>
                </a:extLst>
              </p:cNvPr>
              <p:cNvSpPr/>
              <p:nvPr/>
            </p:nvSpPr>
            <p:spPr>
              <a:xfrm>
                <a:off x="8875396" y="4079261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2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6" y="317492"/>
                      <a:pt x="90852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2515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1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1" name="任意多边形: 形状 100">
                <a:extLst>
                  <a:ext uri="{FF2B5EF4-FFF2-40B4-BE49-F238E27FC236}">
                    <a16:creationId xmlns:a16="http://schemas.microsoft.com/office/drawing/2014/main" id="{F4412E23-F1A0-4DE6-AB44-8A0C9BD4508A}"/>
                  </a:ext>
                </a:extLst>
              </p:cNvPr>
              <p:cNvSpPr/>
              <p:nvPr/>
            </p:nvSpPr>
            <p:spPr>
              <a:xfrm>
                <a:off x="8875396" y="4081214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9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9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1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9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9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2469" y="155327"/>
                      <a:pt x="47868" y="122112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2" name="任意多边形: 形状 101">
                <a:extLst>
                  <a:ext uri="{FF2B5EF4-FFF2-40B4-BE49-F238E27FC236}">
                    <a16:creationId xmlns:a16="http://schemas.microsoft.com/office/drawing/2014/main" id="{31F19CC0-15B6-4980-93F4-727C44F064EF}"/>
                  </a:ext>
                </a:extLst>
              </p:cNvPr>
              <p:cNvSpPr/>
              <p:nvPr/>
            </p:nvSpPr>
            <p:spPr>
              <a:xfrm>
                <a:off x="8812875" y="3912211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6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8 w 742442"/>
                  <a:gd name="connsiteY6" fmla="*/ 463050 h 527524"/>
                  <a:gd name="connsiteX7" fmla="*/ 630099 w 742442"/>
                  <a:gd name="connsiteY7" fmla="*/ 463050 h 527524"/>
                  <a:gd name="connsiteX8" fmla="*/ 735604 w 742442"/>
                  <a:gd name="connsiteY8" fmla="*/ 316515 h 527524"/>
                  <a:gd name="connsiteX9" fmla="*/ 735604 w 742442"/>
                  <a:gd name="connsiteY9" fmla="*/ 224687 h 527524"/>
                  <a:gd name="connsiteX10" fmla="*/ 735604 w 742442"/>
                  <a:gd name="connsiteY10" fmla="*/ 234456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6"/>
                    </a:moveTo>
                    <a:cubicBezTo>
                      <a:pt x="739512" y="177795"/>
                      <a:pt x="704343" y="119181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7"/>
                      <a:pt x="49822" y="422020"/>
                      <a:pt x="120158" y="463050"/>
                    </a:cubicBezTo>
                    <a:cubicBezTo>
                      <a:pt x="260832" y="545109"/>
                      <a:pt x="489426" y="545109"/>
                      <a:pt x="630099" y="463050"/>
                    </a:cubicBezTo>
                    <a:cubicBezTo>
                      <a:pt x="700436" y="422020"/>
                      <a:pt x="735604" y="369267"/>
                      <a:pt x="735604" y="316515"/>
                    </a:cubicBezTo>
                    <a:lnTo>
                      <a:pt x="735604" y="224687"/>
                    </a:lnTo>
                    <a:cubicBezTo>
                      <a:pt x="737558" y="228594"/>
                      <a:pt x="735604" y="232502"/>
                      <a:pt x="735604" y="234456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3" name="任意多边形: 形状 102">
                <a:extLst>
                  <a:ext uri="{FF2B5EF4-FFF2-40B4-BE49-F238E27FC236}">
                    <a16:creationId xmlns:a16="http://schemas.microsoft.com/office/drawing/2014/main" id="{9418C221-F373-48CE-80C6-9BB4E5657C9A}"/>
                  </a:ext>
                </a:extLst>
              </p:cNvPr>
              <p:cNvSpPr/>
              <p:nvPr/>
            </p:nvSpPr>
            <p:spPr>
              <a:xfrm>
                <a:off x="8813847" y="3921980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7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7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1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7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" name="任意多边形: 形状 103">
                <a:extLst>
                  <a:ext uri="{FF2B5EF4-FFF2-40B4-BE49-F238E27FC236}">
                    <a16:creationId xmlns:a16="http://schemas.microsoft.com/office/drawing/2014/main" id="{54E35D79-F0E4-4C8E-8C66-797C5C57C374}"/>
                  </a:ext>
                </a:extLst>
              </p:cNvPr>
              <p:cNvSpPr/>
              <p:nvPr/>
            </p:nvSpPr>
            <p:spPr>
              <a:xfrm>
                <a:off x="8813847" y="3913676"/>
                <a:ext cx="742442" cy="429835"/>
              </a:xfrm>
              <a:custGeom>
                <a:avLst/>
                <a:gdLst>
                  <a:gd name="connsiteX0" fmla="*/ 629127 w 742442"/>
                  <a:gd name="connsiteY0" fmla="*/ 74733 h 429835"/>
                  <a:gd name="connsiteX1" fmla="*/ 631081 w 742442"/>
                  <a:gd name="connsiteY1" fmla="*/ 369756 h 429835"/>
                  <a:gd name="connsiteX2" fmla="*/ 121140 w 742442"/>
                  <a:gd name="connsiteY2" fmla="*/ 369756 h 429835"/>
                  <a:gd name="connsiteX3" fmla="*/ 119187 w 742442"/>
                  <a:gd name="connsiteY3" fmla="*/ 74733 h 429835"/>
                  <a:gd name="connsiteX4" fmla="*/ 629127 w 742442"/>
                  <a:gd name="connsiteY4" fmla="*/ 74733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4733"/>
                    </a:moveTo>
                    <a:cubicBezTo>
                      <a:pt x="769800" y="156792"/>
                      <a:pt x="771754" y="287696"/>
                      <a:pt x="631081" y="369756"/>
                    </a:cubicBezTo>
                    <a:cubicBezTo>
                      <a:pt x="490408" y="451815"/>
                      <a:pt x="261814" y="451815"/>
                      <a:pt x="121140" y="369756"/>
                    </a:cubicBezTo>
                    <a:cubicBezTo>
                      <a:pt x="-19533" y="287696"/>
                      <a:pt x="-21487" y="156792"/>
                      <a:pt x="119187" y="74733"/>
                    </a:cubicBezTo>
                    <a:cubicBezTo>
                      <a:pt x="259860" y="-5373"/>
                      <a:pt x="488454" y="-5373"/>
                      <a:pt x="629127" y="74733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5" name="任意多边形: 形状 104">
                <a:extLst>
                  <a:ext uri="{FF2B5EF4-FFF2-40B4-BE49-F238E27FC236}">
                    <a16:creationId xmlns:a16="http://schemas.microsoft.com/office/drawing/2014/main" id="{5F77C2A4-8A15-4C60-83C7-9ECEE7BE18DE}"/>
                  </a:ext>
                </a:extLst>
              </p:cNvPr>
              <p:cNvSpPr/>
              <p:nvPr/>
            </p:nvSpPr>
            <p:spPr>
              <a:xfrm>
                <a:off x="8875396" y="3952264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2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6" y="317492"/>
                      <a:pt x="90852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2515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1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6" name="任意多边形: 形状 105">
                <a:extLst>
                  <a:ext uri="{FF2B5EF4-FFF2-40B4-BE49-F238E27FC236}">
                    <a16:creationId xmlns:a16="http://schemas.microsoft.com/office/drawing/2014/main" id="{173E4AF1-4ADA-4709-A27F-7D6BEE7C2D5F}"/>
                  </a:ext>
                </a:extLst>
              </p:cNvPr>
              <p:cNvSpPr/>
              <p:nvPr/>
            </p:nvSpPr>
            <p:spPr>
              <a:xfrm>
                <a:off x="8875396" y="3954218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9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9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1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9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9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2469" y="153373"/>
                      <a:pt x="47868" y="120158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7" name="任意多边形: 形状 106">
                <a:extLst>
                  <a:ext uri="{FF2B5EF4-FFF2-40B4-BE49-F238E27FC236}">
                    <a16:creationId xmlns:a16="http://schemas.microsoft.com/office/drawing/2014/main" id="{B0AC9593-22EC-446E-8B48-5573D9BA6E35}"/>
                  </a:ext>
                </a:extLst>
              </p:cNvPr>
              <p:cNvSpPr/>
              <p:nvPr/>
            </p:nvSpPr>
            <p:spPr>
              <a:xfrm>
                <a:off x="9475211" y="4533518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9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9 w 742442"/>
                  <a:gd name="connsiteY6" fmla="*/ 463050 h 527524"/>
                  <a:gd name="connsiteX7" fmla="*/ 630099 w 742442"/>
                  <a:gd name="connsiteY7" fmla="*/ 463050 h 527524"/>
                  <a:gd name="connsiteX8" fmla="*/ 735604 w 742442"/>
                  <a:gd name="connsiteY8" fmla="*/ 316515 h 527524"/>
                  <a:gd name="connsiteX9" fmla="*/ 735604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5"/>
                      <a:pt x="704343" y="119181"/>
                      <a:pt x="630099" y="76198"/>
                    </a:cubicBezTo>
                    <a:cubicBezTo>
                      <a:pt x="489426" y="-5861"/>
                      <a:pt x="260832" y="-5861"/>
                      <a:pt x="120159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7"/>
                      <a:pt x="49822" y="422020"/>
                      <a:pt x="120159" y="463050"/>
                    </a:cubicBezTo>
                    <a:cubicBezTo>
                      <a:pt x="260832" y="545109"/>
                      <a:pt x="489426" y="545109"/>
                      <a:pt x="630099" y="463050"/>
                    </a:cubicBezTo>
                    <a:cubicBezTo>
                      <a:pt x="700436" y="422020"/>
                      <a:pt x="735604" y="369267"/>
                      <a:pt x="735604" y="316515"/>
                    </a:cubicBezTo>
                    <a:lnTo>
                      <a:pt x="735604" y="224686"/>
                    </a:lnTo>
                    <a:cubicBezTo>
                      <a:pt x="735604" y="228594"/>
                      <a:pt x="735604" y="230548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8" name="任意多边形: 形状 107">
                <a:extLst>
                  <a:ext uri="{FF2B5EF4-FFF2-40B4-BE49-F238E27FC236}">
                    <a16:creationId xmlns:a16="http://schemas.microsoft.com/office/drawing/2014/main" id="{AA5513FC-7D8B-4344-9AA1-C87618E1D8C2}"/>
                  </a:ext>
                </a:extLst>
              </p:cNvPr>
              <p:cNvSpPr/>
              <p:nvPr/>
            </p:nvSpPr>
            <p:spPr>
              <a:xfrm>
                <a:off x="9476183" y="4541333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7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7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1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7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0725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9" name="任意多边形: 形状 108">
                <a:extLst>
                  <a:ext uri="{FF2B5EF4-FFF2-40B4-BE49-F238E27FC236}">
                    <a16:creationId xmlns:a16="http://schemas.microsoft.com/office/drawing/2014/main" id="{BE27FB44-31D0-4585-83F4-9676D224B69F}"/>
                  </a:ext>
                </a:extLst>
              </p:cNvPr>
              <p:cNvSpPr/>
              <p:nvPr/>
            </p:nvSpPr>
            <p:spPr>
              <a:xfrm>
                <a:off x="9476183" y="4533518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1" y="158257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7"/>
                      <a:pt x="119187" y="76198"/>
                    </a:cubicBezTo>
                    <a:cubicBezTo>
                      <a:pt x="259860" y="-5861"/>
                      <a:pt x="486500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0" name="任意多边形: 形状 109">
                <a:extLst>
                  <a:ext uri="{FF2B5EF4-FFF2-40B4-BE49-F238E27FC236}">
                    <a16:creationId xmlns:a16="http://schemas.microsoft.com/office/drawing/2014/main" id="{DF3EDB46-0C6C-4237-AFCC-0EDCDE7EBBC6}"/>
                  </a:ext>
                </a:extLst>
              </p:cNvPr>
              <p:cNvSpPr/>
              <p:nvPr/>
            </p:nvSpPr>
            <p:spPr>
              <a:xfrm>
                <a:off x="9535779" y="4571617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3 h 351683"/>
                  <a:gd name="connsiteX1" fmla="*/ 90851 w 625214"/>
                  <a:gd name="connsiteY1" fmla="*/ 280369 h 351683"/>
                  <a:gd name="connsiteX2" fmla="*/ 14653 w 625214"/>
                  <a:gd name="connsiteY2" fmla="*/ 176818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8 h 351683"/>
                  <a:gd name="connsiteX7" fmla="*/ 538271 w 625214"/>
                  <a:gd name="connsiteY7" fmla="*/ 280369 h 351683"/>
                  <a:gd name="connsiteX8" fmla="*/ 315538 w 625214"/>
                  <a:gd name="connsiteY8" fmla="*/ 338983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3"/>
                    </a:moveTo>
                    <a:cubicBezTo>
                      <a:pt x="231525" y="338983"/>
                      <a:pt x="149465" y="317492"/>
                      <a:pt x="90851" y="280369"/>
                    </a:cubicBezTo>
                    <a:cubicBezTo>
                      <a:pt x="43960" y="249109"/>
                      <a:pt x="14653" y="211987"/>
                      <a:pt x="14653" y="176818"/>
                    </a:cubicBezTo>
                    <a:cubicBezTo>
                      <a:pt x="14653" y="141650"/>
                      <a:pt x="42006" y="104528"/>
                      <a:pt x="88898" y="73267"/>
                    </a:cubicBezTo>
                    <a:cubicBezTo>
                      <a:pt x="145558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8"/>
                    </a:cubicBezTo>
                    <a:cubicBezTo>
                      <a:pt x="612515" y="211987"/>
                      <a:pt x="585162" y="249109"/>
                      <a:pt x="538271" y="280369"/>
                    </a:cubicBezTo>
                    <a:cubicBezTo>
                      <a:pt x="481610" y="317492"/>
                      <a:pt x="399551" y="338983"/>
                      <a:pt x="315538" y="338983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1" name="任意多边形: 形状 110">
                <a:extLst>
                  <a:ext uri="{FF2B5EF4-FFF2-40B4-BE49-F238E27FC236}">
                    <a16:creationId xmlns:a16="http://schemas.microsoft.com/office/drawing/2014/main" id="{53212C98-2B85-441E-BF00-0E9DAD2E8D5C}"/>
                  </a:ext>
                </a:extLst>
              </p:cNvPr>
              <p:cNvSpPr/>
              <p:nvPr/>
            </p:nvSpPr>
            <p:spPr>
              <a:xfrm>
                <a:off x="9537733" y="4573571"/>
                <a:ext cx="625215" cy="195380"/>
              </a:xfrm>
              <a:custGeom>
                <a:avLst/>
                <a:gdLst>
                  <a:gd name="connsiteX0" fmla="*/ 88897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9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7 w 625214"/>
                  <a:gd name="connsiteY7" fmla="*/ 73267 h 195379"/>
                  <a:gd name="connsiteX8" fmla="*/ 14653 w 625214"/>
                  <a:gd name="connsiteY8" fmla="*/ 176819 h 195379"/>
                  <a:gd name="connsiteX9" fmla="*/ 16607 w 625214"/>
                  <a:gd name="connsiteY9" fmla="*/ 188541 h 195379"/>
                  <a:gd name="connsiteX10" fmla="*/ 88897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7" y="94759"/>
                    </a:moveTo>
                    <a:cubicBezTo>
                      <a:pt x="145558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0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9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7" y="73267"/>
                    </a:cubicBezTo>
                    <a:cubicBezTo>
                      <a:pt x="42006" y="102574"/>
                      <a:pt x="14653" y="141650"/>
                      <a:pt x="14653" y="176819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0515" y="153373"/>
                      <a:pt x="45914" y="122112"/>
                      <a:pt x="88897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2" name="任意多边形: 形状 111">
                <a:extLst>
                  <a:ext uri="{FF2B5EF4-FFF2-40B4-BE49-F238E27FC236}">
                    <a16:creationId xmlns:a16="http://schemas.microsoft.com/office/drawing/2014/main" id="{9B9532CE-0446-4BF6-8154-49663FFE7BB4}"/>
                  </a:ext>
                </a:extLst>
              </p:cNvPr>
              <p:cNvSpPr/>
              <p:nvPr/>
            </p:nvSpPr>
            <p:spPr>
              <a:xfrm>
                <a:off x="9475211" y="4404568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6 h 527524"/>
                  <a:gd name="connsiteX1" fmla="*/ 630099 w 742442"/>
                  <a:gd name="connsiteY1" fmla="*/ 76198 h 527524"/>
                  <a:gd name="connsiteX2" fmla="*/ 120159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9 w 742442"/>
                  <a:gd name="connsiteY6" fmla="*/ 463050 h 527524"/>
                  <a:gd name="connsiteX7" fmla="*/ 630099 w 742442"/>
                  <a:gd name="connsiteY7" fmla="*/ 463050 h 527524"/>
                  <a:gd name="connsiteX8" fmla="*/ 735604 w 742442"/>
                  <a:gd name="connsiteY8" fmla="*/ 316515 h 527524"/>
                  <a:gd name="connsiteX9" fmla="*/ 735604 w 742442"/>
                  <a:gd name="connsiteY9" fmla="*/ 224687 h 527524"/>
                  <a:gd name="connsiteX10" fmla="*/ 735604 w 742442"/>
                  <a:gd name="connsiteY10" fmla="*/ 234456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6"/>
                    </a:moveTo>
                    <a:cubicBezTo>
                      <a:pt x="739512" y="177795"/>
                      <a:pt x="704343" y="119181"/>
                      <a:pt x="630099" y="76198"/>
                    </a:cubicBezTo>
                    <a:cubicBezTo>
                      <a:pt x="489426" y="-5861"/>
                      <a:pt x="260832" y="-5861"/>
                      <a:pt x="120159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7"/>
                      <a:pt x="49822" y="422020"/>
                      <a:pt x="120159" y="463050"/>
                    </a:cubicBezTo>
                    <a:cubicBezTo>
                      <a:pt x="260832" y="545109"/>
                      <a:pt x="489426" y="545109"/>
                      <a:pt x="630099" y="463050"/>
                    </a:cubicBezTo>
                    <a:cubicBezTo>
                      <a:pt x="700436" y="422020"/>
                      <a:pt x="735604" y="369267"/>
                      <a:pt x="735604" y="316515"/>
                    </a:cubicBezTo>
                    <a:lnTo>
                      <a:pt x="735604" y="224687"/>
                    </a:lnTo>
                    <a:cubicBezTo>
                      <a:pt x="735604" y="228594"/>
                      <a:pt x="735604" y="232502"/>
                      <a:pt x="735604" y="234456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3" name="任意多边形: 形状 112">
                <a:extLst>
                  <a:ext uri="{FF2B5EF4-FFF2-40B4-BE49-F238E27FC236}">
                    <a16:creationId xmlns:a16="http://schemas.microsoft.com/office/drawing/2014/main" id="{5DB58CCA-A704-4F8E-AE88-50B75F2E6481}"/>
                  </a:ext>
                </a:extLst>
              </p:cNvPr>
              <p:cNvSpPr/>
              <p:nvPr/>
            </p:nvSpPr>
            <p:spPr>
              <a:xfrm>
                <a:off x="9476183" y="4412383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6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8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2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6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0725" y="168027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4" name="任意多边形: 形状 113">
                <a:extLst>
                  <a:ext uri="{FF2B5EF4-FFF2-40B4-BE49-F238E27FC236}">
                    <a16:creationId xmlns:a16="http://schemas.microsoft.com/office/drawing/2014/main" id="{F72F21E3-0A2F-48CD-9B58-5BA2DF75E7F0}"/>
                  </a:ext>
                </a:extLst>
              </p:cNvPr>
              <p:cNvSpPr/>
              <p:nvPr/>
            </p:nvSpPr>
            <p:spPr>
              <a:xfrm>
                <a:off x="9476183" y="4404568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1" y="158257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7"/>
                      <a:pt x="119187" y="76198"/>
                    </a:cubicBezTo>
                    <a:cubicBezTo>
                      <a:pt x="259860" y="-5861"/>
                      <a:pt x="486500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5" name="任意多边形: 形状 114">
                <a:extLst>
                  <a:ext uri="{FF2B5EF4-FFF2-40B4-BE49-F238E27FC236}">
                    <a16:creationId xmlns:a16="http://schemas.microsoft.com/office/drawing/2014/main" id="{C8D05C7F-732B-419F-8E60-AF41FB5858AC}"/>
                  </a:ext>
                </a:extLst>
              </p:cNvPr>
              <p:cNvSpPr/>
              <p:nvPr/>
            </p:nvSpPr>
            <p:spPr>
              <a:xfrm>
                <a:off x="9535779" y="4442667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1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5" y="317492"/>
                      <a:pt x="90851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6" y="104528"/>
                      <a:pt x="88898" y="73267"/>
                    </a:cubicBezTo>
                    <a:cubicBezTo>
                      <a:pt x="145558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0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6" name="任意多边形: 形状 115">
                <a:extLst>
                  <a:ext uri="{FF2B5EF4-FFF2-40B4-BE49-F238E27FC236}">
                    <a16:creationId xmlns:a16="http://schemas.microsoft.com/office/drawing/2014/main" id="{FCE5DB03-32FA-4091-9289-21E966840214}"/>
                  </a:ext>
                </a:extLst>
              </p:cNvPr>
              <p:cNvSpPr/>
              <p:nvPr/>
            </p:nvSpPr>
            <p:spPr>
              <a:xfrm>
                <a:off x="9537733" y="4444621"/>
                <a:ext cx="625215" cy="195380"/>
              </a:xfrm>
              <a:custGeom>
                <a:avLst/>
                <a:gdLst>
                  <a:gd name="connsiteX0" fmla="*/ 88897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8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7 w 625214"/>
                  <a:gd name="connsiteY7" fmla="*/ 73267 h 195379"/>
                  <a:gd name="connsiteX8" fmla="*/ 14653 w 625214"/>
                  <a:gd name="connsiteY8" fmla="*/ 176818 h 195379"/>
                  <a:gd name="connsiteX9" fmla="*/ 16607 w 625214"/>
                  <a:gd name="connsiteY9" fmla="*/ 188541 h 195379"/>
                  <a:gd name="connsiteX10" fmla="*/ 88897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7" y="94759"/>
                    </a:moveTo>
                    <a:cubicBezTo>
                      <a:pt x="145558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0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8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7" y="73267"/>
                    </a:cubicBezTo>
                    <a:cubicBezTo>
                      <a:pt x="42006" y="102574"/>
                      <a:pt x="14653" y="141650"/>
                      <a:pt x="14653" y="176818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0515" y="155327"/>
                      <a:pt x="45914" y="122112"/>
                      <a:pt x="88897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7" name="任意多边形: 形状 116">
                <a:extLst>
                  <a:ext uri="{FF2B5EF4-FFF2-40B4-BE49-F238E27FC236}">
                    <a16:creationId xmlns:a16="http://schemas.microsoft.com/office/drawing/2014/main" id="{F99ABD80-DA4C-4331-B5C0-30483A52FFF9}"/>
                  </a:ext>
                </a:extLst>
              </p:cNvPr>
              <p:cNvSpPr/>
              <p:nvPr/>
            </p:nvSpPr>
            <p:spPr>
              <a:xfrm>
                <a:off x="9475211" y="4275617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9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9 w 742442"/>
                  <a:gd name="connsiteY6" fmla="*/ 463049 h 527524"/>
                  <a:gd name="connsiteX7" fmla="*/ 630099 w 742442"/>
                  <a:gd name="connsiteY7" fmla="*/ 463049 h 527524"/>
                  <a:gd name="connsiteX8" fmla="*/ 735604 w 742442"/>
                  <a:gd name="connsiteY8" fmla="*/ 316515 h 527524"/>
                  <a:gd name="connsiteX9" fmla="*/ 735604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6"/>
                      <a:pt x="704343" y="119182"/>
                      <a:pt x="630099" y="76198"/>
                    </a:cubicBezTo>
                    <a:cubicBezTo>
                      <a:pt x="489426" y="-5861"/>
                      <a:pt x="260832" y="-5861"/>
                      <a:pt x="120159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8"/>
                      <a:pt x="49822" y="422020"/>
                      <a:pt x="120159" y="463049"/>
                    </a:cubicBezTo>
                    <a:cubicBezTo>
                      <a:pt x="260832" y="545109"/>
                      <a:pt x="489426" y="545109"/>
                      <a:pt x="630099" y="463049"/>
                    </a:cubicBezTo>
                    <a:cubicBezTo>
                      <a:pt x="700436" y="422020"/>
                      <a:pt x="735604" y="369268"/>
                      <a:pt x="735604" y="316515"/>
                    </a:cubicBezTo>
                    <a:lnTo>
                      <a:pt x="735604" y="224686"/>
                    </a:lnTo>
                    <a:cubicBezTo>
                      <a:pt x="735604" y="228594"/>
                      <a:pt x="735604" y="232502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8" name="任意多边形: 形状 117">
                <a:extLst>
                  <a:ext uri="{FF2B5EF4-FFF2-40B4-BE49-F238E27FC236}">
                    <a16:creationId xmlns:a16="http://schemas.microsoft.com/office/drawing/2014/main" id="{12D8F399-8ED3-4C9C-B96B-3F124A376102}"/>
                  </a:ext>
                </a:extLst>
              </p:cNvPr>
              <p:cNvSpPr/>
              <p:nvPr/>
            </p:nvSpPr>
            <p:spPr>
              <a:xfrm>
                <a:off x="9476183" y="4285386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6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8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2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6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0725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9" name="任意多边形: 形状 118">
                <a:extLst>
                  <a:ext uri="{FF2B5EF4-FFF2-40B4-BE49-F238E27FC236}">
                    <a16:creationId xmlns:a16="http://schemas.microsoft.com/office/drawing/2014/main" id="{EF35B900-110C-47AE-9973-683F34C34AA9}"/>
                  </a:ext>
                </a:extLst>
              </p:cNvPr>
              <p:cNvSpPr/>
              <p:nvPr/>
            </p:nvSpPr>
            <p:spPr>
              <a:xfrm>
                <a:off x="9476183" y="4277082"/>
                <a:ext cx="742442" cy="429835"/>
              </a:xfrm>
              <a:custGeom>
                <a:avLst/>
                <a:gdLst>
                  <a:gd name="connsiteX0" fmla="*/ 629127 w 742442"/>
                  <a:gd name="connsiteY0" fmla="*/ 74733 h 429835"/>
                  <a:gd name="connsiteX1" fmla="*/ 631081 w 742442"/>
                  <a:gd name="connsiteY1" fmla="*/ 369756 h 429835"/>
                  <a:gd name="connsiteX2" fmla="*/ 121140 w 742442"/>
                  <a:gd name="connsiteY2" fmla="*/ 369756 h 429835"/>
                  <a:gd name="connsiteX3" fmla="*/ 119187 w 742442"/>
                  <a:gd name="connsiteY3" fmla="*/ 74733 h 429835"/>
                  <a:gd name="connsiteX4" fmla="*/ 629127 w 742442"/>
                  <a:gd name="connsiteY4" fmla="*/ 74733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4733"/>
                    </a:moveTo>
                    <a:cubicBezTo>
                      <a:pt x="769801" y="156792"/>
                      <a:pt x="771754" y="287696"/>
                      <a:pt x="631081" y="369756"/>
                    </a:cubicBezTo>
                    <a:cubicBezTo>
                      <a:pt x="490408" y="451815"/>
                      <a:pt x="261814" y="451815"/>
                      <a:pt x="121140" y="369756"/>
                    </a:cubicBezTo>
                    <a:cubicBezTo>
                      <a:pt x="-19533" y="287696"/>
                      <a:pt x="-21487" y="156792"/>
                      <a:pt x="119187" y="74733"/>
                    </a:cubicBezTo>
                    <a:cubicBezTo>
                      <a:pt x="259860" y="-5373"/>
                      <a:pt x="486500" y="-5373"/>
                      <a:pt x="629127" y="74733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0" name="任意多边形: 形状 119">
                <a:extLst>
                  <a:ext uri="{FF2B5EF4-FFF2-40B4-BE49-F238E27FC236}">
                    <a16:creationId xmlns:a16="http://schemas.microsoft.com/office/drawing/2014/main" id="{A75610E1-925B-4CAE-9BFA-1C72EB250669}"/>
                  </a:ext>
                </a:extLst>
              </p:cNvPr>
              <p:cNvSpPr/>
              <p:nvPr/>
            </p:nvSpPr>
            <p:spPr>
              <a:xfrm>
                <a:off x="9535779" y="4315670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1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5" y="317492"/>
                      <a:pt x="90851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6" y="104528"/>
                      <a:pt x="88898" y="73267"/>
                    </a:cubicBezTo>
                    <a:cubicBezTo>
                      <a:pt x="145558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0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1" name="任意多边形: 形状 120">
                <a:extLst>
                  <a:ext uri="{FF2B5EF4-FFF2-40B4-BE49-F238E27FC236}">
                    <a16:creationId xmlns:a16="http://schemas.microsoft.com/office/drawing/2014/main" id="{9E2B62F8-912B-4C51-94A5-79B7E20455C5}"/>
                  </a:ext>
                </a:extLst>
              </p:cNvPr>
              <p:cNvSpPr/>
              <p:nvPr/>
            </p:nvSpPr>
            <p:spPr>
              <a:xfrm>
                <a:off x="9537733" y="4317624"/>
                <a:ext cx="625215" cy="195380"/>
              </a:xfrm>
              <a:custGeom>
                <a:avLst/>
                <a:gdLst>
                  <a:gd name="connsiteX0" fmla="*/ 88897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8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7 w 625214"/>
                  <a:gd name="connsiteY7" fmla="*/ 73267 h 195379"/>
                  <a:gd name="connsiteX8" fmla="*/ 14653 w 625214"/>
                  <a:gd name="connsiteY8" fmla="*/ 176818 h 195379"/>
                  <a:gd name="connsiteX9" fmla="*/ 16607 w 625214"/>
                  <a:gd name="connsiteY9" fmla="*/ 188541 h 195379"/>
                  <a:gd name="connsiteX10" fmla="*/ 88897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7" y="94759"/>
                    </a:moveTo>
                    <a:cubicBezTo>
                      <a:pt x="145558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0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8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7" y="73267"/>
                    </a:cubicBezTo>
                    <a:cubicBezTo>
                      <a:pt x="42006" y="102574"/>
                      <a:pt x="14653" y="141650"/>
                      <a:pt x="14653" y="176818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0515" y="153373"/>
                      <a:pt x="45914" y="120158"/>
                      <a:pt x="88897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2" name="任意多边形: 形状 121">
                <a:extLst>
                  <a:ext uri="{FF2B5EF4-FFF2-40B4-BE49-F238E27FC236}">
                    <a16:creationId xmlns:a16="http://schemas.microsoft.com/office/drawing/2014/main" id="{C5AB7318-7EE7-4601-921D-FBF06DC05693}"/>
                  </a:ext>
                </a:extLst>
              </p:cNvPr>
              <p:cNvSpPr/>
              <p:nvPr/>
            </p:nvSpPr>
            <p:spPr>
              <a:xfrm>
                <a:off x="9475211" y="4148620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9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9 w 742442"/>
                  <a:gd name="connsiteY6" fmla="*/ 463049 h 527524"/>
                  <a:gd name="connsiteX7" fmla="*/ 630099 w 742442"/>
                  <a:gd name="connsiteY7" fmla="*/ 463049 h 527524"/>
                  <a:gd name="connsiteX8" fmla="*/ 735604 w 742442"/>
                  <a:gd name="connsiteY8" fmla="*/ 316515 h 527524"/>
                  <a:gd name="connsiteX9" fmla="*/ 735604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6"/>
                      <a:pt x="704343" y="119182"/>
                      <a:pt x="630099" y="76198"/>
                    </a:cubicBezTo>
                    <a:cubicBezTo>
                      <a:pt x="489426" y="-5861"/>
                      <a:pt x="260832" y="-5861"/>
                      <a:pt x="120159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8"/>
                      <a:pt x="49822" y="422020"/>
                      <a:pt x="120159" y="463049"/>
                    </a:cubicBezTo>
                    <a:cubicBezTo>
                      <a:pt x="260832" y="545109"/>
                      <a:pt x="489426" y="545109"/>
                      <a:pt x="630099" y="463049"/>
                    </a:cubicBezTo>
                    <a:cubicBezTo>
                      <a:pt x="700436" y="422020"/>
                      <a:pt x="735604" y="369268"/>
                      <a:pt x="735604" y="316515"/>
                    </a:cubicBezTo>
                    <a:lnTo>
                      <a:pt x="735604" y="224686"/>
                    </a:lnTo>
                    <a:cubicBezTo>
                      <a:pt x="735604" y="226640"/>
                      <a:pt x="735604" y="230548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3" name="任意多边形: 形状 122">
                <a:extLst>
                  <a:ext uri="{FF2B5EF4-FFF2-40B4-BE49-F238E27FC236}">
                    <a16:creationId xmlns:a16="http://schemas.microsoft.com/office/drawing/2014/main" id="{C780B748-DFE1-491A-BDB8-E0FA99863C67}"/>
                  </a:ext>
                </a:extLst>
              </p:cNvPr>
              <p:cNvSpPr/>
              <p:nvPr/>
            </p:nvSpPr>
            <p:spPr>
              <a:xfrm>
                <a:off x="9476183" y="4156436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7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7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1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7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0725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4" name="任意多边形: 形状 123">
                <a:extLst>
                  <a:ext uri="{FF2B5EF4-FFF2-40B4-BE49-F238E27FC236}">
                    <a16:creationId xmlns:a16="http://schemas.microsoft.com/office/drawing/2014/main" id="{DCC7DA7E-E1F3-4E28-9B99-000D3AED2D80}"/>
                  </a:ext>
                </a:extLst>
              </p:cNvPr>
              <p:cNvSpPr/>
              <p:nvPr/>
            </p:nvSpPr>
            <p:spPr>
              <a:xfrm>
                <a:off x="9476183" y="4148620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1" y="158258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8"/>
                      <a:pt x="119187" y="76198"/>
                    </a:cubicBezTo>
                    <a:cubicBezTo>
                      <a:pt x="259860" y="-5861"/>
                      <a:pt x="486500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5" name="任意多边形: 形状 124">
                <a:extLst>
                  <a:ext uri="{FF2B5EF4-FFF2-40B4-BE49-F238E27FC236}">
                    <a16:creationId xmlns:a16="http://schemas.microsoft.com/office/drawing/2014/main" id="{5F745F11-66FD-4642-90A2-EF48F341D708}"/>
                  </a:ext>
                </a:extLst>
              </p:cNvPr>
              <p:cNvSpPr/>
              <p:nvPr/>
            </p:nvSpPr>
            <p:spPr>
              <a:xfrm>
                <a:off x="9535779" y="4186719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1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5" y="317492"/>
                      <a:pt x="90851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6" y="104528"/>
                      <a:pt x="88898" y="73267"/>
                    </a:cubicBezTo>
                    <a:cubicBezTo>
                      <a:pt x="145558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0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6" name="任意多边形: 形状 125">
                <a:extLst>
                  <a:ext uri="{FF2B5EF4-FFF2-40B4-BE49-F238E27FC236}">
                    <a16:creationId xmlns:a16="http://schemas.microsoft.com/office/drawing/2014/main" id="{9BB27246-FF9E-49F6-93BF-FEF31E0861F7}"/>
                  </a:ext>
                </a:extLst>
              </p:cNvPr>
              <p:cNvSpPr/>
              <p:nvPr/>
            </p:nvSpPr>
            <p:spPr>
              <a:xfrm>
                <a:off x="9537733" y="4188673"/>
                <a:ext cx="625215" cy="195380"/>
              </a:xfrm>
              <a:custGeom>
                <a:avLst/>
                <a:gdLst>
                  <a:gd name="connsiteX0" fmla="*/ 88897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9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7 w 625214"/>
                  <a:gd name="connsiteY7" fmla="*/ 73267 h 195379"/>
                  <a:gd name="connsiteX8" fmla="*/ 14653 w 625214"/>
                  <a:gd name="connsiteY8" fmla="*/ 176819 h 195379"/>
                  <a:gd name="connsiteX9" fmla="*/ 16607 w 625214"/>
                  <a:gd name="connsiteY9" fmla="*/ 188541 h 195379"/>
                  <a:gd name="connsiteX10" fmla="*/ 88897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7" y="94759"/>
                    </a:moveTo>
                    <a:cubicBezTo>
                      <a:pt x="145558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0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9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7" y="73267"/>
                    </a:cubicBezTo>
                    <a:cubicBezTo>
                      <a:pt x="42006" y="102574"/>
                      <a:pt x="14653" y="141650"/>
                      <a:pt x="14653" y="176819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0515" y="153373"/>
                      <a:pt x="45914" y="122112"/>
                      <a:pt x="88897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7" name="任意多边形: 形状 126">
                <a:extLst>
                  <a:ext uri="{FF2B5EF4-FFF2-40B4-BE49-F238E27FC236}">
                    <a16:creationId xmlns:a16="http://schemas.microsoft.com/office/drawing/2014/main" id="{73DAF40F-DBE9-41DF-B7AE-98E2F295E7DA}"/>
                  </a:ext>
                </a:extLst>
              </p:cNvPr>
              <p:cNvSpPr/>
              <p:nvPr/>
            </p:nvSpPr>
            <p:spPr>
              <a:xfrm>
                <a:off x="8695647" y="4832449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2112 w 742442"/>
                  <a:gd name="connsiteY6" fmla="*/ 463049 h 527524"/>
                  <a:gd name="connsiteX7" fmla="*/ 632053 w 742442"/>
                  <a:gd name="connsiteY7" fmla="*/ 463049 h 527524"/>
                  <a:gd name="connsiteX8" fmla="*/ 737558 w 742442"/>
                  <a:gd name="connsiteY8" fmla="*/ 316515 h 527524"/>
                  <a:gd name="connsiteX9" fmla="*/ 737558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6"/>
                      <a:pt x="704343" y="119182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8"/>
                      <a:pt x="49822" y="422020"/>
                      <a:pt x="122112" y="463049"/>
                    </a:cubicBezTo>
                    <a:cubicBezTo>
                      <a:pt x="262785" y="545109"/>
                      <a:pt x="491379" y="545109"/>
                      <a:pt x="632053" y="463049"/>
                    </a:cubicBezTo>
                    <a:cubicBezTo>
                      <a:pt x="702389" y="422020"/>
                      <a:pt x="737558" y="369268"/>
                      <a:pt x="737558" y="316515"/>
                    </a:cubicBezTo>
                    <a:lnTo>
                      <a:pt x="737558" y="224686"/>
                    </a:lnTo>
                    <a:cubicBezTo>
                      <a:pt x="737558" y="228594"/>
                      <a:pt x="737558" y="232502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8" name="任意多边形: 形状 127">
                <a:extLst>
                  <a:ext uri="{FF2B5EF4-FFF2-40B4-BE49-F238E27FC236}">
                    <a16:creationId xmlns:a16="http://schemas.microsoft.com/office/drawing/2014/main" id="{EAB3A0D1-396C-4B04-A364-DFA31AC6AA9D}"/>
                  </a:ext>
                </a:extLst>
              </p:cNvPr>
              <p:cNvSpPr/>
              <p:nvPr/>
            </p:nvSpPr>
            <p:spPr>
              <a:xfrm>
                <a:off x="8696619" y="4842218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6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8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2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6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9" name="任意多边形: 形状 128">
                <a:extLst>
                  <a:ext uri="{FF2B5EF4-FFF2-40B4-BE49-F238E27FC236}">
                    <a16:creationId xmlns:a16="http://schemas.microsoft.com/office/drawing/2014/main" id="{36E928AF-8692-42C1-851C-506660B5B2A7}"/>
                  </a:ext>
                </a:extLst>
              </p:cNvPr>
              <p:cNvSpPr/>
              <p:nvPr/>
            </p:nvSpPr>
            <p:spPr>
              <a:xfrm>
                <a:off x="8696619" y="4833914"/>
                <a:ext cx="742442" cy="429835"/>
              </a:xfrm>
              <a:custGeom>
                <a:avLst/>
                <a:gdLst>
                  <a:gd name="connsiteX0" fmla="*/ 629127 w 742442"/>
                  <a:gd name="connsiteY0" fmla="*/ 74733 h 429835"/>
                  <a:gd name="connsiteX1" fmla="*/ 631081 w 742442"/>
                  <a:gd name="connsiteY1" fmla="*/ 369756 h 429835"/>
                  <a:gd name="connsiteX2" fmla="*/ 121140 w 742442"/>
                  <a:gd name="connsiteY2" fmla="*/ 369756 h 429835"/>
                  <a:gd name="connsiteX3" fmla="*/ 119187 w 742442"/>
                  <a:gd name="connsiteY3" fmla="*/ 74733 h 429835"/>
                  <a:gd name="connsiteX4" fmla="*/ 629127 w 742442"/>
                  <a:gd name="connsiteY4" fmla="*/ 74733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4733"/>
                    </a:moveTo>
                    <a:cubicBezTo>
                      <a:pt x="769800" y="156792"/>
                      <a:pt x="771754" y="287696"/>
                      <a:pt x="631081" y="369756"/>
                    </a:cubicBezTo>
                    <a:cubicBezTo>
                      <a:pt x="490408" y="451815"/>
                      <a:pt x="261814" y="451815"/>
                      <a:pt x="121140" y="369756"/>
                    </a:cubicBezTo>
                    <a:cubicBezTo>
                      <a:pt x="-19533" y="287696"/>
                      <a:pt x="-21487" y="156792"/>
                      <a:pt x="119187" y="74733"/>
                    </a:cubicBezTo>
                    <a:cubicBezTo>
                      <a:pt x="259860" y="-5373"/>
                      <a:pt x="488454" y="-5373"/>
                      <a:pt x="629127" y="74733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0" name="任意多边形: 形状 129">
                <a:extLst>
                  <a:ext uri="{FF2B5EF4-FFF2-40B4-BE49-F238E27FC236}">
                    <a16:creationId xmlns:a16="http://schemas.microsoft.com/office/drawing/2014/main" id="{C15E5604-1F45-4A31-A467-226D5C5A0DE9}"/>
                  </a:ext>
                </a:extLst>
              </p:cNvPr>
              <p:cNvSpPr/>
              <p:nvPr/>
            </p:nvSpPr>
            <p:spPr>
              <a:xfrm>
                <a:off x="8758168" y="4872502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2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6" y="317492"/>
                      <a:pt x="90852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1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1" name="任意多边形: 形状 130">
                <a:extLst>
                  <a:ext uri="{FF2B5EF4-FFF2-40B4-BE49-F238E27FC236}">
                    <a16:creationId xmlns:a16="http://schemas.microsoft.com/office/drawing/2014/main" id="{AE8B337F-A2C9-44D6-A1DD-2D003EA90E9D}"/>
                  </a:ext>
                </a:extLst>
              </p:cNvPr>
              <p:cNvSpPr/>
              <p:nvPr/>
            </p:nvSpPr>
            <p:spPr>
              <a:xfrm>
                <a:off x="8758168" y="4874456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8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8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1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8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8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2469" y="153373"/>
                      <a:pt x="47868" y="120158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2" name="任意多边形: 形状 131">
                <a:extLst>
                  <a:ext uri="{FF2B5EF4-FFF2-40B4-BE49-F238E27FC236}">
                    <a16:creationId xmlns:a16="http://schemas.microsoft.com/office/drawing/2014/main" id="{DC2E9046-CF88-433C-9D15-6A88BAA7CFE6}"/>
                  </a:ext>
                </a:extLst>
              </p:cNvPr>
              <p:cNvSpPr/>
              <p:nvPr/>
            </p:nvSpPr>
            <p:spPr>
              <a:xfrm>
                <a:off x="8695647" y="4705452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5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2112 w 742442"/>
                  <a:gd name="connsiteY6" fmla="*/ 463049 h 527524"/>
                  <a:gd name="connsiteX7" fmla="*/ 632053 w 742442"/>
                  <a:gd name="connsiteY7" fmla="*/ 463049 h 527524"/>
                  <a:gd name="connsiteX8" fmla="*/ 737558 w 742442"/>
                  <a:gd name="connsiteY8" fmla="*/ 316515 h 527524"/>
                  <a:gd name="connsiteX9" fmla="*/ 737558 w 742442"/>
                  <a:gd name="connsiteY9" fmla="*/ 224686 h 527524"/>
                  <a:gd name="connsiteX10" fmla="*/ 735604 w 742442"/>
                  <a:gd name="connsiteY10" fmla="*/ 234455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5"/>
                    </a:moveTo>
                    <a:cubicBezTo>
                      <a:pt x="739512" y="177796"/>
                      <a:pt x="704343" y="119182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8"/>
                      <a:pt x="49822" y="422020"/>
                      <a:pt x="122112" y="463049"/>
                    </a:cubicBezTo>
                    <a:cubicBezTo>
                      <a:pt x="262785" y="545109"/>
                      <a:pt x="491379" y="545109"/>
                      <a:pt x="632053" y="463049"/>
                    </a:cubicBezTo>
                    <a:cubicBezTo>
                      <a:pt x="702389" y="422020"/>
                      <a:pt x="737558" y="369268"/>
                      <a:pt x="737558" y="316515"/>
                    </a:cubicBezTo>
                    <a:lnTo>
                      <a:pt x="737558" y="224686"/>
                    </a:lnTo>
                    <a:cubicBezTo>
                      <a:pt x="737558" y="228594"/>
                      <a:pt x="737558" y="230548"/>
                      <a:pt x="735604" y="234455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3" name="任意多边形: 形状 132">
                <a:extLst>
                  <a:ext uri="{FF2B5EF4-FFF2-40B4-BE49-F238E27FC236}">
                    <a16:creationId xmlns:a16="http://schemas.microsoft.com/office/drawing/2014/main" id="{17791884-7895-416D-AF31-92DC27FDDA8B}"/>
                  </a:ext>
                </a:extLst>
              </p:cNvPr>
              <p:cNvSpPr/>
              <p:nvPr/>
            </p:nvSpPr>
            <p:spPr>
              <a:xfrm>
                <a:off x="8696619" y="4713267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7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7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1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7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6073"/>
                      <a:pt x="697510" y="115274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" name="任意多边形: 形状 133">
                <a:extLst>
                  <a:ext uri="{FF2B5EF4-FFF2-40B4-BE49-F238E27FC236}">
                    <a16:creationId xmlns:a16="http://schemas.microsoft.com/office/drawing/2014/main" id="{58BE81A9-9D39-49B9-B37C-7D2EBCE5AABA}"/>
                  </a:ext>
                </a:extLst>
              </p:cNvPr>
              <p:cNvSpPr/>
              <p:nvPr/>
            </p:nvSpPr>
            <p:spPr>
              <a:xfrm>
                <a:off x="8696619" y="4705452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0" y="158258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8"/>
                      <a:pt x="119187" y="76198"/>
                    </a:cubicBezTo>
                    <a:cubicBezTo>
                      <a:pt x="259860" y="-5861"/>
                      <a:pt x="488454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" name="任意多边形: 形状 134">
                <a:extLst>
                  <a:ext uri="{FF2B5EF4-FFF2-40B4-BE49-F238E27FC236}">
                    <a16:creationId xmlns:a16="http://schemas.microsoft.com/office/drawing/2014/main" id="{C4DAB8EB-209F-4624-B030-7974B1F3C2CD}"/>
                  </a:ext>
                </a:extLst>
              </p:cNvPr>
              <p:cNvSpPr/>
              <p:nvPr/>
            </p:nvSpPr>
            <p:spPr>
              <a:xfrm>
                <a:off x="8758168" y="4743551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2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6" y="317492"/>
                      <a:pt x="90852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1" y="317492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" name="任意多边形: 形状 135">
                <a:extLst>
                  <a:ext uri="{FF2B5EF4-FFF2-40B4-BE49-F238E27FC236}">
                    <a16:creationId xmlns:a16="http://schemas.microsoft.com/office/drawing/2014/main" id="{9FDA66B7-11BC-47C3-A9B3-D763BF360A03}"/>
                  </a:ext>
                </a:extLst>
              </p:cNvPr>
              <p:cNvSpPr/>
              <p:nvPr/>
            </p:nvSpPr>
            <p:spPr>
              <a:xfrm>
                <a:off x="8758168" y="4745505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9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9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1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9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9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2469" y="153373"/>
                      <a:pt x="47868" y="122112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7" name="任意多边形: 形状 136">
                <a:extLst>
                  <a:ext uri="{FF2B5EF4-FFF2-40B4-BE49-F238E27FC236}">
                    <a16:creationId xmlns:a16="http://schemas.microsoft.com/office/drawing/2014/main" id="{46A44DD8-E76B-4807-B2B8-79974405057A}"/>
                  </a:ext>
                </a:extLst>
              </p:cNvPr>
              <p:cNvSpPr/>
              <p:nvPr/>
            </p:nvSpPr>
            <p:spPr>
              <a:xfrm>
                <a:off x="7716796" y="3964964"/>
                <a:ext cx="742442" cy="527525"/>
              </a:xfrm>
              <a:custGeom>
                <a:avLst/>
                <a:gdLst>
                  <a:gd name="connsiteX0" fmla="*/ 735604 w 742442"/>
                  <a:gd name="connsiteY0" fmla="*/ 234456 h 527524"/>
                  <a:gd name="connsiteX1" fmla="*/ 630099 w 742442"/>
                  <a:gd name="connsiteY1" fmla="*/ 76198 h 527524"/>
                  <a:gd name="connsiteX2" fmla="*/ 120158 w 742442"/>
                  <a:gd name="connsiteY2" fmla="*/ 76198 h 527524"/>
                  <a:gd name="connsiteX3" fmla="*/ 14653 w 742442"/>
                  <a:gd name="connsiteY3" fmla="*/ 222733 h 527524"/>
                  <a:gd name="connsiteX4" fmla="*/ 14653 w 742442"/>
                  <a:gd name="connsiteY4" fmla="*/ 222733 h 527524"/>
                  <a:gd name="connsiteX5" fmla="*/ 14653 w 742442"/>
                  <a:gd name="connsiteY5" fmla="*/ 314561 h 527524"/>
                  <a:gd name="connsiteX6" fmla="*/ 120158 w 742442"/>
                  <a:gd name="connsiteY6" fmla="*/ 463050 h 527524"/>
                  <a:gd name="connsiteX7" fmla="*/ 630099 w 742442"/>
                  <a:gd name="connsiteY7" fmla="*/ 463050 h 527524"/>
                  <a:gd name="connsiteX8" fmla="*/ 735604 w 742442"/>
                  <a:gd name="connsiteY8" fmla="*/ 316515 h 527524"/>
                  <a:gd name="connsiteX9" fmla="*/ 735604 w 742442"/>
                  <a:gd name="connsiteY9" fmla="*/ 224687 h 527524"/>
                  <a:gd name="connsiteX10" fmla="*/ 735604 w 742442"/>
                  <a:gd name="connsiteY10" fmla="*/ 234456 h 5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442" h="527524">
                    <a:moveTo>
                      <a:pt x="735604" y="234456"/>
                    </a:moveTo>
                    <a:cubicBezTo>
                      <a:pt x="739512" y="177795"/>
                      <a:pt x="706297" y="119181"/>
                      <a:pt x="630099" y="76198"/>
                    </a:cubicBezTo>
                    <a:cubicBezTo>
                      <a:pt x="489426" y="-5861"/>
                      <a:pt x="260832" y="-5861"/>
                      <a:pt x="120158" y="76198"/>
                    </a:cubicBezTo>
                    <a:cubicBezTo>
                      <a:pt x="49822" y="117228"/>
                      <a:pt x="14653" y="169980"/>
                      <a:pt x="14653" y="222733"/>
                    </a:cubicBezTo>
                    <a:cubicBezTo>
                      <a:pt x="14653" y="222733"/>
                      <a:pt x="14653" y="222733"/>
                      <a:pt x="14653" y="222733"/>
                    </a:cubicBezTo>
                    <a:lnTo>
                      <a:pt x="14653" y="314561"/>
                    </a:lnTo>
                    <a:cubicBezTo>
                      <a:pt x="14653" y="369267"/>
                      <a:pt x="49822" y="422020"/>
                      <a:pt x="120158" y="463050"/>
                    </a:cubicBezTo>
                    <a:cubicBezTo>
                      <a:pt x="260832" y="545109"/>
                      <a:pt x="489426" y="545109"/>
                      <a:pt x="630099" y="463050"/>
                    </a:cubicBezTo>
                    <a:cubicBezTo>
                      <a:pt x="700436" y="422020"/>
                      <a:pt x="735604" y="369267"/>
                      <a:pt x="735604" y="316515"/>
                    </a:cubicBezTo>
                    <a:lnTo>
                      <a:pt x="735604" y="224687"/>
                    </a:lnTo>
                    <a:cubicBezTo>
                      <a:pt x="735604" y="228594"/>
                      <a:pt x="735604" y="232502"/>
                      <a:pt x="735604" y="234456"/>
                    </a:cubicBezTo>
                    <a:close/>
                  </a:path>
                </a:pathLst>
              </a:custGeom>
              <a:solidFill>
                <a:srgbClr val="FF8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8" name="任意多边形: 形状 137">
                <a:extLst>
                  <a:ext uri="{FF2B5EF4-FFF2-40B4-BE49-F238E27FC236}">
                    <a16:creationId xmlns:a16="http://schemas.microsoft.com/office/drawing/2014/main" id="{F688A91D-901D-4DB6-95A6-23644B186D8E}"/>
                  </a:ext>
                </a:extLst>
              </p:cNvPr>
              <p:cNvSpPr/>
              <p:nvPr/>
            </p:nvSpPr>
            <p:spPr>
              <a:xfrm>
                <a:off x="7715814" y="3972779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119187 w 742442"/>
                  <a:gd name="connsiteY1" fmla="*/ 76198 h 429835"/>
                  <a:gd name="connsiteX2" fmla="*/ 121140 w 742442"/>
                  <a:gd name="connsiteY2" fmla="*/ 371221 h 429835"/>
                  <a:gd name="connsiteX3" fmla="*/ 631081 w 742442"/>
                  <a:gd name="connsiteY3" fmla="*/ 371221 h 429835"/>
                  <a:gd name="connsiteX4" fmla="*/ 736586 w 742442"/>
                  <a:gd name="connsiteY4" fmla="*/ 222733 h 429835"/>
                  <a:gd name="connsiteX5" fmla="*/ 736586 w 742442"/>
                  <a:gd name="connsiteY5" fmla="*/ 222733 h 429835"/>
                  <a:gd name="connsiteX6" fmla="*/ 736586 w 742442"/>
                  <a:gd name="connsiteY6" fmla="*/ 218825 h 429835"/>
                  <a:gd name="connsiteX7" fmla="*/ 736586 w 742442"/>
                  <a:gd name="connsiteY7" fmla="*/ 224686 h 429835"/>
                  <a:gd name="connsiteX8" fmla="*/ 736586 w 742442"/>
                  <a:gd name="connsiteY8" fmla="*/ 216871 h 429835"/>
                  <a:gd name="connsiteX9" fmla="*/ 629127 w 742442"/>
                  <a:gd name="connsiteY9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488454" y="-5861"/>
                      <a:pt x="259860" y="-5861"/>
                      <a:pt x="119187" y="76198"/>
                    </a:cubicBezTo>
                    <a:cubicBezTo>
                      <a:pt x="-21487" y="158258"/>
                      <a:pt x="-19533" y="289162"/>
                      <a:pt x="121140" y="371221"/>
                    </a:cubicBezTo>
                    <a:cubicBezTo>
                      <a:pt x="261814" y="453281"/>
                      <a:pt x="490408" y="453281"/>
                      <a:pt x="631081" y="371221"/>
                    </a:cubicBezTo>
                    <a:cubicBezTo>
                      <a:pt x="701418" y="330192"/>
                      <a:pt x="736586" y="277439"/>
                      <a:pt x="736586" y="222733"/>
                    </a:cubicBezTo>
                    <a:lnTo>
                      <a:pt x="736586" y="222733"/>
                    </a:lnTo>
                    <a:cubicBezTo>
                      <a:pt x="736586" y="220779"/>
                      <a:pt x="736586" y="220779"/>
                      <a:pt x="736586" y="218825"/>
                    </a:cubicBezTo>
                    <a:cubicBezTo>
                      <a:pt x="736586" y="220779"/>
                      <a:pt x="736586" y="222733"/>
                      <a:pt x="736586" y="224686"/>
                    </a:cubicBezTo>
                    <a:cubicBezTo>
                      <a:pt x="736586" y="222733"/>
                      <a:pt x="736586" y="218825"/>
                      <a:pt x="736586" y="216871"/>
                    </a:cubicBezTo>
                    <a:cubicBezTo>
                      <a:pt x="732678" y="168027"/>
                      <a:pt x="697510" y="117228"/>
                      <a:pt x="629127" y="76198"/>
                    </a:cubicBezTo>
                    <a:close/>
                  </a:path>
                </a:pathLst>
              </a:custGeom>
              <a:solidFill>
                <a:srgbClr val="FFFF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9" name="任意多边形: 形状 138">
                <a:extLst>
                  <a:ext uri="{FF2B5EF4-FFF2-40B4-BE49-F238E27FC236}">
                    <a16:creationId xmlns:a16="http://schemas.microsoft.com/office/drawing/2014/main" id="{CEDCC3D6-5DB5-4E9A-9D04-3B55DDBE1F0B}"/>
                  </a:ext>
                </a:extLst>
              </p:cNvPr>
              <p:cNvSpPr/>
              <p:nvPr/>
            </p:nvSpPr>
            <p:spPr>
              <a:xfrm>
                <a:off x="7715814" y="3964964"/>
                <a:ext cx="742442" cy="429835"/>
              </a:xfrm>
              <a:custGeom>
                <a:avLst/>
                <a:gdLst>
                  <a:gd name="connsiteX0" fmla="*/ 629127 w 742442"/>
                  <a:gd name="connsiteY0" fmla="*/ 76198 h 429835"/>
                  <a:gd name="connsiteX1" fmla="*/ 631081 w 742442"/>
                  <a:gd name="connsiteY1" fmla="*/ 371221 h 429835"/>
                  <a:gd name="connsiteX2" fmla="*/ 121140 w 742442"/>
                  <a:gd name="connsiteY2" fmla="*/ 371221 h 429835"/>
                  <a:gd name="connsiteX3" fmla="*/ 119187 w 742442"/>
                  <a:gd name="connsiteY3" fmla="*/ 76198 h 429835"/>
                  <a:gd name="connsiteX4" fmla="*/ 629127 w 742442"/>
                  <a:gd name="connsiteY4" fmla="*/ 76198 h 42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442" h="429835">
                    <a:moveTo>
                      <a:pt x="629127" y="76198"/>
                    </a:moveTo>
                    <a:cubicBezTo>
                      <a:pt x="769801" y="158257"/>
                      <a:pt x="771754" y="289162"/>
                      <a:pt x="631081" y="371221"/>
                    </a:cubicBezTo>
                    <a:cubicBezTo>
                      <a:pt x="490408" y="453281"/>
                      <a:pt x="261814" y="453281"/>
                      <a:pt x="121140" y="371221"/>
                    </a:cubicBezTo>
                    <a:cubicBezTo>
                      <a:pt x="-19533" y="289162"/>
                      <a:pt x="-21487" y="158257"/>
                      <a:pt x="119187" y="76198"/>
                    </a:cubicBezTo>
                    <a:cubicBezTo>
                      <a:pt x="259860" y="-5861"/>
                      <a:pt x="488454" y="-5861"/>
                      <a:pt x="629127" y="76198"/>
                    </a:cubicBezTo>
                    <a:close/>
                  </a:path>
                </a:pathLst>
              </a:custGeom>
              <a:solidFill>
                <a:srgbClr val="FFEA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0" name="任意多边形: 形状 139">
                <a:extLst>
                  <a:ext uri="{FF2B5EF4-FFF2-40B4-BE49-F238E27FC236}">
                    <a16:creationId xmlns:a16="http://schemas.microsoft.com/office/drawing/2014/main" id="{2C58B03C-2223-4F89-97DF-4D1CDF61B10C}"/>
                  </a:ext>
                </a:extLst>
              </p:cNvPr>
              <p:cNvSpPr/>
              <p:nvPr/>
            </p:nvSpPr>
            <p:spPr>
              <a:xfrm>
                <a:off x="7777363" y="4003063"/>
                <a:ext cx="625215" cy="351683"/>
              </a:xfrm>
              <a:custGeom>
                <a:avLst/>
                <a:gdLst>
                  <a:gd name="connsiteX0" fmla="*/ 315538 w 625214"/>
                  <a:gd name="connsiteY0" fmla="*/ 338984 h 351683"/>
                  <a:gd name="connsiteX1" fmla="*/ 90852 w 625214"/>
                  <a:gd name="connsiteY1" fmla="*/ 280370 h 351683"/>
                  <a:gd name="connsiteX2" fmla="*/ 14653 w 625214"/>
                  <a:gd name="connsiteY2" fmla="*/ 176819 h 351683"/>
                  <a:gd name="connsiteX3" fmla="*/ 88898 w 625214"/>
                  <a:gd name="connsiteY3" fmla="*/ 73267 h 351683"/>
                  <a:gd name="connsiteX4" fmla="*/ 311630 w 625214"/>
                  <a:gd name="connsiteY4" fmla="*/ 14653 h 351683"/>
                  <a:gd name="connsiteX5" fmla="*/ 536317 w 625214"/>
                  <a:gd name="connsiteY5" fmla="*/ 73267 h 351683"/>
                  <a:gd name="connsiteX6" fmla="*/ 612515 w 625214"/>
                  <a:gd name="connsiteY6" fmla="*/ 176819 h 351683"/>
                  <a:gd name="connsiteX7" fmla="*/ 538271 w 625214"/>
                  <a:gd name="connsiteY7" fmla="*/ 280370 h 351683"/>
                  <a:gd name="connsiteX8" fmla="*/ 315538 w 625214"/>
                  <a:gd name="connsiteY8" fmla="*/ 338984 h 351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214" h="351683">
                    <a:moveTo>
                      <a:pt x="315538" y="338984"/>
                    </a:moveTo>
                    <a:cubicBezTo>
                      <a:pt x="231525" y="338984"/>
                      <a:pt x="149465" y="317492"/>
                      <a:pt x="90852" y="280370"/>
                    </a:cubicBezTo>
                    <a:cubicBezTo>
                      <a:pt x="43960" y="249109"/>
                      <a:pt x="14653" y="211987"/>
                      <a:pt x="14653" y="176819"/>
                    </a:cubicBezTo>
                    <a:cubicBezTo>
                      <a:pt x="14653" y="141650"/>
                      <a:pt x="42007" y="104528"/>
                      <a:pt x="88898" y="73267"/>
                    </a:cubicBezTo>
                    <a:cubicBezTo>
                      <a:pt x="147512" y="36145"/>
                      <a:pt x="227617" y="14653"/>
                      <a:pt x="311630" y="14653"/>
                    </a:cubicBezTo>
                    <a:cubicBezTo>
                      <a:pt x="395644" y="14653"/>
                      <a:pt x="477703" y="36145"/>
                      <a:pt x="536317" y="73267"/>
                    </a:cubicBezTo>
                    <a:cubicBezTo>
                      <a:pt x="583208" y="104528"/>
                      <a:pt x="610561" y="141650"/>
                      <a:pt x="612515" y="176819"/>
                    </a:cubicBezTo>
                    <a:cubicBezTo>
                      <a:pt x="612515" y="211987"/>
                      <a:pt x="585162" y="249109"/>
                      <a:pt x="538271" y="280370"/>
                    </a:cubicBezTo>
                    <a:cubicBezTo>
                      <a:pt x="481611" y="319446"/>
                      <a:pt x="399551" y="338984"/>
                      <a:pt x="315538" y="338984"/>
                    </a:cubicBezTo>
                    <a:close/>
                  </a:path>
                </a:pathLst>
              </a:custGeom>
              <a:solidFill>
                <a:srgbClr val="FF9D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1" name="任意多边形: 形状 140">
                <a:extLst>
                  <a:ext uri="{FF2B5EF4-FFF2-40B4-BE49-F238E27FC236}">
                    <a16:creationId xmlns:a16="http://schemas.microsoft.com/office/drawing/2014/main" id="{B2E01F44-9D46-4A8B-81ED-4E8A56E500CB}"/>
                  </a:ext>
                </a:extLst>
              </p:cNvPr>
              <p:cNvSpPr/>
              <p:nvPr/>
            </p:nvSpPr>
            <p:spPr>
              <a:xfrm>
                <a:off x="7779317" y="4005017"/>
                <a:ext cx="625215" cy="195380"/>
              </a:xfrm>
              <a:custGeom>
                <a:avLst/>
                <a:gdLst>
                  <a:gd name="connsiteX0" fmla="*/ 88898 w 625214"/>
                  <a:gd name="connsiteY0" fmla="*/ 94759 h 195379"/>
                  <a:gd name="connsiteX1" fmla="*/ 311630 w 625214"/>
                  <a:gd name="connsiteY1" fmla="*/ 36145 h 195379"/>
                  <a:gd name="connsiteX2" fmla="*/ 536317 w 625214"/>
                  <a:gd name="connsiteY2" fmla="*/ 94759 h 195379"/>
                  <a:gd name="connsiteX3" fmla="*/ 610561 w 625214"/>
                  <a:gd name="connsiteY3" fmla="*/ 188541 h 195379"/>
                  <a:gd name="connsiteX4" fmla="*/ 612515 w 625214"/>
                  <a:gd name="connsiteY4" fmla="*/ 176818 h 195379"/>
                  <a:gd name="connsiteX5" fmla="*/ 536317 w 625214"/>
                  <a:gd name="connsiteY5" fmla="*/ 73267 h 195379"/>
                  <a:gd name="connsiteX6" fmla="*/ 311630 w 625214"/>
                  <a:gd name="connsiteY6" fmla="*/ 14653 h 195379"/>
                  <a:gd name="connsiteX7" fmla="*/ 88898 w 625214"/>
                  <a:gd name="connsiteY7" fmla="*/ 73267 h 195379"/>
                  <a:gd name="connsiteX8" fmla="*/ 14653 w 625214"/>
                  <a:gd name="connsiteY8" fmla="*/ 176818 h 195379"/>
                  <a:gd name="connsiteX9" fmla="*/ 16607 w 625214"/>
                  <a:gd name="connsiteY9" fmla="*/ 188541 h 195379"/>
                  <a:gd name="connsiteX10" fmla="*/ 88898 w 625214"/>
                  <a:gd name="connsiteY10" fmla="*/ 94759 h 1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5214" h="195379">
                    <a:moveTo>
                      <a:pt x="88898" y="94759"/>
                    </a:moveTo>
                    <a:cubicBezTo>
                      <a:pt x="147512" y="57637"/>
                      <a:pt x="227617" y="36145"/>
                      <a:pt x="311630" y="36145"/>
                    </a:cubicBezTo>
                    <a:cubicBezTo>
                      <a:pt x="395644" y="36145"/>
                      <a:pt x="477703" y="57637"/>
                      <a:pt x="536317" y="94759"/>
                    </a:cubicBezTo>
                    <a:cubicBezTo>
                      <a:pt x="579300" y="122112"/>
                      <a:pt x="604700" y="155327"/>
                      <a:pt x="610561" y="188541"/>
                    </a:cubicBezTo>
                    <a:cubicBezTo>
                      <a:pt x="610561" y="184634"/>
                      <a:pt x="612515" y="180726"/>
                      <a:pt x="612515" y="176818"/>
                    </a:cubicBezTo>
                    <a:cubicBezTo>
                      <a:pt x="612515" y="141650"/>
                      <a:pt x="585162" y="102574"/>
                      <a:pt x="536317" y="73267"/>
                    </a:cubicBezTo>
                    <a:cubicBezTo>
                      <a:pt x="477703" y="36145"/>
                      <a:pt x="395644" y="14653"/>
                      <a:pt x="311630" y="14653"/>
                    </a:cubicBezTo>
                    <a:cubicBezTo>
                      <a:pt x="227617" y="14653"/>
                      <a:pt x="145558" y="36145"/>
                      <a:pt x="88898" y="73267"/>
                    </a:cubicBezTo>
                    <a:cubicBezTo>
                      <a:pt x="42007" y="102574"/>
                      <a:pt x="14653" y="141650"/>
                      <a:pt x="14653" y="176818"/>
                    </a:cubicBezTo>
                    <a:cubicBezTo>
                      <a:pt x="14653" y="180726"/>
                      <a:pt x="14653" y="184634"/>
                      <a:pt x="16607" y="188541"/>
                    </a:cubicBezTo>
                    <a:cubicBezTo>
                      <a:pt x="20515" y="155327"/>
                      <a:pt x="45914" y="122112"/>
                      <a:pt x="88898" y="94759"/>
                    </a:cubicBezTo>
                    <a:close/>
                  </a:path>
                </a:pathLst>
              </a:custGeom>
              <a:solidFill>
                <a:srgbClr val="F788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028875" y="2313445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028875" y="4619681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876" y="4323410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7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743436" y="3097832"/>
            <a:ext cx="4891211" cy="558799"/>
          </a:xfrm>
        </p:spPr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743436" y="1541085"/>
            <a:ext cx="4891211" cy="1556747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扁平化渐变金融报告</a:t>
            </a:r>
            <a:r>
              <a:rPr lang="en-US" altLang="zh-CN" dirty="0">
                <a:solidFill>
                  <a:schemeClr val="accent1"/>
                </a:solidFill>
              </a:rPr>
              <a:t>PPT</a:t>
            </a:r>
            <a:r>
              <a:rPr lang="zh-CN" altLang="en-US" dirty="0">
                <a:solidFill>
                  <a:schemeClr val="accent1"/>
                </a:solidFill>
              </a:rPr>
              <a:t>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743436" y="4422981"/>
            <a:ext cx="2277859" cy="296271"/>
          </a:xfrm>
        </p:spPr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743436" y="4818673"/>
            <a:ext cx="4890792" cy="296271"/>
          </a:xfrm>
        </p:spPr>
        <p:txBody>
          <a:bodyPr/>
          <a:lstStyle/>
          <a:p>
            <a:r>
              <a:rPr lang="en-US" altLang="en-US" dirty="0"/>
              <a:t>Designed by iSlide</a:t>
            </a: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16F965-5377-42F4-8C4C-29166D00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68428F7-8110-4753-8711-23EB1168B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3F2D40F-3D40-473C-B10D-53283DE29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e9ab0929-564a-4966-96c3-f8445958e6c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E8A96BB-6899-4ECB-A0A3-89316A60BDA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032669"/>
            <a:ext cx="10847388" cy="5211763"/>
            <a:chOff x="673101" y="1032669"/>
            <a:chExt cx="10847388" cy="5211763"/>
          </a:xfrm>
        </p:grpSpPr>
        <p:sp>
          <p:nvSpPr>
            <p:cNvPr id="6" name="íṧḻíḋé">
              <a:extLst>
                <a:ext uri="{FF2B5EF4-FFF2-40B4-BE49-F238E27FC236}">
                  <a16:creationId xmlns:a16="http://schemas.microsoft.com/office/drawing/2014/main" id="{57489A6F-8B10-4C7F-BBA4-4A9FBF7A3B66}"/>
                </a:ext>
              </a:extLst>
            </p:cNvPr>
            <p:cNvSpPr/>
            <p:nvPr/>
          </p:nvSpPr>
          <p:spPr>
            <a:xfrm>
              <a:off x="4944863" y="1032669"/>
              <a:ext cx="6575626" cy="52117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îṩḷiďè">
              <a:extLst>
                <a:ext uri="{FF2B5EF4-FFF2-40B4-BE49-F238E27FC236}">
                  <a16:creationId xmlns:a16="http://schemas.microsoft.com/office/drawing/2014/main" id="{DD123362-E09E-4A28-B695-C4DBB2AC837C}"/>
                </a:ext>
              </a:extLst>
            </p:cNvPr>
            <p:cNvGrpSpPr/>
            <p:nvPr/>
          </p:nvGrpSpPr>
          <p:grpSpPr>
            <a:xfrm>
              <a:off x="673101" y="2034786"/>
              <a:ext cx="4103086" cy="1969043"/>
              <a:chOff x="673101" y="2851532"/>
              <a:chExt cx="4103086" cy="1969043"/>
            </a:xfrm>
          </p:grpSpPr>
          <p:sp>
            <p:nvSpPr>
              <p:cNvPr id="39" name="îṧḻïḋê">
                <a:extLst>
                  <a:ext uri="{FF2B5EF4-FFF2-40B4-BE49-F238E27FC236}">
                    <a16:creationId xmlns:a16="http://schemas.microsoft.com/office/drawing/2014/main" id="{EBFBA4E3-9332-44DF-A320-7B0744C1A346}"/>
                  </a:ext>
                </a:extLst>
              </p:cNvPr>
              <p:cNvSpPr txBox="1"/>
              <p:nvPr/>
            </p:nvSpPr>
            <p:spPr>
              <a:xfrm>
                <a:off x="673101" y="2851532"/>
                <a:ext cx="4103085" cy="889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400" b="1" dirty="0"/>
                  <a:t>reading more fluent.</a:t>
                </a:r>
              </a:p>
            </p:txBody>
          </p:sp>
          <p:sp>
            <p:nvSpPr>
              <p:cNvPr id="40" name="îślïḋé">
                <a:extLst>
                  <a:ext uri="{FF2B5EF4-FFF2-40B4-BE49-F238E27FC236}">
                    <a16:creationId xmlns:a16="http://schemas.microsoft.com/office/drawing/2014/main" id="{5F0A2D62-0657-4438-B4CA-EB8E8577D820}"/>
                  </a:ext>
                </a:extLst>
              </p:cNvPr>
              <p:cNvSpPr txBox="1"/>
              <p:nvPr/>
            </p:nvSpPr>
            <p:spPr>
              <a:xfrm>
                <a:off x="673101" y="3740669"/>
                <a:ext cx="4103086" cy="10799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8" name="íṡḷîḍè">
              <a:extLst>
                <a:ext uri="{FF2B5EF4-FFF2-40B4-BE49-F238E27FC236}">
                  <a16:creationId xmlns:a16="http://schemas.microsoft.com/office/drawing/2014/main" id="{76E45B5D-364F-4A6A-B944-60EF830416E1}"/>
                </a:ext>
              </a:extLst>
            </p:cNvPr>
            <p:cNvGrpSpPr/>
            <p:nvPr/>
          </p:nvGrpSpPr>
          <p:grpSpPr>
            <a:xfrm>
              <a:off x="4944863" y="1948715"/>
              <a:ext cx="6185571" cy="3379671"/>
              <a:chOff x="5078027" y="1948715"/>
              <a:chExt cx="6185571" cy="3379671"/>
            </a:xfrm>
          </p:grpSpPr>
          <p:grpSp>
            <p:nvGrpSpPr>
              <p:cNvPr id="9" name="iṩľïḋè">
                <a:extLst>
                  <a:ext uri="{FF2B5EF4-FFF2-40B4-BE49-F238E27FC236}">
                    <a16:creationId xmlns:a16="http://schemas.microsoft.com/office/drawing/2014/main" id="{19E8FB60-F1F4-4CC7-A7DF-2C2D8CD1CE1C}"/>
                  </a:ext>
                </a:extLst>
              </p:cNvPr>
              <p:cNvGrpSpPr/>
              <p:nvPr/>
            </p:nvGrpSpPr>
            <p:grpSpPr>
              <a:xfrm>
                <a:off x="5078027" y="1948715"/>
                <a:ext cx="3779036" cy="3379671"/>
                <a:chOff x="4944862" y="1833500"/>
                <a:chExt cx="3779036" cy="3379671"/>
              </a:xfrm>
            </p:grpSpPr>
            <p:cxnSp>
              <p:nvCxnSpPr>
                <p:cNvPr id="16" name="直接连接符 15">
                  <a:extLst>
                    <a:ext uri="{FF2B5EF4-FFF2-40B4-BE49-F238E27FC236}">
                      <a16:creationId xmlns:a16="http://schemas.microsoft.com/office/drawing/2014/main" id="{C20BBB01-66A6-4B62-B91F-D4DBF8CDE35A}"/>
                    </a:ext>
                  </a:extLst>
                </p:cNvPr>
                <p:cNvCxnSpPr/>
                <p:nvPr/>
              </p:nvCxnSpPr>
              <p:spPr>
                <a:xfrm>
                  <a:off x="4944862" y="2901636"/>
                  <a:ext cx="2902448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>
                  <a:extLst>
                    <a:ext uri="{FF2B5EF4-FFF2-40B4-BE49-F238E27FC236}">
                      <a16:creationId xmlns:a16="http://schemas.microsoft.com/office/drawing/2014/main" id="{BB7EA6A3-6FBD-4D8A-BBB5-C08205200242}"/>
                    </a:ext>
                  </a:extLst>
                </p:cNvPr>
                <p:cNvCxnSpPr/>
                <p:nvPr/>
              </p:nvCxnSpPr>
              <p:spPr>
                <a:xfrm>
                  <a:off x="4944862" y="4145034"/>
                  <a:ext cx="2902448" cy="0"/>
                </a:xfrm>
                <a:prstGeom prst="line">
                  <a:avLst/>
                </a:prstGeom>
                <a:ln w="3175" cap="rnd">
                  <a:solidFill>
                    <a:schemeClr val="bg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îSḷïḍè">
                  <a:extLst>
                    <a:ext uri="{FF2B5EF4-FFF2-40B4-BE49-F238E27FC236}">
                      <a16:creationId xmlns:a16="http://schemas.microsoft.com/office/drawing/2014/main" id="{A29697C8-0286-4482-B868-93138798689C}"/>
                    </a:ext>
                  </a:extLst>
                </p:cNvPr>
                <p:cNvGrpSpPr/>
                <p:nvPr/>
              </p:nvGrpSpPr>
              <p:grpSpPr>
                <a:xfrm>
                  <a:off x="4944862" y="3076898"/>
                  <a:ext cx="3779036" cy="892875"/>
                  <a:chOff x="4944862" y="3192112"/>
                  <a:chExt cx="3779036" cy="892875"/>
                </a:xfrm>
              </p:grpSpPr>
              <p:grpSp>
                <p:nvGrpSpPr>
                  <p:cNvPr id="33" name="îşḷïḋè">
                    <a:extLst>
                      <a:ext uri="{FF2B5EF4-FFF2-40B4-BE49-F238E27FC236}">
                        <a16:creationId xmlns:a16="http://schemas.microsoft.com/office/drawing/2014/main" id="{E25F5AFF-ED9A-4C7B-9389-E64430D18E48}"/>
                      </a:ext>
                    </a:extLst>
                  </p:cNvPr>
                  <p:cNvGrpSpPr/>
                  <p:nvPr/>
                </p:nvGrpSpPr>
                <p:grpSpPr>
                  <a:xfrm>
                    <a:off x="4944862" y="3192112"/>
                    <a:ext cx="2996046" cy="892875"/>
                    <a:chOff x="4944862" y="3192112"/>
                    <a:chExt cx="2996046" cy="892875"/>
                  </a:xfrm>
                </p:grpSpPr>
                <p:sp>
                  <p:nvSpPr>
                    <p:cNvPr id="37" name="ï$ļíḍè">
                      <a:extLst>
                        <a:ext uri="{FF2B5EF4-FFF2-40B4-BE49-F238E27FC236}">
                          <a16:creationId xmlns:a16="http://schemas.microsoft.com/office/drawing/2014/main" id="{AC321F9B-F99D-44D6-95EE-4CF3F8A760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44862" y="3579710"/>
                      <a:ext cx="2996046" cy="5052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r">
                        <a:lnSpc>
                          <a:spcPct val="120000"/>
                        </a:lnSpc>
                      </a:pPr>
                      <a:r>
                        <a:rPr lang="en-US" altLang="zh-CN" sz="1100" dirty="0"/>
                        <a:t>Copy paste fonts. Choose the only option to retain text……</a:t>
                      </a:r>
                    </a:p>
                  </p:txBody>
                </p:sp>
                <p:sp>
                  <p:nvSpPr>
                    <p:cNvPr id="38" name="íṣḷïḓé">
                      <a:extLst>
                        <a:ext uri="{FF2B5EF4-FFF2-40B4-BE49-F238E27FC236}">
                          <a16:creationId xmlns:a16="http://schemas.microsoft.com/office/drawing/2014/main" id="{3495B739-E5A7-4F4A-95FD-24BDFE4B18B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4944862" y="3192112"/>
                      <a:ext cx="2996046" cy="3875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b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r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 b="1" dirty="0"/>
                        <a:t>Text here</a:t>
                      </a:r>
                    </a:p>
                  </p:txBody>
                </p:sp>
              </p:grpSp>
              <p:grpSp>
                <p:nvGrpSpPr>
                  <p:cNvPr id="34" name="îšḷïďê">
                    <a:extLst>
                      <a:ext uri="{FF2B5EF4-FFF2-40B4-BE49-F238E27FC236}">
                        <a16:creationId xmlns:a16="http://schemas.microsoft.com/office/drawing/2014/main" id="{11688915-65D1-4D1F-9543-AC4C9E3EE941}"/>
                      </a:ext>
                    </a:extLst>
                  </p:cNvPr>
                  <p:cNvGrpSpPr/>
                  <p:nvPr/>
                </p:nvGrpSpPr>
                <p:grpSpPr>
                  <a:xfrm>
                    <a:off x="8134388" y="3343794"/>
                    <a:ext cx="589510" cy="589510"/>
                    <a:chOff x="8134388" y="3343794"/>
                    <a:chExt cx="589510" cy="589510"/>
                  </a:xfrm>
                </p:grpSpPr>
                <p:sp>
                  <p:nvSpPr>
                    <p:cNvPr id="35" name="í$1ïḓe">
                      <a:extLst>
                        <a:ext uri="{FF2B5EF4-FFF2-40B4-BE49-F238E27FC236}">
                          <a16:creationId xmlns:a16="http://schemas.microsoft.com/office/drawing/2014/main" id="{98DE85E7-9848-4CC4-8126-D058F9F809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4388" y="3343794"/>
                      <a:ext cx="589510" cy="58951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2225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ïṧ1îḍe">
                      <a:extLst>
                        <a:ext uri="{FF2B5EF4-FFF2-40B4-BE49-F238E27FC236}">
                          <a16:creationId xmlns:a16="http://schemas.microsoft.com/office/drawing/2014/main" id="{0E6DF547-59DB-41D5-94DB-9A6670D15B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52435" y="3481238"/>
                      <a:ext cx="353416" cy="314624"/>
                    </a:xfrm>
                    <a:custGeom>
                      <a:avLst/>
                      <a:gdLst>
                        <a:gd name="T0" fmla="*/ 742 w 942"/>
                        <a:gd name="T1" fmla="*/ 570 h 840"/>
                        <a:gd name="T2" fmla="*/ 755 w 942"/>
                        <a:gd name="T3" fmla="*/ 520 h 840"/>
                        <a:gd name="T4" fmla="*/ 645 w 942"/>
                        <a:gd name="T5" fmla="*/ 450 h 840"/>
                        <a:gd name="T6" fmla="*/ 600 w 942"/>
                        <a:gd name="T7" fmla="*/ 452 h 840"/>
                        <a:gd name="T8" fmla="*/ 600 w 942"/>
                        <a:gd name="T9" fmla="*/ 411 h 840"/>
                        <a:gd name="T10" fmla="*/ 722 w 942"/>
                        <a:gd name="T11" fmla="*/ 411 h 840"/>
                        <a:gd name="T12" fmla="*/ 722 w 942"/>
                        <a:gd name="T13" fmla="*/ 367 h 840"/>
                        <a:gd name="T14" fmla="*/ 608 w 942"/>
                        <a:gd name="T15" fmla="*/ 367 h 840"/>
                        <a:gd name="T16" fmla="*/ 650 w 942"/>
                        <a:gd name="T17" fmla="*/ 295 h 840"/>
                        <a:gd name="T18" fmla="*/ 733 w 942"/>
                        <a:gd name="T19" fmla="*/ 295 h 840"/>
                        <a:gd name="T20" fmla="*/ 733 w 942"/>
                        <a:gd name="T21" fmla="*/ 251 h 840"/>
                        <a:gd name="T22" fmla="*/ 676 w 942"/>
                        <a:gd name="T23" fmla="*/ 251 h 840"/>
                        <a:gd name="T24" fmla="*/ 762 w 942"/>
                        <a:gd name="T25" fmla="*/ 106 h 840"/>
                        <a:gd name="T26" fmla="*/ 689 w 942"/>
                        <a:gd name="T27" fmla="*/ 106 h 840"/>
                        <a:gd name="T28" fmla="*/ 569 w 942"/>
                        <a:gd name="T29" fmla="*/ 326 h 840"/>
                        <a:gd name="T30" fmla="*/ 450 w 942"/>
                        <a:gd name="T31" fmla="*/ 106 h 840"/>
                        <a:gd name="T32" fmla="*/ 377 w 942"/>
                        <a:gd name="T33" fmla="*/ 106 h 840"/>
                        <a:gd name="T34" fmla="*/ 463 w 942"/>
                        <a:gd name="T35" fmla="*/ 251 h 840"/>
                        <a:gd name="T36" fmla="*/ 404 w 942"/>
                        <a:gd name="T37" fmla="*/ 251 h 840"/>
                        <a:gd name="T38" fmla="*/ 404 w 942"/>
                        <a:gd name="T39" fmla="*/ 295 h 840"/>
                        <a:gd name="T40" fmla="*/ 489 w 942"/>
                        <a:gd name="T41" fmla="*/ 295 h 840"/>
                        <a:gd name="T42" fmla="*/ 531 w 942"/>
                        <a:gd name="T43" fmla="*/ 367 h 840"/>
                        <a:gd name="T44" fmla="*/ 420 w 942"/>
                        <a:gd name="T45" fmla="*/ 367 h 840"/>
                        <a:gd name="T46" fmla="*/ 420 w 942"/>
                        <a:gd name="T47" fmla="*/ 411 h 840"/>
                        <a:gd name="T48" fmla="*/ 538 w 942"/>
                        <a:gd name="T49" fmla="*/ 411 h 840"/>
                        <a:gd name="T50" fmla="*/ 538 w 942"/>
                        <a:gd name="T51" fmla="*/ 454 h 840"/>
                        <a:gd name="T52" fmla="*/ 535 w 942"/>
                        <a:gd name="T53" fmla="*/ 454 h 840"/>
                        <a:gd name="T54" fmla="*/ 440 w 942"/>
                        <a:gd name="T55" fmla="*/ 436 h 840"/>
                        <a:gd name="T56" fmla="*/ 307 w 942"/>
                        <a:gd name="T57" fmla="*/ 419 h 840"/>
                        <a:gd name="T58" fmla="*/ 249 w 942"/>
                        <a:gd name="T59" fmla="*/ 434 h 840"/>
                        <a:gd name="T60" fmla="*/ 234 w 942"/>
                        <a:gd name="T61" fmla="*/ 335 h 840"/>
                        <a:gd name="T62" fmla="*/ 570 w 942"/>
                        <a:gd name="T63" fmla="*/ 0 h 840"/>
                        <a:gd name="T64" fmla="*/ 905 w 942"/>
                        <a:gd name="T65" fmla="*/ 335 h 840"/>
                        <a:gd name="T66" fmla="*/ 872 w 942"/>
                        <a:gd name="T67" fmla="*/ 479 h 840"/>
                        <a:gd name="T68" fmla="*/ 858 w 942"/>
                        <a:gd name="T69" fmla="*/ 487 h 840"/>
                        <a:gd name="T70" fmla="*/ 798 w 942"/>
                        <a:gd name="T71" fmla="*/ 552 h 840"/>
                        <a:gd name="T72" fmla="*/ 718 w 942"/>
                        <a:gd name="T73" fmla="*/ 628 h 840"/>
                        <a:gd name="T74" fmla="*/ 644 w 942"/>
                        <a:gd name="T75" fmla="*/ 609 h 840"/>
                        <a:gd name="T76" fmla="*/ 742 w 942"/>
                        <a:gd name="T77" fmla="*/ 570 h 840"/>
                        <a:gd name="T78" fmla="*/ 154 w 942"/>
                        <a:gd name="T79" fmla="*/ 780 h 840"/>
                        <a:gd name="T80" fmla="*/ 779 w 942"/>
                        <a:gd name="T81" fmla="*/ 758 h 840"/>
                        <a:gd name="T82" fmla="*/ 932 w 942"/>
                        <a:gd name="T83" fmla="*/ 535 h 840"/>
                        <a:gd name="T84" fmla="*/ 870 w 942"/>
                        <a:gd name="T85" fmla="*/ 507 h 840"/>
                        <a:gd name="T86" fmla="*/ 724 w 942"/>
                        <a:gd name="T87" fmla="*/ 650 h 840"/>
                        <a:gd name="T88" fmla="*/ 545 w 942"/>
                        <a:gd name="T89" fmla="*/ 594 h 840"/>
                        <a:gd name="T90" fmla="*/ 732 w 942"/>
                        <a:gd name="T91" fmla="*/ 524 h 840"/>
                        <a:gd name="T92" fmla="*/ 533 w 942"/>
                        <a:gd name="T93" fmla="*/ 477 h 840"/>
                        <a:gd name="T94" fmla="*/ 310 w 942"/>
                        <a:gd name="T95" fmla="*/ 441 h 840"/>
                        <a:gd name="T96" fmla="*/ 0 w 942"/>
                        <a:gd name="T97" fmla="*/ 626 h 840"/>
                        <a:gd name="T98" fmla="*/ 154 w 942"/>
                        <a:gd name="T99" fmla="*/ 780 h 84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942" h="840">
                          <a:moveTo>
                            <a:pt x="742" y="570"/>
                          </a:moveTo>
                          <a:cubicBezTo>
                            <a:pt x="753" y="556"/>
                            <a:pt x="758" y="539"/>
                            <a:pt x="755" y="520"/>
                          </a:cubicBezTo>
                          <a:cubicBezTo>
                            <a:pt x="745" y="450"/>
                            <a:pt x="670" y="450"/>
                            <a:pt x="645" y="450"/>
                          </a:cubicBezTo>
                          <a:cubicBezTo>
                            <a:pt x="631" y="450"/>
                            <a:pt x="615" y="451"/>
                            <a:pt x="600" y="452"/>
                          </a:cubicBezTo>
                          <a:lnTo>
                            <a:pt x="600" y="411"/>
                          </a:lnTo>
                          <a:lnTo>
                            <a:pt x="722" y="411"/>
                          </a:lnTo>
                          <a:lnTo>
                            <a:pt x="722" y="367"/>
                          </a:lnTo>
                          <a:lnTo>
                            <a:pt x="608" y="367"/>
                          </a:lnTo>
                          <a:lnTo>
                            <a:pt x="650" y="295"/>
                          </a:lnTo>
                          <a:lnTo>
                            <a:pt x="733" y="295"/>
                          </a:lnTo>
                          <a:lnTo>
                            <a:pt x="733" y="251"/>
                          </a:lnTo>
                          <a:lnTo>
                            <a:pt x="676" y="251"/>
                          </a:lnTo>
                          <a:lnTo>
                            <a:pt x="762" y="106"/>
                          </a:lnTo>
                          <a:lnTo>
                            <a:pt x="689" y="106"/>
                          </a:lnTo>
                          <a:lnTo>
                            <a:pt x="569" y="326"/>
                          </a:lnTo>
                          <a:lnTo>
                            <a:pt x="450" y="106"/>
                          </a:lnTo>
                          <a:lnTo>
                            <a:pt x="377" y="106"/>
                          </a:lnTo>
                          <a:lnTo>
                            <a:pt x="463" y="251"/>
                          </a:lnTo>
                          <a:lnTo>
                            <a:pt x="404" y="251"/>
                          </a:lnTo>
                          <a:lnTo>
                            <a:pt x="404" y="295"/>
                          </a:lnTo>
                          <a:lnTo>
                            <a:pt x="489" y="295"/>
                          </a:lnTo>
                          <a:lnTo>
                            <a:pt x="531" y="367"/>
                          </a:lnTo>
                          <a:lnTo>
                            <a:pt x="420" y="367"/>
                          </a:lnTo>
                          <a:lnTo>
                            <a:pt x="420" y="411"/>
                          </a:lnTo>
                          <a:lnTo>
                            <a:pt x="538" y="411"/>
                          </a:lnTo>
                          <a:lnTo>
                            <a:pt x="538" y="454"/>
                          </a:lnTo>
                          <a:cubicBezTo>
                            <a:pt x="537" y="454"/>
                            <a:pt x="536" y="454"/>
                            <a:pt x="535" y="454"/>
                          </a:cubicBezTo>
                          <a:cubicBezTo>
                            <a:pt x="504" y="451"/>
                            <a:pt x="472" y="443"/>
                            <a:pt x="440" y="436"/>
                          </a:cubicBezTo>
                          <a:cubicBezTo>
                            <a:pt x="393" y="424"/>
                            <a:pt x="348" y="413"/>
                            <a:pt x="307" y="419"/>
                          </a:cubicBezTo>
                          <a:cubicBezTo>
                            <a:pt x="287" y="421"/>
                            <a:pt x="268" y="427"/>
                            <a:pt x="249" y="434"/>
                          </a:cubicBezTo>
                          <a:cubicBezTo>
                            <a:pt x="239" y="403"/>
                            <a:pt x="234" y="370"/>
                            <a:pt x="234" y="335"/>
                          </a:cubicBezTo>
                          <a:cubicBezTo>
                            <a:pt x="234" y="150"/>
                            <a:pt x="384" y="0"/>
                            <a:pt x="570" y="0"/>
                          </a:cubicBezTo>
                          <a:cubicBezTo>
                            <a:pt x="755" y="0"/>
                            <a:pt x="905" y="150"/>
                            <a:pt x="905" y="335"/>
                          </a:cubicBezTo>
                          <a:cubicBezTo>
                            <a:pt x="905" y="387"/>
                            <a:pt x="893" y="436"/>
                            <a:pt x="872" y="479"/>
                          </a:cubicBezTo>
                          <a:cubicBezTo>
                            <a:pt x="867" y="482"/>
                            <a:pt x="863" y="484"/>
                            <a:pt x="858" y="487"/>
                          </a:cubicBezTo>
                          <a:cubicBezTo>
                            <a:pt x="835" y="501"/>
                            <a:pt x="817" y="526"/>
                            <a:pt x="798" y="552"/>
                          </a:cubicBezTo>
                          <a:cubicBezTo>
                            <a:pt x="774" y="585"/>
                            <a:pt x="749" y="619"/>
                            <a:pt x="718" y="628"/>
                          </a:cubicBezTo>
                          <a:cubicBezTo>
                            <a:pt x="700" y="633"/>
                            <a:pt x="673" y="623"/>
                            <a:pt x="644" y="609"/>
                          </a:cubicBezTo>
                          <a:cubicBezTo>
                            <a:pt x="686" y="604"/>
                            <a:pt x="723" y="594"/>
                            <a:pt x="742" y="570"/>
                          </a:cubicBezTo>
                          <a:close/>
                          <a:moveTo>
                            <a:pt x="154" y="780"/>
                          </a:moveTo>
                          <a:cubicBezTo>
                            <a:pt x="321" y="683"/>
                            <a:pt x="559" y="840"/>
                            <a:pt x="779" y="758"/>
                          </a:cubicBezTo>
                          <a:cubicBezTo>
                            <a:pt x="864" y="727"/>
                            <a:pt x="907" y="635"/>
                            <a:pt x="932" y="535"/>
                          </a:cubicBezTo>
                          <a:cubicBezTo>
                            <a:pt x="942" y="495"/>
                            <a:pt x="922" y="475"/>
                            <a:pt x="870" y="507"/>
                          </a:cubicBezTo>
                          <a:cubicBezTo>
                            <a:pt x="824" y="535"/>
                            <a:pt x="790" y="632"/>
                            <a:pt x="724" y="650"/>
                          </a:cubicBezTo>
                          <a:cubicBezTo>
                            <a:pt x="673" y="664"/>
                            <a:pt x="607" y="606"/>
                            <a:pt x="545" y="594"/>
                          </a:cubicBezTo>
                          <a:cubicBezTo>
                            <a:pt x="624" y="587"/>
                            <a:pt x="742" y="591"/>
                            <a:pt x="732" y="524"/>
                          </a:cubicBezTo>
                          <a:cubicBezTo>
                            <a:pt x="721" y="446"/>
                            <a:pt x="603" y="483"/>
                            <a:pt x="533" y="477"/>
                          </a:cubicBezTo>
                          <a:cubicBezTo>
                            <a:pt x="453" y="469"/>
                            <a:pt x="373" y="433"/>
                            <a:pt x="310" y="441"/>
                          </a:cubicBezTo>
                          <a:cubicBezTo>
                            <a:pt x="188" y="457"/>
                            <a:pt x="83" y="591"/>
                            <a:pt x="0" y="626"/>
                          </a:cubicBezTo>
                          <a:lnTo>
                            <a:pt x="154" y="78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9" name="íŝ1ïḍé">
                  <a:extLst>
                    <a:ext uri="{FF2B5EF4-FFF2-40B4-BE49-F238E27FC236}">
                      <a16:creationId xmlns:a16="http://schemas.microsoft.com/office/drawing/2014/main" id="{39FB89D4-2E6C-4A12-ABAE-9397AE58F758}"/>
                    </a:ext>
                  </a:extLst>
                </p:cNvPr>
                <p:cNvGrpSpPr/>
                <p:nvPr/>
              </p:nvGrpSpPr>
              <p:grpSpPr>
                <a:xfrm>
                  <a:off x="4944862" y="1833500"/>
                  <a:ext cx="3754232" cy="892875"/>
                  <a:chOff x="4944862" y="1946387"/>
                  <a:chExt cx="3754232" cy="892875"/>
                </a:xfrm>
              </p:grpSpPr>
              <p:grpSp>
                <p:nvGrpSpPr>
                  <p:cNvPr id="27" name="i$1íḋe">
                    <a:extLst>
                      <a:ext uri="{FF2B5EF4-FFF2-40B4-BE49-F238E27FC236}">
                        <a16:creationId xmlns:a16="http://schemas.microsoft.com/office/drawing/2014/main" id="{5D776FA9-AE4A-4C85-994C-560884A894A0}"/>
                      </a:ext>
                    </a:extLst>
                  </p:cNvPr>
                  <p:cNvGrpSpPr/>
                  <p:nvPr/>
                </p:nvGrpSpPr>
                <p:grpSpPr>
                  <a:xfrm>
                    <a:off x="4944862" y="1946387"/>
                    <a:ext cx="2996046" cy="892875"/>
                    <a:chOff x="4944862" y="1946387"/>
                    <a:chExt cx="2996046" cy="892875"/>
                  </a:xfrm>
                </p:grpSpPr>
                <p:sp>
                  <p:nvSpPr>
                    <p:cNvPr id="31" name="iŝlîḋè">
                      <a:extLst>
                        <a:ext uri="{FF2B5EF4-FFF2-40B4-BE49-F238E27FC236}">
                          <a16:creationId xmlns:a16="http://schemas.microsoft.com/office/drawing/2014/main" id="{AC321F9B-F99D-44D6-95EE-4CF3F8A760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44862" y="2333985"/>
                      <a:ext cx="2996046" cy="5052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r">
                        <a:lnSpc>
                          <a:spcPct val="120000"/>
                        </a:lnSpc>
                      </a:pPr>
                      <a:r>
                        <a:rPr lang="en-US" altLang="zh-CN" sz="1100" dirty="0"/>
                        <a:t>Copy paste fonts. Choose the only option to retain text……</a:t>
                      </a:r>
                    </a:p>
                  </p:txBody>
                </p:sp>
                <p:sp>
                  <p:nvSpPr>
                    <p:cNvPr id="32" name="îṣḷíḓe">
                      <a:extLst>
                        <a:ext uri="{FF2B5EF4-FFF2-40B4-BE49-F238E27FC236}">
                          <a16:creationId xmlns:a16="http://schemas.microsoft.com/office/drawing/2014/main" id="{3495B739-E5A7-4F4A-95FD-24BDFE4B18B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4944862" y="1946387"/>
                      <a:ext cx="2996046" cy="3875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b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r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 b="1" dirty="0"/>
                        <a:t>Text here</a:t>
                      </a:r>
                    </a:p>
                  </p:txBody>
                </p:sp>
              </p:grpSp>
              <p:grpSp>
                <p:nvGrpSpPr>
                  <p:cNvPr id="28" name="íśļîḑé">
                    <a:extLst>
                      <a:ext uri="{FF2B5EF4-FFF2-40B4-BE49-F238E27FC236}">
                        <a16:creationId xmlns:a16="http://schemas.microsoft.com/office/drawing/2014/main" id="{0B8E0447-F859-45B2-9726-EF849A5AABEF}"/>
                      </a:ext>
                    </a:extLst>
                  </p:cNvPr>
                  <p:cNvGrpSpPr/>
                  <p:nvPr/>
                </p:nvGrpSpPr>
                <p:grpSpPr>
                  <a:xfrm>
                    <a:off x="8109584" y="2098069"/>
                    <a:ext cx="589510" cy="589510"/>
                    <a:chOff x="8109584" y="2098069"/>
                    <a:chExt cx="589510" cy="589510"/>
                  </a:xfrm>
                </p:grpSpPr>
                <p:sp>
                  <p:nvSpPr>
                    <p:cNvPr id="29" name="îşľíďé">
                      <a:extLst>
                        <a:ext uri="{FF2B5EF4-FFF2-40B4-BE49-F238E27FC236}">
                          <a16:creationId xmlns:a16="http://schemas.microsoft.com/office/drawing/2014/main" id="{1B87FC8D-2647-4B36-9EB4-50BD249EF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9584" y="2098069"/>
                      <a:ext cx="589510" cy="58951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2225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ïŝ1íḑe">
                      <a:extLst>
                        <a:ext uri="{FF2B5EF4-FFF2-40B4-BE49-F238E27FC236}">
                          <a16:creationId xmlns:a16="http://schemas.microsoft.com/office/drawing/2014/main" id="{E7303A81-BD01-492F-B3E7-7983876F40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39280" y="2279801"/>
                      <a:ext cx="330118" cy="226046"/>
                    </a:xfrm>
                    <a:custGeom>
                      <a:avLst/>
                      <a:gdLst>
                        <a:gd name="connsiteX0" fmla="*/ 337989 w 606368"/>
                        <a:gd name="connsiteY0" fmla="*/ 156075 h 415207"/>
                        <a:gd name="connsiteX1" fmla="*/ 289432 w 606368"/>
                        <a:gd name="connsiteY1" fmla="*/ 204570 h 415207"/>
                        <a:gd name="connsiteX2" fmla="*/ 268913 w 606368"/>
                        <a:gd name="connsiteY2" fmla="*/ 183985 h 415207"/>
                        <a:gd name="connsiteX3" fmla="*/ 247095 w 606368"/>
                        <a:gd name="connsiteY3" fmla="*/ 205127 h 415207"/>
                        <a:gd name="connsiteX4" fmla="*/ 268263 w 606368"/>
                        <a:gd name="connsiteY4" fmla="*/ 225711 h 415207"/>
                        <a:gd name="connsiteX5" fmla="*/ 289432 w 606368"/>
                        <a:gd name="connsiteY5" fmla="*/ 246853 h 415207"/>
                        <a:gd name="connsiteX6" fmla="*/ 310600 w 606368"/>
                        <a:gd name="connsiteY6" fmla="*/ 225711 h 415207"/>
                        <a:gd name="connsiteX7" fmla="*/ 359158 w 606368"/>
                        <a:gd name="connsiteY7" fmla="*/ 177217 h 415207"/>
                        <a:gd name="connsiteX8" fmla="*/ 303173 w 606368"/>
                        <a:gd name="connsiteY8" fmla="*/ 92652 h 415207"/>
                        <a:gd name="connsiteX9" fmla="*/ 412172 w 606368"/>
                        <a:gd name="connsiteY9" fmla="*/ 201418 h 415207"/>
                        <a:gd name="connsiteX10" fmla="*/ 303173 w 606368"/>
                        <a:gd name="connsiteY10" fmla="*/ 310276 h 415207"/>
                        <a:gd name="connsiteX11" fmla="*/ 194266 w 606368"/>
                        <a:gd name="connsiteY11" fmla="*/ 201418 h 415207"/>
                        <a:gd name="connsiteX12" fmla="*/ 303173 w 606368"/>
                        <a:gd name="connsiteY12" fmla="*/ 92652 h 415207"/>
                        <a:gd name="connsiteX13" fmla="*/ 98322 w 606368"/>
                        <a:gd name="connsiteY13" fmla="*/ 57845 h 415207"/>
                        <a:gd name="connsiteX14" fmla="*/ 98322 w 606368"/>
                        <a:gd name="connsiteY14" fmla="*/ 340027 h 415207"/>
                        <a:gd name="connsiteX15" fmla="*/ 246502 w 606368"/>
                        <a:gd name="connsiteY15" fmla="*/ 340027 h 415207"/>
                        <a:gd name="connsiteX16" fmla="*/ 246502 w 606368"/>
                        <a:gd name="connsiteY16" fmla="*/ 343086 h 415207"/>
                        <a:gd name="connsiteX17" fmla="*/ 262657 w 606368"/>
                        <a:gd name="connsiteY17" fmla="*/ 359308 h 415207"/>
                        <a:gd name="connsiteX18" fmla="*/ 343618 w 606368"/>
                        <a:gd name="connsiteY18" fmla="*/ 359308 h 415207"/>
                        <a:gd name="connsiteX19" fmla="*/ 359866 w 606368"/>
                        <a:gd name="connsiteY19" fmla="*/ 343086 h 415207"/>
                        <a:gd name="connsiteX20" fmla="*/ 359866 w 606368"/>
                        <a:gd name="connsiteY20" fmla="*/ 340027 h 415207"/>
                        <a:gd name="connsiteX21" fmla="*/ 508046 w 606368"/>
                        <a:gd name="connsiteY21" fmla="*/ 340027 h 415207"/>
                        <a:gd name="connsiteX22" fmla="*/ 508696 w 606368"/>
                        <a:gd name="connsiteY22" fmla="*/ 340027 h 415207"/>
                        <a:gd name="connsiteX23" fmla="*/ 508696 w 606368"/>
                        <a:gd name="connsiteY23" fmla="*/ 57845 h 415207"/>
                        <a:gd name="connsiteX24" fmla="*/ 82817 w 606368"/>
                        <a:gd name="connsiteY24" fmla="*/ 0 h 415207"/>
                        <a:gd name="connsiteX25" fmla="*/ 524108 w 606368"/>
                        <a:gd name="connsiteY25" fmla="*/ 0 h 415207"/>
                        <a:gd name="connsiteX26" fmla="*/ 566445 w 606368"/>
                        <a:gd name="connsiteY26" fmla="*/ 42272 h 415207"/>
                        <a:gd name="connsiteX27" fmla="*/ 566445 w 606368"/>
                        <a:gd name="connsiteY27" fmla="*/ 340027 h 415207"/>
                        <a:gd name="connsiteX28" fmla="*/ 568302 w 606368"/>
                        <a:gd name="connsiteY28" fmla="*/ 340027 h 415207"/>
                        <a:gd name="connsiteX29" fmla="*/ 606368 w 606368"/>
                        <a:gd name="connsiteY29" fmla="*/ 340027 h 415207"/>
                        <a:gd name="connsiteX30" fmla="*/ 606368 w 606368"/>
                        <a:gd name="connsiteY30" fmla="*/ 368579 h 415207"/>
                        <a:gd name="connsiteX31" fmla="*/ 558460 w 606368"/>
                        <a:gd name="connsiteY31" fmla="*/ 415207 h 415207"/>
                        <a:gd name="connsiteX32" fmla="*/ 513616 w 606368"/>
                        <a:gd name="connsiteY32" fmla="*/ 415207 h 415207"/>
                        <a:gd name="connsiteX33" fmla="*/ 91452 w 606368"/>
                        <a:gd name="connsiteY33" fmla="*/ 415207 h 415207"/>
                        <a:gd name="connsiteX34" fmla="*/ 46701 w 606368"/>
                        <a:gd name="connsiteY34" fmla="*/ 415207 h 415207"/>
                        <a:gd name="connsiteX35" fmla="*/ 0 w 606368"/>
                        <a:gd name="connsiteY35" fmla="*/ 368579 h 415207"/>
                        <a:gd name="connsiteX36" fmla="*/ 0 w 606368"/>
                        <a:gd name="connsiteY36" fmla="*/ 340027 h 415207"/>
                        <a:gd name="connsiteX37" fmla="*/ 37973 w 606368"/>
                        <a:gd name="connsiteY37" fmla="*/ 340027 h 415207"/>
                        <a:gd name="connsiteX38" fmla="*/ 40480 w 606368"/>
                        <a:gd name="connsiteY38" fmla="*/ 340027 h 415207"/>
                        <a:gd name="connsiteX39" fmla="*/ 40480 w 606368"/>
                        <a:gd name="connsiteY39" fmla="*/ 42272 h 415207"/>
                        <a:gd name="connsiteX40" fmla="*/ 82817 w 606368"/>
                        <a:gd name="connsiteY40" fmla="*/ 0 h 4152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</a:cxnLst>
                      <a:rect l="l" t="t" r="r" b="b"/>
                      <a:pathLst>
                        <a:path w="606368" h="415207">
                          <a:moveTo>
                            <a:pt x="337989" y="156075"/>
                          </a:moveTo>
                          <a:lnTo>
                            <a:pt x="289432" y="204570"/>
                          </a:lnTo>
                          <a:lnTo>
                            <a:pt x="268913" y="183985"/>
                          </a:lnTo>
                          <a:lnTo>
                            <a:pt x="247095" y="205127"/>
                          </a:lnTo>
                          <a:lnTo>
                            <a:pt x="268263" y="225711"/>
                          </a:lnTo>
                          <a:lnTo>
                            <a:pt x="289432" y="246853"/>
                          </a:lnTo>
                          <a:lnTo>
                            <a:pt x="310600" y="225711"/>
                          </a:lnTo>
                          <a:lnTo>
                            <a:pt x="359158" y="177217"/>
                          </a:lnTo>
                          <a:close/>
                          <a:moveTo>
                            <a:pt x="303173" y="92652"/>
                          </a:moveTo>
                          <a:cubicBezTo>
                            <a:pt x="362964" y="92652"/>
                            <a:pt x="412172" y="141147"/>
                            <a:pt x="412172" y="201418"/>
                          </a:cubicBezTo>
                          <a:cubicBezTo>
                            <a:pt x="412172" y="261132"/>
                            <a:pt x="363614" y="310276"/>
                            <a:pt x="303173" y="310276"/>
                          </a:cubicBezTo>
                          <a:cubicBezTo>
                            <a:pt x="242824" y="310276"/>
                            <a:pt x="194266" y="261039"/>
                            <a:pt x="194266" y="201418"/>
                          </a:cubicBezTo>
                          <a:cubicBezTo>
                            <a:pt x="194266" y="141703"/>
                            <a:pt x="242824" y="92652"/>
                            <a:pt x="303173" y="92652"/>
                          </a:cubicBezTo>
                          <a:close/>
                          <a:moveTo>
                            <a:pt x="98322" y="57845"/>
                          </a:moveTo>
                          <a:lnTo>
                            <a:pt x="98322" y="340027"/>
                          </a:lnTo>
                          <a:lnTo>
                            <a:pt x="246502" y="340027"/>
                          </a:lnTo>
                          <a:lnTo>
                            <a:pt x="246502" y="343086"/>
                          </a:lnTo>
                          <a:cubicBezTo>
                            <a:pt x="246502" y="351892"/>
                            <a:pt x="254023" y="359308"/>
                            <a:pt x="262657" y="359308"/>
                          </a:cubicBezTo>
                          <a:lnTo>
                            <a:pt x="343618" y="359308"/>
                          </a:lnTo>
                          <a:cubicBezTo>
                            <a:pt x="352438" y="359308"/>
                            <a:pt x="359866" y="351800"/>
                            <a:pt x="359866" y="343086"/>
                          </a:cubicBezTo>
                          <a:lnTo>
                            <a:pt x="359866" y="340027"/>
                          </a:lnTo>
                          <a:lnTo>
                            <a:pt x="508046" y="340027"/>
                          </a:lnTo>
                          <a:lnTo>
                            <a:pt x="508696" y="340027"/>
                          </a:lnTo>
                          <a:lnTo>
                            <a:pt x="508696" y="57845"/>
                          </a:lnTo>
                          <a:close/>
                          <a:moveTo>
                            <a:pt x="82817" y="0"/>
                          </a:moveTo>
                          <a:lnTo>
                            <a:pt x="524108" y="0"/>
                          </a:lnTo>
                          <a:cubicBezTo>
                            <a:pt x="547133" y="0"/>
                            <a:pt x="566445" y="18633"/>
                            <a:pt x="566445" y="42272"/>
                          </a:cubicBezTo>
                          <a:lnTo>
                            <a:pt x="566445" y="340027"/>
                          </a:lnTo>
                          <a:lnTo>
                            <a:pt x="568302" y="340027"/>
                          </a:lnTo>
                          <a:lnTo>
                            <a:pt x="606368" y="340027"/>
                          </a:lnTo>
                          <a:lnTo>
                            <a:pt x="606368" y="368579"/>
                          </a:lnTo>
                          <a:cubicBezTo>
                            <a:pt x="606368" y="394071"/>
                            <a:pt x="585199" y="415207"/>
                            <a:pt x="558460" y="415207"/>
                          </a:cubicBezTo>
                          <a:lnTo>
                            <a:pt x="513616" y="415207"/>
                          </a:lnTo>
                          <a:lnTo>
                            <a:pt x="91452" y="415207"/>
                          </a:lnTo>
                          <a:lnTo>
                            <a:pt x="46701" y="415207"/>
                          </a:lnTo>
                          <a:cubicBezTo>
                            <a:pt x="21169" y="415207"/>
                            <a:pt x="0" y="394627"/>
                            <a:pt x="0" y="368579"/>
                          </a:cubicBezTo>
                          <a:lnTo>
                            <a:pt x="0" y="340027"/>
                          </a:lnTo>
                          <a:lnTo>
                            <a:pt x="37973" y="340027"/>
                          </a:lnTo>
                          <a:lnTo>
                            <a:pt x="40480" y="340027"/>
                          </a:lnTo>
                          <a:lnTo>
                            <a:pt x="40480" y="42272"/>
                          </a:lnTo>
                          <a:cubicBezTo>
                            <a:pt x="40480" y="19282"/>
                            <a:pt x="59142" y="0"/>
                            <a:pt x="82817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20" name="ïŝ1îḑê">
                  <a:extLst>
                    <a:ext uri="{FF2B5EF4-FFF2-40B4-BE49-F238E27FC236}">
                      <a16:creationId xmlns:a16="http://schemas.microsoft.com/office/drawing/2014/main" id="{C95CFF01-1F0C-4A7A-B6A8-391DB1A4CCAE}"/>
                    </a:ext>
                  </a:extLst>
                </p:cNvPr>
                <p:cNvGrpSpPr/>
                <p:nvPr/>
              </p:nvGrpSpPr>
              <p:grpSpPr>
                <a:xfrm>
                  <a:off x="4944862" y="4320296"/>
                  <a:ext cx="3779036" cy="892875"/>
                  <a:chOff x="4944862" y="4437838"/>
                  <a:chExt cx="3779036" cy="892875"/>
                </a:xfrm>
              </p:grpSpPr>
              <p:grpSp>
                <p:nvGrpSpPr>
                  <p:cNvPr id="21" name="îṥ1iďé">
                    <a:extLst>
                      <a:ext uri="{FF2B5EF4-FFF2-40B4-BE49-F238E27FC236}">
                        <a16:creationId xmlns:a16="http://schemas.microsoft.com/office/drawing/2014/main" id="{10323B3B-8F9A-42F1-A2B5-EB0E5E4F65AF}"/>
                      </a:ext>
                    </a:extLst>
                  </p:cNvPr>
                  <p:cNvGrpSpPr/>
                  <p:nvPr/>
                </p:nvGrpSpPr>
                <p:grpSpPr>
                  <a:xfrm>
                    <a:off x="4944862" y="4437838"/>
                    <a:ext cx="2996046" cy="892875"/>
                    <a:chOff x="4944862" y="4437838"/>
                    <a:chExt cx="2996046" cy="892875"/>
                  </a:xfrm>
                </p:grpSpPr>
                <p:sp>
                  <p:nvSpPr>
                    <p:cNvPr id="25" name="ïṧļiḓè">
                      <a:extLst>
                        <a:ext uri="{FF2B5EF4-FFF2-40B4-BE49-F238E27FC236}">
                          <a16:creationId xmlns:a16="http://schemas.microsoft.com/office/drawing/2014/main" id="{AC321F9B-F99D-44D6-95EE-4CF3F8A760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44862" y="4825436"/>
                      <a:ext cx="2996046" cy="5052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r">
                        <a:lnSpc>
                          <a:spcPct val="120000"/>
                        </a:lnSpc>
                      </a:pPr>
                      <a:r>
                        <a:rPr lang="en-US" altLang="zh-CN" sz="1100" dirty="0"/>
                        <a:t>Copy paste fonts. Choose the only option to retain text……</a:t>
                      </a:r>
                    </a:p>
                  </p:txBody>
                </p:sp>
                <p:sp>
                  <p:nvSpPr>
                    <p:cNvPr id="26" name="íṡḷíḋê">
                      <a:extLst>
                        <a:ext uri="{FF2B5EF4-FFF2-40B4-BE49-F238E27FC236}">
                          <a16:creationId xmlns:a16="http://schemas.microsoft.com/office/drawing/2014/main" id="{3495B739-E5A7-4F4A-95FD-24BDFE4B18B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4944862" y="4437838"/>
                      <a:ext cx="2996046" cy="3875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b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r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 b="1" dirty="0"/>
                        <a:t>Text here</a:t>
                      </a:r>
                    </a:p>
                  </p:txBody>
                </p:sp>
              </p:grpSp>
              <p:grpSp>
                <p:nvGrpSpPr>
                  <p:cNvPr id="22" name="îśļíḑé">
                    <a:extLst>
                      <a:ext uri="{FF2B5EF4-FFF2-40B4-BE49-F238E27FC236}">
                        <a16:creationId xmlns:a16="http://schemas.microsoft.com/office/drawing/2014/main" id="{45C376D3-33BC-43A6-B9BB-E083F65A627A}"/>
                      </a:ext>
                    </a:extLst>
                  </p:cNvPr>
                  <p:cNvGrpSpPr/>
                  <p:nvPr/>
                </p:nvGrpSpPr>
                <p:grpSpPr>
                  <a:xfrm>
                    <a:off x="8134388" y="4589520"/>
                    <a:ext cx="589510" cy="589510"/>
                    <a:chOff x="8134388" y="4589520"/>
                    <a:chExt cx="589510" cy="589510"/>
                  </a:xfrm>
                </p:grpSpPr>
                <p:sp>
                  <p:nvSpPr>
                    <p:cNvPr id="23" name="iṥľíḍe">
                      <a:extLst>
                        <a:ext uri="{FF2B5EF4-FFF2-40B4-BE49-F238E27FC236}">
                          <a16:creationId xmlns:a16="http://schemas.microsoft.com/office/drawing/2014/main" id="{FC6E746C-246C-45A5-9AC5-13C9CEA3E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4388" y="4589520"/>
                      <a:ext cx="589510" cy="589510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2225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" name="ïSľïdé">
                      <a:extLst>
                        <a:ext uri="{FF2B5EF4-FFF2-40B4-BE49-F238E27FC236}">
                          <a16:creationId xmlns:a16="http://schemas.microsoft.com/office/drawing/2014/main" id="{1175A03F-584F-42FA-AAB4-34973BABBF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71479" y="4742407"/>
                      <a:ext cx="315328" cy="283738"/>
                    </a:xfrm>
                    <a:custGeom>
                      <a:avLst/>
                      <a:gdLst>
                        <a:gd name="connsiteX0" fmla="*/ 465730 w 609191"/>
                        <a:gd name="connsiteY0" fmla="*/ 360460 h 548159"/>
                        <a:gd name="connsiteX1" fmla="*/ 465730 w 609191"/>
                        <a:gd name="connsiteY1" fmla="*/ 404898 h 548159"/>
                        <a:gd name="connsiteX2" fmla="*/ 421230 w 609191"/>
                        <a:gd name="connsiteY2" fmla="*/ 404898 h 548159"/>
                        <a:gd name="connsiteX3" fmla="*/ 421230 w 609191"/>
                        <a:gd name="connsiteY3" fmla="*/ 439197 h 548159"/>
                        <a:gd name="connsiteX4" fmla="*/ 465730 w 609191"/>
                        <a:gd name="connsiteY4" fmla="*/ 439197 h 548159"/>
                        <a:gd name="connsiteX5" fmla="*/ 465730 w 609191"/>
                        <a:gd name="connsiteY5" fmla="*/ 483635 h 548159"/>
                        <a:gd name="connsiteX6" fmla="*/ 499982 w 609191"/>
                        <a:gd name="connsiteY6" fmla="*/ 483635 h 548159"/>
                        <a:gd name="connsiteX7" fmla="*/ 499982 w 609191"/>
                        <a:gd name="connsiteY7" fmla="*/ 439197 h 548159"/>
                        <a:gd name="connsiteX8" fmla="*/ 544577 w 609191"/>
                        <a:gd name="connsiteY8" fmla="*/ 439197 h 548159"/>
                        <a:gd name="connsiteX9" fmla="*/ 544577 w 609191"/>
                        <a:gd name="connsiteY9" fmla="*/ 404898 h 548159"/>
                        <a:gd name="connsiteX10" fmla="*/ 499982 w 609191"/>
                        <a:gd name="connsiteY10" fmla="*/ 404898 h 548159"/>
                        <a:gd name="connsiteX11" fmla="*/ 499982 w 609191"/>
                        <a:gd name="connsiteY11" fmla="*/ 360460 h 548159"/>
                        <a:gd name="connsiteX12" fmla="*/ 482809 w 609191"/>
                        <a:gd name="connsiteY12" fmla="*/ 295746 h 548159"/>
                        <a:gd name="connsiteX13" fmla="*/ 609191 w 609191"/>
                        <a:gd name="connsiteY13" fmla="*/ 421953 h 548159"/>
                        <a:gd name="connsiteX14" fmla="*/ 482809 w 609191"/>
                        <a:gd name="connsiteY14" fmla="*/ 548159 h 548159"/>
                        <a:gd name="connsiteX15" fmla="*/ 356426 w 609191"/>
                        <a:gd name="connsiteY15" fmla="*/ 421953 h 548159"/>
                        <a:gd name="connsiteX16" fmla="*/ 482809 w 609191"/>
                        <a:gd name="connsiteY16" fmla="*/ 295746 h 548159"/>
                        <a:gd name="connsiteX17" fmla="*/ 256102 w 609191"/>
                        <a:gd name="connsiteY17" fmla="*/ 446 h 548159"/>
                        <a:gd name="connsiteX18" fmla="*/ 318064 w 609191"/>
                        <a:gd name="connsiteY18" fmla="*/ 13618 h 548159"/>
                        <a:gd name="connsiteX19" fmla="*/ 348333 w 609191"/>
                        <a:gd name="connsiteY19" fmla="*/ 41667 h 548159"/>
                        <a:gd name="connsiteX20" fmla="*/ 381544 w 609191"/>
                        <a:gd name="connsiteY20" fmla="*/ 146945 h 548159"/>
                        <a:gd name="connsiteX21" fmla="*/ 379267 w 609191"/>
                        <a:gd name="connsiteY21" fmla="*/ 156232 h 548159"/>
                        <a:gd name="connsiteX22" fmla="*/ 388186 w 609191"/>
                        <a:gd name="connsiteY22" fmla="*/ 200485 h 548159"/>
                        <a:gd name="connsiteX23" fmla="*/ 366742 w 609191"/>
                        <a:gd name="connsiteY23" fmla="*/ 237725 h 548159"/>
                        <a:gd name="connsiteX24" fmla="*/ 351749 w 609191"/>
                        <a:gd name="connsiteY24" fmla="*/ 278851 h 548159"/>
                        <a:gd name="connsiteX25" fmla="*/ 351749 w 609191"/>
                        <a:gd name="connsiteY25" fmla="*/ 322915 h 548159"/>
                        <a:gd name="connsiteX26" fmla="*/ 317969 w 609191"/>
                        <a:gd name="connsiteY26" fmla="*/ 422507 h 548159"/>
                        <a:gd name="connsiteX27" fmla="*/ 376800 w 609191"/>
                        <a:gd name="connsiteY27" fmla="*/ 548159 h 548159"/>
                        <a:gd name="connsiteX28" fmla="*/ 26853 w 609191"/>
                        <a:gd name="connsiteY28" fmla="*/ 548159 h 548159"/>
                        <a:gd name="connsiteX29" fmla="*/ 0 w 609191"/>
                        <a:gd name="connsiteY29" fmla="*/ 521437 h 548159"/>
                        <a:gd name="connsiteX30" fmla="*/ 0 w 609191"/>
                        <a:gd name="connsiteY30" fmla="*/ 473867 h 548159"/>
                        <a:gd name="connsiteX31" fmla="*/ 19452 w 609191"/>
                        <a:gd name="connsiteY31" fmla="*/ 433120 h 548159"/>
                        <a:gd name="connsiteX32" fmla="*/ 173740 w 609191"/>
                        <a:gd name="connsiteY32" fmla="*/ 334286 h 548159"/>
                        <a:gd name="connsiteX33" fmla="*/ 176586 w 609191"/>
                        <a:gd name="connsiteY33" fmla="*/ 330021 h 548159"/>
                        <a:gd name="connsiteX34" fmla="*/ 176586 w 609191"/>
                        <a:gd name="connsiteY34" fmla="*/ 278851 h 548159"/>
                        <a:gd name="connsiteX35" fmla="*/ 161594 w 609191"/>
                        <a:gd name="connsiteY35" fmla="*/ 237725 h 548159"/>
                        <a:gd name="connsiteX36" fmla="*/ 140149 w 609191"/>
                        <a:gd name="connsiteY36" fmla="*/ 200485 h 548159"/>
                        <a:gd name="connsiteX37" fmla="*/ 148499 w 609191"/>
                        <a:gd name="connsiteY37" fmla="*/ 156232 h 548159"/>
                        <a:gd name="connsiteX38" fmla="*/ 146222 w 609191"/>
                        <a:gd name="connsiteY38" fmla="*/ 146756 h 548159"/>
                        <a:gd name="connsiteX39" fmla="*/ 146032 w 609191"/>
                        <a:gd name="connsiteY39" fmla="*/ 95111 h 548159"/>
                        <a:gd name="connsiteX40" fmla="*/ 176207 w 609191"/>
                        <a:gd name="connsiteY40" fmla="*/ 42141 h 548159"/>
                        <a:gd name="connsiteX41" fmla="*/ 204199 w 609191"/>
                        <a:gd name="connsiteY41" fmla="*/ 19019 h 548159"/>
                        <a:gd name="connsiteX42" fmla="*/ 231431 w 609191"/>
                        <a:gd name="connsiteY42" fmla="*/ 5184 h 548159"/>
                        <a:gd name="connsiteX43" fmla="*/ 256102 w 609191"/>
                        <a:gd name="connsiteY43" fmla="*/ 446 h 5481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</a:cxnLst>
                      <a:rect l="l" t="t" r="r" b="b"/>
                      <a:pathLst>
                        <a:path w="609191" h="548159">
                          <a:moveTo>
                            <a:pt x="465730" y="360460"/>
                          </a:moveTo>
                          <a:lnTo>
                            <a:pt x="465730" y="404898"/>
                          </a:lnTo>
                          <a:lnTo>
                            <a:pt x="421230" y="404898"/>
                          </a:lnTo>
                          <a:lnTo>
                            <a:pt x="421230" y="439197"/>
                          </a:lnTo>
                          <a:lnTo>
                            <a:pt x="465730" y="439197"/>
                          </a:lnTo>
                          <a:lnTo>
                            <a:pt x="465730" y="483635"/>
                          </a:lnTo>
                          <a:lnTo>
                            <a:pt x="499982" y="483635"/>
                          </a:lnTo>
                          <a:lnTo>
                            <a:pt x="499982" y="439197"/>
                          </a:lnTo>
                          <a:lnTo>
                            <a:pt x="544577" y="439197"/>
                          </a:lnTo>
                          <a:lnTo>
                            <a:pt x="544577" y="404898"/>
                          </a:lnTo>
                          <a:lnTo>
                            <a:pt x="499982" y="404898"/>
                          </a:lnTo>
                          <a:lnTo>
                            <a:pt x="499982" y="360460"/>
                          </a:lnTo>
                          <a:close/>
                          <a:moveTo>
                            <a:pt x="482809" y="295746"/>
                          </a:moveTo>
                          <a:cubicBezTo>
                            <a:pt x="552642" y="295746"/>
                            <a:pt x="609191" y="352217"/>
                            <a:pt x="609191" y="421953"/>
                          </a:cubicBezTo>
                          <a:cubicBezTo>
                            <a:pt x="609191" y="491688"/>
                            <a:pt x="552642" y="548159"/>
                            <a:pt x="482809" y="548159"/>
                          </a:cubicBezTo>
                          <a:cubicBezTo>
                            <a:pt x="413071" y="548159"/>
                            <a:pt x="356426" y="491688"/>
                            <a:pt x="356426" y="421953"/>
                          </a:cubicBezTo>
                          <a:cubicBezTo>
                            <a:pt x="356426" y="352217"/>
                            <a:pt x="412976" y="295746"/>
                            <a:pt x="482809" y="295746"/>
                          </a:cubicBezTo>
                          <a:close/>
                          <a:moveTo>
                            <a:pt x="256102" y="446"/>
                          </a:moveTo>
                          <a:cubicBezTo>
                            <a:pt x="283050" y="-1828"/>
                            <a:pt x="303356" y="4900"/>
                            <a:pt x="318064" y="13618"/>
                          </a:cubicBezTo>
                          <a:cubicBezTo>
                            <a:pt x="339983" y="25747"/>
                            <a:pt x="348333" y="41667"/>
                            <a:pt x="348333" y="41667"/>
                          </a:cubicBezTo>
                          <a:cubicBezTo>
                            <a:pt x="348333" y="41667"/>
                            <a:pt x="398434" y="45173"/>
                            <a:pt x="381544" y="146945"/>
                          </a:cubicBezTo>
                          <a:cubicBezTo>
                            <a:pt x="380975" y="149978"/>
                            <a:pt x="380216" y="153105"/>
                            <a:pt x="379267" y="156232"/>
                          </a:cubicBezTo>
                          <a:cubicBezTo>
                            <a:pt x="388946" y="156232"/>
                            <a:pt x="398624" y="163623"/>
                            <a:pt x="388186" y="200485"/>
                          </a:cubicBezTo>
                          <a:cubicBezTo>
                            <a:pt x="380026" y="229292"/>
                            <a:pt x="372435" y="237251"/>
                            <a:pt x="366742" y="237725"/>
                          </a:cubicBezTo>
                          <a:cubicBezTo>
                            <a:pt x="364749" y="250802"/>
                            <a:pt x="359530" y="265206"/>
                            <a:pt x="351749" y="278851"/>
                          </a:cubicBezTo>
                          <a:lnTo>
                            <a:pt x="351749" y="322915"/>
                          </a:lnTo>
                          <a:cubicBezTo>
                            <a:pt x="330589" y="350584"/>
                            <a:pt x="317969" y="385077"/>
                            <a:pt x="317969" y="422507"/>
                          </a:cubicBezTo>
                          <a:cubicBezTo>
                            <a:pt x="317969" y="472920"/>
                            <a:pt x="340837" y="518120"/>
                            <a:pt x="376800" y="548159"/>
                          </a:cubicBezTo>
                          <a:lnTo>
                            <a:pt x="26853" y="548159"/>
                          </a:lnTo>
                          <a:cubicBezTo>
                            <a:pt x="12051" y="548159"/>
                            <a:pt x="0" y="536219"/>
                            <a:pt x="0" y="521437"/>
                          </a:cubicBezTo>
                          <a:lnTo>
                            <a:pt x="0" y="473867"/>
                          </a:lnTo>
                          <a:cubicBezTo>
                            <a:pt x="0" y="458137"/>
                            <a:pt x="7211" y="443070"/>
                            <a:pt x="19452" y="433120"/>
                          </a:cubicBezTo>
                          <a:cubicBezTo>
                            <a:pt x="86633" y="377970"/>
                            <a:pt x="159032" y="341487"/>
                            <a:pt x="173740" y="334286"/>
                          </a:cubicBezTo>
                          <a:cubicBezTo>
                            <a:pt x="175353" y="333528"/>
                            <a:pt x="176396" y="331917"/>
                            <a:pt x="176586" y="330021"/>
                          </a:cubicBezTo>
                          <a:lnTo>
                            <a:pt x="176586" y="278851"/>
                          </a:lnTo>
                          <a:cubicBezTo>
                            <a:pt x="168616" y="265206"/>
                            <a:pt x="163587" y="250802"/>
                            <a:pt x="161594" y="237725"/>
                          </a:cubicBezTo>
                          <a:cubicBezTo>
                            <a:pt x="155901" y="237251"/>
                            <a:pt x="148310" y="229197"/>
                            <a:pt x="140149" y="200485"/>
                          </a:cubicBezTo>
                          <a:cubicBezTo>
                            <a:pt x="129806" y="164192"/>
                            <a:pt x="139200" y="156516"/>
                            <a:pt x="148499" y="156232"/>
                          </a:cubicBezTo>
                          <a:cubicBezTo>
                            <a:pt x="147645" y="153105"/>
                            <a:pt x="146886" y="149978"/>
                            <a:pt x="146222" y="146756"/>
                          </a:cubicBezTo>
                          <a:cubicBezTo>
                            <a:pt x="142711" y="128467"/>
                            <a:pt x="141667" y="111410"/>
                            <a:pt x="146032" y="95111"/>
                          </a:cubicBezTo>
                          <a:cubicBezTo>
                            <a:pt x="151061" y="73222"/>
                            <a:pt x="162922" y="55691"/>
                            <a:pt x="176207" y="42141"/>
                          </a:cubicBezTo>
                          <a:cubicBezTo>
                            <a:pt x="184557" y="33233"/>
                            <a:pt x="194046" y="25463"/>
                            <a:pt x="204199" y="19019"/>
                          </a:cubicBezTo>
                          <a:cubicBezTo>
                            <a:pt x="212454" y="13334"/>
                            <a:pt x="221563" y="8406"/>
                            <a:pt x="231431" y="5184"/>
                          </a:cubicBezTo>
                          <a:cubicBezTo>
                            <a:pt x="239117" y="2626"/>
                            <a:pt x="247373" y="825"/>
                            <a:pt x="256102" y="446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>
                      <a:normAutofit fontScale="85000" lnSpcReduction="2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" name="íṣļïďe">
                <a:extLst>
                  <a:ext uri="{FF2B5EF4-FFF2-40B4-BE49-F238E27FC236}">
                    <a16:creationId xmlns:a16="http://schemas.microsoft.com/office/drawing/2014/main" id="{FB510A8C-3744-46C1-933F-D4D46D3DE26E}"/>
                  </a:ext>
                </a:extLst>
              </p:cNvPr>
              <p:cNvGrpSpPr/>
              <p:nvPr/>
            </p:nvGrpSpPr>
            <p:grpSpPr>
              <a:xfrm>
                <a:off x="9704298" y="2858900"/>
                <a:ext cx="1559300" cy="1559300"/>
                <a:chOff x="9571133" y="2858900"/>
                <a:chExt cx="1559300" cy="1559300"/>
              </a:xfrm>
            </p:grpSpPr>
            <p:sp>
              <p:nvSpPr>
                <p:cNvPr id="14" name="ïṩḷíḑê">
                  <a:extLst>
                    <a:ext uri="{FF2B5EF4-FFF2-40B4-BE49-F238E27FC236}">
                      <a16:creationId xmlns:a16="http://schemas.microsoft.com/office/drawing/2014/main" id="{CEB1D0F5-6CC5-45A6-9B43-63A450CB0D51}"/>
                    </a:ext>
                  </a:extLst>
                </p:cNvPr>
                <p:cNvSpPr/>
                <p:nvPr/>
              </p:nvSpPr>
              <p:spPr>
                <a:xfrm>
                  <a:off x="9571133" y="2858900"/>
                  <a:ext cx="1559300" cy="1559300"/>
                </a:xfrm>
                <a:prstGeom prst="ellipse">
                  <a:avLst/>
                </a:prstGeom>
                <a:pattFill prst="pct5">
                  <a:fgClr>
                    <a:srgbClr val="E4E6EA"/>
                  </a:fgClr>
                  <a:bgClr>
                    <a:srgbClr val="ADB5BF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išlíḓè">
                  <a:extLst>
                    <a:ext uri="{FF2B5EF4-FFF2-40B4-BE49-F238E27FC236}">
                      <a16:creationId xmlns:a16="http://schemas.microsoft.com/office/drawing/2014/main" id="{1F47CEED-2166-4E3D-9561-2A662CDE041C}"/>
                    </a:ext>
                  </a:extLst>
                </p:cNvPr>
                <p:cNvSpPr/>
                <p:nvPr/>
              </p:nvSpPr>
              <p:spPr>
                <a:xfrm>
                  <a:off x="9681845" y="2914256"/>
                  <a:ext cx="1448588" cy="1448588"/>
                </a:xfrm>
                <a:prstGeom prst="ellipse">
                  <a:avLst/>
                </a:prstGeom>
                <a:solidFill>
                  <a:schemeClr val="accent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rmAutofit/>
                </a:bodyPr>
                <a:lstStyle/>
                <a:p>
                  <a:pPr algn="ctr"/>
                  <a:r>
                    <a:rPr lang="en-US" altLang="zh-CN" sz="2800" b="1" i="1" dirty="0"/>
                    <a:t>Text</a:t>
                  </a:r>
                  <a:endParaRPr lang="zh-CN" altLang="en-US" sz="2800" b="1" i="1" dirty="0"/>
                </a:p>
              </p:txBody>
            </p:sp>
          </p:grp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4777B7BB-C49C-4F54-8233-F6C388E81DD0}"/>
                  </a:ext>
                </a:extLst>
              </p:cNvPr>
              <p:cNvCxnSpPr>
                <a:stCxn id="14" idx="1"/>
                <a:endCxn id="29" idx="6"/>
              </p:cNvCxnSpPr>
              <p:nvPr/>
            </p:nvCxnSpPr>
            <p:spPr>
              <a:xfrm flipH="1" flipV="1">
                <a:off x="8832259" y="2395152"/>
                <a:ext cx="1100393" cy="692102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C62876B7-90E0-4079-B3BA-8CBE497398F2}"/>
                  </a:ext>
                </a:extLst>
              </p:cNvPr>
              <p:cNvCxnSpPr>
                <a:stCxn id="14" idx="3"/>
                <a:endCxn id="23" idx="7"/>
              </p:cNvCxnSpPr>
              <p:nvPr/>
            </p:nvCxnSpPr>
            <p:spPr>
              <a:xfrm flipH="1">
                <a:off x="8770731" y="4189846"/>
                <a:ext cx="1161921" cy="483679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EEB066C3-1267-477F-B3E6-D29D31B78E4A}"/>
                  </a:ext>
                </a:extLst>
              </p:cNvPr>
              <p:cNvCxnSpPr>
                <a:stCxn id="35" idx="6"/>
                <a:endCxn id="14" idx="2"/>
              </p:cNvCxnSpPr>
              <p:nvPr/>
            </p:nvCxnSpPr>
            <p:spPr>
              <a:xfrm>
                <a:off x="8857063" y="3638550"/>
                <a:ext cx="847235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87913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7FAF2-2CC5-4306-BBCB-D56DAD9E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D66EC-CF4E-4266-8B86-45881CF5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47CD5B-D98C-446C-A5E8-8EC903E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6bdf9583-8ae2-462c-8c75-8bdbdaf1d2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D98496D-89FB-4426-9A07-BCE7506A641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166" y="1282250"/>
            <a:ext cx="12188834" cy="5575750"/>
            <a:chOff x="3175" y="1282250"/>
            <a:chExt cx="12188825" cy="5575746"/>
          </a:xfrm>
        </p:grpSpPr>
        <p:cxnSp>
          <p:nvCxnSpPr>
            <p:cNvPr id="6" name="肘形连接符 36">
              <a:extLst>
                <a:ext uri="{FF2B5EF4-FFF2-40B4-BE49-F238E27FC236}">
                  <a16:creationId xmlns:a16="http://schemas.microsoft.com/office/drawing/2014/main" id="{CDD0B782-293D-42F4-BA59-FE2A80BBFA34}"/>
                </a:ext>
              </a:extLst>
            </p:cNvPr>
            <p:cNvCxnSpPr>
              <a:cxnSpLocks/>
              <a:stCxn id="28" idx="6"/>
              <a:endCxn id="23" idx="0"/>
            </p:cNvCxnSpPr>
            <p:nvPr/>
          </p:nvCxnSpPr>
          <p:spPr>
            <a:xfrm>
              <a:off x="6718300" y="1904548"/>
              <a:ext cx="3610846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肘形连接符 33">
              <a:extLst>
                <a:ext uri="{FF2B5EF4-FFF2-40B4-BE49-F238E27FC236}">
                  <a16:creationId xmlns:a16="http://schemas.microsoft.com/office/drawing/2014/main" id="{2475F96E-D9C9-4E6F-972B-C94BEFEC5475}"/>
                </a:ext>
              </a:extLst>
            </p:cNvPr>
            <p:cNvCxnSpPr>
              <a:cxnSpLocks/>
              <a:stCxn id="28" idx="2"/>
              <a:endCxn id="11" idx="0"/>
            </p:cNvCxnSpPr>
            <p:nvPr/>
          </p:nvCxnSpPr>
          <p:spPr>
            <a:xfrm rot="10800000" flipV="1">
              <a:off x="1862850" y="1904547"/>
              <a:ext cx="3610850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íṣlíďé">
              <a:extLst>
                <a:ext uri="{FF2B5EF4-FFF2-40B4-BE49-F238E27FC236}">
                  <a16:creationId xmlns:a16="http://schemas.microsoft.com/office/drawing/2014/main" id="{C1B62A49-C1AE-4D5F-8493-C2019FB57ED0}"/>
                </a:ext>
              </a:extLst>
            </p:cNvPr>
            <p:cNvGrpSpPr/>
            <p:nvPr/>
          </p:nvGrpSpPr>
          <p:grpSpPr>
            <a:xfrm>
              <a:off x="3175" y="3245920"/>
              <a:ext cx="12188825" cy="3612076"/>
              <a:chOff x="3175" y="2656396"/>
              <a:chExt cx="12188825" cy="4201604"/>
            </a:xfrm>
          </p:grpSpPr>
          <p:sp>
            <p:nvSpPr>
              <p:cNvPr id="30" name="ïṣļîde">
                <a:extLst>
                  <a:ext uri="{FF2B5EF4-FFF2-40B4-BE49-F238E27FC236}">
                    <a16:creationId xmlns:a16="http://schemas.microsoft.com/office/drawing/2014/main" id="{3CEB5568-D536-435C-9A2D-DE9D0ED050B5}"/>
                  </a:ext>
                </a:extLst>
              </p:cNvPr>
              <p:cNvSpPr/>
              <p:nvPr/>
            </p:nvSpPr>
            <p:spPr bwMode="auto">
              <a:xfrm>
                <a:off x="10164502" y="5375511"/>
                <a:ext cx="2027498" cy="1482489"/>
              </a:xfrm>
              <a:custGeom>
                <a:avLst/>
                <a:gdLst>
                  <a:gd name="T0" fmla="*/ 1230 w 1276"/>
                  <a:gd name="T1" fmla="*/ 748 h 933"/>
                  <a:gd name="T2" fmla="*/ 1221 w 1276"/>
                  <a:gd name="T3" fmla="*/ 748 h 933"/>
                  <a:gd name="T4" fmla="*/ 1206 w 1276"/>
                  <a:gd name="T5" fmla="*/ 748 h 933"/>
                  <a:gd name="T6" fmla="*/ 1211 w 1276"/>
                  <a:gd name="T7" fmla="*/ 216 h 933"/>
                  <a:gd name="T8" fmla="*/ 1218 w 1276"/>
                  <a:gd name="T9" fmla="*/ 216 h 933"/>
                  <a:gd name="T10" fmla="*/ 1221 w 1276"/>
                  <a:gd name="T11" fmla="*/ 214 h 933"/>
                  <a:gd name="T12" fmla="*/ 1218 w 1276"/>
                  <a:gd name="T13" fmla="*/ 185 h 933"/>
                  <a:gd name="T14" fmla="*/ 1206 w 1276"/>
                  <a:gd name="T15" fmla="*/ 182 h 933"/>
                  <a:gd name="T16" fmla="*/ 1192 w 1276"/>
                  <a:gd name="T17" fmla="*/ 180 h 933"/>
                  <a:gd name="T18" fmla="*/ 1182 w 1276"/>
                  <a:gd name="T19" fmla="*/ 0 h 933"/>
                  <a:gd name="T20" fmla="*/ 1172 w 1276"/>
                  <a:gd name="T21" fmla="*/ 180 h 933"/>
                  <a:gd name="T22" fmla="*/ 1158 w 1276"/>
                  <a:gd name="T23" fmla="*/ 180 h 933"/>
                  <a:gd name="T24" fmla="*/ 1143 w 1276"/>
                  <a:gd name="T25" fmla="*/ 182 h 933"/>
                  <a:gd name="T26" fmla="*/ 1141 w 1276"/>
                  <a:gd name="T27" fmla="*/ 212 h 933"/>
                  <a:gd name="T28" fmla="*/ 1143 w 1276"/>
                  <a:gd name="T29" fmla="*/ 214 h 933"/>
                  <a:gd name="T30" fmla="*/ 1151 w 1276"/>
                  <a:gd name="T31" fmla="*/ 214 h 933"/>
                  <a:gd name="T32" fmla="*/ 1071 w 1276"/>
                  <a:gd name="T33" fmla="*/ 659 h 933"/>
                  <a:gd name="T34" fmla="*/ 659 w 1276"/>
                  <a:gd name="T35" fmla="*/ 496 h 933"/>
                  <a:gd name="T36" fmla="*/ 666 w 1276"/>
                  <a:gd name="T37" fmla="*/ 491 h 933"/>
                  <a:gd name="T38" fmla="*/ 611 w 1276"/>
                  <a:gd name="T39" fmla="*/ 430 h 933"/>
                  <a:gd name="T40" fmla="*/ 620 w 1276"/>
                  <a:gd name="T41" fmla="*/ 425 h 933"/>
                  <a:gd name="T42" fmla="*/ 606 w 1276"/>
                  <a:gd name="T43" fmla="*/ 420 h 933"/>
                  <a:gd name="T44" fmla="*/ 608 w 1276"/>
                  <a:gd name="T45" fmla="*/ 406 h 933"/>
                  <a:gd name="T46" fmla="*/ 606 w 1276"/>
                  <a:gd name="T47" fmla="*/ 389 h 933"/>
                  <a:gd name="T48" fmla="*/ 594 w 1276"/>
                  <a:gd name="T49" fmla="*/ 379 h 933"/>
                  <a:gd name="T50" fmla="*/ 586 w 1276"/>
                  <a:gd name="T51" fmla="*/ 377 h 933"/>
                  <a:gd name="T52" fmla="*/ 569 w 1276"/>
                  <a:gd name="T53" fmla="*/ 377 h 933"/>
                  <a:gd name="T54" fmla="*/ 562 w 1276"/>
                  <a:gd name="T55" fmla="*/ 379 h 933"/>
                  <a:gd name="T56" fmla="*/ 552 w 1276"/>
                  <a:gd name="T57" fmla="*/ 391 h 933"/>
                  <a:gd name="T58" fmla="*/ 548 w 1276"/>
                  <a:gd name="T59" fmla="*/ 399 h 933"/>
                  <a:gd name="T60" fmla="*/ 548 w 1276"/>
                  <a:gd name="T61" fmla="*/ 413 h 933"/>
                  <a:gd name="T62" fmla="*/ 552 w 1276"/>
                  <a:gd name="T63" fmla="*/ 423 h 933"/>
                  <a:gd name="T64" fmla="*/ 538 w 1276"/>
                  <a:gd name="T65" fmla="*/ 425 h 933"/>
                  <a:gd name="T66" fmla="*/ 548 w 1276"/>
                  <a:gd name="T67" fmla="*/ 430 h 933"/>
                  <a:gd name="T68" fmla="*/ 519 w 1276"/>
                  <a:gd name="T69" fmla="*/ 491 h 933"/>
                  <a:gd name="T70" fmla="*/ 412 w 1276"/>
                  <a:gd name="T71" fmla="*/ 491 h 933"/>
                  <a:gd name="T72" fmla="*/ 402 w 1276"/>
                  <a:gd name="T73" fmla="*/ 491 h 933"/>
                  <a:gd name="T74" fmla="*/ 359 w 1276"/>
                  <a:gd name="T75" fmla="*/ 464 h 933"/>
                  <a:gd name="T76" fmla="*/ 366 w 1276"/>
                  <a:gd name="T77" fmla="*/ 459 h 933"/>
                  <a:gd name="T78" fmla="*/ 204 w 1276"/>
                  <a:gd name="T79" fmla="*/ 447 h 933"/>
                  <a:gd name="T80" fmla="*/ 194 w 1276"/>
                  <a:gd name="T81" fmla="*/ 416 h 933"/>
                  <a:gd name="T82" fmla="*/ 177 w 1276"/>
                  <a:gd name="T83" fmla="*/ 391 h 933"/>
                  <a:gd name="T84" fmla="*/ 155 w 1276"/>
                  <a:gd name="T85" fmla="*/ 369 h 933"/>
                  <a:gd name="T86" fmla="*/ 141 w 1276"/>
                  <a:gd name="T87" fmla="*/ 360 h 933"/>
                  <a:gd name="T88" fmla="*/ 114 w 1276"/>
                  <a:gd name="T89" fmla="*/ 350 h 933"/>
                  <a:gd name="T90" fmla="*/ 112 w 1276"/>
                  <a:gd name="T91" fmla="*/ 348 h 933"/>
                  <a:gd name="T92" fmla="*/ 97 w 1276"/>
                  <a:gd name="T93" fmla="*/ 345 h 933"/>
                  <a:gd name="T94" fmla="*/ 92 w 1276"/>
                  <a:gd name="T95" fmla="*/ 345 h 933"/>
                  <a:gd name="T96" fmla="*/ 88 w 1276"/>
                  <a:gd name="T97" fmla="*/ 345 h 933"/>
                  <a:gd name="T98" fmla="*/ 78 w 1276"/>
                  <a:gd name="T99" fmla="*/ 263 h 933"/>
                  <a:gd name="T100" fmla="*/ 73 w 1276"/>
                  <a:gd name="T101" fmla="*/ 345 h 933"/>
                  <a:gd name="T102" fmla="*/ 68 w 1276"/>
                  <a:gd name="T103" fmla="*/ 345 h 933"/>
                  <a:gd name="T104" fmla="*/ 51 w 1276"/>
                  <a:gd name="T105" fmla="*/ 348 h 933"/>
                  <a:gd name="T106" fmla="*/ 51 w 1276"/>
                  <a:gd name="T107" fmla="*/ 348 h 933"/>
                  <a:gd name="T108" fmla="*/ 37 w 1276"/>
                  <a:gd name="T109" fmla="*/ 355 h 933"/>
                  <a:gd name="T110" fmla="*/ 22 w 1276"/>
                  <a:gd name="T111" fmla="*/ 360 h 933"/>
                  <a:gd name="T112" fmla="*/ 0 w 1276"/>
                  <a:gd name="T113" fmla="*/ 374 h 933"/>
                  <a:gd name="T114" fmla="*/ 1276 w 1276"/>
                  <a:gd name="T115" fmla="*/ 933 h 933"/>
                  <a:gd name="T116" fmla="*/ 1233 w 1276"/>
                  <a:gd name="T117" fmla="*/ 739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6" h="933">
                    <a:moveTo>
                      <a:pt x="1233" y="746"/>
                    </a:moveTo>
                    <a:lnTo>
                      <a:pt x="1230" y="748"/>
                    </a:lnTo>
                    <a:lnTo>
                      <a:pt x="1228" y="748"/>
                    </a:lnTo>
                    <a:lnTo>
                      <a:pt x="1221" y="748"/>
                    </a:lnTo>
                    <a:lnTo>
                      <a:pt x="1216" y="748"/>
                    </a:lnTo>
                    <a:lnTo>
                      <a:pt x="1206" y="748"/>
                    </a:lnTo>
                    <a:lnTo>
                      <a:pt x="1206" y="741"/>
                    </a:lnTo>
                    <a:lnTo>
                      <a:pt x="1211" y="216"/>
                    </a:lnTo>
                    <a:lnTo>
                      <a:pt x="1213" y="216"/>
                    </a:lnTo>
                    <a:lnTo>
                      <a:pt x="1218" y="216"/>
                    </a:lnTo>
                    <a:lnTo>
                      <a:pt x="1221" y="214"/>
                    </a:lnTo>
                    <a:lnTo>
                      <a:pt x="1221" y="214"/>
                    </a:lnTo>
                    <a:lnTo>
                      <a:pt x="1221" y="185"/>
                    </a:lnTo>
                    <a:lnTo>
                      <a:pt x="1218" y="185"/>
                    </a:lnTo>
                    <a:lnTo>
                      <a:pt x="1213" y="182"/>
                    </a:lnTo>
                    <a:lnTo>
                      <a:pt x="1206" y="182"/>
                    </a:lnTo>
                    <a:lnTo>
                      <a:pt x="1197" y="180"/>
                    </a:lnTo>
                    <a:lnTo>
                      <a:pt x="1192" y="180"/>
                    </a:lnTo>
                    <a:lnTo>
                      <a:pt x="1192" y="93"/>
                    </a:lnTo>
                    <a:lnTo>
                      <a:pt x="1182" y="0"/>
                    </a:lnTo>
                    <a:lnTo>
                      <a:pt x="1175" y="90"/>
                    </a:lnTo>
                    <a:lnTo>
                      <a:pt x="1172" y="180"/>
                    </a:lnTo>
                    <a:lnTo>
                      <a:pt x="1165" y="180"/>
                    </a:lnTo>
                    <a:lnTo>
                      <a:pt x="1158" y="180"/>
                    </a:lnTo>
                    <a:lnTo>
                      <a:pt x="1151" y="180"/>
                    </a:lnTo>
                    <a:lnTo>
                      <a:pt x="1143" y="182"/>
                    </a:lnTo>
                    <a:lnTo>
                      <a:pt x="1141" y="182"/>
                    </a:lnTo>
                    <a:lnTo>
                      <a:pt x="1141" y="212"/>
                    </a:lnTo>
                    <a:lnTo>
                      <a:pt x="1141" y="212"/>
                    </a:lnTo>
                    <a:lnTo>
                      <a:pt x="1143" y="214"/>
                    </a:lnTo>
                    <a:lnTo>
                      <a:pt x="1148" y="214"/>
                    </a:lnTo>
                    <a:lnTo>
                      <a:pt x="1151" y="214"/>
                    </a:lnTo>
                    <a:lnTo>
                      <a:pt x="1146" y="714"/>
                    </a:lnTo>
                    <a:lnTo>
                      <a:pt x="1071" y="659"/>
                    </a:lnTo>
                    <a:lnTo>
                      <a:pt x="661" y="651"/>
                    </a:lnTo>
                    <a:lnTo>
                      <a:pt x="659" y="496"/>
                    </a:lnTo>
                    <a:lnTo>
                      <a:pt x="666" y="496"/>
                    </a:lnTo>
                    <a:lnTo>
                      <a:pt x="666" y="491"/>
                    </a:lnTo>
                    <a:lnTo>
                      <a:pt x="611" y="491"/>
                    </a:lnTo>
                    <a:lnTo>
                      <a:pt x="611" y="430"/>
                    </a:lnTo>
                    <a:lnTo>
                      <a:pt x="620" y="428"/>
                    </a:lnTo>
                    <a:lnTo>
                      <a:pt x="620" y="425"/>
                    </a:lnTo>
                    <a:lnTo>
                      <a:pt x="603" y="423"/>
                    </a:lnTo>
                    <a:lnTo>
                      <a:pt x="606" y="420"/>
                    </a:lnTo>
                    <a:lnTo>
                      <a:pt x="608" y="413"/>
                    </a:lnTo>
                    <a:lnTo>
                      <a:pt x="608" y="406"/>
                    </a:lnTo>
                    <a:lnTo>
                      <a:pt x="608" y="399"/>
                    </a:lnTo>
                    <a:lnTo>
                      <a:pt x="606" y="389"/>
                    </a:lnTo>
                    <a:lnTo>
                      <a:pt x="601" y="384"/>
                    </a:lnTo>
                    <a:lnTo>
                      <a:pt x="594" y="379"/>
                    </a:lnTo>
                    <a:lnTo>
                      <a:pt x="586" y="377"/>
                    </a:lnTo>
                    <a:lnTo>
                      <a:pt x="586" y="377"/>
                    </a:lnTo>
                    <a:lnTo>
                      <a:pt x="577" y="374"/>
                    </a:lnTo>
                    <a:lnTo>
                      <a:pt x="569" y="377"/>
                    </a:lnTo>
                    <a:lnTo>
                      <a:pt x="569" y="377"/>
                    </a:lnTo>
                    <a:lnTo>
                      <a:pt x="562" y="379"/>
                    </a:lnTo>
                    <a:lnTo>
                      <a:pt x="557" y="384"/>
                    </a:lnTo>
                    <a:lnTo>
                      <a:pt x="552" y="391"/>
                    </a:lnTo>
                    <a:lnTo>
                      <a:pt x="548" y="399"/>
                    </a:lnTo>
                    <a:lnTo>
                      <a:pt x="548" y="399"/>
                    </a:lnTo>
                    <a:lnTo>
                      <a:pt x="548" y="406"/>
                    </a:lnTo>
                    <a:lnTo>
                      <a:pt x="548" y="413"/>
                    </a:lnTo>
                    <a:lnTo>
                      <a:pt x="552" y="420"/>
                    </a:lnTo>
                    <a:lnTo>
                      <a:pt x="552" y="423"/>
                    </a:lnTo>
                    <a:lnTo>
                      <a:pt x="552" y="423"/>
                    </a:lnTo>
                    <a:lnTo>
                      <a:pt x="538" y="425"/>
                    </a:lnTo>
                    <a:lnTo>
                      <a:pt x="538" y="430"/>
                    </a:lnTo>
                    <a:lnTo>
                      <a:pt x="548" y="430"/>
                    </a:lnTo>
                    <a:lnTo>
                      <a:pt x="550" y="491"/>
                    </a:lnTo>
                    <a:lnTo>
                      <a:pt x="519" y="491"/>
                    </a:lnTo>
                    <a:lnTo>
                      <a:pt x="509" y="491"/>
                    </a:lnTo>
                    <a:lnTo>
                      <a:pt x="412" y="491"/>
                    </a:lnTo>
                    <a:lnTo>
                      <a:pt x="412" y="491"/>
                    </a:lnTo>
                    <a:lnTo>
                      <a:pt x="402" y="491"/>
                    </a:lnTo>
                    <a:lnTo>
                      <a:pt x="359" y="491"/>
                    </a:lnTo>
                    <a:lnTo>
                      <a:pt x="359" y="464"/>
                    </a:lnTo>
                    <a:lnTo>
                      <a:pt x="366" y="464"/>
                    </a:lnTo>
                    <a:lnTo>
                      <a:pt x="366" y="459"/>
                    </a:lnTo>
                    <a:lnTo>
                      <a:pt x="206" y="459"/>
                    </a:lnTo>
                    <a:lnTo>
                      <a:pt x="204" y="447"/>
                    </a:lnTo>
                    <a:lnTo>
                      <a:pt x="201" y="430"/>
                    </a:lnTo>
                    <a:lnTo>
                      <a:pt x="194" y="416"/>
                    </a:lnTo>
                    <a:lnTo>
                      <a:pt x="187" y="403"/>
                    </a:lnTo>
                    <a:lnTo>
                      <a:pt x="177" y="391"/>
                    </a:lnTo>
                    <a:lnTo>
                      <a:pt x="167" y="379"/>
                    </a:lnTo>
                    <a:lnTo>
                      <a:pt x="155" y="369"/>
                    </a:lnTo>
                    <a:lnTo>
                      <a:pt x="141" y="362"/>
                    </a:lnTo>
                    <a:lnTo>
                      <a:pt x="141" y="360"/>
                    </a:lnTo>
                    <a:lnTo>
                      <a:pt x="126" y="355"/>
                    </a:lnTo>
                    <a:lnTo>
                      <a:pt x="114" y="350"/>
                    </a:lnTo>
                    <a:lnTo>
                      <a:pt x="114" y="348"/>
                    </a:lnTo>
                    <a:lnTo>
                      <a:pt x="112" y="348"/>
                    </a:lnTo>
                    <a:lnTo>
                      <a:pt x="112" y="348"/>
                    </a:lnTo>
                    <a:lnTo>
                      <a:pt x="97" y="345"/>
                    </a:lnTo>
                    <a:lnTo>
                      <a:pt x="95" y="345"/>
                    </a:lnTo>
                    <a:lnTo>
                      <a:pt x="92" y="345"/>
                    </a:lnTo>
                    <a:lnTo>
                      <a:pt x="90" y="345"/>
                    </a:lnTo>
                    <a:lnTo>
                      <a:pt x="88" y="345"/>
                    </a:lnTo>
                    <a:lnTo>
                      <a:pt x="90" y="263"/>
                    </a:lnTo>
                    <a:lnTo>
                      <a:pt x="78" y="263"/>
                    </a:lnTo>
                    <a:lnTo>
                      <a:pt x="75" y="345"/>
                    </a:lnTo>
                    <a:lnTo>
                      <a:pt x="73" y="345"/>
                    </a:lnTo>
                    <a:lnTo>
                      <a:pt x="71" y="345"/>
                    </a:lnTo>
                    <a:lnTo>
                      <a:pt x="68" y="345"/>
                    </a:lnTo>
                    <a:lnTo>
                      <a:pt x="54" y="348"/>
                    </a:lnTo>
                    <a:lnTo>
                      <a:pt x="51" y="348"/>
                    </a:lnTo>
                    <a:lnTo>
                      <a:pt x="51" y="348"/>
                    </a:lnTo>
                    <a:lnTo>
                      <a:pt x="51" y="348"/>
                    </a:lnTo>
                    <a:lnTo>
                      <a:pt x="51" y="350"/>
                    </a:lnTo>
                    <a:lnTo>
                      <a:pt x="37" y="355"/>
                    </a:lnTo>
                    <a:lnTo>
                      <a:pt x="22" y="360"/>
                    </a:lnTo>
                    <a:lnTo>
                      <a:pt x="22" y="360"/>
                    </a:lnTo>
                    <a:lnTo>
                      <a:pt x="8" y="369"/>
                    </a:lnTo>
                    <a:lnTo>
                      <a:pt x="0" y="374"/>
                    </a:lnTo>
                    <a:lnTo>
                      <a:pt x="0" y="933"/>
                    </a:lnTo>
                    <a:lnTo>
                      <a:pt x="1276" y="933"/>
                    </a:lnTo>
                    <a:lnTo>
                      <a:pt x="1276" y="739"/>
                    </a:lnTo>
                    <a:lnTo>
                      <a:pt x="1233" y="739"/>
                    </a:lnTo>
                    <a:lnTo>
                      <a:pt x="1233" y="7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ṡḷïḓê">
                <a:extLst>
                  <a:ext uri="{FF2B5EF4-FFF2-40B4-BE49-F238E27FC236}">
                    <a16:creationId xmlns:a16="http://schemas.microsoft.com/office/drawing/2014/main" id="{8BEEDEA9-98C3-44F1-88D2-FAC0A557A101}"/>
                  </a:ext>
                </a:extLst>
              </p:cNvPr>
              <p:cNvSpPr/>
              <p:nvPr/>
            </p:nvSpPr>
            <p:spPr bwMode="auto">
              <a:xfrm>
                <a:off x="8129058" y="4353817"/>
                <a:ext cx="2035444" cy="2504183"/>
              </a:xfrm>
              <a:custGeom>
                <a:avLst/>
                <a:gdLst>
                  <a:gd name="T0" fmla="*/ 1247 w 1281"/>
                  <a:gd name="T1" fmla="*/ 1059 h 1576"/>
                  <a:gd name="T2" fmla="*/ 1063 w 1281"/>
                  <a:gd name="T3" fmla="*/ 1107 h 1576"/>
                  <a:gd name="T4" fmla="*/ 1010 w 1281"/>
                  <a:gd name="T5" fmla="*/ 634 h 1576"/>
                  <a:gd name="T6" fmla="*/ 879 w 1281"/>
                  <a:gd name="T7" fmla="*/ 801 h 1576"/>
                  <a:gd name="T8" fmla="*/ 831 w 1281"/>
                  <a:gd name="T9" fmla="*/ 306 h 1576"/>
                  <a:gd name="T10" fmla="*/ 882 w 1281"/>
                  <a:gd name="T11" fmla="*/ 296 h 1576"/>
                  <a:gd name="T12" fmla="*/ 882 w 1281"/>
                  <a:gd name="T13" fmla="*/ 264 h 1576"/>
                  <a:gd name="T14" fmla="*/ 884 w 1281"/>
                  <a:gd name="T15" fmla="*/ 245 h 1576"/>
                  <a:gd name="T16" fmla="*/ 879 w 1281"/>
                  <a:gd name="T17" fmla="*/ 89 h 1576"/>
                  <a:gd name="T18" fmla="*/ 877 w 1281"/>
                  <a:gd name="T19" fmla="*/ 143 h 1576"/>
                  <a:gd name="T20" fmla="*/ 795 w 1281"/>
                  <a:gd name="T21" fmla="*/ 111 h 1576"/>
                  <a:gd name="T22" fmla="*/ 790 w 1281"/>
                  <a:gd name="T23" fmla="*/ 145 h 1576"/>
                  <a:gd name="T24" fmla="*/ 710 w 1281"/>
                  <a:gd name="T25" fmla="*/ 114 h 1576"/>
                  <a:gd name="T26" fmla="*/ 703 w 1281"/>
                  <a:gd name="T27" fmla="*/ 89 h 1576"/>
                  <a:gd name="T28" fmla="*/ 623 w 1281"/>
                  <a:gd name="T29" fmla="*/ 153 h 1576"/>
                  <a:gd name="T30" fmla="*/ 615 w 1281"/>
                  <a:gd name="T31" fmla="*/ 153 h 1576"/>
                  <a:gd name="T32" fmla="*/ 615 w 1281"/>
                  <a:gd name="T33" fmla="*/ 89 h 1576"/>
                  <a:gd name="T34" fmla="*/ 536 w 1281"/>
                  <a:gd name="T35" fmla="*/ 153 h 1576"/>
                  <a:gd name="T36" fmla="*/ 528 w 1281"/>
                  <a:gd name="T37" fmla="*/ 153 h 1576"/>
                  <a:gd name="T38" fmla="*/ 526 w 1281"/>
                  <a:gd name="T39" fmla="*/ 0 h 1576"/>
                  <a:gd name="T40" fmla="*/ 521 w 1281"/>
                  <a:gd name="T41" fmla="*/ 145 h 1576"/>
                  <a:gd name="T42" fmla="*/ 499 w 1281"/>
                  <a:gd name="T43" fmla="*/ 189 h 1576"/>
                  <a:gd name="T44" fmla="*/ 468 w 1281"/>
                  <a:gd name="T45" fmla="*/ 191 h 1576"/>
                  <a:gd name="T46" fmla="*/ 448 w 1281"/>
                  <a:gd name="T47" fmla="*/ 191 h 1576"/>
                  <a:gd name="T48" fmla="*/ 429 w 1281"/>
                  <a:gd name="T49" fmla="*/ 194 h 1576"/>
                  <a:gd name="T50" fmla="*/ 412 w 1281"/>
                  <a:gd name="T51" fmla="*/ 196 h 1576"/>
                  <a:gd name="T52" fmla="*/ 395 w 1281"/>
                  <a:gd name="T53" fmla="*/ 199 h 1576"/>
                  <a:gd name="T54" fmla="*/ 366 w 1281"/>
                  <a:gd name="T55" fmla="*/ 206 h 1576"/>
                  <a:gd name="T56" fmla="*/ 354 w 1281"/>
                  <a:gd name="T57" fmla="*/ 208 h 1576"/>
                  <a:gd name="T58" fmla="*/ 347 w 1281"/>
                  <a:gd name="T59" fmla="*/ 213 h 1576"/>
                  <a:gd name="T60" fmla="*/ 342 w 1281"/>
                  <a:gd name="T61" fmla="*/ 216 h 1576"/>
                  <a:gd name="T62" fmla="*/ 342 w 1281"/>
                  <a:gd name="T63" fmla="*/ 216 h 1576"/>
                  <a:gd name="T64" fmla="*/ 337 w 1281"/>
                  <a:gd name="T65" fmla="*/ 221 h 1576"/>
                  <a:gd name="T66" fmla="*/ 339 w 1281"/>
                  <a:gd name="T67" fmla="*/ 228 h 1576"/>
                  <a:gd name="T68" fmla="*/ 337 w 1281"/>
                  <a:gd name="T69" fmla="*/ 223 h 1576"/>
                  <a:gd name="T70" fmla="*/ 337 w 1281"/>
                  <a:gd name="T71" fmla="*/ 228 h 1576"/>
                  <a:gd name="T72" fmla="*/ 339 w 1281"/>
                  <a:gd name="T73" fmla="*/ 230 h 1576"/>
                  <a:gd name="T74" fmla="*/ 342 w 1281"/>
                  <a:gd name="T75" fmla="*/ 233 h 1576"/>
                  <a:gd name="T76" fmla="*/ 344 w 1281"/>
                  <a:gd name="T77" fmla="*/ 238 h 1576"/>
                  <a:gd name="T78" fmla="*/ 352 w 1281"/>
                  <a:gd name="T79" fmla="*/ 240 h 1576"/>
                  <a:gd name="T80" fmla="*/ 359 w 1281"/>
                  <a:gd name="T81" fmla="*/ 242 h 1576"/>
                  <a:gd name="T82" fmla="*/ 368 w 1281"/>
                  <a:gd name="T83" fmla="*/ 245 h 1576"/>
                  <a:gd name="T84" fmla="*/ 378 w 1281"/>
                  <a:gd name="T85" fmla="*/ 247 h 1576"/>
                  <a:gd name="T86" fmla="*/ 390 w 1281"/>
                  <a:gd name="T87" fmla="*/ 250 h 1576"/>
                  <a:gd name="T88" fmla="*/ 400 w 1281"/>
                  <a:gd name="T89" fmla="*/ 252 h 1576"/>
                  <a:gd name="T90" fmla="*/ 402 w 1281"/>
                  <a:gd name="T91" fmla="*/ 310 h 1576"/>
                  <a:gd name="T92" fmla="*/ 402 w 1281"/>
                  <a:gd name="T93" fmla="*/ 371 h 1576"/>
                  <a:gd name="T94" fmla="*/ 402 w 1281"/>
                  <a:gd name="T95" fmla="*/ 400 h 1576"/>
                  <a:gd name="T96" fmla="*/ 400 w 1281"/>
                  <a:gd name="T97" fmla="*/ 1260 h 1576"/>
                  <a:gd name="T98" fmla="*/ 90 w 1281"/>
                  <a:gd name="T99" fmla="*/ 383 h 1576"/>
                  <a:gd name="T100" fmla="*/ 10 w 1281"/>
                  <a:gd name="T101" fmla="*/ 1224 h 1576"/>
                  <a:gd name="T102" fmla="*/ 1281 w 1281"/>
                  <a:gd name="T103" fmla="*/ 1576 h 1576"/>
                  <a:gd name="T104" fmla="*/ 352 w 1281"/>
                  <a:gd name="T105" fmla="*/ 228 h 1576"/>
                  <a:gd name="T106" fmla="*/ 342 w 1281"/>
                  <a:gd name="T107" fmla="*/ 225 h 1576"/>
                  <a:gd name="T108" fmla="*/ 342 w 1281"/>
                  <a:gd name="T109" fmla="*/ 228 h 1576"/>
                  <a:gd name="T110" fmla="*/ 410 w 1281"/>
                  <a:gd name="T111" fmla="*/ 199 h 1576"/>
                  <a:gd name="T112" fmla="*/ 412 w 1281"/>
                  <a:gd name="T113" fmla="*/ 206 h 1576"/>
                  <a:gd name="T114" fmla="*/ 419 w 1281"/>
                  <a:gd name="T115" fmla="*/ 211 h 1576"/>
                  <a:gd name="T116" fmla="*/ 427 w 1281"/>
                  <a:gd name="T117" fmla="*/ 196 h 1576"/>
                  <a:gd name="T118" fmla="*/ 429 w 1281"/>
                  <a:gd name="T119" fmla="*/ 204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81" h="1576">
                    <a:moveTo>
                      <a:pt x="1281" y="1017"/>
                    </a:moveTo>
                    <a:lnTo>
                      <a:pt x="1277" y="1022"/>
                    </a:lnTo>
                    <a:lnTo>
                      <a:pt x="1264" y="1032"/>
                    </a:lnTo>
                    <a:lnTo>
                      <a:pt x="1255" y="1044"/>
                    </a:lnTo>
                    <a:lnTo>
                      <a:pt x="1247" y="1059"/>
                    </a:lnTo>
                    <a:lnTo>
                      <a:pt x="1240" y="1073"/>
                    </a:lnTo>
                    <a:lnTo>
                      <a:pt x="1235" y="1090"/>
                    </a:lnTo>
                    <a:lnTo>
                      <a:pt x="1235" y="1102"/>
                    </a:lnTo>
                    <a:lnTo>
                      <a:pt x="1063" y="1102"/>
                    </a:lnTo>
                    <a:lnTo>
                      <a:pt x="1063" y="1107"/>
                    </a:lnTo>
                    <a:lnTo>
                      <a:pt x="1071" y="1107"/>
                    </a:lnTo>
                    <a:lnTo>
                      <a:pt x="1071" y="1134"/>
                    </a:lnTo>
                    <a:lnTo>
                      <a:pt x="1051" y="1134"/>
                    </a:lnTo>
                    <a:lnTo>
                      <a:pt x="1051" y="634"/>
                    </a:lnTo>
                    <a:lnTo>
                      <a:pt x="1010" y="634"/>
                    </a:lnTo>
                    <a:lnTo>
                      <a:pt x="1010" y="602"/>
                    </a:lnTo>
                    <a:lnTo>
                      <a:pt x="925" y="602"/>
                    </a:lnTo>
                    <a:lnTo>
                      <a:pt x="925" y="634"/>
                    </a:lnTo>
                    <a:lnTo>
                      <a:pt x="879" y="634"/>
                    </a:lnTo>
                    <a:lnTo>
                      <a:pt x="879" y="801"/>
                    </a:lnTo>
                    <a:lnTo>
                      <a:pt x="848" y="801"/>
                    </a:lnTo>
                    <a:lnTo>
                      <a:pt x="848" y="825"/>
                    </a:lnTo>
                    <a:lnTo>
                      <a:pt x="831" y="825"/>
                    </a:lnTo>
                    <a:lnTo>
                      <a:pt x="831" y="495"/>
                    </a:lnTo>
                    <a:lnTo>
                      <a:pt x="831" y="306"/>
                    </a:lnTo>
                    <a:lnTo>
                      <a:pt x="872" y="306"/>
                    </a:lnTo>
                    <a:lnTo>
                      <a:pt x="872" y="306"/>
                    </a:lnTo>
                    <a:lnTo>
                      <a:pt x="872" y="306"/>
                    </a:lnTo>
                    <a:lnTo>
                      <a:pt x="882" y="306"/>
                    </a:lnTo>
                    <a:lnTo>
                      <a:pt x="882" y="296"/>
                    </a:lnTo>
                    <a:lnTo>
                      <a:pt x="884" y="296"/>
                    </a:lnTo>
                    <a:lnTo>
                      <a:pt x="887" y="289"/>
                    </a:lnTo>
                    <a:lnTo>
                      <a:pt x="887" y="281"/>
                    </a:lnTo>
                    <a:lnTo>
                      <a:pt x="882" y="281"/>
                    </a:lnTo>
                    <a:lnTo>
                      <a:pt x="882" y="264"/>
                    </a:lnTo>
                    <a:lnTo>
                      <a:pt x="884" y="264"/>
                    </a:lnTo>
                    <a:lnTo>
                      <a:pt x="884" y="262"/>
                    </a:lnTo>
                    <a:lnTo>
                      <a:pt x="884" y="247"/>
                    </a:lnTo>
                    <a:lnTo>
                      <a:pt x="884" y="247"/>
                    </a:lnTo>
                    <a:lnTo>
                      <a:pt x="884" y="245"/>
                    </a:lnTo>
                    <a:lnTo>
                      <a:pt x="884" y="143"/>
                    </a:lnTo>
                    <a:lnTo>
                      <a:pt x="882" y="143"/>
                    </a:lnTo>
                    <a:lnTo>
                      <a:pt x="882" y="89"/>
                    </a:lnTo>
                    <a:lnTo>
                      <a:pt x="879" y="89"/>
                    </a:lnTo>
                    <a:lnTo>
                      <a:pt x="879" y="89"/>
                    </a:lnTo>
                    <a:lnTo>
                      <a:pt x="879" y="111"/>
                    </a:lnTo>
                    <a:lnTo>
                      <a:pt x="877" y="111"/>
                    </a:lnTo>
                    <a:lnTo>
                      <a:pt x="877" y="111"/>
                    </a:lnTo>
                    <a:lnTo>
                      <a:pt x="877" y="143"/>
                    </a:lnTo>
                    <a:lnTo>
                      <a:pt x="877" y="143"/>
                    </a:lnTo>
                    <a:lnTo>
                      <a:pt x="877" y="145"/>
                    </a:lnTo>
                    <a:lnTo>
                      <a:pt x="877" y="150"/>
                    </a:lnTo>
                    <a:lnTo>
                      <a:pt x="795" y="150"/>
                    </a:lnTo>
                    <a:lnTo>
                      <a:pt x="795" y="114"/>
                    </a:lnTo>
                    <a:lnTo>
                      <a:pt x="795" y="111"/>
                    </a:lnTo>
                    <a:lnTo>
                      <a:pt x="792" y="111"/>
                    </a:lnTo>
                    <a:lnTo>
                      <a:pt x="792" y="89"/>
                    </a:lnTo>
                    <a:lnTo>
                      <a:pt x="792" y="89"/>
                    </a:lnTo>
                    <a:lnTo>
                      <a:pt x="790" y="89"/>
                    </a:lnTo>
                    <a:lnTo>
                      <a:pt x="790" y="145"/>
                    </a:lnTo>
                    <a:lnTo>
                      <a:pt x="787" y="145"/>
                    </a:lnTo>
                    <a:lnTo>
                      <a:pt x="787" y="150"/>
                    </a:lnTo>
                    <a:lnTo>
                      <a:pt x="710" y="150"/>
                    </a:lnTo>
                    <a:lnTo>
                      <a:pt x="710" y="114"/>
                    </a:lnTo>
                    <a:lnTo>
                      <a:pt x="710" y="114"/>
                    </a:lnTo>
                    <a:lnTo>
                      <a:pt x="705" y="114"/>
                    </a:lnTo>
                    <a:lnTo>
                      <a:pt x="705" y="145"/>
                    </a:lnTo>
                    <a:lnTo>
                      <a:pt x="705" y="145"/>
                    </a:lnTo>
                    <a:lnTo>
                      <a:pt x="705" y="89"/>
                    </a:lnTo>
                    <a:lnTo>
                      <a:pt x="703" y="89"/>
                    </a:lnTo>
                    <a:lnTo>
                      <a:pt x="700" y="89"/>
                    </a:lnTo>
                    <a:lnTo>
                      <a:pt x="700" y="145"/>
                    </a:lnTo>
                    <a:lnTo>
                      <a:pt x="698" y="145"/>
                    </a:lnTo>
                    <a:lnTo>
                      <a:pt x="698" y="150"/>
                    </a:lnTo>
                    <a:lnTo>
                      <a:pt x="623" y="153"/>
                    </a:lnTo>
                    <a:lnTo>
                      <a:pt x="623" y="114"/>
                    </a:lnTo>
                    <a:lnTo>
                      <a:pt x="623" y="114"/>
                    </a:lnTo>
                    <a:lnTo>
                      <a:pt x="618" y="114"/>
                    </a:lnTo>
                    <a:lnTo>
                      <a:pt x="618" y="153"/>
                    </a:lnTo>
                    <a:lnTo>
                      <a:pt x="615" y="153"/>
                    </a:lnTo>
                    <a:lnTo>
                      <a:pt x="615" y="148"/>
                    </a:lnTo>
                    <a:lnTo>
                      <a:pt x="615" y="145"/>
                    </a:lnTo>
                    <a:lnTo>
                      <a:pt x="615" y="145"/>
                    </a:lnTo>
                    <a:lnTo>
                      <a:pt x="615" y="92"/>
                    </a:lnTo>
                    <a:lnTo>
                      <a:pt x="615" y="89"/>
                    </a:lnTo>
                    <a:lnTo>
                      <a:pt x="611" y="89"/>
                    </a:lnTo>
                    <a:lnTo>
                      <a:pt x="611" y="145"/>
                    </a:lnTo>
                    <a:lnTo>
                      <a:pt x="608" y="145"/>
                    </a:lnTo>
                    <a:lnTo>
                      <a:pt x="608" y="153"/>
                    </a:lnTo>
                    <a:lnTo>
                      <a:pt x="536" y="153"/>
                    </a:lnTo>
                    <a:lnTo>
                      <a:pt x="536" y="114"/>
                    </a:lnTo>
                    <a:lnTo>
                      <a:pt x="536" y="114"/>
                    </a:lnTo>
                    <a:lnTo>
                      <a:pt x="533" y="114"/>
                    </a:lnTo>
                    <a:lnTo>
                      <a:pt x="533" y="153"/>
                    </a:lnTo>
                    <a:lnTo>
                      <a:pt x="528" y="153"/>
                    </a:lnTo>
                    <a:lnTo>
                      <a:pt x="528" y="148"/>
                    </a:lnTo>
                    <a:lnTo>
                      <a:pt x="526" y="145"/>
                    </a:lnTo>
                    <a:lnTo>
                      <a:pt x="526" y="145"/>
                    </a:lnTo>
                    <a:lnTo>
                      <a:pt x="526" y="2"/>
                    </a:lnTo>
                    <a:lnTo>
                      <a:pt x="526" y="0"/>
                    </a:lnTo>
                    <a:lnTo>
                      <a:pt x="521" y="0"/>
                    </a:lnTo>
                    <a:lnTo>
                      <a:pt x="521" y="92"/>
                    </a:lnTo>
                    <a:lnTo>
                      <a:pt x="521" y="92"/>
                    </a:lnTo>
                    <a:lnTo>
                      <a:pt x="521" y="145"/>
                    </a:lnTo>
                    <a:lnTo>
                      <a:pt x="521" y="145"/>
                    </a:lnTo>
                    <a:lnTo>
                      <a:pt x="521" y="187"/>
                    </a:lnTo>
                    <a:lnTo>
                      <a:pt x="511" y="189"/>
                    </a:lnTo>
                    <a:lnTo>
                      <a:pt x="511" y="189"/>
                    </a:lnTo>
                    <a:lnTo>
                      <a:pt x="509" y="189"/>
                    </a:lnTo>
                    <a:lnTo>
                      <a:pt x="499" y="189"/>
                    </a:lnTo>
                    <a:lnTo>
                      <a:pt x="490" y="189"/>
                    </a:lnTo>
                    <a:lnTo>
                      <a:pt x="490" y="189"/>
                    </a:lnTo>
                    <a:lnTo>
                      <a:pt x="487" y="189"/>
                    </a:lnTo>
                    <a:lnTo>
                      <a:pt x="477" y="189"/>
                    </a:lnTo>
                    <a:lnTo>
                      <a:pt x="468" y="191"/>
                    </a:lnTo>
                    <a:lnTo>
                      <a:pt x="468" y="191"/>
                    </a:lnTo>
                    <a:lnTo>
                      <a:pt x="465" y="191"/>
                    </a:lnTo>
                    <a:lnTo>
                      <a:pt x="465" y="191"/>
                    </a:lnTo>
                    <a:lnTo>
                      <a:pt x="456" y="191"/>
                    </a:lnTo>
                    <a:lnTo>
                      <a:pt x="448" y="191"/>
                    </a:lnTo>
                    <a:lnTo>
                      <a:pt x="448" y="191"/>
                    </a:lnTo>
                    <a:lnTo>
                      <a:pt x="446" y="191"/>
                    </a:lnTo>
                    <a:lnTo>
                      <a:pt x="439" y="194"/>
                    </a:lnTo>
                    <a:lnTo>
                      <a:pt x="429" y="194"/>
                    </a:lnTo>
                    <a:lnTo>
                      <a:pt x="429" y="194"/>
                    </a:lnTo>
                    <a:lnTo>
                      <a:pt x="429" y="194"/>
                    </a:lnTo>
                    <a:lnTo>
                      <a:pt x="419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12" y="196"/>
                    </a:lnTo>
                    <a:lnTo>
                      <a:pt x="405" y="199"/>
                    </a:lnTo>
                    <a:lnTo>
                      <a:pt x="398" y="199"/>
                    </a:lnTo>
                    <a:lnTo>
                      <a:pt x="395" y="199"/>
                    </a:lnTo>
                    <a:lnTo>
                      <a:pt x="390" y="201"/>
                    </a:lnTo>
                    <a:lnTo>
                      <a:pt x="383" y="201"/>
                    </a:lnTo>
                    <a:lnTo>
                      <a:pt x="383" y="201"/>
                    </a:lnTo>
                    <a:lnTo>
                      <a:pt x="376" y="204"/>
                    </a:lnTo>
                    <a:lnTo>
                      <a:pt x="366" y="206"/>
                    </a:lnTo>
                    <a:lnTo>
                      <a:pt x="356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54" y="208"/>
                    </a:lnTo>
                    <a:lnTo>
                      <a:pt x="349" y="211"/>
                    </a:lnTo>
                    <a:lnTo>
                      <a:pt x="349" y="211"/>
                    </a:lnTo>
                    <a:lnTo>
                      <a:pt x="347" y="213"/>
                    </a:lnTo>
                    <a:lnTo>
                      <a:pt x="347" y="213"/>
                    </a:lnTo>
                    <a:lnTo>
                      <a:pt x="347" y="213"/>
                    </a:lnTo>
                    <a:lnTo>
                      <a:pt x="344" y="213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39" y="218"/>
                    </a:lnTo>
                    <a:lnTo>
                      <a:pt x="339" y="218"/>
                    </a:lnTo>
                    <a:lnTo>
                      <a:pt x="339" y="218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42" y="216"/>
                    </a:lnTo>
                    <a:lnTo>
                      <a:pt x="339" y="218"/>
                    </a:lnTo>
                    <a:lnTo>
                      <a:pt x="339" y="218"/>
                    </a:lnTo>
                    <a:lnTo>
                      <a:pt x="337" y="221"/>
                    </a:lnTo>
                    <a:lnTo>
                      <a:pt x="337" y="221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5"/>
                    </a:lnTo>
                    <a:lnTo>
                      <a:pt x="337" y="225"/>
                    </a:lnTo>
                    <a:lnTo>
                      <a:pt x="339" y="228"/>
                    </a:lnTo>
                    <a:lnTo>
                      <a:pt x="337" y="225"/>
                    </a:lnTo>
                    <a:lnTo>
                      <a:pt x="337" y="225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3"/>
                    </a:lnTo>
                    <a:lnTo>
                      <a:pt x="337" y="225"/>
                    </a:lnTo>
                    <a:lnTo>
                      <a:pt x="337" y="225"/>
                    </a:lnTo>
                    <a:lnTo>
                      <a:pt x="337" y="228"/>
                    </a:lnTo>
                    <a:lnTo>
                      <a:pt x="337" y="228"/>
                    </a:lnTo>
                    <a:lnTo>
                      <a:pt x="337" y="228"/>
                    </a:lnTo>
                    <a:lnTo>
                      <a:pt x="337" y="228"/>
                    </a:lnTo>
                    <a:lnTo>
                      <a:pt x="337" y="230"/>
                    </a:lnTo>
                    <a:lnTo>
                      <a:pt x="339" y="230"/>
                    </a:lnTo>
                    <a:lnTo>
                      <a:pt x="339" y="233"/>
                    </a:lnTo>
                    <a:lnTo>
                      <a:pt x="339" y="233"/>
                    </a:lnTo>
                    <a:lnTo>
                      <a:pt x="339" y="233"/>
                    </a:lnTo>
                    <a:lnTo>
                      <a:pt x="339" y="233"/>
                    </a:lnTo>
                    <a:lnTo>
                      <a:pt x="342" y="233"/>
                    </a:lnTo>
                    <a:lnTo>
                      <a:pt x="342" y="235"/>
                    </a:lnTo>
                    <a:lnTo>
                      <a:pt x="342" y="235"/>
                    </a:lnTo>
                    <a:lnTo>
                      <a:pt x="344" y="238"/>
                    </a:lnTo>
                    <a:lnTo>
                      <a:pt x="344" y="238"/>
                    </a:lnTo>
                    <a:lnTo>
                      <a:pt x="344" y="238"/>
                    </a:lnTo>
                    <a:lnTo>
                      <a:pt x="347" y="238"/>
                    </a:lnTo>
                    <a:lnTo>
                      <a:pt x="347" y="238"/>
                    </a:lnTo>
                    <a:lnTo>
                      <a:pt x="349" y="238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2" y="240"/>
                    </a:lnTo>
                    <a:lnTo>
                      <a:pt x="356" y="242"/>
                    </a:lnTo>
                    <a:lnTo>
                      <a:pt x="359" y="242"/>
                    </a:lnTo>
                    <a:lnTo>
                      <a:pt x="359" y="242"/>
                    </a:lnTo>
                    <a:lnTo>
                      <a:pt x="359" y="242"/>
                    </a:lnTo>
                    <a:lnTo>
                      <a:pt x="359" y="242"/>
                    </a:lnTo>
                    <a:lnTo>
                      <a:pt x="364" y="245"/>
                    </a:lnTo>
                    <a:lnTo>
                      <a:pt x="368" y="245"/>
                    </a:lnTo>
                    <a:lnTo>
                      <a:pt x="368" y="245"/>
                    </a:lnTo>
                    <a:lnTo>
                      <a:pt x="368" y="245"/>
                    </a:lnTo>
                    <a:lnTo>
                      <a:pt x="368" y="245"/>
                    </a:lnTo>
                    <a:lnTo>
                      <a:pt x="373" y="247"/>
                    </a:lnTo>
                    <a:lnTo>
                      <a:pt x="378" y="247"/>
                    </a:lnTo>
                    <a:lnTo>
                      <a:pt x="378" y="247"/>
                    </a:lnTo>
                    <a:lnTo>
                      <a:pt x="381" y="247"/>
                    </a:lnTo>
                    <a:lnTo>
                      <a:pt x="381" y="247"/>
                    </a:lnTo>
                    <a:lnTo>
                      <a:pt x="385" y="250"/>
                    </a:lnTo>
                    <a:lnTo>
                      <a:pt x="390" y="250"/>
                    </a:lnTo>
                    <a:lnTo>
                      <a:pt x="390" y="250"/>
                    </a:lnTo>
                    <a:lnTo>
                      <a:pt x="393" y="250"/>
                    </a:lnTo>
                    <a:lnTo>
                      <a:pt x="393" y="250"/>
                    </a:lnTo>
                    <a:lnTo>
                      <a:pt x="398" y="252"/>
                    </a:lnTo>
                    <a:lnTo>
                      <a:pt x="400" y="252"/>
                    </a:lnTo>
                    <a:lnTo>
                      <a:pt x="460" y="262"/>
                    </a:lnTo>
                    <a:lnTo>
                      <a:pt x="460" y="301"/>
                    </a:lnTo>
                    <a:lnTo>
                      <a:pt x="436" y="303"/>
                    </a:lnTo>
                    <a:lnTo>
                      <a:pt x="417" y="308"/>
                    </a:lnTo>
                    <a:lnTo>
                      <a:pt x="402" y="310"/>
                    </a:lnTo>
                    <a:lnTo>
                      <a:pt x="398" y="315"/>
                    </a:lnTo>
                    <a:lnTo>
                      <a:pt x="398" y="337"/>
                    </a:lnTo>
                    <a:lnTo>
                      <a:pt x="402" y="342"/>
                    </a:lnTo>
                    <a:lnTo>
                      <a:pt x="402" y="342"/>
                    </a:lnTo>
                    <a:lnTo>
                      <a:pt x="402" y="371"/>
                    </a:lnTo>
                    <a:lnTo>
                      <a:pt x="398" y="374"/>
                    </a:lnTo>
                    <a:lnTo>
                      <a:pt x="398" y="376"/>
                    </a:lnTo>
                    <a:lnTo>
                      <a:pt x="402" y="381"/>
                    </a:lnTo>
                    <a:lnTo>
                      <a:pt x="402" y="381"/>
                    </a:lnTo>
                    <a:lnTo>
                      <a:pt x="402" y="400"/>
                    </a:lnTo>
                    <a:lnTo>
                      <a:pt x="398" y="403"/>
                    </a:lnTo>
                    <a:lnTo>
                      <a:pt x="398" y="412"/>
                    </a:lnTo>
                    <a:lnTo>
                      <a:pt x="402" y="417"/>
                    </a:lnTo>
                    <a:lnTo>
                      <a:pt x="402" y="417"/>
                    </a:lnTo>
                    <a:lnTo>
                      <a:pt x="400" y="1260"/>
                    </a:lnTo>
                    <a:lnTo>
                      <a:pt x="378" y="1260"/>
                    </a:lnTo>
                    <a:lnTo>
                      <a:pt x="376" y="415"/>
                    </a:lnTo>
                    <a:lnTo>
                      <a:pt x="315" y="415"/>
                    </a:lnTo>
                    <a:lnTo>
                      <a:pt x="315" y="383"/>
                    </a:lnTo>
                    <a:lnTo>
                      <a:pt x="90" y="383"/>
                    </a:lnTo>
                    <a:lnTo>
                      <a:pt x="75" y="415"/>
                    </a:lnTo>
                    <a:lnTo>
                      <a:pt x="42" y="415"/>
                    </a:lnTo>
                    <a:lnTo>
                      <a:pt x="17" y="473"/>
                    </a:lnTo>
                    <a:lnTo>
                      <a:pt x="17" y="1224"/>
                    </a:lnTo>
                    <a:lnTo>
                      <a:pt x="10" y="1224"/>
                    </a:lnTo>
                    <a:lnTo>
                      <a:pt x="10" y="1221"/>
                    </a:lnTo>
                    <a:lnTo>
                      <a:pt x="5" y="1219"/>
                    </a:lnTo>
                    <a:lnTo>
                      <a:pt x="0" y="1219"/>
                    </a:lnTo>
                    <a:lnTo>
                      <a:pt x="0" y="1576"/>
                    </a:lnTo>
                    <a:lnTo>
                      <a:pt x="1281" y="1576"/>
                    </a:lnTo>
                    <a:lnTo>
                      <a:pt x="1281" y="1017"/>
                    </a:lnTo>
                    <a:close/>
                    <a:moveTo>
                      <a:pt x="342" y="225"/>
                    </a:moveTo>
                    <a:lnTo>
                      <a:pt x="344" y="225"/>
                    </a:lnTo>
                    <a:lnTo>
                      <a:pt x="344" y="225"/>
                    </a:lnTo>
                    <a:lnTo>
                      <a:pt x="352" y="228"/>
                    </a:lnTo>
                    <a:lnTo>
                      <a:pt x="344" y="225"/>
                    </a:lnTo>
                    <a:lnTo>
                      <a:pt x="344" y="225"/>
                    </a:lnTo>
                    <a:lnTo>
                      <a:pt x="342" y="225"/>
                    </a:lnTo>
                    <a:lnTo>
                      <a:pt x="342" y="223"/>
                    </a:lnTo>
                    <a:lnTo>
                      <a:pt x="342" y="225"/>
                    </a:lnTo>
                    <a:close/>
                    <a:moveTo>
                      <a:pt x="342" y="228"/>
                    </a:moveTo>
                    <a:lnTo>
                      <a:pt x="342" y="228"/>
                    </a:lnTo>
                    <a:lnTo>
                      <a:pt x="339" y="228"/>
                    </a:lnTo>
                    <a:lnTo>
                      <a:pt x="342" y="228"/>
                    </a:lnTo>
                    <a:lnTo>
                      <a:pt x="342" y="228"/>
                    </a:lnTo>
                    <a:lnTo>
                      <a:pt x="361" y="233"/>
                    </a:lnTo>
                    <a:lnTo>
                      <a:pt x="342" y="228"/>
                    </a:lnTo>
                    <a:close/>
                    <a:moveTo>
                      <a:pt x="410" y="199"/>
                    </a:moveTo>
                    <a:lnTo>
                      <a:pt x="410" y="201"/>
                    </a:lnTo>
                    <a:lnTo>
                      <a:pt x="410" y="199"/>
                    </a:lnTo>
                    <a:lnTo>
                      <a:pt x="410" y="199"/>
                    </a:lnTo>
                    <a:lnTo>
                      <a:pt x="410" y="199"/>
                    </a:lnTo>
                    <a:close/>
                    <a:moveTo>
                      <a:pt x="414" y="208"/>
                    </a:moveTo>
                    <a:lnTo>
                      <a:pt x="412" y="206"/>
                    </a:lnTo>
                    <a:lnTo>
                      <a:pt x="412" y="206"/>
                    </a:lnTo>
                    <a:lnTo>
                      <a:pt x="412" y="206"/>
                    </a:lnTo>
                    <a:lnTo>
                      <a:pt x="412" y="206"/>
                    </a:lnTo>
                    <a:lnTo>
                      <a:pt x="412" y="206"/>
                    </a:lnTo>
                    <a:lnTo>
                      <a:pt x="414" y="208"/>
                    </a:lnTo>
                    <a:lnTo>
                      <a:pt x="419" y="211"/>
                    </a:lnTo>
                    <a:lnTo>
                      <a:pt x="414" y="208"/>
                    </a:lnTo>
                    <a:close/>
                    <a:moveTo>
                      <a:pt x="427" y="199"/>
                    </a:moveTo>
                    <a:lnTo>
                      <a:pt x="427" y="196"/>
                    </a:lnTo>
                    <a:lnTo>
                      <a:pt x="429" y="196"/>
                    </a:lnTo>
                    <a:lnTo>
                      <a:pt x="427" y="196"/>
                    </a:lnTo>
                    <a:lnTo>
                      <a:pt x="427" y="199"/>
                    </a:lnTo>
                    <a:close/>
                    <a:moveTo>
                      <a:pt x="429" y="206"/>
                    </a:moveTo>
                    <a:lnTo>
                      <a:pt x="429" y="204"/>
                    </a:lnTo>
                    <a:lnTo>
                      <a:pt x="429" y="204"/>
                    </a:lnTo>
                    <a:lnTo>
                      <a:pt x="429" y="204"/>
                    </a:lnTo>
                    <a:lnTo>
                      <a:pt x="429" y="206"/>
                    </a:lnTo>
                    <a:lnTo>
                      <a:pt x="431" y="206"/>
                    </a:lnTo>
                    <a:lnTo>
                      <a:pt x="429" y="2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ṥliḑê">
                <a:extLst>
                  <a:ext uri="{FF2B5EF4-FFF2-40B4-BE49-F238E27FC236}">
                    <a16:creationId xmlns:a16="http://schemas.microsoft.com/office/drawing/2014/main" id="{06446AA1-E24C-4447-B5D0-EF528AD9340E}"/>
                  </a:ext>
                </a:extLst>
              </p:cNvPr>
              <p:cNvSpPr/>
              <p:nvPr/>
            </p:nvSpPr>
            <p:spPr bwMode="auto">
              <a:xfrm>
                <a:off x="6098382" y="4962385"/>
                <a:ext cx="2030676" cy="1895615"/>
              </a:xfrm>
              <a:custGeom>
                <a:avLst/>
                <a:gdLst>
                  <a:gd name="T0" fmla="*/ 1278 w 1278"/>
                  <a:gd name="T1" fmla="*/ 836 h 1193"/>
                  <a:gd name="T2" fmla="*/ 1271 w 1278"/>
                  <a:gd name="T3" fmla="*/ 819 h 1193"/>
                  <a:gd name="T4" fmla="*/ 1252 w 1278"/>
                  <a:gd name="T5" fmla="*/ 821 h 1193"/>
                  <a:gd name="T6" fmla="*/ 1242 w 1278"/>
                  <a:gd name="T7" fmla="*/ 807 h 1193"/>
                  <a:gd name="T8" fmla="*/ 1206 w 1278"/>
                  <a:gd name="T9" fmla="*/ 700 h 1193"/>
                  <a:gd name="T10" fmla="*/ 1167 w 1278"/>
                  <a:gd name="T11" fmla="*/ 693 h 1193"/>
                  <a:gd name="T12" fmla="*/ 1126 w 1278"/>
                  <a:gd name="T13" fmla="*/ 651 h 1193"/>
                  <a:gd name="T14" fmla="*/ 1075 w 1278"/>
                  <a:gd name="T15" fmla="*/ 598 h 1193"/>
                  <a:gd name="T16" fmla="*/ 1068 w 1278"/>
                  <a:gd name="T17" fmla="*/ 586 h 1193"/>
                  <a:gd name="T18" fmla="*/ 1053 w 1278"/>
                  <a:gd name="T19" fmla="*/ 566 h 1193"/>
                  <a:gd name="T20" fmla="*/ 1048 w 1278"/>
                  <a:gd name="T21" fmla="*/ 581 h 1193"/>
                  <a:gd name="T22" fmla="*/ 1034 w 1278"/>
                  <a:gd name="T23" fmla="*/ 593 h 1193"/>
                  <a:gd name="T24" fmla="*/ 1034 w 1278"/>
                  <a:gd name="T25" fmla="*/ 625 h 1193"/>
                  <a:gd name="T26" fmla="*/ 956 w 1278"/>
                  <a:gd name="T27" fmla="*/ 685 h 1193"/>
                  <a:gd name="T28" fmla="*/ 925 w 1278"/>
                  <a:gd name="T29" fmla="*/ 695 h 1193"/>
                  <a:gd name="T30" fmla="*/ 884 w 1278"/>
                  <a:gd name="T31" fmla="*/ 824 h 1193"/>
                  <a:gd name="T32" fmla="*/ 864 w 1278"/>
                  <a:gd name="T33" fmla="*/ 807 h 1193"/>
                  <a:gd name="T34" fmla="*/ 850 w 1278"/>
                  <a:gd name="T35" fmla="*/ 838 h 1193"/>
                  <a:gd name="T36" fmla="*/ 833 w 1278"/>
                  <a:gd name="T37" fmla="*/ 819 h 1193"/>
                  <a:gd name="T38" fmla="*/ 814 w 1278"/>
                  <a:gd name="T39" fmla="*/ 841 h 1193"/>
                  <a:gd name="T40" fmla="*/ 751 w 1278"/>
                  <a:gd name="T41" fmla="*/ 32 h 1193"/>
                  <a:gd name="T42" fmla="*/ 445 w 1278"/>
                  <a:gd name="T43" fmla="*/ 855 h 1193"/>
                  <a:gd name="T44" fmla="*/ 431 w 1278"/>
                  <a:gd name="T45" fmla="*/ 739 h 1193"/>
                  <a:gd name="T46" fmla="*/ 404 w 1278"/>
                  <a:gd name="T47" fmla="*/ 756 h 1193"/>
                  <a:gd name="T48" fmla="*/ 378 w 1278"/>
                  <a:gd name="T49" fmla="*/ 561 h 1193"/>
                  <a:gd name="T50" fmla="*/ 375 w 1278"/>
                  <a:gd name="T51" fmla="*/ 547 h 1193"/>
                  <a:gd name="T52" fmla="*/ 368 w 1278"/>
                  <a:gd name="T53" fmla="*/ 569 h 1193"/>
                  <a:gd name="T54" fmla="*/ 351 w 1278"/>
                  <a:gd name="T55" fmla="*/ 479 h 1193"/>
                  <a:gd name="T56" fmla="*/ 341 w 1278"/>
                  <a:gd name="T57" fmla="*/ 348 h 1193"/>
                  <a:gd name="T58" fmla="*/ 324 w 1278"/>
                  <a:gd name="T59" fmla="*/ 372 h 1193"/>
                  <a:gd name="T60" fmla="*/ 312 w 1278"/>
                  <a:gd name="T61" fmla="*/ 479 h 1193"/>
                  <a:gd name="T62" fmla="*/ 295 w 1278"/>
                  <a:gd name="T63" fmla="*/ 561 h 1193"/>
                  <a:gd name="T64" fmla="*/ 290 w 1278"/>
                  <a:gd name="T65" fmla="*/ 547 h 1193"/>
                  <a:gd name="T66" fmla="*/ 288 w 1278"/>
                  <a:gd name="T67" fmla="*/ 569 h 1193"/>
                  <a:gd name="T68" fmla="*/ 269 w 1278"/>
                  <a:gd name="T69" fmla="*/ 693 h 1193"/>
                  <a:gd name="T70" fmla="*/ 269 w 1278"/>
                  <a:gd name="T71" fmla="*/ 695 h 1193"/>
                  <a:gd name="T72" fmla="*/ 261 w 1278"/>
                  <a:gd name="T73" fmla="*/ 758 h 1193"/>
                  <a:gd name="T74" fmla="*/ 244 w 1278"/>
                  <a:gd name="T75" fmla="*/ 712 h 1193"/>
                  <a:gd name="T76" fmla="*/ 232 w 1278"/>
                  <a:gd name="T77" fmla="*/ 574 h 1193"/>
                  <a:gd name="T78" fmla="*/ 208 w 1278"/>
                  <a:gd name="T79" fmla="*/ 710 h 1193"/>
                  <a:gd name="T80" fmla="*/ 194 w 1278"/>
                  <a:gd name="T81" fmla="*/ 748 h 1193"/>
                  <a:gd name="T82" fmla="*/ 174 w 1278"/>
                  <a:gd name="T83" fmla="*/ 688 h 1193"/>
                  <a:gd name="T84" fmla="*/ 172 w 1278"/>
                  <a:gd name="T85" fmla="*/ 685 h 1193"/>
                  <a:gd name="T86" fmla="*/ 169 w 1278"/>
                  <a:gd name="T87" fmla="*/ 615 h 1193"/>
                  <a:gd name="T88" fmla="*/ 167 w 1278"/>
                  <a:gd name="T89" fmla="*/ 610 h 1193"/>
                  <a:gd name="T90" fmla="*/ 157 w 1278"/>
                  <a:gd name="T91" fmla="*/ 557 h 1193"/>
                  <a:gd name="T92" fmla="*/ 148 w 1278"/>
                  <a:gd name="T93" fmla="*/ 547 h 1193"/>
                  <a:gd name="T94" fmla="*/ 123 w 1278"/>
                  <a:gd name="T95" fmla="*/ 479 h 1193"/>
                  <a:gd name="T96" fmla="*/ 123 w 1278"/>
                  <a:gd name="T97" fmla="*/ 464 h 1193"/>
                  <a:gd name="T98" fmla="*/ 121 w 1278"/>
                  <a:gd name="T99" fmla="*/ 304 h 1193"/>
                  <a:gd name="T100" fmla="*/ 97 w 1278"/>
                  <a:gd name="T101" fmla="*/ 464 h 1193"/>
                  <a:gd name="T102" fmla="*/ 94 w 1278"/>
                  <a:gd name="T103" fmla="*/ 476 h 1193"/>
                  <a:gd name="T104" fmla="*/ 70 w 1278"/>
                  <a:gd name="T105" fmla="*/ 554 h 1193"/>
                  <a:gd name="T106" fmla="*/ 60 w 1278"/>
                  <a:gd name="T107" fmla="*/ 549 h 1193"/>
                  <a:gd name="T108" fmla="*/ 48 w 1278"/>
                  <a:gd name="T109" fmla="*/ 610 h 1193"/>
                  <a:gd name="T110" fmla="*/ 41 w 1278"/>
                  <a:gd name="T111" fmla="*/ 746 h 1193"/>
                  <a:gd name="T112" fmla="*/ 17 w 1278"/>
                  <a:gd name="T113" fmla="*/ 739 h 1193"/>
                  <a:gd name="T114" fmla="*/ 7 w 1278"/>
                  <a:gd name="T115" fmla="*/ 848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78" h="1193">
                    <a:moveTo>
                      <a:pt x="12" y="306"/>
                    </a:moveTo>
                    <a:lnTo>
                      <a:pt x="0" y="304"/>
                    </a:lnTo>
                    <a:lnTo>
                      <a:pt x="0" y="1193"/>
                    </a:lnTo>
                    <a:lnTo>
                      <a:pt x="1278" y="1193"/>
                    </a:lnTo>
                    <a:lnTo>
                      <a:pt x="1278" y="836"/>
                    </a:lnTo>
                    <a:lnTo>
                      <a:pt x="1274" y="836"/>
                    </a:lnTo>
                    <a:lnTo>
                      <a:pt x="1274" y="819"/>
                    </a:lnTo>
                    <a:lnTo>
                      <a:pt x="1271" y="819"/>
                    </a:lnTo>
                    <a:lnTo>
                      <a:pt x="1271" y="819"/>
                    </a:lnTo>
                    <a:lnTo>
                      <a:pt x="1271" y="819"/>
                    </a:lnTo>
                    <a:lnTo>
                      <a:pt x="1269" y="819"/>
                    </a:lnTo>
                    <a:lnTo>
                      <a:pt x="1269" y="836"/>
                    </a:lnTo>
                    <a:lnTo>
                      <a:pt x="1257" y="836"/>
                    </a:lnTo>
                    <a:lnTo>
                      <a:pt x="1257" y="824"/>
                    </a:lnTo>
                    <a:lnTo>
                      <a:pt x="1252" y="821"/>
                    </a:lnTo>
                    <a:lnTo>
                      <a:pt x="1245" y="821"/>
                    </a:lnTo>
                    <a:lnTo>
                      <a:pt x="1245" y="807"/>
                    </a:lnTo>
                    <a:lnTo>
                      <a:pt x="1242" y="807"/>
                    </a:lnTo>
                    <a:lnTo>
                      <a:pt x="1242" y="807"/>
                    </a:lnTo>
                    <a:lnTo>
                      <a:pt x="1242" y="807"/>
                    </a:lnTo>
                    <a:lnTo>
                      <a:pt x="1240" y="807"/>
                    </a:lnTo>
                    <a:lnTo>
                      <a:pt x="1240" y="821"/>
                    </a:lnTo>
                    <a:lnTo>
                      <a:pt x="1220" y="821"/>
                    </a:lnTo>
                    <a:lnTo>
                      <a:pt x="1223" y="702"/>
                    </a:lnTo>
                    <a:lnTo>
                      <a:pt x="1206" y="700"/>
                    </a:lnTo>
                    <a:lnTo>
                      <a:pt x="1182" y="700"/>
                    </a:lnTo>
                    <a:lnTo>
                      <a:pt x="1174" y="695"/>
                    </a:lnTo>
                    <a:lnTo>
                      <a:pt x="1174" y="695"/>
                    </a:lnTo>
                    <a:lnTo>
                      <a:pt x="1172" y="695"/>
                    </a:lnTo>
                    <a:lnTo>
                      <a:pt x="1167" y="693"/>
                    </a:lnTo>
                    <a:lnTo>
                      <a:pt x="1167" y="688"/>
                    </a:lnTo>
                    <a:lnTo>
                      <a:pt x="1155" y="685"/>
                    </a:lnTo>
                    <a:lnTo>
                      <a:pt x="1150" y="685"/>
                    </a:lnTo>
                    <a:lnTo>
                      <a:pt x="1140" y="668"/>
                    </a:lnTo>
                    <a:lnTo>
                      <a:pt x="1126" y="651"/>
                    </a:lnTo>
                    <a:lnTo>
                      <a:pt x="1111" y="639"/>
                    </a:lnTo>
                    <a:lnTo>
                      <a:pt x="1092" y="629"/>
                    </a:lnTo>
                    <a:lnTo>
                      <a:pt x="1073" y="625"/>
                    </a:lnTo>
                    <a:lnTo>
                      <a:pt x="1073" y="598"/>
                    </a:lnTo>
                    <a:lnTo>
                      <a:pt x="1075" y="598"/>
                    </a:lnTo>
                    <a:lnTo>
                      <a:pt x="1075" y="595"/>
                    </a:lnTo>
                    <a:lnTo>
                      <a:pt x="1075" y="593"/>
                    </a:lnTo>
                    <a:lnTo>
                      <a:pt x="1073" y="593"/>
                    </a:lnTo>
                    <a:lnTo>
                      <a:pt x="1070" y="588"/>
                    </a:lnTo>
                    <a:lnTo>
                      <a:pt x="1068" y="586"/>
                    </a:lnTo>
                    <a:lnTo>
                      <a:pt x="1063" y="583"/>
                    </a:lnTo>
                    <a:lnTo>
                      <a:pt x="1061" y="581"/>
                    </a:lnTo>
                    <a:lnTo>
                      <a:pt x="1056" y="581"/>
                    </a:lnTo>
                    <a:lnTo>
                      <a:pt x="1056" y="566"/>
                    </a:lnTo>
                    <a:lnTo>
                      <a:pt x="1053" y="566"/>
                    </a:lnTo>
                    <a:lnTo>
                      <a:pt x="1053" y="564"/>
                    </a:lnTo>
                    <a:lnTo>
                      <a:pt x="1053" y="566"/>
                    </a:lnTo>
                    <a:lnTo>
                      <a:pt x="1048" y="566"/>
                    </a:lnTo>
                    <a:lnTo>
                      <a:pt x="1048" y="581"/>
                    </a:lnTo>
                    <a:lnTo>
                      <a:pt x="1048" y="581"/>
                    </a:lnTo>
                    <a:lnTo>
                      <a:pt x="1046" y="581"/>
                    </a:lnTo>
                    <a:lnTo>
                      <a:pt x="1041" y="583"/>
                    </a:lnTo>
                    <a:lnTo>
                      <a:pt x="1039" y="586"/>
                    </a:lnTo>
                    <a:lnTo>
                      <a:pt x="1036" y="588"/>
                    </a:lnTo>
                    <a:lnTo>
                      <a:pt x="1034" y="593"/>
                    </a:lnTo>
                    <a:lnTo>
                      <a:pt x="1031" y="593"/>
                    </a:lnTo>
                    <a:lnTo>
                      <a:pt x="1031" y="595"/>
                    </a:lnTo>
                    <a:lnTo>
                      <a:pt x="1031" y="598"/>
                    </a:lnTo>
                    <a:lnTo>
                      <a:pt x="1034" y="598"/>
                    </a:lnTo>
                    <a:lnTo>
                      <a:pt x="1034" y="625"/>
                    </a:lnTo>
                    <a:lnTo>
                      <a:pt x="1014" y="629"/>
                    </a:lnTo>
                    <a:lnTo>
                      <a:pt x="995" y="639"/>
                    </a:lnTo>
                    <a:lnTo>
                      <a:pt x="978" y="651"/>
                    </a:lnTo>
                    <a:lnTo>
                      <a:pt x="964" y="668"/>
                    </a:lnTo>
                    <a:lnTo>
                      <a:pt x="956" y="685"/>
                    </a:lnTo>
                    <a:lnTo>
                      <a:pt x="949" y="685"/>
                    </a:lnTo>
                    <a:lnTo>
                      <a:pt x="937" y="688"/>
                    </a:lnTo>
                    <a:lnTo>
                      <a:pt x="937" y="693"/>
                    </a:lnTo>
                    <a:lnTo>
                      <a:pt x="935" y="695"/>
                    </a:lnTo>
                    <a:lnTo>
                      <a:pt x="925" y="695"/>
                    </a:lnTo>
                    <a:lnTo>
                      <a:pt x="925" y="697"/>
                    </a:lnTo>
                    <a:lnTo>
                      <a:pt x="922" y="700"/>
                    </a:lnTo>
                    <a:lnTo>
                      <a:pt x="896" y="700"/>
                    </a:lnTo>
                    <a:lnTo>
                      <a:pt x="881" y="702"/>
                    </a:lnTo>
                    <a:lnTo>
                      <a:pt x="884" y="824"/>
                    </a:lnTo>
                    <a:lnTo>
                      <a:pt x="867" y="824"/>
                    </a:lnTo>
                    <a:lnTo>
                      <a:pt x="867" y="807"/>
                    </a:lnTo>
                    <a:lnTo>
                      <a:pt x="864" y="807"/>
                    </a:lnTo>
                    <a:lnTo>
                      <a:pt x="864" y="807"/>
                    </a:lnTo>
                    <a:lnTo>
                      <a:pt x="864" y="807"/>
                    </a:lnTo>
                    <a:lnTo>
                      <a:pt x="862" y="807"/>
                    </a:lnTo>
                    <a:lnTo>
                      <a:pt x="862" y="824"/>
                    </a:lnTo>
                    <a:lnTo>
                      <a:pt x="855" y="824"/>
                    </a:lnTo>
                    <a:lnTo>
                      <a:pt x="850" y="826"/>
                    </a:lnTo>
                    <a:lnTo>
                      <a:pt x="850" y="838"/>
                    </a:lnTo>
                    <a:lnTo>
                      <a:pt x="850" y="838"/>
                    </a:lnTo>
                    <a:lnTo>
                      <a:pt x="835" y="838"/>
                    </a:lnTo>
                    <a:lnTo>
                      <a:pt x="833" y="819"/>
                    </a:lnTo>
                    <a:lnTo>
                      <a:pt x="833" y="819"/>
                    </a:lnTo>
                    <a:lnTo>
                      <a:pt x="833" y="819"/>
                    </a:lnTo>
                    <a:lnTo>
                      <a:pt x="830" y="819"/>
                    </a:lnTo>
                    <a:lnTo>
                      <a:pt x="828" y="819"/>
                    </a:lnTo>
                    <a:lnTo>
                      <a:pt x="828" y="838"/>
                    </a:lnTo>
                    <a:lnTo>
                      <a:pt x="818" y="838"/>
                    </a:lnTo>
                    <a:lnTo>
                      <a:pt x="814" y="841"/>
                    </a:lnTo>
                    <a:lnTo>
                      <a:pt x="814" y="841"/>
                    </a:lnTo>
                    <a:lnTo>
                      <a:pt x="809" y="841"/>
                    </a:lnTo>
                    <a:lnTo>
                      <a:pt x="811" y="90"/>
                    </a:lnTo>
                    <a:lnTo>
                      <a:pt x="782" y="32"/>
                    </a:lnTo>
                    <a:lnTo>
                      <a:pt x="751" y="32"/>
                    </a:lnTo>
                    <a:lnTo>
                      <a:pt x="734" y="0"/>
                    </a:lnTo>
                    <a:lnTo>
                      <a:pt x="508" y="0"/>
                    </a:lnTo>
                    <a:lnTo>
                      <a:pt x="508" y="32"/>
                    </a:lnTo>
                    <a:lnTo>
                      <a:pt x="448" y="32"/>
                    </a:lnTo>
                    <a:lnTo>
                      <a:pt x="445" y="855"/>
                    </a:lnTo>
                    <a:lnTo>
                      <a:pt x="438" y="848"/>
                    </a:lnTo>
                    <a:lnTo>
                      <a:pt x="438" y="836"/>
                    </a:lnTo>
                    <a:lnTo>
                      <a:pt x="436" y="746"/>
                    </a:lnTo>
                    <a:lnTo>
                      <a:pt x="436" y="739"/>
                    </a:lnTo>
                    <a:lnTo>
                      <a:pt x="431" y="739"/>
                    </a:lnTo>
                    <a:lnTo>
                      <a:pt x="429" y="739"/>
                    </a:lnTo>
                    <a:lnTo>
                      <a:pt x="429" y="746"/>
                    </a:lnTo>
                    <a:lnTo>
                      <a:pt x="429" y="758"/>
                    </a:lnTo>
                    <a:lnTo>
                      <a:pt x="404" y="758"/>
                    </a:lnTo>
                    <a:lnTo>
                      <a:pt x="404" y="756"/>
                    </a:lnTo>
                    <a:lnTo>
                      <a:pt x="399" y="746"/>
                    </a:lnTo>
                    <a:lnTo>
                      <a:pt x="399" y="693"/>
                    </a:lnTo>
                    <a:lnTo>
                      <a:pt x="392" y="676"/>
                    </a:lnTo>
                    <a:lnTo>
                      <a:pt x="392" y="622"/>
                    </a:lnTo>
                    <a:lnTo>
                      <a:pt x="378" y="561"/>
                    </a:lnTo>
                    <a:lnTo>
                      <a:pt x="380" y="561"/>
                    </a:lnTo>
                    <a:lnTo>
                      <a:pt x="380" y="547"/>
                    </a:lnTo>
                    <a:lnTo>
                      <a:pt x="375" y="547"/>
                    </a:lnTo>
                    <a:lnTo>
                      <a:pt x="375" y="547"/>
                    </a:lnTo>
                    <a:lnTo>
                      <a:pt x="375" y="547"/>
                    </a:lnTo>
                    <a:lnTo>
                      <a:pt x="368" y="547"/>
                    </a:lnTo>
                    <a:lnTo>
                      <a:pt x="368" y="554"/>
                    </a:lnTo>
                    <a:lnTo>
                      <a:pt x="366" y="554"/>
                    </a:lnTo>
                    <a:lnTo>
                      <a:pt x="366" y="569"/>
                    </a:lnTo>
                    <a:lnTo>
                      <a:pt x="368" y="569"/>
                    </a:lnTo>
                    <a:lnTo>
                      <a:pt x="358" y="610"/>
                    </a:lnTo>
                    <a:lnTo>
                      <a:pt x="346" y="481"/>
                    </a:lnTo>
                    <a:lnTo>
                      <a:pt x="351" y="481"/>
                    </a:lnTo>
                    <a:lnTo>
                      <a:pt x="351" y="479"/>
                    </a:lnTo>
                    <a:lnTo>
                      <a:pt x="351" y="479"/>
                    </a:lnTo>
                    <a:lnTo>
                      <a:pt x="351" y="469"/>
                    </a:lnTo>
                    <a:lnTo>
                      <a:pt x="344" y="469"/>
                    </a:lnTo>
                    <a:lnTo>
                      <a:pt x="337" y="372"/>
                    </a:lnTo>
                    <a:lnTo>
                      <a:pt x="341" y="372"/>
                    </a:lnTo>
                    <a:lnTo>
                      <a:pt x="341" y="348"/>
                    </a:lnTo>
                    <a:lnTo>
                      <a:pt x="341" y="309"/>
                    </a:lnTo>
                    <a:lnTo>
                      <a:pt x="320" y="309"/>
                    </a:lnTo>
                    <a:lnTo>
                      <a:pt x="320" y="348"/>
                    </a:lnTo>
                    <a:lnTo>
                      <a:pt x="320" y="372"/>
                    </a:lnTo>
                    <a:lnTo>
                      <a:pt x="324" y="372"/>
                    </a:lnTo>
                    <a:lnTo>
                      <a:pt x="324" y="374"/>
                    </a:lnTo>
                    <a:lnTo>
                      <a:pt x="317" y="469"/>
                    </a:lnTo>
                    <a:lnTo>
                      <a:pt x="312" y="469"/>
                    </a:lnTo>
                    <a:lnTo>
                      <a:pt x="312" y="472"/>
                    </a:lnTo>
                    <a:lnTo>
                      <a:pt x="312" y="479"/>
                    </a:lnTo>
                    <a:lnTo>
                      <a:pt x="312" y="481"/>
                    </a:lnTo>
                    <a:lnTo>
                      <a:pt x="317" y="481"/>
                    </a:lnTo>
                    <a:lnTo>
                      <a:pt x="305" y="610"/>
                    </a:lnTo>
                    <a:lnTo>
                      <a:pt x="295" y="566"/>
                    </a:lnTo>
                    <a:lnTo>
                      <a:pt x="295" y="561"/>
                    </a:lnTo>
                    <a:lnTo>
                      <a:pt x="298" y="561"/>
                    </a:lnTo>
                    <a:lnTo>
                      <a:pt x="298" y="547"/>
                    </a:lnTo>
                    <a:lnTo>
                      <a:pt x="290" y="547"/>
                    </a:lnTo>
                    <a:lnTo>
                      <a:pt x="290" y="547"/>
                    </a:lnTo>
                    <a:lnTo>
                      <a:pt x="290" y="547"/>
                    </a:lnTo>
                    <a:lnTo>
                      <a:pt x="286" y="547"/>
                    </a:lnTo>
                    <a:lnTo>
                      <a:pt x="286" y="554"/>
                    </a:lnTo>
                    <a:lnTo>
                      <a:pt x="286" y="554"/>
                    </a:lnTo>
                    <a:lnTo>
                      <a:pt x="286" y="569"/>
                    </a:lnTo>
                    <a:lnTo>
                      <a:pt x="288" y="569"/>
                    </a:lnTo>
                    <a:lnTo>
                      <a:pt x="276" y="622"/>
                    </a:lnTo>
                    <a:lnTo>
                      <a:pt x="276" y="622"/>
                    </a:lnTo>
                    <a:lnTo>
                      <a:pt x="274" y="627"/>
                    </a:lnTo>
                    <a:lnTo>
                      <a:pt x="274" y="676"/>
                    </a:lnTo>
                    <a:lnTo>
                      <a:pt x="269" y="693"/>
                    </a:lnTo>
                    <a:lnTo>
                      <a:pt x="269" y="693"/>
                    </a:lnTo>
                    <a:lnTo>
                      <a:pt x="269" y="693"/>
                    </a:lnTo>
                    <a:lnTo>
                      <a:pt x="269" y="695"/>
                    </a:lnTo>
                    <a:lnTo>
                      <a:pt x="269" y="695"/>
                    </a:lnTo>
                    <a:lnTo>
                      <a:pt x="269" y="695"/>
                    </a:lnTo>
                    <a:lnTo>
                      <a:pt x="269" y="695"/>
                    </a:lnTo>
                    <a:lnTo>
                      <a:pt x="269" y="746"/>
                    </a:lnTo>
                    <a:lnTo>
                      <a:pt x="261" y="756"/>
                    </a:lnTo>
                    <a:lnTo>
                      <a:pt x="261" y="756"/>
                    </a:lnTo>
                    <a:lnTo>
                      <a:pt x="261" y="758"/>
                    </a:lnTo>
                    <a:lnTo>
                      <a:pt x="261" y="758"/>
                    </a:lnTo>
                    <a:lnTo>
                      <a:pt x="252" y="758"/>
                    </a:lnTo>
                    <a:lnTo>
                      <a:pt x="252" y="748"/>
                    </a:lnTo>
                    <a:lnTo>
                      <a:pt x="244" y="748"/>
                    </a:lnTo>
                    <a:lnTo>
                      <a:pt x="244" y="712"/>
                    </a:lnTo>
                    <a:lnTo>
                      <a:pt x="244" y="710"/>
                    </a:lnTo>
                    <a:lnTo>
                      <a:pt x="240" y="710"/>
                    </a:lnTo>
                    <a:lnTo>
                      <a:pt x="225" y="574"/>
                    </a:lnTo>
                    <a:lnTo>
                      <a:pt x="225" y="574"/>
                    </a:lnTo>
                    <a:lnTo>
                      <a:pt x="232" y="574"/>
                    </a:lnTo>
                    <a:lnTo>
                      <a:pt x="232" y="537"/>
                    </a:lnTo>
                    <a:lnTo>
                      <a:pt x="215" y="537"/>
                    </a:lnTo>
                    <a:lnTo>
                      <a:pt x="215" y="574"/>
                    </a:lnTo>
                    <a:lnTo>
                      <a:pt x="220" y="574"/>
                    </a:lnTo>
                    <a:lnTo>
                      <a:pt x="208" y="710"/>
                    </a:lnTo>
                    <a:lnTo>
                      <a:pt x="208" y="710"/>
                    </a:lnTo>
                    <a:lnTo>
                      <a:pt x="208" y="710"/>
                    </a:lnTo>
                    <a:lnTo>
                      <a:pt x="201" y="710"/>
                    </a:lnTo>
                    <a:lnTo>
                      <a:pt x="201" y="748"/>
                    </a:lnTo>
                    <a:lnTo>
                      <a:pt x="194" y="748"/>
                    </a:lnTo>
                    <a:lnTo>
                      <a:pt x="194" y="758"/>
                    </a:lnTo>
                    <a:lnTo>
                      <a:pt x="179" y="758"/>
                    </a:lnTo>
                    <a:lnTo>
                      <a:pt x="179" y="758"/>
                    </a:lnTo>
                    <a:lnTo>
                      <a:pt x="174" y="746"/>
                    </a:lnTo>
                    <a:lnTo>
                      <a:pt x="174" y="688"/>
                    </a:lnTo>
                    <a:lnTo>
                      <a:pt x="174" y="688"/>
                    </a:lnTo>
                    <a:lnTo>
                      <a:pt x="174" y="688"/>
                    </a:lnTo>
                    <a:lnTo>
                      <a:pt x="172" y="688"/>
                    </a:lnTo>
                    <a:lnTo>
                      <a:pt x="172" y="685"/>
                    </a:lnTo>
                    <a:lnTo>
                      <a:pt x="172" y="685"/>
                    </a:lnTo>
                    <a:lnTo>
                      <a:pt x="172" y="685"/>
                    </a:lnTo>
                    <a:lnTo>
                      <a:pt x="169" y="683"/>
                    </a:lnTo>
                    <a:lnTo>
                      <a:pt x="169" y="617"/>
                    </a:lnTo>
                    <a:lnTo>
                      <a:pt x="169" y="617"/>
                    </a:lnTo>
                    <a:lnTo>
                      <a:pt x="169" y="615"/>
                    </a:lnTo>
                    <a:lnTo>
                      <a:pt x="167" y="615"/>
                    </a:lnTo>
                    <a:lnTo>
                      <a:pt x="167" y="615"/>
                    </a:lnTo>
                    <a:lnTo>
                      <a:pt x="167" y="610"/>
                    </a:lnTo>
                    <a:lnTo>
                      <a:pt x="167" y="610"/>
                    </a:lnTo>
                    <a:lnTo>
                      <a:pt x="167" y="610"/>
                    </a:lnTo>
                    <a:lnTo>
                      <a:pt x="165" y="610"/>
                    </a:lnTo>
                    <a:lnTo>
                      <a:pt x="165" y="610"/>
                    </a:lnTo>
                    <a:lnTo>
                      <a:pt x="155" y="569"/>
                    </a:lnTo>
                    <a:lnTo>
                      <a:pt x="157" y="569"/>
                    </a:lnTo>
                    <a:lnTo>
                      <a:pt x="157" y="557"/>
                    </a:lnTo>
                    <a:lnTo>
                      <a:pt x="155" y="557"/>
                    </a:lnTo>
                    <a:lnTo>
                      <a:pt x="155" y="547"/>
                    </a:lnTo>
                    <a:lnTo>
                      <a:pt x="148" y="547"/>
                    </a:lnTo>
                    <a:lnTo>
                      <a:pt x="148" y="547"/>
                    </a:lnTo>
                    <a:lnTo>
                      <a:pt x="148" y="547"/>
                    </a:lnTo>
                    <a:lnTo>
                      <a:pt x="143" y="547"/>
                    </a:lnTo>
                    <a:lnTo>
                      <a:pt x="143" y="561"/>
                    </a:lnTo>
                    <a:lnTo>
                      <a:pt x="145" y="561"/>
                    </a:lnTo>
                    <a:lnTo>
                      <a:pt x="136" y="603"/>
                    </a:lnTo>
                    <a:lnTo>
                      <a:pt x="123" y="479"/>
                    </a:lnTo>
                    <a:lnTo>
                      <a:pt x="131" y="476"/>
                    </a:lnTo>
                    <a:lnTo>
                      <a:pt x="131" y="476"/>
                    </a:lnTo>
                    <a:lnTo>
                      <a:pt x="131" y="467"/>
                    </a:lnTo>
                    <a:lnTo>
                      <a:pt x="128" y="464"/>
                    </a:lnTo>
                    <a:lnTo>
                      <a:pt x="123" y="464"/>
                    </a:lnTo>
                    <a:lnTo>
                      <a:pt x="116" y="370"/>
                    </a:lnTo>
                    <a:lnTo>
                      <a:pt x="116" y="370"/>
                    </a:lnTo>
                    <a:lnTo>
                      <a:pt x="121" y="370"/>
                    </a:lnTo>
                    <a:lnTo>
                      <a:pt x="121" y="343"/>
                    </a:lnTo>
                    <a:lnTo>
                      <a:pt x="121" y="304"/>
                    </a:lnTo>
                    <a:lnTo>
                      <a:pt x="99" y="304"/>
                    </a:lnTo>
                    <a:lnTo>
                      <a:pt x="99" y="343"/>
                    </a:lnTo>
                    <a:lnTo>
                      <a:pt x="99" y="370"/>
                    </a:lnTo>
                    <a:lnTo>
                      <a:pt x="104" y="370"/>
                    </a:lnTo>
                    <a:lnTo>
                      <a:pt x="97" y="464"/>
                    </a:lnTo>
                    <a:lnTo>
                      <a:pt x="90" y="464"/>
                    </a:lnTo>
                    <a:lnTo>
                      <a:pt x="90" y="474"/>
                    </a:lnTo>
                    <a:lnTo>
                      <a:pt x="90" y="474"/>
                    </a:lnTo>
                    <a:lnTo>
                      <a:pt x="90" y="476"/>
                    </a:lnTo>
                    <a:lnTo>
                      <a:pt x="94" y="476"/>
                    </a:lnTo>
                    <a:lnTo>
                      <a:pt x="82" y="603"/>
                    </a:lnTo>
                    <a:lnTo>
                      <a:pt x="75" y="569"/>
                    </a:lnTo>
                    <a:lnTo>
                      <a:pt x="75" y="569"/>
                    </a:lnTo>
                    <a:lnTo>
                      <a:pt x="75" y="554"/>
                    </a:lnTo>
                    <a:lnTo>
                      <a:pt x="70" y="554"/>
                    </a:lnTo>
                    <a:lnTo>
                      <a:pt x="70" y="549"/>
                    </a:lnTo>
                    <a:lnTo>
                      <a:pt x="65" y="549"/>
                    </a:lnTo>
                    <a:lnTo>
                      <a:pt x="65" y="547"/>
                    </a:lnTo>
                    <a:lnTo>
                      <a:pt x="65" y="549"/>
                    </a:lnTo>
                    <a:lnTo>
                      <a:pt x="60" y="549"/>
                    </a:lnTo>
                    <a:lnTo>
                      <a:pt x="60" y="561"/>
                    </a:lnTo>
                    <a:lnTo>
                      <a:pt x="63" y="561"/>
                    </a:lnTo>
                    <a:lnTo>
                      <a:pt x="51" y="610"/>
                    </a:lnTo>
                    <a:lnTo>
                      <a:pt x="51" y="610"/>
                    </a:lnTo>
                    <a:lnTo>
                      <a:pt x="48" y="610"/>
                    </a:lnTo>
                    <a:lnTo>
                      <a:pt x="46" y="610"/>
                    </a:lnTo>
                    <a:lnTo>
                      <a:pt x="46" y="683"/>
                    </a:lnTo>
                    <a:lnTo>
                      <a:pt x="41" y="685"/>
                    </a:lnTo>
                    <a:lnTo>
                      <a:pt x="41" y="700"/>
                    </a:lnTo>
                    <a:lnTo>
                      <a:pt x="41" y="746"/>
                    </a:lnTo>
                    <a:lnTo>
                      <a:pt x="34" y="756"/>
                    </a:lnTo>
                    <a:lnTo>
                      <a:pt x="34" y="758"/>
                    </a:lnTo>
                    <a:lnTo>
                      <a:pt x="19" y="758"/>
                    </a:lnTo>
                    <a:lnTo>
                      <a:pt x="17" y="746"/>
                    </a:lnTo>
                    <a:lnTo>
                      <a:pt x="17" y="739"/>
                    </a:lnTo>
                    <a:lnTo>
                      <a:pt x="17" y="739"/>
                    </a:lnTo>
                    <a:lnTo>
                      <a:pt x="12" y="739"/>
                    </a:lnTo>
                    <a:lnTo>
                      <a:pt x="12" y="746"/>
                    </a:lnTo>
                    <a:lnTo>
                      <a:pt x="7" y="836"/>
                    </a:lnTo>
                    <a:lnTo>
                      <a:pt x="7" y="848"/>
                    </a:lnTo>
                    <a:lnTo>
                      <a:pt x="5" y="851"/>
                    </a:lnTo>
                    <a:lnTo>
                      <a:pt x="10" y="365"/>
                    </a:lnTo>
                    <a:lnTo>
                      <a:pt x="12" y="3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sľiďè">
                <a:extLst>
                  <a:ext uri="{FF2B5EF4-FFF2-40B4-BE49-F238E27FC236}">
                    <a16:creationId xmlns:a16="http://schemas.microsoft.com/office/drawing/2014/main" id="{E28DE6E5-B7E7-481D-84D5-9F6BADD1228F}"/>
                  </a:ext>
                </a:extLst>
              </p:cNvPr>
              <p:cNvSpPr/>
              <p:nvPr/>
            </p:nvSpPr>
            <p:spPr bwMode="auto">
              <a:xfrm>
                <a:off x="4070883" y="4596926"/>
                <a:ext cx="2027498" cy="2261074"/>
              </a:xfrm>
              <a:custGeom>
                <a:avLst/>
                <a:gdLst>
                  <a:gd name="T0" fmla="*/ 1242 w 1276"/>
                  <a:gd name="T1" fmla="*/ 529 h 1423"/>
                  <a:gd name="T2" fmla="*/ 1225 w 1276"/>
                  <a:gd name="T3" fmla="*/ 527 h 1423"/>
                  <a:gd name="T4" fmla="*/ 1196 w 1276"/>
                  <a:gd name="T5" fmla="*/ 505 h 1423"/>
                  <a:gd name="T6" fmla="*/ 1172 w 1276"/>
                  <a:gd name="T7" fmla="*/ 483 h 1423"/>
                  <a:gd name="T8" fmla="*/ 1148 w 1276"/>
                  <a:gd name="T9" fmla="*/ 461 h 1423"/>
                  <a:gd name="T10" fmla="*/ 1126 w 1276"/>
                  <a:gd name="T11" fmla="*/ 439 h 1423"/>
                  <a:gd name="T12" fmla="*/ 1043 w 1276"/>
                  <a:gd name="T13" fmla="*/ 434 h 1423"/>
                  <a:gd name="T14" fmla="*/ 1005 w 1276"/>
                  <a:gd name="T15" fmla="*/ 447 h 1423"/>
                  <a:gd name="T16" fmla="*/ 985 w 1276"/>
                  <a:gd name="T17" fmla="*/ 461 h 1423"/>
                  <a:gd name="T18" fmla="*/ 981 w 1276"/>
                  <a:gd name="T19" fmla="*/ 481 h 1423"/>
                  <a:gd name="T20" fmla="*/ 959 w 1276"/>
                  <a:gd name="T21" fmla="*/ 495 h 1423"/>
                  <a:gd name="T22" fmla="*/ 939 w 1276"/>
                  <a:gd name="T23" fmla="*/ 505 h 1423"/>
                  <a:gd name="T24" fmla="*/ 937 w 1276"/>
                  <a:gd name="T25" fmla="*/ 524 h 1423"/>
                  <a:gd name="T26" fmla="*/ 913 w 1276"/>
                  <a:gd name="T27" fmla="*/ 529 h 1423"/>
                  <a:gd name="T28" fmla="*/ 840 w 1276"/>
                  <a:gd name="T29" fmla="*/ 534 h 1423"/>
                  <a:gd name="T30" fmla="*/ 840 w 1276"/>
                  <a:gd name="T31" fmla="*/ 595 h 1423"/>
                  <a:gd name="T32" fmla="*/ 765 w 1276"/>
                  <a:gd name="T33" fmla="*/ 876 h 1423"/>
                  <a:gd name="T34" fmla="*/ 763 w 1276"/>
                  <a:gd name="T35" fmla="*/ 544 h 1423"/>
                  <a:gd name="T36" fmla="*/ 690 w 1276"/>
                  <a:gd name="T37" fmla="*/ 539 h 1423"/>
                  <a:gd name="T38" fmla="*/ 668 w 1276"/>
                  <a:gd name="T39" fmla="*/ 534 h 1423"/>
                  <a:gd name="T40" fmla="*/ 661 w 1276"/>
                  <a:gd name="T41" fmla="*/ 515 h 1423"/>
                  <a:gd name="T42" fmla="*/ 646 w 1276"/>
                  <a:gd name="T43" fmla="*/ 502 h 1423"/>
                  <a:gd name="T44" fmla="*/ 625 w 1276"/>
                  <a:gd name="T45" fmla="*/ 490 h 1423"/>
                  <a:gd name="T46" fmla="*/ 617 w 1276"/>
                  <a:gd name="T47" fmla="*/ 471 h 1423"/>
                  <a:gd name="T48" fmla="*/ 600 w 1276"/>
                  <a:gd name="T49" fmla="*/ 456 h 1423"/>
                  <a:gd name="T50" fmla="*/ 559 w 1276"/>
                  <a:gd name="T51" fmla="*/ 444 h 1423"/>
                  <a:gd name="T52" fmla="*/ 482 w 1276"/>
                  <a:gd name="T53" fmla="*/ 449 h 1423"/>
                  <a:gd name="T54" fmla="*/ 460 w 1276"/>
                  <a:gd name="T55" fmla="*/ 471 h 1423"/>
                  <a:gd name="T56" fmla="*/ 436 w 1276"/>
                  <a:gd name="T57" fmla="*/ 493 h 1423"/>
                  <a:gd name="T58" fmla="*/ 411 w 1276"/>
                  <a:gd name="T59" fmla="*/ 512 h 1423"/>
                  <a:gd name="T60" fmla="*/ 385 w 1276"/>
                  <a:gd name="T61" fmla="*/ 534 h 1423"/>
                  <a:gd name="T62" fmla="*/ 382 w 1276"/>
                  <a:gd name="T63" fmla="*/ 536 h 1423"/>
                  <a:gd name="T64" fmla="*/ 322 w 1276"/>
                  <a:gd name="T65" fmla="*/ 328 h 1423"/>
                  <a:gd name="T66" fmla="*/ 264 w 1276"/>
                  <a:gd name="T67" fmla="*/ 274 h 1423"/>
                  <a:gd name="T68" fmla="*/ 201 w 1276"/>
                  <a:gd name="T69" fmla="*/ 233 h 1423"/>
                  <a:gd name="T70" fmla="*/ 179 w 1276"/>
                  <a:gd name="T71" fmla="*/ 328 h 1423"/>
                  <a:gd name="T72" fmla="*/ 181 w 1276"/>
                  <a:gd name="T73" fmla="*/ 255 h 1423"/>
                  <a:gd name="T74" fmla="*/ 179 w 1276"/>
                  <a:gd name="T75" fmla="*/ 252 h 1423"/>
                  <a:gd name="T76" fmla="*/ 181 w 1276"/>
                  <a:gd name="T77" fmla="*/ 213 h 1423"/>
                  <a:gd name="T78" fmla="*/ 179 w 1276"/>
                  <a:gd name="T79" fmla="*/ 213 h 1423"/>
                  <a:gd name="T80" fmla="*/ 181 w 1276"/>
                  <a:gd name="T81" fmla="*/ 174 h 1423"/>
                  <a:gd name="T82" fmla="*/ 179 w 1276"/>
                  <a:gd name="T83" fmla="*/ 172 h 1423"/>
                  <a:gd name="T84" fmla="*/ 116 w 1276"/>
                  <a:gd name="T85" fmla="*/ 109 h 1423"/>
                  <a:gd name="T86" fmla="*/ 29 w 1276"/>
                  <a:gd name="T87" fmla="*/ 104 h 1423"/>
                  <a:gd name="T88" fmla="*/ 29 w 1276"/>
                  <a:gd name="T89" fmla="*/ 31 h 1423"/>
                  <a:gd name="T90" fmla="*/ 29 w 1276"/>
                  <a:gd name="T91" fmla="*/ 9 h 1423"/>
                  <a:gd name="T92" fmla="*/ 29 w 1276"/>
                  <a:gd name="T93" fmla="*/ 0 h 1423"/>
                  <a:gd name="T94" fmla="*/ 0 w 1276"/>
                  <a:gd name="T95" fmla="*/ 1423 h 1423"/>
                  <a:gd name="T96" fmla="*/ 1276 w 1276"/>
                  <a:gd name="T97" fmla="*/ 534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76" h="1423">
                    <a:moveTo>
                      <a:pt x="1276" y="534"/>
                    </a:moveTo>
                    <a:lnTo>
                      <a:pt x="1242" y="529"/>
                    </a:lnTo>
                    <a:lnTo>
                      <a:pt x="1223" y="532"/>
                    </a:lnTo>
                    <a:lnTo>
                      <a:pt x="1225" y="527"/>
                    </a:lnTo>
                    <a:lnTo>
                      <a:pt x="1196" y="524"/>
                    </a:lnTo>
                    <a:lnTo>
                      <a:pt x="1196" y="505"/>
                    </a:lnTo>
                    <a:lnTo>
                      <a:pt x="1172" y="502"/>
                    </a:lnTo>
                    <a:lnTo>
                      <a:pt x="1172" y="483"/>
                    </a:lnTo>
                    <a:lnTo>
                      <a:pt x="1148" y="481"/>
                    </a:lnTo>
                    <a:lnTo>
                      <a:pt x="1148" y="461"/>
                    </a:lnTo>
                    <a:lnTo>
                      <a:pt x="1123" y="459"/>
                    </a:lnTo>
                    <a:lnTo>
                      <a:pt x="1126" y="439"/>
                    </a:lnTo>
                    <a:lnTo>
                      <a:pt x="1094" y="434"/>
                    </a:lnTo>
                    <a:lnTo>
                      <a:pt x="1043" y="434"/>
                    </a:lnTo>
                    <a:lnTo>
                      <a:pt x="1007" y="439"/>
                    </a:lnTo>
                    <a:lnTo>
                      <a:pt x="1005" y="447"/>
                    </a:lnTo>
                    <a:lnTo>
                      <a:pt x="1005" y="459"/>
                    </a:lnTo>
                    <a:lnTo>
                      <a:pt x="985" y="461"/>
                    </a:lnTo>
                    <a:lnTo>
                      <a:pt x="983" y="471"/>
                    </a:lnTo>
                    <a:lnTo>
                      <a:pt x="981" y="481"/>
                    </a:lnTo>
                    <a:lnTo>
                      <a:pt x="964" y="483"/>
                    </a:lnTo>
                    <a:lnTo>
                      <a:pt x="959" y="495"/>
                    </a:lnTo>
                    <a:lnTo>
                      <a:pt x="959" y="502"/>
                    </a:lnTo>
                    <a:lnTo>
                      <a:pt x="939" y="505"/>
                    </a:lnTo>
                    <a:lnTo>
                      <a:pt x="937" y="517"/>
                    </a:lnTo>
                    <a:lnTo>
                      <a:pt x="937" y="524"/>
                    </a:lnTo>
                    <a:lnTo>
                      <a:pt x="915" y="527"/>
                    </a:lnTo>
                    <a:lnTo>
                      <a:pt x="913" y="529"/>
                    </a:lnTo>
                    <a:lnTo>
                      <a:pt x="893" y="527"/>
                    </a:lnTo>
                    <a:lnTo>
                      <a:pt x="840" y="534"/>
                    </a:lnTo>
                    <a:lnTo>
                      <a:pt x="840" y="595"/>
                    </a:lnTo>
                    <a:lnTo>
                      <a:pt x="840" y="595"/>
                    </a:lnTo>
                    <a:lnTo>
                      <a:pt x="840" y="876"/>
                    </a:lnTo>
                    <a:lnTo>
                      <a:pt x="765" y="876"/>
                    </a:lnTo>
                    <a:lnTo>
                      <a:pt x="763" y="600"/>
                    </a:lnTo>
                    <a:lnTo>
                      <a:pt x="763" y="544"/>
                    </a:lnTo>
                    <a:lnTo>
                      <a:pt x="707" y="536"/>
                    </a:lnTo>
                    <a:lnTo>
                      <a:pt x="690" y="539"/>
                    </a:lnTo>
                    <a:lnTo>
                      <a:pt x="688" y="536"/>
                    </a:lnTo>
                    <a:lnTo>
                      <a:pt x="668" y="534"/>
                    </a:lnTo>
                    <a:lnTo>
                      <a:pt x="668" y="527"/>
                    </a:lnTo>
                    <a:lnTo>
                      <a:pt x="661" y="515"/>
                    </a:lnTo>
                    <a:lnTo>
                      <a:pt x="646" y="512"/>
                    </a:lnTo>
                    <a:lnTo>
                      <a:pt x="646" y="502"/>
                    </a:lnTo>
                    <a:lnTo>
                      <a:pt x="639" y="493"/>
                    </a:lnTo>
                    <a:lnTo>
                      <a:pt x="625" y="490"/>
                    </a:lnTo>
                    <a:lnTo>
                      <a:pt x="625" y="481"/>
                    </a:lnTo>
                    <a:lnTo>
                      <a:pt x="617" y="471"/>
                    </a:lnTo>
                    <a:lnTo>
                      <a:pt x="603" y="468"/>
                    </a:lnTo>
                    <a:lnTo>
                      <a:pt x="600" y="456"/>
                    </a:lnTo>
                    <a:lnTo>
                      <a:pt x="598" y="449"/>
                    </a:lnTo>
                    <a:lnTo>
                      <a:pt x="559" y="444"/>
                    </a:lnTo>
                    <a:lnTo>
                      <a:pt x="511" y="444"/>
                    </a:lnTo>
                    <a:lnTo>
                      <a:pt x="482" y="449"/>
                    </a:lnTo>
                    <a:lnTo>
                      <a:pt x="482" y="466"/>
                    </a:lnTo>
                    <a:lnTo>
                      <a:pt x="460" y="471"/>
                    </a:lnTo>
                    <a:lnTo>
                      <a:pt x="460" y="488"/>
                    </a:lnTo>
                    <a:lnTo>
                      <a:pt x="436" y="493"/>
                    </a:lnTo>
                    <a:lnTo>
                      <a:pt x="436" y="510"/>
                    </a:lnTo>
                    <a:lnTo>
                      <a:pt x="411" y="512"/>
                    </a:lnTo>
                    <a:lnTo>
                      <a:pt x="411" y="532"/>
                    </a:lnTo>
                    <a:lnTo>
                      <a:pt x="385" y="534"/>
                    </a:lnTo>
                    <a:lnTo>
                      <a:pt x="385" y="536"/>
                    </a:lnTo>
                    <a:lnTo>
                      <a:pt x="382" y="536"/>
                    </a:lnTo>
                    <a:lnTo>
                      <a:pt x="382" y="328"/>
                    </a:lnTo>
                    <a:lnTo>
                      <a:pt x="322" y="328"/>
                    </a:lnTo>
                    <a:lnTo>
                      <a:pt x="322" y="274"/>
                    </a:lnTo>
                    <a:lnTo>
                      <a:pt x="264" y="274"/>
                    </a:lnTo>
                    <a:lnTo>
                      <a:pt x="264" y="233"/>
                    </a:lnTo>
                    <a:lnTo>
                      <a:pt x="201" y="233"/>
                    </a:lnTo>
                    <a:lnTo>
                      <a:pt x="201" y="328"/>
                    </a:lnTo>
                    <a:lnTo>
                      <a:pt x="179" y="328"/>
                    </a:lnTo>
                    <a:lnTo>
                      <a:pt x="179" y="257"/>
                    </a:lnTo>
                    <a:lnTo>
                      <a:pt x="181" y="255"/>
                    </a:lnTo>
                    <a:lnTo>
                      <a:pt x="181" y="252"/>
                    </a:lnTo>
                    <a:lnTo>
                      <a:pt x="179" y="252"/>
                    </a:lnTo>
                    <a:lnTo>
                      <a:pt x="179" y="218"/>
                    </a:lnTo>
                    <a:lnTo>
                      <a:pt x="181" y="213"/>
                    </a:lnTo>
                    <a:lnTo>
                      <a:pt x="181" y="213"/>
                    </a:lnTo>
                    <a:lnTo>
                      <a:pt x="179" y="213"/>
                    </a:lnTo>
                    <a:lnTo>
                      <a:pt x="179" y="177"/>
                    </a:lnTo>
                    <a:lnTo>
                      <a:pt x="181" y="174"/>
                    </a:lnTo>
                    <a:lnTo>
                      <a:pt x="181" y="172"/>
                    </a:lnTo>
                    <a:lnTo>
                      <a:pt x="179" y="172"/>
                    </a:lnTo>
                    <a:lnTo>
                      <a:pt x="179" y="114"/>
                    </a:lnTo>
                    <a:lnTo>
                      <a:pt x="116" y="109"/>
                    </a:lnTo>
                    <a:lnTo>
                      <a:pt x="43" y="104"/>
                    </a:lnTo>
                    <a:lnTo>
                      <a:pt x="29" y="104"/>
                    </a:lnTo>
                    <a:lnTo>
                      <a:pt x="29" y="51"/>
                    </a:lnTo>
                    <a:lnTo>
                      <a:pt x="29" y="31"/>
                    </a:lnTo>
                    <a:lnTo>
                      <a:pt x="29" y="26"/>
                    </a:lnTo>
                    <a:lnTo>
                      <a:pt x="29" y="9"/>
                    </a:lnTo>
                    <a:lnTo>
                      <a:pt x="29" y="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1423"/>
                    </a:lnTo>
                    <a:lnTo>
                      <a:pt x="1276" y="1423"/>
                    </a:lnTo>
                    <a:lnTo>
                      <a:pt x="1276" y="5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$ḷíďè">
                <a:extLst>
                  <a:ext uri="{FF2B5EF4-FFF2-40B4-BE49-F238E27FC236}">
                    <a16:creationId xmlns:a16="http://schemas.microsoft.com/office/drawing/2014/main" id="{19862480-C524-4A64-AC60-312F175B0120}"/>
                  </a:ext>
                </a:extLst>
              </p:cNvPr>
              <p:cNvSpPr/>
              <p:nvPr/>
            </p:nvSpPr>
            <p:spPr bwMode="auto">
              <a:xfrm>
                <a:off x="2035441" y="4113886"/>
                <a:ext cx="2035444" cy="2744114"/>
              </a:xfrm>
              <a:custGeom>
                <a:avLst/>
                <a:gdLst>
                  <a:gd name="T0" fmla="*/ 1281 w 1281"/>
                  <a:gd name="T1" fmla="*/ 1727 h 1727"/>
                  <a:gd name="T2" fmla="*/ 1194 w 1281"/>
                  <a:gd name="T3" fmla="*/ 304 h 1727"/>
                  <a:gd name="T4" fmla="*/ 1194 w 1281"/>
                  <a:gd name="T5" fmla="*/ 284 h 1727"/>
                  <a:gd name="T6" fmla="*/ 1194 w 1281"/>
                  <a:gd name="T7" fmla="*/ 265 h 1727"/>
                  <a:gd name="T8" fmla="*/ 1080 w 1281"/>
                  <a:gd name="T9" fmla="*/ 126 h 1727"/>
                  <a:gd name="T10" fmla="*/ 1073 w 1281"/>
                  <a:gd name="T11" fmla="*/ 80 h 1727"/>
                  <a:gd name="T12" fmla="*/ 1063 w 1281"/>
                  <a:gd name="T13" fmla="*/ 92 h 1727"/>
                  <a:gd name="T14" fmla="*/ 1063 w 1281"/>
                  <a:gd name="T15" fmla="*/ 12 h 1727"/>
                  <a:gd name="T16" fmla="*/ 1061 w 1281"/>
                  <a:gd name="T17" fmla="*/ 0 h 1727"/>
                  <a:gd name="T18" fmla="*/ 1053 w 1281"/>
                  <a:gd name="T19" fmla="*/ 92 h 1727"/>
                  <a:gd name="T20" fmla="*/ 1053 w 1281"/>
                  <a:gd name="T21" fmla="*/ 12 h 1727"/>
                  <a:gd name="T22" fmla="*/ 1048 w 1281"/>
                  <a:gd name="T23" fmla="*/ 0 h 1727"/>
                  <a:gd name="T24" fmla="*/ 1041 w 1281"/>
                  <a:gd name="T25" fmla="*/ 92 h 1727"/>
                  <a:gd name="T26" fmla="*/ 1041 w 1281"/>
                  <a:gd name="T27" fmla="*/ 12 h 1727"/>
                  <a:gd name="T28" fmla="*/ 1039 w 1281"/>
                  <a:gd name="T29" fmla="*/ 0 h 1727"/>
                  <a:gd name="T30" fmla="*/ 1031 w 1281"/>
                  <a:gd name="T31" fmla="*/ 92 h 1727"/>
                  <a:gd name="T32" fmla="*/ 1031 w 1281"/>
                  <a:gd name="T33" fmla="*/ 12 h 1727"/>
                  <a:gd name="T34" fmla="*/ 1027 w 1281"/>
                  <a:gd name="T35" fmla="*/ 0 h 1727"/>
                  <a:gd name="T36" fmla="*/ 1019 w 1281"/>
                  <a:gd name="T37" fmla="*/ 92 h 1727"/>
                  <a:gd name="T38" fmla="*/ 1019 w 1281"/>
                  <a:gd name="T39" fmla="*/ 12 h 1727"/>
                  <a:gd name="T40" fmla="*/ 1017 w 1281"/>
                  <a:gd name="T41" fmla="*/ 0 h 1727"/>
                  <a:gd name="T42" fmla="*/ 1010 w 1281"/>
                  <a:gd name="T43" fmla="*/ 92 h 1727"/>
                  <a:gd name="T44" fmla="*/ 1000 w 1281"/>
                  <a:gd name="T45" fmla="*/ 80 h 1727"/>
                  <a:gd name="T46" fmla="*/ 1000 w 1281"/>
                  <a:gd name="T47" fmla="*/ 257 h 1727"/>
                  <a:gd name="T48" fmla="*/ 1000 w 1281"/>
                  <a:gd name="T49" fmla="*/ 282 h 1727"/>
                  <a:gd name="T50" fmla="*/ 971 w 1281"/>
                  <a:gd name="T51" fmla="*/ 304 h 1727"/>
                  <a:gd name="T52" fmla="*/ 971 w 1281"/>
                  <a:gd name="T53" fmla="*/ 313 h 1727"/>
                  <a:gd name="T54" fmla="*/ 971 w 1281"/>
                  <a:gd name="T55" fmla="*/ 335 h 1727"/>
                  <a:gd name="T56" fmla="*/ 971 w 1281"/>
                  <a:gd name="T57" fmla="*/ 403 h 1727"/>
                  <a:gd name="T58" fmla="*/ 968 w 1281"/>
                  <a:gd name="T59" fmla="*/ 413 h 1727"/>
                  <a:gd name="T60" fmla="*/ 932 w 1281"/>
                  <a:gd name="T61" fmla="*/ 738 h 1727"/>
                  <a:gd name="T62" fmla="*/ 814 w 1281"/>
                  <a:gd name="T63" fmla="*/ 515 h 1727"/>
                  <a:gd name="T64" fmla="*/ 746 w 1281"/>
                  <a:gd name="T65" fmla="*/ 386 h 1727"/>
                  <a:gd name="T66" fmla="*/ 719 w 1281"/>
                  <a:gd name="T67" fmla="*/ 515 h 1727"/>
                  <a:gd name="T68" fmla="*/ 608 w 1281"/>
                  <a:gd name="T69" fmla="*/ 386 h 1727"/>
                  <a:gd name="T70" fmla="*/ 557 w 1281"/>
                  <a:gd name="T71" fmla="*/ 515 h 1727"/>
                  <a:gd name="T72" fmla="*/ 513 w 1281"/>
                  <a:gd name="T73" fmla="*/ 1195 h 1727"/>
                  <a:gd name="T74" fmla="*/ 458 w 1281"/>
                  <a:gd name="T75" fmla="*/ 1200 h 1727"/>
                  <a:gd name="T76" fmla="*/ 431 w 1281"/>
                  <a:gd name="T77" fmla="*/ 1202 h 1727"/>
                  <a:gd name="T78" fmla="*/ 412 w 1281"/>
                  <a:gd name="T79" fmla="*/ 1180 h 1727"/>
                  <a:gd name="T80" fmla="*/ 370 w 1281"/>
                  <a:gd name="T81" fmla="*/ 1207 h 1727"/>
                  <a:gd name="T82" fmla="*/ 370 w 1281"/>
                  <a:gd name="T83" fmla="*/ 1210 h 1727"/>
                  <a:gd name="T84" fmla="*/ 370 w 1281"/>
                  <a:gd name="T85" fmla="*/ 1200 h 1727"/>
                  <a:gd name="T86" fmla="*/ 322 w 1281"/>
                  <a:gd name="T87" fmla="*/ 1188 h 1727"/>
                  <a:gd name="T88" fmla="*/ 312 w 1281"/>
                  <a:gd name="T89" fmla="*/ 1202 h 1727"/>
                  <a:gd name="T90" fmla="*/ 269 w 1281"/>
                  <a:gd name="T91" fmla="*/ 1197 h 1727"/>
                  <a:gd name="T92" fmla="*/ 140 w 1281"/>
                  <a:gd name="T93" fmla="*/ 1193 h 1727"/>
                  <a:gd name="T94" fmla="*/ 0 w 1281"/>
                  <a:gd name="T95" fmla="*/ 1210 h 1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81" h="1727">
                    <a:moveTo>
                      <a:pt x="0" y="1727"/>
                    </a:moveTo>
                    <a:lnTo>
                      <a:pt x="1281" y="1727"/>
                    </a:lnTo>
                    <a:lnTo>
                      <a:pt x="1281" y="304"/>
                    </a:lnTo>
                    <a:lnTo>
                      <a:pt x="1194" y="304"/>
                    </a:lnTo>
                    <a:lnTo>
                      <a:pt x="1194" y="291"/>
                    </a:lnTo>
                    <a:lnTo>
                      <a:pt x="1194" y="284"/>
                    </a:lnTo>
                    <a:lnTo>
                      <a:pt x="1194" y="267"/>
                    </a:lnTo>
                    <a:lnTo>
                      <a:pt x="1194" y="265"/>
                    </a:lnTo>
                    <a:lnTo>
                      <a:pt x="1080" y="265"/>
                    </a:lnTo>
                    <a:lnTo>
                      <a:pt x="1080" y="126"/>
                    </a:lnTo>
                    <a:lnTo>
                      <a:pt x="1080" y="80"/>
                    </a:lnTo>
                    <a:lnTo>
                      <a:pt x="1073" y="80"/>
                    </a:lnTo>
                    <a:lnTo>
                      <a:pt x="1073" y="92"/>
                    </a:lnTo>
                    <a:lnTo>
                      <a:pt x="1063" y="92"/>
                    </a:lnTo>
                    <a:lnTo>
                      <a:pt x="1063" y="12"/>
                    </a:lnTo>
                    <a:lnTo>
                      <a:pt x="1063" y="12"/>
                    </a:lnTo>
                    <a:lnTo>
                      <a:pt x="1063" y="0"/>
                    </a:lnTo>
                    <a:lnTo>
                      <a:pt x="1061" y="0"/>
                    </a:lnTo>
                    <a:lnTo>
                      <a:pt x="1061" y="92"/>
                    </a:lnTo>
                    <a:lnTo>
                      <a:pt x="1053" y="92"/>
                    </a:lnTo>
                    <a:lnTo>
                      <a:pt x="1053" y="12"/>
                    </a:lnTo>
                    <a:lnTo>
                      <a:pt x="1053" y="12"/>
                    </a:lnTo>
                    <a:lnTo>
                      <a:pt x="1053" y="0"/>
                    </a:lnTo>
                    <a:lnTo>
                      <a:pt x="1048" y="0"/>
                    </a:lnTo>
                    <a:lnTo>
                      <a:pt x="1048" y="92"/>
                    </a:lnTo>
                    <a:lnTo>
                      <a:pt x="1041" y="92"/>
                    </a:lnTo>
                    <a:lnTo>
                      <a:pt x="1041" y="12"/>
                    </a:lnTo>
                    <a:lnTo>
                      <a:pt x="1041" y="12"/>
                    </a:lnTo>
                    <a:lnTo>
                      <a:pt x="1041" y="0"/>
                    </a:lnTo>
                    <a:lnTo>
                      <a:pt x="1039" y="0"/>
                    </a:lnTo>
                    <a:lnTo>
                      <a:pt x="1039" y="92"/>
                    </a:lnTo>
                    <a:lnTo>
                      <a:pt x="1031" y="92"/>
                    </a:lnTo>
                    <a:lnTo>
                      <a:pt x="1031" y="12"/>
                    </a:lnTo>
                    <a:lnTo>
                      <a:pt x="1031" y="12"/>
                    </a:lnTo>
                    <a:lnTo>
                      <a:pt x="1029" y="0"/>
                    </a:lnTo>
                    <a:lnTo>
                      <a:pt x="1027" y="0"/>
                    </a:lnTo>
                    <a:lnTo>
                      <a:pt x="1027" y="92"/>
                    </a:lnTo>
                    <a:lnTo>
                      <a:pt x="1019" y="92"/>
                    </a:lnTo>
                    <a:lnTo>
                      <a:pt x="1019" y="12"/>
                    </a:lnTo>
                    <a:lnTo>
                      <a:pt x="1019" y="12"/>
                    </a:lnTo>
                    <a:lnTo>
                      <a:pt x="1019" y="0"/>
                    </a:lnTo>
                    <a:lnTo>
                      <a:pt x="1017" y="0"/>
                    </a:lnTo>
                    <a:lnTo>
                      <a:pt x="1017" y="92"/>
                    </a:lnTo>
                    <a:lnTo>
                      <a:pt x="1010" y="92"/>
                    </a:lnTo>
                    <a:lnTo>
                      <a:pt x="1007" y="80"/>
                    </a:lnTo>
                    <a:lnTo>
                      <a:pt x="1000" y="80"/>
                    </a:lnTo>
                    <a:lnTo>
                      <a:pt x="1000" y="253"/>
                    </a:lnTo>
                    <a:lnTo>
                      <a:pt x="1000" y="257"/>
                    </a:lnTo>
                    <a:lnTo>
                      <a:pt x="1000" y="274"/>
                    </a:lnTo>
                    <a:lnTo>
                      <a:pt x="1000" y="282"/>
                    </a:lnTo>
                    <a:lnTo>
                      <a:pt x="1000" y="304"/>
                    </a:lnTo>
                    <a:lnTo>
                      <a:pt x="971" y="304"/>
                    </a:lnTo>
                    <a:lnTo>
                      <a:pt x="971" y="308"/>
                    </a:lnTo>
                    <a:lnTo>
                      <a:pt x="971" y="313"/>
                    </a:lnTo>
                    <a:lnTo>
                      <a:pt x="971" y="333"/>
                    </a:lnTo>
                    <a:lnTo>
                      <a:pt x="971" y="335"/>
                    </a:lnTo>
                    <a:lnTo>
                      <a:pt x="971" y="355"/>
                    </a:lnTo>
                    <a:lnTo>
                      <a:pt x="971" y="403"/>
                    </a:lnTo>
                    <a:lnTo>
                      <a:pt x="968" y="403"/>
                    </a:lnTo>
                    <a:lnTo>
                      <a:pt x="968" y="413"/>
                    </a:lnTo>
                    <a:lnTo>
                      <a:pt x="932" y="413"/>
                    </a:lnTo>
                    <a:lnTo>
                      <a:pt x="932" y="738"/>
                    </a:lnTo>
                    <a:lnTo>
                      <a:pt x="814" y="738"/>
                    </a:lnTo>
                    <a:lnTo>
                      <a:pt x="814" y="515"/>
                    </a:lnTo>
                    <a:lnTo>
                      <a:pt x="746" y="515"/>
                    </a:lnTo>
                    <a:lnTo>
                      <a:pt x="746" y="386"/>
                    </a:lnTo>
                    <a:lnTo>
                      <a:pt x="719" y="386"/>
                    </a:lnTo>
                    <a:lnTo>
                      <a:pt x="719" y="515"/>
                    </a:lnTo>
                    <a:lnTo>
                      <a:pt x="608" y="515"/>
                    </a:lnTo>
                    <a:lnTo>
                      <a:pt x="608" y="386"/>
                    </a:lnTo>
                    <a:lnTo>
                      <a:pt x="557" y="386"/>
                    </a:lnTo>
                    <a:lnTo>
                      <a:pt x="557" y="515"/>
                    </a:lnTo>
                    <a:lnTo>
                      <a:pt x="513" y="515"/>
                    </a:lnTo>
                    <a:lnTo>
                      <a:pt x="513" y="1195"/>
                    </a:lnTo>
                    <a:lnTo>
                      <a:pt x="475" y="1197"/>
                    </a:lnTo>
                    <a:lnTo>
                      <a:pt x="458" y="1200"/>
                    </a:lnTo>
                    <a:lnTo>
                      <a:pt x="433" y="1202"/>
                    </a:lnTo>
                    <a:lnTo>
                      <a:pt x="431" y="1202"/>
                    </a:lnTo>
                    <a:lnTo>
                      <a:pt x="421" y="1188"/>
                    </a:lnTo>
                    <a:lnTo>
                      <a:pt x="412" y="1180"/>
                    </a:lnTo>
                    <a:lnTo>
                      <a:pt x="373" y="1200"/>
                    </a:lnTo>
                    <a:lnTo>
                      <a:pt x="370" y="1207"/>
                    </a:lnTo>
                    <a:lnTo>
                      <a:pt x="370" y="1210"/>
                    </a:lnTo>
                    <a:lnTo>
                      <a:pt x="370" y="1210"/>
                    </a:lnTo>
                    <a:lnTo>
                      <a:pt x="370" y="1207"/>
                    </a:lnTo>
                    <a:lnTo>
                      <a:pt x="370" y="1200"/>
                    </a:lnTo>
                    <a:lnTo>
                      <a:pt x="332" y="1180"/>
                    </a:lnTo>
                    <a:lnTo>
                      <a:pt x="322" y="1188"/>
                    </a:lnTo>
                    <a:lnTo>
                      <a:pt x="312" y="1202"/>
                    </a:lnTo>
                    <a:lnTo>
                      <a:pt x="312" y="1202"/>
                    </a:lnTo>
                    <a:lnTo>
                      <a:pt x="288" y="1200"/>
                    </a:lnTo>
                    <a:lnTo>
                      <a:pt x="269" y="1197"/>
                    </a:lnTo>
                    <a:lnTo>
                      <a:pt x="160" y="1193"/>
                    </a:lnTo>
                    <a:lnTo>
                      <a:pt x="140" y="1193"/>
                    </a:lnTo>
                    <a:lnTo>
                      <a:pt x="22" y="1205"/>
                    </a:lnTo>
                    <a:lnTo>
                      <a:pt x="0" y="1210"/>
                    </a:lnTo>
                    <a:lnTo>
                      <a:pt x="0" y="17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š1iḋé">
                <a:extLst>
                  <a:ext uri="{FF2B5EF4-FFF2-40B4-BE49-F238E27FC236}">
                    <a16:creationId xmlns:a16="http://schemas.microsoft.com/office/drawing/2014/main" id="{32449206-95EA-4369-B9EC-ED5577A1D04C}"/>
                  </a:ext>
                </a:extLst>
              </p:cNvPr>
              <p:cNvSpPr/>
              <p:nvPr/>
            </p:nvSpPr>
            <p:spPr bwMode="auto">
              <a:xfrm>
                <a:off x="3175" y="4202867"/>
                <a:ext cx="2032266" cy="2655133"/>
              </a:xfrm>
              <a:custGeom>
                <a:avLst/>
                <a:gdLst>
                  <a:gd name="T0" fmla="*/ 933 w 1279"/>
                  <a:gd name="T1" fmla="*/ 988 h 1671"/>
                  <a:gd name="T2" fmla="*/ 712 w 1279"/>
                  <a:gd name="T3" fmla="*/ 933 h 1671"/>
                  <a:gd name="T4" fmla="*/ 577 w 1279"/>
                  <a:gd name="T5" fmla="*/ 1207 h 1671"/>
                  <a:gd name="T6" fmla="*/ 303 w 1279"/>
                  <a:gd name="T7" fmla="*/ 1336 h 1671"/>
                  <a:gd name="T8" fmla="*/ 230 w 1279"/>
                  <a:gd name="T9" fmla="*/ 517 h 1671"/>
                  <a:gd name="T10" fmla="*/ 194 w 1279"/>
                  <a:gd name="T11" fmla="*/ 505 h 1671"/>
                  <a:gd name="T12" fmla="*/ 240 w 1279"/>
                  <a:gd name="T13" fmla="*/ 498 h 1671"/>
                  <a:gd name="T14" fmla="*/ 211 w 1279"/>
                  <a:gd name="T15" fmla="*/ 486 h 1671"/>
                  <a:gd name="T16" fmla="*/ 194 w 1279"/>
                  <a:gd name="T17" fmla="*/ 481 h 1671"/>
                  <a:gd name="T18" fmla="*/ 192 w 1279"/>
                  <a:gd name="T19" fmla="*/ 432 h 1671"/>
                  <a:gd name="T20" fmla="*/ 182 w 1279"/>
                  <a:gd name="T21" fmla="*/ 427 h 1671"/>
                  <a:gd name="T22" fmla="*/ 204 w 1279"/>
                  <a:gd name="T23" fmla="*/ 425 h 1671"/>
                  <a:gd name="T24" fmla="*/ 218 w 1279"/>
                  <a:gd name="T25" fmla="*/ 425 h 1671"/>
                  <a:gd name="T26" fmla="*/ 233 w 1279"/>
                  <a:gd name="T27" fmla="*/ 418 h 1671"/>
                  <a:gd name="T28" fmla="*/ 235 w 1279"/>
                  <a:gd name="T29" fmla="*/ 410 h 1671"/>
                  <a:gd name="T30" fmla="*/ 189 w 1279"/>
                  <a:gd name="T31" fmla="*/ 398 h 1671"/>
                  <a:gd name="T32" fmla="*/ 172 w 1279"/>
                  <a:gd name="T33" fmla="*/ 379 h 1671"/>
                  <a:gd name="T34" fmla="*/ 168 w 1279"/>
                  <a:gd name="T35" fmla="*/ 245 h 1671"/>
                  <a:gd name="T36" fmla="*/ 163 w 1279"/>
                  <a:gd name="T37" fmla="*/ 146 h 1671"/>
                  <a:gd name="T38" fmla="*/ 158 w 1279"/>
                  <a:gd name="T39" fmla="*/ 63 h 1671"/>
                  <a:gd name="T40" fmla="*/ 155 w 1279"/>
                  <a:gd name="T41" fmla="*/ 0 h 1671"/>
                  <a:gd name="T42" fmla="*/ 153 w 1279"/>
                  <a:gd name="T43" fmla="*/ 0 h 1671"/>
                  <a:gd name="T44" fmla="*/ 151 w 1279"/>
                  <a:gd name="T45" fmla="*/ 65 h 1671"/>
                  <a:gd name="T46" fmla="*/ 148 w 1279"/>
                  <a:gd name="T47" fmla="*/ 146 h 1671"/>
                  <a:gd name="T48" fmla="*/ 146 w 1279"/>
                  <a:gd name="T49" fmla="*/ 374 h 1671"/>
                  <a:gd name="T50" fmla="*/ 138 w 1279"/>
                  <a:gd name="T51" fmla="*/ 386 h 1671"/>
                  <a:gd name="T52" fmla="*/ 117 w 1279"/>
                  <a:gd name="T53" fmla="*/ 401 h 1671"/>
                  <a:gd name="T54" fmla="*/ 80 w 1279"/>
                  <a:gd name="T55" fmla="*/ 418 h 1671"/>
                  <a:gd name="T56" fmla="*/ 95 w 1279"/>
                  <a:gd name="T57" fmla="*/ 425 h 1671"/>
                  <a:gd name="T58" fmla="*/ 112 w 1279"/>
                  <a:gd name="T59" fmla="*/ 427 h 1671"/>
                  <a:gd name="T60" fmla="*/ 129 w 1279"/>
                  <a:gd name="T61" fmla="*/ 427 h 1671"/>
                  <a:gd name="T62" fmla="*/ 119 w 1279"/>
                  <a:gd name="T63" fmla="*/ 439 h 1671"/>
                  <a:gd name="T64" fmla="*/ 121 w 1279"/>
                  <a:gd name="T65" fmla="*/ 481 h 1671"/>
                  <a:gd name="T66" fmla="*/ 100 w 1279"/>
                  <a:gd name="T67" fmla="*/ 486 h 1671"/>
                  <a:gd name="T68" fmla="*/ 75 w 1279"/>
                  <a:gd name="T69" fmla="*/ 498 h 1671"/>
                  <a:gd name="T70" fmla="*/ 121 w 1279"/>
                  <a:gd name="T71" fmla="*/ 507 h 1671"/>
                  <a:gd name="T72" fmla="*/ 85 w 1279"/>
                  <a:gd name="T73" fmla="*/ 520 h 1671"/>
                  <a:gd name="T74" fmla="*/ 27 w 1279"/>
                  <a:gd name="T75" fmla="*/ 1333 h 1671"/>
                  <a:gd name="T76" fmla="*/ 126 w 1279"/>
                  <a:gd name="T77" fmla="*/ 498 h 1671"/>
                  <a:gd name="T78" fmla="*/ 121 w 1279"/>
                  <a:gd name="T79" fmla="*/ 498 h 1671"/>
                  <a:gd name="T80" fmla="*/ 121 w 1279"/>
                  <a:gd name="T81" fmla="*/ 568 h 1671"/>
                  <a:gd name="T82" fmla="*/ 119 w 1279"/>
                  <a:gd name="T83" fmla="*/ 656 h 1671"/>
                  <a:gd name="T84" fmla="*/ 138 w 1279"/>
                  <a:gd name="T85" fmla="*/ 799 h 1671"/>
                  <a:gd name="T86" fmla="*/ 124 w 1279"/>
                  <a:gd name="T87" fmla="*/ 814 h 1671"/>
                  <a:gd name="T88" fmla="*/ 119 w 1279"/>
                  <a:gd name="T89" fmla="*/ 937 h 1671"/>
                  <a:gd name="T90" fmla="*/ 141 w 1279"/>
                  <a:gd name="T91" fmla="*/ 1071 h 1671"/>
                  <a:gd name="T92" fmla="*/ 121 w 1279"/>
                  <a:gd name="T93" fmla="*/ 1188 h 1671"/>
                  <a:gd name="T94" fmla="*/ 129 w 1279"/>
                  <a:gd name="T95" fmla="*/ 1185 h 1671"/>
                  <a:gd name="T96" fmla="*/ 182 w 1279"/>
                  <a:gd name="T97" fmla="*/ 656 h 1671"/>
                  <a:gd name="T98" fmla="*/ 189 w 1279"/>
                  <a:gd name="T99" fmla="*/ 799 h 1671"/>
                  <a:gd name="T100" fmla="*/ 199 w 1279"/>
                  <a:gd name="T101" fmla="*/ 937 h 1671"/>
                  <a:gd name="T102" fmla="*/ 199 w 1279"/>
                  <a:gd name="T103" fmla="*/ 957 h 1671"/>
                  <a:gd name="T104" fmla="*/ 184 w 1279"/>
                  <a:gd name="T105" fmla="*/ 1185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79" h="1671">
                    <a:moveTo>
                      <a:pt x="1279" y="1154"/>
                    </a:moveTo>
                    <a:lnTo>
                      <a:pt x="1182" y="1178"/>
                    </a:lnTo>
                    <a:lnTo>
                      <a:pt x="1100" y="1212"/>
                    </a:lnTo>
                    <a:lnTo>
                      <a:pt x="1063" y="1212"/>
                    </a:lnTo>
                    <a:lnTo>
                      <a:pt x="1063" y="988"/>
                    </a:lnTo>
                    <a:lnTo>
                      <a:pt x="933" y="988"/>
                    </a:lnTo>
                    <a:lnTo>
                      <a:pt x="933" y="933"/>
                    </a:lnTo>
                    <a:lnTo>
                      <a:pt x="894" y="933"/>
                    </a:lnTo>
                    <a:lnTo>
                      <a:pt x="894" y="877"/>
                    </a:lnTo>
                    <a:lnTo>
                      <a:pt x="783" y="877"/>
                    </a:lnTo>
                    <a:lnTo>
                      <a:pt x="783" y="933"/>
                    </a:lnTo>
                    <a:lnTo>
                      <a:pt x="712" y="933"/>
                    </a:lnTo>
                    <a:lnTo>
                      <a:pt x="712" y="988"/>
                    </a:lnTo>
                    <a:lnTo>
                      <a:pt x="671" y="988"/>
                    </a:lnTo>
                    <a:lnTo>
                      <a:pt x="671" y="1183"/>
                    </a:lnTo>
                    <a:lnTo>
                      <a:pt x="659" y="1180"/>
                    </a:lnTo>
                    <a:lnTo>
                      <a:pt x="618" y="1188"/>
                    </a:lnTo>
                    <a:lnTo>
                      <a:pt x="577" y="1207"/>
                    </a:lnTo>
                    <a:lnTo>
                      <a:pt x="543" y="1236"/>
                    </a:lnTo>
                    <a:lnTo>
                      <a:pt x="519" y="1275"/>
                    </a:lnTo>
                    <a:lnTo>
                      <a:pt x="506" y="1309"/>
                    </a:lnTo>
                    <a:lnTo>
                      <a:pt x="315" y="1309"/>
                    </a:lnTo>
                    <a:lnTo>
                      <a:pt x="303" y="1314"/>
                    </a:lnTo>
                    <a:lnTo>
                      <a:pt x="303" y="1336"/>
                    </a:lnTo>
                    <a:lnTo>
                      <a:pt x="247" y="1333"/>
                    </a:lnTo>
                    <a:lnTo>
                      <a:pt x="243" y="520"/>
                    </a:lnTo>
                    <a:lnTo>
                      <a:pt x="243" y="520"/>
                    </a:lnTo>
                    <a:lnTo>
                      <a:pt x="240" y="520"/>
                    </a:lnTo>
                    <a:lnTo>
                      <a:pt x="235" y="517"/>
                    </a:lnTo>
                    <a:lnTo>
                      <a:pt x="230" y="517"/>
                    </a:lnTo>
                    <a:lnTo>
                      <a:pt x="230" y="517"/>
                    </a:lnTo>
                    <a:lnTo>
                      <a:pt x="230" y="510"/>
                    </a:lnTo>
                    <a:lnTo>
                      <a:pt x="228" y="507"/>
                    </a:lnTo>
                    <a:lnTo>
                      <a:pt x="221" y="507"/>
                    </a:lnTo>
                    <a:lnTo>
                      <a:pt x="209" y="507"/>
                    </a:lnTo>
                    <a:lnTo>
                      <a:pt x="194" y="505"/>
                    </a:lnTo>
                    <a:lnTo>
                      <a:pt x="184" y="505"/>
                    </a:lnTo>
                    <a:lnTo>
                      <a:pt x="184" y="500"/>
                    </a:lnTo>
                    <a:lnTo>
                      <a:pt x="192" y="500"/>
                    </a:lnTo>
                    <a:lnTo>
                      <a:pt x="211" y="500"/>
                    </a:lnTo>
                    <a:lnTo>
                      <a:pt x="228" y="498"/>
                    </a:lnTo>
                    <a:lnTo>
                      <a:pt x="240" y="498"/>
                    </a:lnTo>
                    <a:lnTo>
                      <a:pt x="247" y="495"/>
                    </a:lnTo>
                    <a:lnTo>
                      <a:pt x="247" y="493"/>
                    </a:lnTo>
                    <a:lnTo>
                      <a:pt x="247" y="490"/>
                    </a:lnTo>
                    <a:lnTo>
                      <a:pt x="240" y="488"/>
                    </a:lnTo>
                    <a:lnTo>
                      <a:pt x="228" y="486"/>
                    </a:lnTo>
                    <a:lnTo>
                      <a:pt x="211" y="486"/>
                    </a:lnTo>
                    <a:lnTo>
                      <a:pt x="189" y="486"/>
                    </a:lnTo>
                    <a:lnTo>
                      <a:pt x="184" y="486"/>
                    </a:lnTo>
                    <a:lnTo>
                      <a:pt x="184" y="483"/>
                    </a:lnTo>
                    <a:lnTo>
                      <a:pt x="187" y="483"/>
                    </a:lnTo>
                    <a:lnTo>
                      <a:pt x="192" y="481"/>
                    </a:lnTo>
                    <a:lnTo>
                      <a:pt x="194" y="481"/>
                    </a:lnTo>
                    <a:lnTo>
                      <a:pt x="194" y="478"/>
                    </a:lnTo>
                    <a:lnTo>
                      <a:pt x="194" y="469"/>
                    </a:lnTo>
                    <a:lnTo>
                      <a:pt x="192" y="459"/>
                    </a:lnTo>
                    <a:lnTo>
                      <a:pt x="192" y="449"/>
                    </a:lnTo>
                    <a:lnTo>
                      <a:pt x="192" y="439"/>
                    </a:lnTo>
                    <a:lnTo>
                      <a:pt x="192" y="432"/>
                    </a:lnTo>
                    <a:lnTo>
                      <a:pt x="192" y="430"/>
                    </a:lnTo>
                    <a:lnTo>
                      <a:pt x="192" y="430"/>
                    </a:lnTo>
                    <a:lnTo>
                      <a:pt x="189" y="427"/>
                    </a:lnTo>
                    <a:lnTo>
                      <a:pt x="184" y="427"/>
                    </a:lnTo>
                    <a:lnTo>
                      <a:pt x="182" y="427"/>
                    </a:lnTo>
                    <a:lnTo>
                      <a:pt x="182" y="427"/>
                    </a:lnTo>
                    <a:lnTo>
                      <a:pt x="184" y="427"/>
                    </a:lnTo>
                    <a:lnTo>
                      <a:pt x="189" y="427"/>
                    </a:lnTo>
                    <a:lnTo>
                      <a:pt x="189" y="427"/>
                    </a:lnTo>
                    <a:lnTo>
                      <a:pt x="199" y="427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9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8" y="425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30" y="418"/>
                    </a:lnTo>
                    <a:lnTo>
                      <a:pt x="233" y="418"/>
                    </a:lnTo>
                    <a:lnTo>
                      <a:pt x="233" y="418"/>
                    </a:lnTo>
                    <a:lnTo>
                      <a:pt x="235" y="415"/>
                    </a:lnTo>
                    <a:lnTo>
                      <a:pt x="235" y="413"/>
                    </a:lnTo>
                    <a:lnTo>
                      <a:pt x="235" y="413"/>
                    </a:lnTo>
                    <a:lnTo>
                      <a:pt x="235" y="410"/>
                    </a:lnTo>
                    <a:lnTo>
                      <a:pt x="235" y="410"/>
                    </a:lnTo>
                    <a:lnTo>
                      <a:pt x="221" y="403"/>
                    </a:lnTo>
                    <a:lnTo>
                      <a:pt x="218" y="403"/>
                    </a:lnTo>
                    <a:lnTo>
                      <a:pt x="209" y="401"/>
                    </a:lnTo>
                    <a:lnTo>
                      <a:pt x="197" y="401"/>
                    </a:lnTo>
                    <a:lnTo>
                      <a:pt x="194" y="401"/>
                    </a:lnTo>
                    <a:lnTo>
                      <a:pt x="189" y="398"/>
                    </a:lnTo>
                    <a:lnTo>
                      <a:pt x="187" y="396"/>
                    </a:lnTo>
                    <a:lnTo>
                      <a:pt x="182" y="393"/>
                    </a:lnTo>
                    <a:lnTo>
                      <a:pt x="180" y="391"/>
                    </a:lnTo>
                    <a:lnTo>
                      <a:pt x="177" y="386"/>
                    </a:lnTo>
                    <a:lnTo>
                      <a:pt x="175" y="381"/>
                    </a:lnTo>
                    <a:lnTo>
                      <a:pt x="172" y="379"/>
                    </a:lnTo>
                    <a:lnTo>
                      <a:pt x="170" y="374"/>
                    </a:lnTo>
                    <a:lnTo>
                      <a:pt x="170" y="374"/>
                    </a:lnTo>
                    <a:lnTo>
                      <a:pt x="168" y="374"/>
                    </a:lnTo>
                    <a:lnTo>
                      <a:pt x="168" y="374"/>
                    </a:lnTo>
                    <a:lnTo>
                      <a:pt x="168" y="245"/>
                    </a:lnTo>
                    <a:lnTo>
                      <a:pt x="168" y="245"/>
                    </a:lnTo>
                    <a:lnTo>
                      <a:pt x="165" y="243"/>
                    </a:lnTo>
                    <a:lnTo>
                      <a:pt x="165" y="243"/>
                    </a:lnTo>
                    <a:lnTo>
                      <a:pt x="163" y="243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0" y="146"/>
                    </a:lnTo>
                    <a:lnTo>
                      <a:pt x="160" y="146"/>
                    </a:lnTo>
                    <a:lnTo>
                      <a:pt x="160" y="65"/>
                    </a:lnTo>
                    <a:lnTo>
                      <a:pt x="160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2"/>
                    </a:lnTo>
                    <a:lnTo>
                      <a:pt x="153" y="2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48" y="146"/>
                    </a:lnTo>
                    <a:lnTo>
                      <a:pt x="148" y="146"/>
                    </a:lnTo>
                    <a:lnTo>
                      <a:pt x="148" y="243"/>
                    </a:lnTo>
                    <a:lnTo>
                      <a:pt x="148" y="243"/>
                    </a:lnTo>
                    <a:lnTo>
                      <a:pt x="146" y="245"/>
                    </a:lnTo>
                    <a:lnTo>
                      <a:pt x="146" y="245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3" y="374"/>
                    </a:lnTo>
                    <a:lnTo>
                      <a:pt x="143" y="374"/>
                    </a:lnTo>
                    <a:lnTo>
                      <a:pt x="141" y="379"/>
                    </a:lnTo>
                    <a:lnTo>
                      <a:pt x="141" y="384"/>
                    </a:lnTo>
                    <a:lnTo>
                      <a:pt x="138" y="386"/>
                    </a:lnTo>
                    <a:lnTo>
                      <a:pt x="136" y="391"/>
                    </a:lnTo>
                    <a:lnTo>
                      <a:pt x="131" y="393"/>
                    </a:lnTo>
                    <a:lnTo>
                      <a:pt x="129" y="396"/>
                    </a:lnTo>
                    <a:lnTo>
                      <a:pt x="124" y="398"/>
                    </a:lnTo>
                    <a:lnTo>
                      <a:pt x="121" y="401"/>
                    </a:lnTo>
                    <a:lnTo>
                      <a:pt x="117" y="401"/>
                    </a:lnTo>
                    <a:lnTo>
                      <a:pt x="105" y="403"/>
                    </a:lnTo>
                    <a:lnTo>
                      <a:pt x="97" y="403"/>
                    </a:lnTo>
                    <a:lnTo>
                      <a:pt x="92" y="405"/>
                    </a:lnTo>
                    <a:lnTo>
                      <a:pt x="80" y="413"/>
                    </a:lnTo>
                    <a:lnTo>
                      <a:pt x="80" y="413"/>
                    </a:lnTo>
                    <a:lnTo>
                      <a:pt x="80" y="418"/>
                    </a:lnTo>
                    <a:lnTo>
                      <a:pt x="80" y="418"/>
                    </a:lnTo>
                    <a:lnTo>
                      <a:pt x="80" y="420"/>
                    </a:lnTo>
                    <a:lnTo>
                      <a:pt x="85" y="420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100" y="425"/>
                    </a:lnTo>
                    <a:lnTo>
                      <a:pt x="100" y="425"/>
                    </a:lnTo>
                    <a:lnTo>
                      <a:pt x="102" y="425"/>
                    </a:lnTo>
                    <a:lnTo>
                      <a:pt x="102" y="425"/>
                    </a:lnTo>
                    <a:lnTo>
                      <a:pt x="107" y="427"/>
                    </a:lnTo>
                    <a:lnTo>
                      <a:pt x="112" y="427"/>
                    </a:lnTo>
                    <a:lnTo>
                      <a:pt x="112" y="427"/>
                    </a:lnTo>
                    <a:lnTo>
                      <a:pt x="119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9" y="427"/>
                    </a:lnTo>
                    <a:lnTo>
                      <a:pt x="129" y="427"/>
                    </a:lnTo>
                    <a:lnTo>
                      <a:pt x="126" y="430"/>
                    </a:lnTo>
                    <a:lnTo>
                      <a:pt x="121" y="430"/>
                    </a:lnTo>
                    <a:lnTo>
                      <a:pt x="119" y="430"/>
                    </a:lnTo>
                    <a:lnTo>
                      <a:pt x="119" y="432"/>
                    </a:lnTo>
                    <a:lnTo>
                      <a:pt x="119" y="439"/>
                    </a:lnTo>
                    <a:lnTo>
                      <a:pt x="119" y="449"/>
                    </a:lnTo>
                    <a:lnTo>
                      <a:pt x="119" y="459"/>
                    </a:lnTo>
                    <a:lnTo>
                      <a:pt x="119" y="469"/>
                    </a:lnTo>
                    <a:lnTo>
                      <a:pt x="119" y="478"/>
                    </a:lnTo>
                    <a:lnTo>
                      <a:pt x="119" y="481"/>
                    </a:lnTo>
                    <a:lnTo>
                      <a:pt x="121" y="481"/>
                    </a:lnTo>
                    <a:lnTo>
                      <a:pt x="124" y="483"/>
                    </a:lnTo>
                    <a:lnTo>
                      <a:pt x="129" y="483"/>
                    </a:lnTo>
                    <a:lnTo>
                      <a:pt x="131" y="483"/>
                    </a:lnTo>
                    <a:lnTo>
                      <a:pt x="131" y="486"/>
                    </a:lnTo>
                    <a:lnTo>
                      <a:pt x="119" y="486"/>
                    </a:lnTo>
                    <a:lnTo>
                      <a:pt x="100" y="486"/>
                    </a:lnTo>
                    <a:lnTo>
                      <a:pt x="83" y="488"/>
                    </a:lnTo>
                    <a:lnTo>
                      <a:pt x="73" y="490"/>
                    </a:lnTo>
                    <a:lnTo>
                      <a:pt x="66" y="490"/>
                    </a:lnTo>
                    <a:lnTo>
                      <a:pt x="66" y="495"/>
                    </a:lnTo>
                    <a:lnTo>
                      <a:pt x="68" y="498"/>
                    </a:lnTo>
                    <a:lnTo>
                      <a:pt x="75" y="498"/>
                    </a:lnTo>
                    <a:lnTo>
                      <a:pt x="88" y="500"/>
                    </a:lnTo>
                    <a:lnTo>
                      <a:pt x="105" y="500"/>
                    </a:lnTo>
                    <a:lnTo>
                      <a:pt x="124" y="500"/>
                    </a:lnTo>
                    <a:lnTo>
                      <a:pt x="131" y="500"/>
                    </a:lnTo>
                    <a:lnTo>
                      <a:pt x="131" y="505"/>
                    </a:lnTo>
                    <a:lnTo>
                      <a:pt x="121" y="507"/>
                    </a:lnTo>
                    <a:lnTo>
                      <a:pt x="107" y="507"/>
                    </a:lnTo>
                    <a:lnTo>
                      <a:pt x="95" y="507"/>
                    </a:lnTo>
                    <a:lnTo>
                      <a:pt x="88" y="510"/>
                    </a:lnTo>
                    <a:lnTo>
                      <a:pt x="88" y="510"/>
                    </a:lnTo>
                    <a:lnTo>
                      <a:pt x="88" y="520"/>
                    </a:lnTo>
                    <a:lnTo>
                      <a:pt x="85" y="520"/>
                    </a:lnTo>
                    <a:lnTo>
                      <a:pt x="80" y="520"/>
                    </a:lnTo>
                    <a:lnTo>
                      <a:pt x="75" y="520"/>
                    </a:lnTo>
                    <a:lnTo>
                      <a:pt x="73" y="520"/>
                    </a:lnTo>
                    <a:lnTo>
                      <a:pt x="73" y="520"/>
                    </a:lnTo>
                    <a:lnTo>
                      <a:pt x="78" y="1331"/>
                    </a:lnTo>
                    <a:lnTo>
                      <a:pt x="27" y="1333"/>
                    </a:lnTo>
                    <a:lnTo>
                      <a:pt x="27" y="1350"/>
                    </a:lnTo>
                    <a:lnTo>
                      <a:pt x="0" y="1353"/>
                    </a:lnTo>
                    <a:lnTo>
                      <a:pt x="0" y="1671"/>
                    </a:lnTo>
                    <a:lnTo>
                      <a:pt x="1279" y="1671"/>
                    </a:lnTo>
                    <a:lnTo>
                      <a:pt x="1279" y="1154"/>
                    </a:lnTo>
                    <a:close/>
                    <a:moveTo>
                      <a:pt x="126" y="498"/>
                    </a:moveTo>
                    <a:lnTo>
                      <a:pt x="124" y="498"/>
                    </a:lnTo>
                    <a:lnTo>
                      <a:pt x="121" y="498"/>
                    </a:lnTo>
                    <a:lnTo>
                      <a:pt x="119" y="498"/>
                    </a:lnTo>
                    <a:lnTo>
                      <a:pt x="117" y="498"/>
                    </a:lnTo>
                    <a:lnTo>
                      <a:pt x="119" y="498"/>
                    </a:lnTo>
                    <a:lnTo>
                      <a:pt x="121" y="498"/>
                    </a:lnTo>
                    <a:lnTo>
                      <a:pt x="124" y="498"/>
                    </a:lnTo>
                    <a:lnTo>
                      <a:pt x="126" y="498"/>
                    </a:lnTo>
                    <a:lnTo>
                      <a:pt x="131" y="498"/>
                    </a:lnTo>
                    <a:lnTo>
                      <a:pt x="126" y="498"/>
                    </a:lnTo>
                    <a:close/>
                    <a:moveTo>
                      <a:pt x="117" y="568"/>
                    </a:moveTo>
                    <a:lnTo>
                      <a:pt x="121" y="568"/>
                    </a:lnTo>
                    <a:lnTo>
                      <a:pt x="131" y="568"/>
                    </a:lnTo>
                    <a:lnTo>
                      <a:pt x="138" y="568"/>
                    </a:lnTo>
                    <a:lnTo>
                      <a:pt x="138" y="656"/>
                    </a:lnTo>
                    <a:lnTo>
                      <a:pt x="134" y="656"/>
                    </a:lnTo>
                    <a:lnTo>
                      <a:pt x="124" y="656"/>
                    </a:lnTo>
                    <a:lnTo>
                      <a:pt x="119" y="656"/>
                    </a:lnTo>
                    <a:lnTo>
                      <a:pt x="117" y="568"/>
                    </a:lnTo>
                    <a:close/>
                    <a:moveTo>
                      <a:pt x="119" y="673"/>
                    </a:moveTo>
                    <a:lnTo>
                      <a:pt x="126" y="673"/>
                    </a:lnTo>
                    <a:lnTo>
                      <a:pt x="136" y="673"/>
                    </a:lnTo>
                    <a:lnTo>
                      <a:pt x="138" y="673"/>
                    </a:lnTo>
                    <a:lnTo>
                      <a:pt x="138" y="799"/>
                    </a:lnTo>
                    <a:lnTo>
                      <a:pt x="136" y="799"/>
                    </a:lnTo>
                    <a:lnTo>
                      <a:pt x="126" y="799"/>
                    </a:lnTo>
                    <a:lnTo>
                      <a:pt x="119" y="799"/>
                    </a:lnTo>
                    <a:lnTo>
                      <a:pt x="119" y="673"/>
                    </a:lnTo>
                    <a:close/>
                    <a:moveTo>
                      <a:pt x="119" y="814"/>
                    </a:moveTo>
                    <a:lnTo>
                      <a:pt x="124" y="814"/>
                    </a:lnTo>
                    <a:lnTo>
                      <a:pt x="136" y="814"/>
                    </a:lnTo>
                    <a:lnTo>
                      <a:pt x="141" y="814"/>
                    </a:lnTo>
                    <a:lnTo>
                      <a:pt x="141" y="937"/>
                    </a:lnTo>
                    <a:lnTo>
                      <a:pt x="136" y="937"/>
                    </a:lnTo>
                    <a:lnTo>
                      <a:pt x="129" y="937"/>
                    </a:lnTo>
                    <a:lnTo>
                      <a:pt x="119" y="937"/>
                    </a:lnTo>
                    <a:lnTo>
                      <a:pt x="119" y="814"/>
                    </a:lnTo>
                    <a:close/>
                    <a:moveTo>
                      <a:pt x="119" y="957"/>
                    </a:moveTo>
                    <a:lnTo>
                      <a:pt x="126" y="957"/>
                    </a:lnTo>
                    <a:lnTo>
                      <a:pt x="136" y="957"/>
                    </a:lnTo>
                    <a:lnTo>
                      <a:pt x="141" y="957"/>
                    </a:lnTo>
                    <a:lnTo>
                      <a:pt x="141" y="1071"/>
                    </a:lnTo>
                    <a:lnTo>
                      <a:pt x="138" y="1071"/>
                    </a:lnTo>
                    <a:lnTo>
                      <a:pt x="129" y="1071"/>
                    </a:lnTo>
                    <a:lnTo>
                      <a:pt x="121" y="1073"/>
                    </a:lnTo>
                    <a:lnTo>
                      <a:pt x="119" y="957"/>
                    </a:lnTo>
                    <a:close/>
                    <a:moveTo>
                      <a:pt x="129" y="1185"/>
                    </a:moveTo>
                    <a:lnTo>
                      <a:pt x="121" y="1188"/>
                    </a:lnTo>
                    <a:lnTo>
                      <a:pt x="121" y="1095"/>
                    </a:lnTo>
                    <a:lnTo>
                      <a:pt x="126" y="1095"/>
                    </a:lnTo>
                    <a:lnTo>
                      <a:pt x="136" y="1095"/>
                    </a:lnTo>
                    <a:lnTo>
                      <a:pt x="141" y="1095"/>
                    </a:lnTo>
                    <a:lnTo>
                      <a:pt x="141" y="1185"/>
                    </a:lnTo>
                    <a:lnTo>
                      <a:pt x="129" y="1185"/>
                    </a:lnTo>
                    <a:close/>
                    <a:moveTo>
                      <a:pt x="182" y="568"/>
                    </a:moveTo>
                    <a:lnTo>
                      <a:pt x="189" y="568"/>
                    </a:lnTo>
                    <a:lnTo>
                      <a:pt x="197" y="568"/>
                    </a:lnTo>
                    <a:lnTo>
                      <a:pt x="197" y="656"/>
                    </a:lnTo>
                    <a:lnTo>
                      <a:pt x="194" y="656"/>
                    </a:lnTo>
                    <a:lnTo>
                      <a:pt x="182" y="656"/>
                    </a:lnTo>
                    <a:lnTo>
                      <a:pt x="182" y="568"/>
                    </a:lnTo>
                    <a:close/>
                    <a:moveTo>
                      <a:pt x="182" y="673"/>
                    </a:moveTo>
                    <a:lnTo>
                      <a:pt x="189" y="673"/>
                    </a:lnTo>
                    <a:lnTo>
                      <a:pt x="197" y="673"/>
                    </a:lnTo>
                    <a:lnTo>
                      <a:pt x="199" y="799"/>
                    </a:lnTo>
                    <a:lnTo>
                      <a:pt x="189" y="799"/>
                    </a:lnTo>
                    <a:lnTo>
                      <a:pt x="182" y="799"/>
                    </a:lnTo>
                    <a:lnTo>
                      <a:pt x="182" y="673"/>
                    </a:lnTo>
                    <a:close/>
                    <a:moveTo>
                      <a:pt x="182" y="814"/>
                    </a:moveTo>
                    <a:lnTo>
                      <a:pt x="194" y="814"/>
                    </a:lnTo>
                    <a:lnTo>
                      <a:pt x="199" y="814"/>
                    </a:lnTo>
                    <a:lnTo>
                      <a:pt x="199" y="937"/>
                    </a:lnTo>
                    <a:lnTo>
                      <a:pt x="192" y="937"/>
                    </a:lnTo>
                    <a:lnTo>
                      <a:pt x="184" y="937"/>
                    </a:lnTo>
                    <a:lnTo>
                      <a:pt x="182" y="814"/>
                    </a:lnTo>
                    <a:close/>
                    <a:moveTo>
                      <a:pt x="184" y="957"/>
                    </a:moveTo>
                    <a:lnTo>
                      <a:pt x="194" y="957"/>
                    </a:lnTo>
                    <a:lnTo>
                      <a:pt x="199" y="957"/>
                    </a:lnTo>
                    <a:lnTo>
                      <a:pt x="199" y="1071"/>
                    </a:lnTo>
                    <a:lnTo>
                      <a:pt x="192" y="1071"/>
                    </a:lnTo>
                    <a:lnTo>
                      <a:pt x="184" y="1071"/>
                    </a:lnTo>
                    <a:lnTo>
                      <a:pt x="184" y="957"/>
                    </a:lnTo>
                    <a:close/>
                    <a:moveTo>
                      <a:pt x="199" y="1188"/>
                    </a:moveTo>
                    <a:lnTo>
                      <a:pt x="184" y="1185"/>
                    </a:lnTo>
                    <a:lnTo>
                      <a:pt x="184" y="1098"/>
                    </a:lnTo>
                    <a:lnTo>
                      <a:pt x="197" y="1098"/>
                    </a:lnTo>
                    <a:lnTo>
                      <a:pt x="199" y="1098"/>
                    </a:lnTo>
                    <a:lnTo>
                      <a:pt x="201" y="1188"/>
                    </a:lnTo>
                    <a:lnTo>
                      <a:pt x="199" y="11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íslíḋè">
                <a:extLst>
                  <a:ext uri="{FF2B5EF4-FFF2-40B4-BE49-F238E27FC236}">
                    <a16:creationId xmlns:a16="http://schemas.microsoft.com/office/drawing/2014/main" id="{D27300EB-AFD6-4DA5-B87B-71148C11F8E6}"/>
                  </a:ext>
                </a:extLst>
              </p:cNvPr>
              <p:cNvSpPr/>
              <p:nvPr/>
            </p:nvSpPr>
            <p:spPr bwMode="auto">
              <a:xfrm flipH="1">
                <a:off x="3374787" y="2656396"/>
                <a:ext cx="3215950" cy="4201603"/>
              </a:xfrm>
              <a:custGeom>
                <a:avLst/>
                <a:gdLst>
                  <a:gd name="T0" fmla="*/ 933 w 1279"/>
                  <a:gd name="T1" fmla="*/ 988 h 1671"/>
                  <a:gd name="T2" fmla="*/ 712 w 1279"/>
                  <a:gd name="T3" fmla="*/ 933 h 1671"/>
                  <a:gd name="T4" fmla="*/ 577 w 1279"/>
                  <a:gd name="T5" fmla="*/ 1207 h 1671"/>
                  <a:gd name="T6" fmla="*/ 303 w 1279"/>
                  <a:gd name="T7" fmla="*/ 1336 h 1671"/>
                  <a:gd name="T8" fmla="*/ 230 w 1279"/>
                  <a:gd name="T9" fmla="*/ 517 h 1671"/>
                  <a:gd name="T10" fmla="*/ 194 w 1279"/>
                  <a:gd name="T11" fmla="*/ 505 h 1671"/>
                  <a:gd name="T12" fmla="*/ 240 w 1279"/>
                  <a:gd name="T13" fmla="*/ 498 h 1671"/>
                  <a:gd name="T14" fmla="*/ 211 w 1279"/>
                  <a:gd name="T15" fmla="*/ 486 h 1671"/>
                  <a:gd name="T16" fmla="*/ 194 w 1279"/>
                  <a:gd name="T17" fmla="*/ 481 h 1671"/>
                  <a:gd name="T18" fmla="*/ 192 w 1279"/>
                  <a:gd name="T19" fmla="*/ 432 h 1671"/>
                  <a:gd name="T20" fmla="*/ 182 w 1279"/>
                  <a:gd name="T21" fmla="*/ 427 h 1671"/>
                  <a:gd name="T22" fmla="*/ 204 w 1279"/>
                  <a:gd name="T23" fmla="*/ 425 h 1671"/>
                  <a:gd name="T24" fmla="*/ 218 w 1279"/>
                  <a:gd name="T25" fmla="*/ 425 h 1671"/>
                  <a:gd name="T26" fmla="*/ 233 w 1279"/>
                  <a:gd name="T27" fmla="*/ 418 h 1671"/>
                  <a:gd name="T28" fmla="*/ 235 w 1279"/>
                  <a:gd name="T29" fmla="*/ 410 h 1671"/>
                  <a:gd name="T30" fmla="*/ 189 w 1279"/>
                  <a:gd name="T31" fmla="*/ 398 h 1671"/>
                  <a:gd name="T32" fmla="*/ 172 w 1279"/>
                  <a:gd name="T33" fmla="*/ 379 h 1671"/>
                  <a:gd name="T34" fmla="*/ 168 w 1279"/>
                  <a:gd name="T35" fmla="*/ 245 h 1671"/>
                  <a:gd name="T36" fmla="*/ 163 w 1279"/>
                  <a:gd name="T37" fmla="*/ 146 h 1671"/>
                  <a:gd name="T38" fmla="*/ 158 w 1279"/>
                  <a:gd name="T39" fmla="*/ 63 h 1671"/>
                  <a:gd name="T40" fmla="*/ 155 w 1279"/>
                  <a:gd name="T41" fmla="*/ 0 h 1671"/>
                  <a:gd name="T42" fmla="*/ 153 w 1279"/>
                  <a:gd name="T43" fmla="*/ 0 h 1671"/>
                  <a:gd name="T44" fmla="*/ 151 w 1279"/>
                  <a:gd name="T45" fmla="*/ 65 h 1671"/>
                  <a:gd name="T46" fmla="*/ 148 w 1279"/>
                  <a:gd name="T47" fmla="*/ 146 h 1671"/>
                  <a:gd name="T48" fmla="*/ 146 w 1279"/>
                  <a:gd name="T49" fmla="*/ 374 h 1671"/>
                  <a:gd name="T50" fmla="*/ 138 w 1279"/>
                  <a:gd name="T51" fmla="*/ 386 h 1671"/>
                  <a:gd name="T52" fmla="*/ 117 w 1279"/>
                  <a:gd name="T53" fmla="*/ 401 h 1671"/>
                  <a:gd name="T54" fmla="*/ 80 w 1279"/>
                  <a:gd name="T55" fmla="*/ 418 h 1671"/>
                  <a:gd name="T56" fmla="*/ 95 w 1279"/>
                  <a:gd name="T57" fmla="*/ 425 h 1671"/>
                  <a:gd name="T58" fmla="*/ 112 w 1279"/>
                  <a:gd name="T59" fmla="*/ 427 h 1671"/>
                  <a:gd name="T60" fmla="*/ 129 w 1279"/>
                  <a:gd name="T61" fmla="*/ 427 h 1671"/>
                  <a:gd name="T62" fmla="*/ 119 w 1279"/>
                  <a:gd name="T63" fmla="*/ 439 h 1671"/>
                  <a:gd name="T64" fmla="*/ 121 w 1279"/>
                  <a:gd name="T65" fmla="*/ 481 h 1671"/>
                  <a:gd name="T66" fmla="*/ 100 w 1279"/>
                  <a:gd name="T67" fmla="*/ 486 h 1671"/>
                  <a:gd name="T68" fmla="*/ 75 w 1279"/>
                  <a:gd name="T69" fmla="*/ 498 h 1671"/>
                  <a:gd name="T70" fmla="*/ 121 w 1279"/>
                  <a:gd name="T71" fmla="*/ 507 h 1671"/>
                  <a:gd name="T72" fmla="*/ 85 w 1279"/>
                  <a:gd name="T73" fmla="*/ 520 h 1671"/>
                  <a:gd name="T74" fmla="*/ 27 w 1279"/>
                  <a:gd name="T75" fmla="*/ 1333 h 1671"/>
                  <a:gd name="T76" fmla="*/ 126 w 1279"/>
                  <a:gd name="T77" fmla="*/ 498 h 1671"/>
                  <a:gd name="T78" fmla="*/ 121 w 1279"/>
                  <a:gd name="T79" fmla="*/ 498 h 1671"/>
                  <a:gd name="T80" fmla="*/ 121 w 1279"/>
                  <a:gd name="T81" fmla="*/ 568 h 1671"/>
                  <a:gd name="T82" fmla="*/ 119 w 1279"/>
                  <a:gd name="T83" fmla="*/ 656 h 1671"/>
                  <a:gd name="T84" fmla="*/ 138 w 1279"/>
                  <a:gd name="T85" fmla="*/ 799 h 1671"/>
                  <a:gd name="T86" fmla="*/ 124 w 1279"/>
                  <a:gd name="T87" fmla="*/ 814 h 1671"/>
                  <a:gd name="T88" fmla="*/ 119 w 1279"/>
                  <a:gd name="T89" fmla="*/ 937 h 1671"/>
                  <a:gd name="T90" fmla="*/ 141 w 1279"/>
                  <a:gd name="T91" fmla="*/ 1071 h 1671"/>
                  <a:gd name="T92" fmla="*/ 121 w 1279"/>
                  <a:gd name="T93" fmla="*/ 1188 h 1671"/>
                  <a:gd name="T94" fmla="*/ 129 w 1279"/>
                  <a:gd name="T95" fmla="*/ 1185 h 1671"/>
                  <a:gd name="T96" fmla="*/ 182 w 1279"/>
                  <a:gd name="T97" fmla="*/ 656 h 1671"/>
                  <a:gd name="T98" fmla="*/ 189 w 1279"/>
                  <a:gd name="T99" fmla="*/ 799 h 1671"/>
                  <a:gd name="T100" fmla="*/ 199 w 1279"/>
                  <a:gd name="T101" fmla="*/ 937 h 1671"/>
                  <a:gd name="T102" fmla="*/ 199 w 1279"/>
                  <a:gd name="T103" fmla="*/ 957 h 1671"/>
                  <a:gd name="T104" fmla="*/ 184 w 1279"/>
                  <a:gd name="T105" fmla="*/ 1185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79" h="1671">
                    <a:moveTo>
                      <a:pt x="1279" y="1154"/>
                    </a:moveTo>
                    <a:lnTo>
                      <a:pt x="1182" y="1178"/>
                    </a:lnTo>
                    <a:lnTo>
                      <a:pt x="1100" y="1212"/>
                    </a:lnTo>
                    <a:lnTo>
                      <a:pt x="1063" y="1212"/>
                    </a:lnTo>
                    <a:lnTo>
                      <a:pt x="1063" y="988"/>
                    </a:lnTo>
                    <a:lnTo>
                      <a:pt x="933" y="988"/>
                    </a:lnTo>
                    <a:lnTo>
                      <a:pt x="933" y="933"/>
                    </a:lnTo>
                    <a:lnTo>
                      <a:pt x="894" y="933"/>
                    </a:lnTo>
                    <a:lnTo>
                      <a:pt x="894" y="877"/>
                    </a:lnTo>
                    <a:lnTo>
                      <a:pt x="783" y="877"/>
                    </a:lnTo>
                    <a:lnTo>
                      <a:pt x="783" y="933"/>
                    </a:lnTo>
                    <a:lnTo>
                      <a:pt x="712" y="933"/>
                    </a:lnTo>
                    <a:lnTo>
                      <a:pt x="712" y="988"/>
                    </a:lnTo>
                    <a:lnTo>
                      <a:pt x="671" y="988"/>
                    </a:lnTo>
                    <a:lnTo>
                      <a:pt x="671" y="1183"/>
                    </a:lnTo>
                    <a:lnTo>
                      <a:pt x="659" y="1180"/>
                    </a:lnTo>
                    <a:lnTo>
                      <a:pt x="618" y="1188"/>
                    </a:lnTo>
                    <a:lnTo>
                      <a:pt x="577" y="1207"/>
                    </a:lnTo>
                    <a:lnTo>
                      <a:pt x="543" y="1236"/>
                    </a:lnTo>
                    <a:lnTo>
                      <a:pt x="519" y="1275"/>
                    </a:lnTo>
                    <a:lnTo>
                      <a:pt x="506" y="1309"/>
                    </a:lnTo>
                    <a:lnTo>
                      <a:pt x="315" y="1309"/>
                    </a:lnTo>
                    <a:lnTo>
                      <a:pt x="303" y="1314"/>
                    </a:lnTo>
                    <a:lnTo>
                      <a:pt x="303" y="1336"/>
                    </a:lnTo>
                    <a:lnTo>
                      <a:pt x="247" y="1333"/>
                    </a:lnTo>
                    <a:lnTo>
                      <a:pt x="243" y="520"/>
                    </a:lnTo>
                    <a:lnTo>
                      <a:pt x="243" y="520"/>
                    </a:lnTo>
                    <a:lnTo>
                      <a:pt x="240" y="520"/>
                    </a:lnTo>
                    <a:lnTo>
                      <a:pt x="235" y="517"/>
                    </a:lnTo>
                    <a:lnTo>
                      <a:pt x="230" y="517"/>
                    </a:lnTo>
                    <a:lnTo>
                      <a:pt x="230" y="517"/>
                    </a:lnTo>
                    <a:lnTo>
                      <a:pt x="230" y="510"/>
                    </a:lnTo>
                    <a:lnTo>
                      <a:pt x="228" y="507"/>
                    </a:lnTo>
                    <a:lnTo>
                      <a:pt x="221" y="507"/>
                    </a:lnTo>
                    <a:lnTo>
                      <a:pt x="209" y="507"/>
                    </a:lnTo>
                    <a:lnTo>
                      <a:pt x="194" y="505"/>
                    </a:lnTo>
                    <a:lnTo>
                      <a:pt x="184" y="505"/>
                    </a:lnTo>
                    <a:lnTo>
                      <a:pt x="184" y="500"/>
                    </a:lnTo>
                    <a:lnTo>
                      <a:pt x="192" y="500"/>
                    </a:lnTo>
                    <a:lnTo>
                      <a:pt x="211" y="500"/>
                    </a:lnTo>
                    <a:lnTo>
                      <a:pt x="228" y="498"/>
                    </a:lnTo>
                    <a:lnTo>
                      <a:pt x="240" y="498"/>
                    </a:lnTo>
                    <a:lnTo>
                      <a:pt x="247" y="495"/>
                    </a:lnTo>
                    <a:lnTo>
                      <a:pt x="247" y="493"/>
                    </a:lnTo>
                    <a:lnTo>
                      <a:pt x="247" y="490"/>
                    </a:lnTo>
                    <a:lnTo>
                      <a:pt x="240" y="488"/>
                    </a:lnTo>
                    <a:lnTo>
                      <a:pt x="228" y="486"/>
                    </a:lnTo>
                    <a:lnTo>
                      <a:pt x="211" y="486"/>
                    </a:lnTo>
                    <a:lnTo>
                      <a:pt x="189" y="486"/>
                    </a:lnTo>
                    <a:lnTo>
                      <a:pt x="184" y="486"/>
                    </a:lnTo>
                    <a:lnTo>
                      <a:pt x="184" y="483"/>
                    </a:lnTo>
                    <a:lnTo>
                      <a:pt x="187" y="483"/>
                    </a:lnTo>
                    <a:lnTo>
                      <a:pt x="192" y="481"/>
                    </a:lnTo>
                    <a:lnTo>
                      <a:pt x="194" y="481"/>
                    </a:lnTo>
                    <a:lnTo>
                      <a:pt x="194" y="478"/>
                    </a:lnTo>
                    <a:lnTo>
                      <a:pt x="194" y="469"/>
                    </a:lnTo>
                    <a:lnTo>
                      <a:pt x="192" y="459"/>
                    </a:lnTo>
                    <a:lnTo>
                      <a:pt x="192" y="449"/>
                    </a:lnTo>
                    <a:lnTo>
                      <a:pt x="192" y="439"/>
                    </a:lnTo>
                    <a:lnTo>
                      <a:pt x="192" y="432"/>
                    </a:lnTo>
                    <a:lnTo>
                      <a:pt x="192" y="430"/>
                    </a:lnTo>
                    <a:lnTo>
                      <a:pt x="192" y="430"/>
                    </a:lnTo>
                    <a:lnTo>
                      <a:pt x="189" y="427"/>
                    </a:lnTo>
                    <a:lnTo>
                      <a:pt x="184" y="427"/>
                    </a:lnTo>
                    <a:lnTo>
                      <a:pt x="182" y="427"/>
                    </a:lnTo>
                    <a:lnTo>
                      <a:pt x="182" y="427"/>
                    </a:lnTo>
                    <a:lnTo>
                      <a:pt x="184" y="427"/>
                    </a:lnTo>
                    <a:lnTo>
                      <a:pt x="189" y="427"/>
                    </a:lnTo>
                    <a:lnTo>
                      <a:pt x="189" y="427"/>
                    </a:lnTo>
                    <a:lnTo>
                      <a:pt x="199" y="427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4" y="425"/>
                    </a:lnTo>
                    <a:lnTo>
                      <a:pt x="209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4" y="425"/>
                    </a:lnTo>
                    <a:lnTo>
                      <a:pt x="218" y="425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21" y="422"/>
                    </a:lnTo>
                    <a:lnTo>
                      <a:pt x="230" y="418"/>
                    </a:lnTo>
                    <a:lnTo>
                      <a:pt x="233" y="418"/>
                    </a:lnTo>
                    <a:lnTo>
                      <a:pt x="233" y="418"/>
                    </a:lnTo>
                    <a:lnTo>
                      <a:pt x="235" y="415"/>
                    </a:lnTo>
                    <a:lnTo>
                      <a:pt x="235" y="413"/>
                    </a:lnTo>
                    <a:lnTo>
                      <a:pt x="235" y="413"/>
                    </a:lnTo>
                    <a:lnTo>
                      <a:pt x="235" y="410"/>
                    </a:lnTo>
                    <a:lnTo>
                      <a:pt x="235" y="410"/>
                    </a:lnTo>
                    <a:lnTo>
                      <a:pt x="221" y="403"/>
                    </a:lnTo>
                    <a:lnTo>
                      <a:pt x="218" y="403"/>
                    </a:lnTo>
                    <a:lnTo>
                      <a:pt x="209" y="401"/>
                    </a:lnTo>
                    <a:lnTo>
                      <a:pt x="197" y="401"/>
                    </a:lnTo>
                    <a:lnTo>
                      <a:pt x="194" y="401"/>
                    </a:lnTo>
                    <a:lnTo>
                      <a:pt x="189" y="398"/>
                    </a:lnTo>
                    <a:lnTo>
                      <a:pt x="187" y="396"/>
                    </a:lnTo>
                    <a:lnTo>
                      <a:pt x="182" y="393"/>
                    </a:lnTo>
                    <a:lnTo>
                      <a:pt x="180" y="391"/>
                    </a:lnTo>
                    <a:lnTo>
                      <a:pt x="177" y="386"/>
                    </a:lnTo>
                    <a:lnTo>
                      <a:pt x="175" y="381"/>
                    </a:lnTo>
                    <a:lnTo>
                      <a:pt x="172" y="379"/>
                    </a:lnTo>
                    <a:lnTo>
                      <a:pt x="170" y="374"/>
                    </a:lnTo>
                    <a:lnTo>
                      <a:pt x="170" y="374"/>
                    </a:lnTo>
                    <a:lnTo>
                      <a:pt x="168" y="374"/>
                    </a:lnTo>
                    <a:lnTo>
                      <a:pt x="168" y="374"/>
                    </a:lnTo>
                    <a:lnTo>
                      <a:pt x="168" y="245"/>
                    </a:lnTo>
                    <a:lnTo>
                      <a:pt x="168" y="245"/>
                    </a:lnTo>
                    <a:lnTo>
                      <a:pt x="165" y="243"/>
                    </a:lnTo>
                    <a:lnTo>
                      <a:pt x="165" y="243"/>
                    </a:lnTo>
                    <a:lnTo>
                      <a:pt x="163" y="243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3" y="146"/>
                    </a:lnTo>
                    <a:lnTo>
                      <a:pt x="160" y="146"/>
                    </a:lnTo>
                    <a:lnTo>
                      <a:pt x="160" y="146"/>
                    </a:lnTo>
                    <a:lnTo>
                      <a:pt x="160" y="65"/>
                    </a:lnTo>
                    <a:lnTo>
                      <a:pt x="160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63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3" y="2"/>
                    </a:lnTo>
                    <a:lnTo>
                      <a:pt x="153" y="2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3" y="63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65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51" y="146"/>
                    </a:lnTo>
                    <a:lnTo>
                      <a:pt x="148" y="146"/>
                    </a:lnTo>
                    <a:lnTo>
                      <a:pt x="148" y="146"/>
                    </a:lnTo>
                    <a:lnTo>
                      <a:pt x="148" y="243"/>
                    </a:lnTo>
                    <a:lnTo>
                      <a:pt x="148" y="243"/>
                    </a:lnTo>
                    <a:lnTo>
                      <a:pt x="146" y="245"/>
                    </a:lnTo>
                    <a:lnTo>
                      <a:pt x="146" y="245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3" y="374"/>
                    </a:lnTo>
                    <a:lnTo>
                      <a:pt x="143" y="374"/>
                    </a:lnTo>
                    <a:lnTo>
                      <a:pt x="141" y="379"/>
                    </a:lnTo>
                    <a:lnTo>
                      <a:pt x="141" y="384"/>
                    </a:lnTo>
                    <a:lnTo>
                      <a:pt x="138" y="386"/>
                    </a:lnTo>
                    <a:lnTo>
                      <a:pt x="136" y="391"/>
                    </a:lnTo>
                    <a:lnTo>
                      <a:pt x="131" y="393"/>
                    </a:lnTo>
                    <a:lnTo>
                      <a:pt x="129" y="396"/>
                    </a:lnTo>
                    <a:lnTo>
                      <a:pt x="124" y="398"/>
                    </a:lnTo>
                    <a:lnTo>
                      <a:pt x="121" y="401"/>
                    </a:lnTo>
                    <a:lnTo>
                      <a:pt x="117" y="401"/>
                    </a:lnTo>
                    <a:lnTo>
                      <a:pt x="105" y="403"/>
                    </a:lnTo>
                    <a:lnTo>
                      <a:pt x="97" y="403"/>
                    </a:lnTo>
                    <a:lnTo>
                      <a:pt x="92" y="405"/>
                    </a:lnTo>
                    <a:lnTo>
                      <a:pt x="80" y="413"/>
                    </a:lnTo>
                    <a:lnTo>
                      <a:pt x="80" y="413"/>
                    </a:lnTo>
                    <a:lnTo>
                      <a:pt x="80" y="418"/>
                    </a:lnTo>
                    <a:lnTo>
                      <a:pt x="80" y="418"/>
                    </a:lnTo>
                    <a:lnTo>
                      <a:pt x="80" y="420"/>
                    </a:lnTo>
                    <a:lnTo>
                      <a:pt x="85" y="420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95" y="425"/>
                    </a:lnTo>
                    <a:lnTo>
                      <a:pt x="100" y="425"/>
                    </a:lnTo>
                    <a:lnTo>
                      <a:pt x="100" y="425"/>
                    </a:lnTo>
                    <a:lnTo>
                      <a:pt x="102" y="425"/>
                    </a:lnTo>
                    <a:lnTo>
                      <a:pt x="102" y="425"/>
                    </a:lnTo>
                    <a:lnTo>
                      <a:pt x="107" y="427"/>
                    </a:lnTo>
                    <a:lnTo>
                      <a:pt x="112" y="427"/>
                    </a:lnTo>
                    <a:lnTo>
                      <a:pt x="112" y="427"/>
                    </a:lnTo>
                    <a:lnTo>
                      <a:pt x="119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4" y="427"/>
                    </a:lnTo>
                    <a:lnTo>
                      <a:pt x="129" y="427"/>
                    </a:lnTo>
                    <a:lnTo>
                      <a:pt x="129" y="427"/>
                    </a:lnTo>
                    <a:lnTo>
                      <a:pt x="126" y="430"/>
                    </a:lnTo>
                    <a:lnTo>
                      <a:pt x="121" y="430"/>
                    </a:lnTo>
                    <a:lnTo>
                      <a:pt x="119" y="430"/>
                    </a:lnTo>
                    <a:lnTo>
                      <a:pt x="119" y="432"/>
                    </a:lnTo>
                    <a:lnTo>
                      <a:pt x="119" y="439"/>
                    </a:lnTo>
                    <a:lnTo>
                      <a:pt x="119" y="449"/>
                    </a:lnTo>
                    <a:lnTo>
                      <a:pt x="119" y="459"/>
                    </a:lnTo>
                    <a:lnTo>
                      <a:pt x="119" y="469"/>
                    </a:lnTo>
                    <a:lnTo>
                      <a:pt x="119" y="478"/>
                    </a:lnTo>
                    <a:lnTo>
                      <a:pt x="119" y="481"/>
                    </a:lnTo>
                    <a:lnTo>
                      <a:pt x="121" y="481"/>
                    </a:lnTo>
                    <a:lnTo>
                      <a:pt x="124" y="483"/>
                    </a:lnTo>
                    <a:lnTo>
                      <a:pt x="129" y="483"/>
                    </a:lnTo>
                    <a:lnTo>
                      <a:pt x="131" y="483"/>
                    </a:lnTo>
                    <a:lnTo>
                      <a:pt x="131" y="486"/>
                    </a:lnTo>
                    <a:lnTo>
                      <a:pt x="119" y="486"/>
                    </a:lnTo>
                    <a:lnTo>
                      <a:pt x="100" y="486"/>
                    </a:lnTo>
                    <a:lnTo>
                      <a:pt x="83" y="488"/>
                    </a:lnTo>
                    <a:lnTo>
                      <a:pt x="73" y="490"/>
                    </a:lnTo>
                    <a:lnTo>
                      <a:pt x="66" y="490"/>
                    </a:lnTo>
                    <a:lnTo>
                      <a:pt x="66" y="495"/>
                    </a:lnTo>
                    <a:lnTo>
                      <a:pt x="68" y="498"/>
                    </a:lnTo>
                    <a:lnTo>
                      <a:pt x="75" y="498"/>
                    </a:lnTo>
                    <a:lnTo>
                      <a:pt x="88" y="500"/>
                    </a:lnTo>
                    <a:lnTo>
                      <a:pt x="105" y="500"/>
                    </a:lnTo>
                    <a:lnTo>
                      <a:pt x="124" y="500"/>
                    </a:lnTo>
                    <a:lnTo>
                      <a:pt x="131" y="500"/>
                    </a:lnTo>
                    <a:lnTo>
                      <a:pt x="131" y="505"/>
                    </a:lnTo>
                    <a:lnTo>
                      <a:pt x="121" y="507"/>
                    </a:lnTo>
                    <a:lnTo>
                      <a:pt x="107" y="507"/>
                    </a:lnTo>
                    <a:lnTo>
                      <a:pt x="95" y="507"/>
                    </a:lnTo>
                    <a:lnTo>
                      <a:pt x="88" y="510"/>
                    </a:lnTo>
                    <a:lnTo>
                      <a:pt x="88" y="510"/>
                    </a:lnTo>
                    <a:lnTo>
                      <a:pt x="88" y="520"/>
                    </a:lnTo>
                    <a:lnTo>
                      <a:pt x="85" y="520"/>
                    </a:lnTo>
                    <a:lnTo>
                      <a:pt x="80" y="520"/>
                    </a:lnTo>
                    <a:lnTo>
                      <a:pt x="75" y="520"/>
                    </a:lnTo>
                    <a:lnTo>
                      <a:pt x="73" y="520"/>
                    </a:lnTo>
                    <a:lnTo>
                      <a:pt x="73" y="520"/>
                    </a:lnTo>
                    <a:lnTo>
                      <a:pt x="78" y="1331"/>
                    </a:lnTo>
                    <a:lnTo>
                      <a:pt x="27" y="1333"/>
                    </a:lnTo>
                    <a:lnTo>
                      <a:pt x="27" y="1350"/>
                    </a:lnTo>
                    <a:lnTo>
                      <a:pt x="0" y="1353"/>
                    </a:lnTo>
                    <a:lnTo>
                      <a:pt x="0" y="1671"/>
                    </a:lnTo>
                    <a:lnTo>
                      <a:pt x="1279" y="1671"/>
                    </a:lnTo>
                    <a:lnTo>
                      <a:pt x="1279" y="1154"/>
                    </a:lnTo>
                    <a:close/>
                    <a:moveTo>
                      <a:pt x="126" y="498"/>
                    </a:moveTo>
                    <a:lnTo>
                      <a:pt x="124" y="498"/>
                    </a:lnTo>
                    <a:lnTo>
                      <a:pt x="121" y="498"/>
                    </a:lnTo>
                    <a:lnTo>
                      <a:pt x="119" y="498"/>
                    </a:lnTo>
                    <a:lnTo>
                      <a:pt x="117" y="498"/>
                    </a:lnTo>
                    <a:lnTo>
                      <a:pt x="119" y="498"/>
                    </a:lnTo>
                    <a:lnTo>
                      <a:pt x="121" y="498"/>
                    </a:lnTo>
                    <a:lnTo>
                      <a:pt x="124" y="498"/>
                    </a:lnTo>
                    <a:lnTo>
                      <a:pt x="126" y="498"/>
                    </a:lnTo>
                    <a:lnTo>
                      <a:pt x="131" y="498"/>
                    </a:lnTo>
                    <a:lnTo>
                      <a:pt x="126" y="498"/>
                    </a:lnTo>
                    <a:close/>
                    <a:moveTo>
                      <a:pt x="117" y="568"/>
                    </a:moveTo>
                    <a:lnTo>
                      <a:pt x="121" y="568"/>
                    </a:lnTo>
                    <a:lnTo>
                      <a:pt x="131" y="568"/>
                    </a:lnTo>
                    <a:lnTo>
                      <a:pt x="138" y="568"/>
                    </a:lnTo>
                    <a:lnTo>
                      <a:pt x="138" y="656"/>
                    </a:lnTo>
                    <a:lnTo>
                      <a:pt x="134" y="656"/>
                    </a:lnTo>
                    <a:lnTo>
                      <a:pt x="124" y="656"/>
                    </a:lnTo>
                    <a:lnTo>
                      <a:pt x="119" y="656"/>
                    </a:lnTo>
                    <a:lnTo>
                      <a:pt x="117" y="568"/>
                    </a:lnTo>
                    <a:close/>
                    <a:moveTo>
                      <a:pt x="119" y="673"/>
                    </a:moveTo>
                    <a:lnTo>
                      <a:pt x="126" y="673"/>
                    </a:lnTo>
                    <a:lnTo>
                      <a:pt x="136" y="673"/>
                    </a:lnTo>
                    <a:lnTo>
                      <a:pt x="138" y="673"/>
                    </a:lnTo>
                    <a:lnTo>
                      <a:pt x="138" y="799"/>
                    </a:lnTo>
                    <a:lnTo>
                      <a:pt x="136" y="799"/>
                    </a:lnTo>
                    <a:lnTo>
                      <a:pt x="126" y="799"/>
                    </a:lnTo>
                    <a:lnTo>
                      <a:pt x="119" y="799"/>
                    </a:lnTo>
                    <a:lnTo>
                      <a:pt x="119" y="673"/>
                    </a:lnTo>
                    <a:close/>
                    <a:moveTo>
                      <a:pt x="119" y="814"/>
                    </a:moveTo>
                    <a:lnTo>
                      <a:pt x="124" y="814"/>
                    </a:lnTo>
                    <a:lnTo>
                      <a:pt x="136" y="814"/>
                    </a:lnTo>
                    <a:lnTo>
                      <a:pt x="141" y="814"/>
                    </a:lnTo>
                    <a:lnTo>
                      <a:pt x="141" y="937"/>
                    </a:lnTo>
                    <a:lnTo>
                      <a:pt x="136" y="937"/>
                    </a:lnTo>
                    <a:lnTo>
                      <a:pt x="129" y="937"/>
                    </a:lnTo>
                    <a:lnTo>
                      <a:pt x="119" y="937"/>
                    </a:lnTo>
                    <a:lnTo>
                      <a:pt x="119" y="814"/>
                    </a:lnTo>
                    <a:close/>
                    <a:moveTo>
                      <a:pt x="119" y="957"/>
                    </a:moveTo>
                    <a:lnTo>
                      <a:pt x="126" y="957"/>
                    </a:lnTo>
                    <a:lnTo>
                      <a:pt x="136" y="957"/>
                    </a:lnTo>
                    <a:lnTo>
                      <a:pt x="141" y="957"/>
                    </a:lnTo>
                    <a:lnTo>
                      <a:pt x="141" y="1071"/>
                    </a:lnTo>
                    <a:lnTo>
                      <a:pt x="138" y="1071"/>
                    </a:lnTo>
                    <a:lnTo>
                      <a:pt x="129" y="1071"/>
                    </a:lnTo>
                    <a:lnTo>
                      <a:pt x="121" y="1073"/>
                    </a:lnTo>
                    <a:lnTo>
                      <a:pt x="119" y="957"/>
                    </a:lnTo>
                    <a:close/>
                    <a:moveTo>
                      <a:pt x="129" y="1185"/>
                    </a:moveTo>
                    <a:lnTo>
                      <a:pt x="121" y="1188"/>
                    </a:lnTo>
                    <a:lnTo>
                      <a:pt x="121" y="1095"/>
                    </a:lnTo>
                    <a:lnTo>
                      <a:pt x="126" y="1095"/>
                    </a:lnTo>
                    <a:lnTo>
                      <a:pt x="136" y="1095"/>
                    </a:lnTo>
                    <a:lnTo>
                      <a:pt x="141" y="1095"/>
                    </a:lnTo>
                    <a:lnTo>
                      <a:pt x="141" y="1185"/>
                    </a:lnTo>
                    <a:lnTo>
                      <a:pt x="129" y="1185"/>
                    </a:lnTo>
                    <a:close/>
                    <a:moveTo>
                      <a:pt x="182" y="568"/>
                    </a:moveTo>
                    <a:lnTo>
                      <a:pt x="189" y="568"/>
                    </a:lnTo>
                    <a:lnTo>
                      <a:pt x="197" y="568"/>
                    </a:lnTo>
                    <a:lnTo>
                      <a:pt x="197" y="656"/>
                    </a:lnTo>
                    <a:lnTo>
                      <a:pt x="194" y="656"/>
                    </a:lnTo>
                    <a:lnTo>
                      <a:pt x="182" y="656"/>
                    </a:lnTo>
                    <a:lnTo>
                      <a:pt x="182" y="568"/>
                    </a:lnTo>
                    <a:close/>
                    <a:moveTo>
                      <a:pt x="182" y="673"/>
                    </a:moveTo>
                    <a:lnTo>
                      <a:pt x="189" y="673"/>
                    </a:lnTo>
                    <a:lnTo>
                      <a:pt x="197" y="673"/>
                    </a:lnTo>
                    <a:lnTo>
                      <a:pt x="199" y="799"/>
                    </a:lnTo>
                    <a:lnTo>
                      <a:pt x="189" y="799"/>
                    </a:lnTo>
                    <a:lnTo>
                      <a:pt x="182" y="799"/>
                    </a:lnTo>
                    <a:lnTo>
                      <a:pt x="182" y="673"/>
                    </a:lnTo>
                    <a:close/>
                    <a:moveTo>
                      <a:pt x="182" y="814"/>
                    </a:moveTo>
                    <a:lnTo>
                      <a:pt x="194" y="814"/>
                    </a:lnTo>
                    <a:lnTo>
                      <a:pt x="199" y="814"/>
                    </a:lnTo>
                    <a:lnTo>
                      <a:pt x="199" y="937"/>
                    </a:lnTo>
                    <a:lnTo>
                      <a:pt x="192" y="937"/>
                    </a:lnTo>
                    <a:lnTo>
                      <a:pt x="184" y="937"/>
                    </a:lnTo>
                    <a:lnTo>
                      <a:pt x="182" y="814"/>
                    </a:lnTo>
                    <a:close/>
                    <a:moveTo>
                      <a:pt x="184" y="957"/>
                    </a:moveTo>
                    <a:lnTo>
                      <a:pt x="194" y="957"/>
                    </a:lnTo>
                    <a:lnTo>
                      <a:pt x="199" y="957"/>
                    </a:lnTo>
                    <a:lnTo>
                      <a:pt x="199" y="1071"/>
                    </a:lnTo>
                    <a:lnTo>
                      <a:pt x="192" y="1071"/>
                    </a:lnTo>
                    <a:lnTo>
                      <a:pt x="184" y="1071"/>
                    </a:lnTo>
                    <a:lnTo>
                      <a:pt x="184" y="957"/>
                    </a:lnTo>
                    <a:close/>
                    <a:moveTo>
                      <a:pt x="199" y="1188"/>
                    </a:moveTo>
                    <a:lnTo>
                      <a:pt x="184" y="1185"/>
                    </a:lnTo>
                    <a:lnTo>
                      <a:pt x="184" y="1098"/>
                    </a:lnTo>
                    <a:lnTo>
                      <a:pt x="197" y="1098"/>
                    </a:lnTo>
                    <a:lnTo>
                      <a:pt x="199" y="1098"/>
                    </a:lnTo>
                    <a:lnTo>
                      <a:pt x="201" y="1188"/>
                    </a:lnTo>
                    <a:lnTo>
                      <a:pt x="199" y="118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šľíde">
              <a:extLst>
                <a:ext uri="{FF2B5EF4-FFF2-40B4-BE49-F238E27FC236}">
                  <a16:creationId xmlns:a16="http://schemas.microsoft.com/office/drawing/2014/main" id="{09F24999-7B30-464C-A908-ADEB4B4A2E19}"/>
                </a:ext>
              </a:extLst>
            </p:cNvPr>
            <p:cNvGrpSpPr/>
            <p:nvPr/>
          </p:nvGrpSpPr>
          <p:grpSpPr>
            <a:xfrm>
              <a:off x="5473700" y="1282250"/>
              <a:ext cx="1244600" cy="1244596"/>
              <a:chOff x="5473700" y="1207808"/>
              <a:chExt cx="1244600" cy="1244596"/>
            </a:xfrm>
          </p:grpSpPr>
          <p:sp>
            <p:nvSpPr>
              <p:cNvPr id="28" name="iŝ1ïḑe">
                <a:extLst>
                  <a:ext uri="{FF2B5EF4-FFF2-40B4-BE49-F238E27FC236}">
                    <a16:creationId xmlns:a16="http://schemas.microsoft.com/office/drawing/2014/main" id="{D1568FDF-C4FA-4F9A-8D2D-3FF23B8157A5}"/>
                  </a:ext>
                </a:extLst>
              </p:cNvPr>
              <p:cNvSpPr/>
              <p:nvPr/>
            </p:nvSpPr>
            <p:spPr>
              <a:xfrm>
                <a:off x="5473700" y="1207808"/>
                <a:ext cx="1244600" cy="1244596"/>
              </a:xfrm>
              <a:prstGeom prst="ellipse">
                <a:avLst/>
              </a:prstGeom>
              <a:solidFill>
                <a:schemeClr val="accent3"/>
              </a:solidFill>
              <a:ln w="152400"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0000" tIns="46800" rIns="90000" bIns="4680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9" name="išľïďê">
                <a:extLst>
                  <a:ext uri="{FF2B5EF4-FFF2-40B4-BE49-F238E27FC236}">
                    <a16:creationId xmlns:a16="http://schemas.microsoft.com/office/drawing/2014/main" id="{952531B7-8A62-498E-AE86-85B4477395CC}"/>
                  </a:ext>
                </a:extLst>
              </p:cNvPr>
              <p:cNvSpPr txBox="1"/>
              <p:nvPr/>
            </p:nvSpPr>
            <p:spPr>
              <a:xfrm>
                <a:off x="5664200" y="1701933"/>
                <a:ext cx="863600" cy="256346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prstTxWarp prst="textPlain">
                  <a:avLst/>
                </a:prstTxWarp>
                <a:normAutofit fontScale="25000" lnSpcReduction="20000"/>
              </a:bodyPr>
              <a:lstStyle/>
              <a:p>
                <a:r>
                  <a:rPr lang="en-US" altLang="zh-CN" sz="54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666</a:t>
                </a:r>
                <a:r>
                  <a:rPr lang="en-US" sz="5400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,666K</a:t>
                </a:r>
              </a:p>
            </p:txBody>
          </p:sp>
        </p:grpSp>
        <p:sp>
          <p:nvSpPr>
            <p:cNvPr id="10" name="îŝḷiḑê">
              <a:extLst>
                <a:ext uri="{FF2B5EF4-FFF2-40B4-BE49-F238E27FC236}">
                  <a16:creationId xmlns:a16="http://schemas.microsoft.com/office/drawing/2014/main" id="{03271FFF-42D0-45C7-9C03-0AB752C4068D}"/>
                </a:ext>
              </a:extLst>
            </p:cNvPr>
            <p:cNvSpPr/>
            <p:nvPr/>
          </p:nvSpPr>
          <p:spPr>
            <a:xfrm>
              <a:off x="1010681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íṣľíḓê">
              <a:extLst>
                <a:ext uri="{FF2B5EF4-FFF2-40B4-BE49-F238E27FC236}">
                  <a16:creationId xmlns:a16="http://schemas.microsoft.com/office/drawing/2014/main" id="{4D41CC88-C208-45E3-9E72-A93EF65D83E6}"/>
                </a:ext>
              </a:extLst>
            </p:cNvPr>
            <p:cNvSpPr/>
            <p:nvPr/>
          </p:nvSpPr>
          <p:spPr>
            <a:xfrm>
              <a:off x="1567121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Q1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śľîḓè">
              <a:extLst>
                <a:ext uri="{FF2B5EF4-FFF2-40B4-BE49-F238E27FC236}">
                  <a16:creationId xmlns:a16="http://schemas.microsoft.com/office/drawing/2014/main" id="{0CFFC4C4-7117-4C7D-AA9D-3AC2AD24447C}"/>
                </a:ext>
              </a:extLst>
            </p:cNvPr>
            <p:cNvSpPr txBox="1"/>
            <p:nvPr/>
          </p:nvSpPr>
          <p:spPr>
            <a:xfrm>
              <a:off x="670051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13" name="îṥḻïde">
              <a:extLst>
                <a:ext uri="{FF2B5EF4-FFF2-40B4-BE49-F238E27FC236}">
                  <a16:creationId xmlns:a16="http://schemas.microsoft.com/office/drawing/2014/main" id="{2E485EE3-83C3-4A41-A849-7843EF810433}"/>
                </a:ext>
              </a:extLst>
            </p:cNvPr>
            <p:cNvSpPr txBox="1"/>
            <p:nvPr/>
          </p:nvSpPr>
          <p:spPr>
            <a:xfrm>
              <a:off x="670050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</a:p>
          </p:txBody>
        </p:sp>
        <p:sp>
          <p:nvSpPr>
            <p:cNvPr id="14" name="í$ḷîḍe">
              <a:extLst>
                <a:ext uri="{FF2B5EF4-FFF2-40B4-BE49-F238E27FC236}">
                  <a16:creationId xmlns:a16="http://schemas.microsoft.com/office/drawing/2014/main" id="{9F934DF4-CC20-40DE-86BD-AC4FA8D9AA90}"/>
                </a:ext>
              </a:extLst>
            </p:cNvPr>
            <p:cNvSpPr/>
            <p:nvPr/>
          </p:nvSpPr>
          <p:spPr>
            <a:xfrm>
              <a:off x="3832780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ï$ḻíḑè">
              <a:extLst>
                <a:ext uri="{FF2B5EF4-FFF2-40B4-BE49-F238E27FC236}">
                  <a16:creationId xmlns:a16="http://schemas.microsoft.com/office/drawing/2014/main" id="{56805277-5BBB-47F7-A2C5-BED9EF9A44F3}"/>
                </a:ext>
              </a:extLst>
            </p:cNvPr>
            <p:cNvSpPr/>
            <p:nvPr/>
          </p:nvSpPr>
          <p:spPr>
            <a:xfrm>
              <a:off x="4389220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Q2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ïSļíďé">
              <a:extLst>
                <a:ext uri="{FF2B5EF4-FFF2-40B4-BE49-F238E27FC236}">
                  <a16:creationId xmlns:a16="http://schemas.microsoft.com/office/drawing/2014/main" id="{6DA683A6-4FAF-46D7-A4E2-AC4609A74A70}"/>
                </a:ext>
              </a:extLst>
            </p:cNvPr>
            <p:cNvSpPr txBox="1"/>
            <p:nvPr/>
          </p:nvSpPr>
          <p:spPr>
            <a:xfrm>
              <a:off x="3492150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17" name="ïŝḻiḋè">
              <a:extLst>
                <a:ext uri="{FF2B5EF4-FFF2-40B4-BE49-F238E27FC236}">
                  <a16:creationId xmlns:a16="http://schemas.microsoft.com/office/drawing/2014/main" id="{8875F943-00A8-462C-9B9B-2BEA117C39A6}"/>
                </a:ext>
              </a:extLst>
            </p:cNvPr>
            <p:cNvSpPr txBox="1"/>
            <p:nvPr/>
          </p:nvSpPr>
          <p:spPr>
            <a:xfrm>
              <a:off x="3492149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</a:p>
          </p:txBody>
        </p:sp>
        <p:sp>
          <p:nvSpPr>
            <p:cNvPr id="18" name="ïṡ1ïḋè">
              <a:extLst>
                <a:ext uri="{FF2B5EF4-FFF2-40B4-BE49-F238E27FC236}">
                  <a16:creationId xmlns:a16="http://schemas.microsoft.com/office/drawing/2014/main" id="{0D0640A6-10EC-42B8-9AD2-ECB0D2E056E9}"/>
                </a:ext>
              </a:extLst>
            </p:cNvPr>
            <p:cNvSpPr/>
            <p:nvPr/>
          </p:nvSpPr>
          <p:spPr>
            <a:xfrm>
              <a:off x="6654879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ïṥḷîďè">
              <a:extLst>
                <a:ext uri="{FF2B5EF4-FFF2-40B4-BE49-F238E27FC236}">
                  <a16:creationId xmlns:a16="http://schemas.microsoft.com/office/drawing/2014/main" id="{01E4BA37-D0B6-4BF9-B2F1-514881F48101}"/>
                </a:ext>
              </a:extLst>
            </p:cNvPr>
            <p:cNvSpPr/>
            <p:nvPr/>
          </p:nvSpPr>
          <p:spPr>
            <a:xfrm>
              <a:off x="7211319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Q3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íŝlíḍé">
              <a:extLst>
                <a:ext uri="{FF2B5EF4-FFF2-40B4-BE49-F238E27FC236}">
                  <a16:creationId xmlns:a16="http://schemas.microsoft.com/office/drawing/2014/main" id="{AE7860FF-2924-4E37-96C5-28530A6E7905}"/>
                </a:ext>
              </a:extLst>
            </p:cNvPr>
            <p:cNvSpPr txBox="1"/>
            <p:nvPr/>
          </p:nvSpPr>
          <p:spPr>
            <a:xfrm>
              <a:off x="6314249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21" name="iṩḷïďé">
              <a:extLst>
                <a:ext uri="{FF2B5EF4-FFF2-40B4-BE49-F238E27FC236}">
                  <a16:creationId xmlns:a16="http://schemas.microsoft.com/office/drawing/2014/main" id="{62CC6AC9-BAFE-45A5-BD42-5B01792512A0}"/>
                </a:ext>
              </a:extLst>
            </p:cNvPr>
            <p:cNvSpPr txBox="1"/>
            <p:nvPr/>
          </p:nvSpPr>
          <p:spPr>
            <a:xfrm>
              <a:off x="6314248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</a:p>
          </p:txBody>
        </p:sp>
        <p:sp>
          <p:nvSpPr>
            <p:cNvPr id="22" name="ï$ļidè">
              <a:extLst>
                <a:ext uri="{FF2B5EF4-FFF2-40B4-BE49-F238E27FC236}">
                  <a16:creationId xmlns:a16="http://schemas.microsoft.com/office/drawing/2014/main" id="{A9FE2DFF-F0D3-412F-BCF4-47127409E05E}"/>
                </a:ext>
              </a:extLst>
            </p:cNvPr>
            <p:cNvSpPr/>
            <p:nvPr/>
          </p:nvSpPr>
          <p:spPr>
            <a:xfrm>
              <a:off x="9476977" y="5720432"/>
              <a:ext cx="1704342" cy="415562"/>
            </a:xfrm>
            <a:prstGeom prst="roundRect">
              <a:avLst>
                <a:gd name="adj" fmla="val 11836"/>
              </a:avLst>
            </a:prstGeom>
            <a:pattFill prst="ltUpDiag">
              <a:fgClr>
                <a:schemeClr val="accent1">
                  <a:lumMod val="20000"/>
                  <a:lumOff val="8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shade val="50000"/>
                  <a:alpha val="2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kumimoji="1" lang="en-US" altLang="zh-CN" sz="1400" b="1" dirty="0">
                  <a:solidFill>
                    <a:schemeClr val="tx1"/>
                  </a:solidFill>
                </a:rPr>
                <a:t>keyword</a:t>
              </a:r>
              <a:endParaRPr kumimoji="1"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iś1íďê">
              <a:extLst>
                <a:ext uri="{FF2B5EF4-FFF2-40B4-BE49-F238E27FC236}">
                  <a16:creationId xmlns:a16="http://schemas.microsoft.com/office/drawing/2014/main" id="{086FEF24-4943-48CA-8E96-0147FA94C91B}"/>
                </a:ext>
              </a:extLst>
            </p:cNvPr>
            <p:cNvSpPr/>
            <p:nvPr/>
          </p:nvSpPr>
          <p:spPr>
            <a:xfrm>
              <a:off x="10033417" y="3173743"/>
              <a:ext cx="591457" cy="59146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Q4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ïşḻíḍe">
              <a:extLst>
                <a:ext uri="{FF2B5EF4-FFF2-40B4-BE49-F238E27FC236}">
                  <a16:creationId xmlns:a16="http://schemas.microsoft.com/office/drawing/2014/main" id="{8B7FBBB7-CACB-4A80-B8C5-D48D744419DC}"/>
                </a:ext>
              </a:extLst>
            </p:cNvPr>
            <p:cNvSpPr txBox="1"/>
            <p:nvPr/>
          </p:nvSpPr>
          <p:spPr>
            <a:xfrm>
              <a:off x="9136347" y="4264435"/>
              <a:ext cx="2385602" cy="146192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000" dirty="0"/>
                <a:t>When you copy &amp; paste, choose "keep text only" option.</a:t>
              </a:r>
            </a:p>
          </p:txBody>
        </p:sp>
        <p:sp>
          <p:nvSpPr>
            <p:cNvPr id="25" name="îslíde">
              <a:extLst>
                <a:ext uri="{FF2B5EF4-FFF2-40B4-BE49-F238E27FC236}">
                  <a16:creationId xmlns:a16="http://schemas.microsoft.com/office/drawing/2014/main" id="{35A09732-D1A4-44AA-BEC8-3989211CE18F}"/>
                </a:ext>
              </a:extLst>
            </p:cNvPr>
            <p:cNvSpPr txBox="1"/>
            <p:nvPr/>
          </p:nvSpPr>
          <p:spPr>
            <a:xfrm>
              <a:off x="9136346" y="3792615"/>
              <a:ext cx="23856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</a:rPr>
                <a:t>Text here</a:t>
              </a:r>
            </a:p>
          </p:txBody>
        </p:sp>
        <p:cxnSp>
          <p:nvCxnSpPr>
            <p:cNvPr id="26" name="肘形连接符 14">
              <a:extLst>
                <a:ext uri="{FF2B5EF4-FFF2-40B4-BE49-F238E27FC236}">
                  <a16:creationId xmlns:a16="http://schemas.microsoft.com/office/drawing/2014/main" id="{18A4277A-A321-4B35-B67E-3A6B37ACE942}"/>
                </a:ext>
              </a:extLst>
            </p:cNvPr>
            <p:cNvCxnSpPr>
              <a:stCxn id="28" idx="2"/>
              <a:endCxn id="15" idx="0"/>
            </p:cNvCxnSpPr>
            <p:nvPr/>
          </p:nvCxnSpPr>
          <p:spPr>
            <a:xfrm rot="10800000" flipV="1">
              <a:off x="4684950" y="1904547"/>
              <a:ext cx="788751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肘形连接符 16">
              <a:extLst>
                <a:ext uri="{FF2B5EF4-FFF2-40B4-BE49-F238E27FC236}">
                  <a16:creationId xmlns:a16="http://schemas.microsoft.com/office/drawing/2014/main" id="{FF18DFFA-B51D-48FD-9C3B-913EDC268C7B}"/>
                </a:ext>
              </a:extLst>
            </p:cNvPr>
            <p:cNvCxnSpPr>
              <a:stCxn id="28" idx="6"/>
              <a:endCxn id="19" idx="0"/>
            </p:cNvCxnSpPr>
            <p:nvPr/>
          </p:nvCxnSpPr>
          <p:spPr>
            <a:xfrm>
              <a:off x="6718300" y="1904548"/>
              <a:ext cx="788748" cy="126919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079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CAB8F3-429A-41C8-8611-ECF7B3452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CE65311-0EF2-4690-B22D-55194EF8D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F1C7E60-36AC-456E-A9E5-E1971B804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0" name="27193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421BE7D-7F62-4AC5-A6D7-8C421658DE0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452599"/>
            <a:ext cx="10845681" cy="4487880"/>
            <a:chOff x="673099" y="1452599"/>
            <a:chExt cx="10845681" cy="4487880"/>
          </a:xfrm>
        </p:grpSpPr>
        <p:grpSp>
          <p:nvGrpSpPr>
            <p:cNvPr id="51" name="íślïḋ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1E73EB87-82B6-46E0-959B-AC083AB5E7DE}"/>
                </a:ext>
              </a:extLst>
            </p:cNvPr>
            <p:cNvGrpSpPr/>
            <p:nvPr/>
          </p:nvGrpSpPr>
          <p:grpSpPr>
            <a:xfrm>
              <a:off x="4551440" y="1618487"/>
              <a:ext cx="3089097" cy="3621024"/>
              <a:chOff x="4229101" y="1211263"/>
              <a:chExt cx="3733800" cy="4376737"/>
            </a:xfrm>
          </p:grpSpPr>
          <p:sp>
            <p:nvSpPr>
              <p:cNvPr id="91" name="îş1iḋe">
                <a:extLst>
                  <a:ext uri="{FF2B5EF4-FFF2-40B4-BE49-F238E27FC236}">
                    <a16:creationId xmlns:a16="http://schemas.microsoft.com/office/drawing/2014/main" id="{62513690-DAC1-4D45-BF70-A8D6110C07EF}"/>
                  </a:ext>
                </a:extLst>
              </p:cNvPr>
              <p:cNvSpPr/>
              <p:nvPr/>
            </p:nvSpPr>
            <p:spPr bwMode="auto">
              <a:xfrm>
                <a:off x="7054851" y="1382713"/>
                <a:ext cx="263525" cy="557213"/>
              </a:xfrm>
              <a:custGeom>
                <a:avLst/>
                <a:gdLst>
                  <a:gd name="T0" fmla="*/ 18 w 49"/>
                  <a:gd name="T1" fmla="*/ 104 h 104"/>
                  <a:gd name="T2" fmla="*/ 31 w 49"/>
                  <a:gd name="T3" fmla="*/ 0 h 104"/>
                  <a:gd name="T4" fmla="*/ 18 w 49"/>
                  <a:gd name="T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104">
                    <a:moveTo>
                      <a:pt x="18" y="104"/>
                    </a:moveTo>
                    <a:cubicBezTo>
                      <a:pt x="18" y="104"/>
                      <a:pt x="0" y="39"/>
                      <a:pt x="31" y="0"/>
                    </a:cubicBezTo>
                    <a:cubicBezTo>
                      <a:pt x="31" y="0"/>
                      <a:pt x="49" y="47"/>
                      <a:pt x="18" y="104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îşliḓê">
                <a:extLst>
                  <a:ext uri="{FF2B5EF4-FFF2-40B4-BE49-F238E27FC236}">
                    <a16:creationId xmlns:a16="http://schemas.microsoft.com/office/drawing/2014/main" id="{8690395B-1406-4CBF-B128-32834D76669A}"/>
                  </a:ext>
                </a:extLst>
              </p:cNvPr>
              <p:cNvSpPr/>
              <p:nvPr/>
            </p:nvSpPr>
            <p:spPr bwMode="auto">
              <a:xfrm>
                <a:off x="7280276" y="1281113"/>
                <a:ext cx="227013" cy="476250"/>
              </a:xfrm>
              <a:custGeom>
                <a:avLst/>
                <a:gdLst>
                  <a:gd name="T0" fmla="*/ 5 w 42"/>
                  <a:gd name="T1" fmla="*/ 89 h 89"/>
                  <a:gd name="T2" fmla="*/ 34 w 42"/>
                  <a:gd name="T3" fmla="*/ 0 h 89"/>
                  <a:gd name="T4" fmla="*/ 5 w 42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89">
                    <a:moveTo>
                      <a:pt x="5" y="89"/>
                    </a:moveTo>
                    <a:cubicBezTo>
                      <a:pt x="5" y="89"/>
                      <a:pt x="0" y="29"/>
                      <a:pt x="34" y="0"/>
                    </a:cubicBezTo>
                    <a:cubicBezTo>
                      <a:pt x="34" y="0"/>
                      <a:pt x="42" y="45"/>
                      <a:pt x="5" y="89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iSļîḍè">
                <a:extLst>
                  <a:ext uri="{FF2B5EF4-FFF2-40B4-BE49-F238E27FC236}">
                    <a16:creationId xmlns:a16="http://schemas.microsoft.com/office/drawing/2014/main" id="{C51C049D-5A4D-4DD8-8E62-9AE93F2612FC}"/>
                  </a:ext>
                </a:extLst>
              </p:cNvPr>
              <p:cNvSpPr/>
              <p:nvPr/>
            </p:nvSpPr>
            <p:spPr bwMode="auto">
              <a:xfrm>
                <a:off x="7496176" y="1211263"/>
                <a:ext cx="187325" cy="396875"/>
              </a:xfrm>
              <a:custGeom>
                <a:avLst/>
                <a:gdLst>
                  <a:gd name="T0" fmla="*/ 0 w 35"/>
                  <a:gd name="T1" fmla="*/ 74 h 74"/>
                  <a:gd name="T2" fmla="*/ 32 w 35"/>
                  <a:gd name="T3" fmla="*/ 0 h 74"/>
                  <a:gd name="T4" fmla="*/ 0 w 35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4">
                    <a:moveTo>
                      <a:pt x="0" y="74"/>
                    </a:moveTo>
                    <a:cubicBezTo>
                      <a:pt x="0" y="74"/>
                      <a:pt x="1" y="22"/>
                      <a:pt x="32" y="0"/>
                    </a:cubicBezTo>
                    <a:cubicBezTo>
                      <a:pt x="32" y="0"/>
                      <a:pt x="35" y="39"/>
                      <a:pt x="0" y="74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Sḷidé">
                <a:extLst>
                  <a:ext uri="{FF2B5EF4-FFF2-40B4-BE49-F238E27FC236}">
                    <a16:creationId xmlns:a16="http://schemas.microsoft.com/office/drawing/2014/main" id="{449A7E20-C890-4988-9F94-763008CFE1AB}"/>
                  </a:ext>
                </a:extLst>
              </p:cNvPr>
              <p:cNvSpPr/>
              <p:nvPr/>
            </p:nvSpPr>
            <p:spPr bwMode="auto">
              <a:xfrm>
                <a:off x="7527926" y="1489075"/>
                <a:ext cx="430213" cy="204788"/>
              </a:xfrm>
              <a:custGeom>
                <a:avLst/>
                <a:gdLst>
                  <a:gd name="T0" fmla="*/ 0 w 80"/>
                  <a:gd name="T1" fmla="*/ 18 h 38"/>
                  <a:gd name="T2" fmla="*/ 80 w 80"/>
                  <a:gd name="T3" fmla="*/ 21 h 38"/>
                  <a:gd name="T4" fmla="*/ 0 w 80"/>
                  <a:gd name="T5" fmla="*/ 1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38">
                    <a:moveTo>
                      <a:pt x="0" y="18"/>
                    </a:moveTo>
                    <a:cubicBezTo>
                      <a:pt x="0" y="18"/>
                      <a:pt x="48" y="0"/>
                      <a:pt x="80" y="21"/>
                    </a:cubicBezTo>
                    <a:cubicBezTo>
                      <a:pt x="80" y="21"/>
                      <a:pt x="45" y="38"/>
                      <a:pt x="0" y="18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ïṣḷîďe">
                <a:extLst>
                  <a:ext uri="{FF2B5EF4-FFF2-40B4-BE49-F238E27FC236}">
                    <a16:creationId xmlns:a16="http://schemas.microsoft.com/office/drawing/2014/main" id="{1A9CA7EF-D19E-45EB-8035-D308B10AFC1B}"/>
                  </a:ext>
                </a:extLst>
              </p:cNvPr>
              <p:cNvSpPr/>
              <p:nvPr/>
            </p:nvSpPr>
            <p:spPr bwMode="auto">
              <a:xfrm>
                <a:off x="7340601" y="1639888"/>
                <a:ext cx="488950" cy="230188"/>
              </a:xfrm>
              <a:custGeom>
                <a:avLst/>
                <a:gdLst>
                  <a:gd name="T0" fmla="*/ 0 w 91"/>
                  <a:gd name="T1" fmla="*/ 20 h 43"/>
                  <a:gd name="T2" fmla="*/ 91 w 91"/>
                  <a:gd name="T3" fmla="*/ 24 h 43"/>
                  <a:gd name="T4" fmla="*/ 0 w 91"/>
                  <a:gd name="T5" fmla="*/ 2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43">
                    <a:moveTo>
                      <a:pt x="0" y="20"/>
                    </a:moveTo>
                    <a:cubicBezTo>
                      <a:pt x="0" y="20"/>
                      <a:pt x="55" y="0"/>
                      <a:pt x="91" y="24"/>
                    </a:cubicBezTo>
                    <a:cubicBezTo>
                      <a:pt x="91" y="24"/>
                      <a:pt x="51" y="43"/>
                      <a:pt x="0" y="2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îṡļíḓe">
                <a:extLst>
                  <a:ext uri="{FF2B5EF4-FFF2-40B4-BE49-F238E27FC236}">
                    <a16:creationId xmlns:a16="http://schemas.microsoft.com/office/drawing/2014/main" id="{CE53F58C-573B-4938-BA76-708B009EB38C}"/>
                  </a:ext>
                </a:extLst>
              </p:cNvPr>
              <p:cNvSpPr/>
              <p:nvPr/>
            </p:nvSpPr>
            <p:spPr bwMode="auto">
              <a:xfrm>
                <a:off x="7167563" y="1795463"/>
                <a:ext cx="527050" cy="246063"/>
              </a:xfrm>
              <a:custGeom>
                <a:avLst/>
                <a:gdLst>
                  <a:gd name="T0" fmla="*/ 0 w 98"/>
                  <a:gd name="T1" fmla="*/ 22 h 46"/>
                  <a:gd name="T2" fmla="*/ 98 w 98"/>
                  <a:gd name="T3" fmla="*/ 26 h 46"/>
                  <a:gd name="T4" fmla="*/ 0 w 98"/>
                  <a:gd name="T5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46">
                    <a:moveTo>
                      <a:pt x="0" y="22"/>
                    </a:moveTo>
                    <a:cubicBezTo>
                      <a:pt x="0" y="22"/>
                      <a:pt x="59" y="0"/>
                      <a:pt x="98" y="26"/>
                    </a:cubicBezTo>
                    <a:cubicBezTo>
                      <a:pt x="98" y="26"/>
                      <a:pt x="55" y="46"/>
                      <a:pt x="0" y="22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îS1ïďe">
                <a:extLst>
                  <a:ext uri="{FF2B5EF4-FFF2-40B4-BE49-F238E27FC236}">
                    <a16:creationId xmlns:a16="http://schemas.microsoft.com/office/drawing/2014/main" id="{9819755C-E4E1-4CD0-80F2-8D9CDA5E6039}"/>
                  </a:ext>
                </a:extLst>
              </p:cNvPr>
              <p:cNvSpPr/>
              <p:nvPr/>
            </p:nvSpPr>
            <p:spPr bwMode="auto">
              <a:xfrm>
                <a:off x="7635876" y="1281113"/>
                <a:ext cx="327025" cy="234950"/>
              </a:xfrm>
              <a:custGeom>
                <a:avLst/>
                <a:gdLst>
                  <a:gd name="T0" fmla="*/ 0 w 61"/>
                  <a:gd name="T1" fmla="*/ 44 h 44"/>
                  <a:gd name="T2" fmla="*/ 61 w 61"/>
                  <a:gd name="T3" fmla="*/ 0 h 44"/>
                  <a:gd name="T4" fmla="*/ 0 w 61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44">
                    <a:moveTo>
                      <a:pt x="0" y="44"/>
                    </a:moveTo>
                    <a:cubicBezTo>
                      <a:pt x="0" y="44"/>
                      <a:pt x="25" y="3"/>
                      <a:pt x="61" y="0"/>
                    </a:cubicBezTo>
                    <a:cubicBezTo>
                      <a:pt x="61" y="0"/>
                      <a:pt x="45" y="32"/>
                      <a:pt x="0" y="44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îşḻidé">
                <a:extLst>
                  <a:ext uri="{FF2B5EF4-FFF2-40B4-BE49-F238E27FC236}">
                    <a16:creationId xmlns:a16="http://schemas.microsoft.com/office/drawing/2014/main" id="{87CFC6A2-0913-4644-A801-EF16DC128AB6}"/>
                  </a:ext>
                </a:extLst>
              </p:cNvPr>
              <p:cNvSpPr/>
              <p:nvPr/>
            </p:nvSpPr>
            <p:spPr bwMode="auto">
              <a:xfrm>
                <a:off x="6775451" y="1457325"/>
                <a:ext cx="946150" cy="1206500"/>
              </a:xfrm>
              <a:custGeom>
                <a:avLst/>
                <a:gdLst>
                  <a:gd name="T0" fmla="*/ 170 w 176"/>
                  <a:gd name="T1" fmla="*/ 2 h 225"/>
                  <a:gd name="T2" fmla="*/ 1 w 176"/>
                  <a:gd name="T3" fmla="*/ 219 h 225"/>
                  <a:gd name="T4" fmla="*/ 7 w 176"/>
                  <a:gd name="T5" fmla="*/ 221 h 225"/>
                  <a:gd name="T6" fmla="*/ 172 w 176"/>
                  <a:gd name="T7" fmla="*/ 8 h 225"/>
                  <a:gd name="T8" fmla="*/ 170 w 176"/>
                  <a:gd name="T9" fmla="*/ 2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225">
                    <a:moveTo>
                      <a:pt x="170" y="2"/>
                    </a:moveTo>
                    <a:cubicBezTo>
                      <a:pt x="87" y="48"/>
                      <a:pt x="25" y="128"/>
                      <a:pt x="1" y="219"/>
                    </a:cubicBezTo>
                    <a:cubicBezTo>
                      <a:pt x="0" y="223"/>
                      <a:pt x="6" y="225"/>
                      <a:pt x="7" y="221"/>
                    </a:cubicBezTo>
                    <a:cubicBezTo>
                      <a:pt x="31" y="131"/>
                      <a:pt x="91" y="53"/>
                      <a:pt x="172" y="8"/>
                    </a:cubicBezTo>
                    <a:cubicBezTo>
                      <a:pt x="176" y="6"/>
                      <a:pt x="173" y="0"/>
                      <a:pt x="170" y="2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íš1ïḍe">
                <a:extLst>
                  <a:ext uri="{FF2B5EF4-FFF2-40B4-BE49-F238E27FC236}">
                    <a16:creationId xmlns:a16="http://schemas.microsoft.com/office/drawing/2014/main" id="{4358CF1C-8F2B-4D2D-ABA3-922CB1B6060C}"/>
                  </a:ext>
                </a:extLst>
              </p:cNvPr>
              <p:cNvSpPr/>
              <p:nvPr/>
            </p:nvSpPr>
            <p:spPr bwMode="auto">
              <a:xfrm>
                <a:off x="4889501" y="4564063"/>
                <a:ext cx="231775" cy="460375"/>
              </a:xfrm>
              <a:custGeom>
                <a:avLst/>
                <a:gdLst>
                  <a:gd name="T0" fmla="*/ 43 w 43"/>
                  <a:gd name="T1" fmla="*/ 86 h 86"/>
                  <a:gd name="T2" fmla="*/ 1 w 43"/>
                  <a:gd name="T3" fmla="*/ 0 h 86"/>
                  <a:gd name="T4" fmla="*/ 43 w 43"/>
                  <a:gd name="T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86">
                    <a:moveTo>
                      <a:pt x="43" y="86"/>
                    </a:moveTo>
                    <a:cubicBezTo>
                      <a:pt x="43" y="86"/>
                      <a:pt x="40" y="25"/>
                      <a:pt x="1" y="0"/>
                    </a:cubicBezTo>
                    <a:cubicBezTo>
                      <a:pt x="1" y="0"/>
                      <a:pt x="0" y="47"/>
                      <a:pt x="43" y="86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iṡḻídé">
                <a:extLst>
                  <a:ext uri="{FF2B5EF4-FFF2-40B4-BE49-F238E27FC236}">
                    <a16:creationId xmlns:a16="http://schemas.microsoft.com/office/drawing/2014/main" id="{1B2367AF-215E-472E-9531-4AFAF01885BE}"/>
                  </a:ext>
                </a:extLst>
              </p:cNvPr>
              <p:cNvSpPr/>
              <p:nvPr/>
            </p:nvSpPr>
            <p:spPr bwMode="auto">
              <a:xfrm>
                <a:off x="4652963" y="4548188"/>
                <a:ext cx="284163" cy="369888"/>
              </a:xfrm>
              <a:custGeom>
                <a:avLst/>
                <a:gdLst>
                  <a:gd name="T0" fmla="*/ 53 w 53"/>
                  <a:gd name="T1" fmla="*/ 69 h 69"/>
                  <a:gd name="T2" fmla="*/ 0 w 53"/>
                  <a:gd name="T3" fmla="*/ 0 h 69"/>
                  <a:gd name="T4" fmla="*/ 53 w 53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69">
                    <a:moveTo>
                      <a:pt x="53" y="69"/>
                    </a:moveTo>
                    <a:cubicBezTo>
                      <a:pt x="53" y="69"/>
                      <a:pt x="38" y="15"/>
                      <a:pt x="0" y="0"/>
                    </a:cubicBezTo>
                    <a:cubicBezTo>
                      <a:pt x="0" y="0"/>
                      <a:pt x="7" y="41"/>
                      <a:pt x="53" y="69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íş1iḓè">
                <a:extLst>
                  <a:ext uri="{FF2B5EF4-FFF2-40B4-BE49-F238E27FC236}">
                    <a16:creationId xmlns:a16="http://schemas.microsoft.com/office/drawing/2014/main" id="{7E6CA58D-033D-4379-AD9B-FEACC64AF1D3}"/>
                  </a:ext>
                </a:extLst>
              </p:cNvPr>
              <p:cNvSpPr/>
              <p:nvPr/>
            </p:nvSpPr>
            <p:spPr bwMode="auto">
              <a:xfrm>
                <a:off x="4459288" y="4552950"/>
                <a:ext cx="268288" cy="288925"/>
              </a:xfrm>
              <a:custGeom>
                <a:avLst/>
                <a:gdLst>
                  <a:gd name="T0" fmla="*/ 50 w 50"/>
                  <a:gd name="T1" fmla="*/ 54 h 54"/>
                  <a:gd name="T2" fmla="*/ 0 w 50"/>
                  <a:gd name="T3" fmla="*/ 0 h 54"/>
                  <a:gd name="T4" fmla="*/ 50 w 50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54">
                    <a:moveTo>
                      <a:pt x="50" y="54"/>
                    </a:moveTo>
                    <a:cubicBezTo>
                      <a:pt x="50" y="54"/>
                      <a:pt x="33" y="9"/>
                      <a:pt x="0" y="0"/>
                    </a:cubicBezTo>
                    <a:cubicBezTo>
                      <a:pt x="0" y="0"/>
                      <a:pt x="9" y="34"/>
                      <a:pt x="50" y="54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íṣľídè">
                <a:extLst>
                  <a:ext uri="{FF2B5EF4-FFF2-40B4-BE49-F238E27FC236}">
                    <a16:creationId xmlns:a16="http://schemas.microsoft.com/office/drawing/2014/main" id="{6CD95047-31D6-440F-9D90-9712ACBC6C9A}"/>
                  </a:ext>
                </a:extLst>
              </p:cNvPr>
              <p:cNvSpPr/>
              <p:nvPr/>
            </p:nvSpPr>
            <p:spPr bwMode="auto">
              <a:xfrm>
                <a:off x="4325938" y="4826000"/>
                <a:ext cx="365125" cy="171450"/>
              </a:xfrm>
              <a:custGeom>
                <a:avLst/>
                <a:gdLst>
                  <a:gd name="T0" fmla="*/ 68 w 68"/>
                  <a:gd name="T1" fmla="*/ 1 h 32"/>
                  <a:gd name="T2" fmla="*/ 0 w 68"/>
                  <a:gd name="T3" fmla="*/ 28 h 32"/>
                  <a:gd name="T4" fmla="*/ 68 w 68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32">
                    <a:moveTo>
                      <a:pt x="68" y="1"/>
                    </a:moveTo>
                    <a:cubicBezTo>
                      <a:pt x="68" y="1"/>
                      <a:pt x="21" y="0"/>
                      <a:pt x="0" y="28"/>
                    </a:cubicBezTo>
                    <a:cubicBezTo>
                      <a:pt x="0" y="28"/>
                      <a:pt x="35" y="32"/>
                      <a:pt x="68" y="1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íšlîḑe">
                <a:extLst>
                  <a:ext uri="{FF2B5EF4-FFF2-40B4-BE49-F238E27FC236}">
                    <a16:creationId xmlns:a16="http://schemas.microsoft.com/office/drawing/2014/main" id="{AF23BAD0-D4FA-485F-B149-7C3C578B16D7}"/>
                  </a:ext>
                </a:extLst>
              </p:cNvPr>
              <p:cNvSpPr/>
              <p:nvPr/>
            </p:nvSpPr>
            <p:spPr bwMode="auto">
              <a:xfrm>
                <a:off x="4486276" y="4911725"/>
                <a:ext cx="419100" cy="193675"/>
              </a:xfrm>
              <a:custGeom>
                <a:avLst/>
                <a:gdLst>
                  <a:gd name="T0" fmla="*/ 78 w 78"/>
                  <a:gd name="T1" fmla="*/ 1 h 36"/>
                  <a:gd name="T2" fmla="*/ 0 w 78"/>
                  <a:gd name="T3" fmla="*/ 31 h 36"/>
                  <a:gd name="T4" fmla="*/ 78 w 78"/>
                  <a:gd name="T5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36">
                    <a:moveTo>
                      <a:pt x="78" y="1"/>
                    </a:moveTo>
                    <a:cubicBezTo>
                      <a:pt x="78" y="1"/>
                      <a:pt x="24" y="0"/>
                      <a:pt x="0" y="31"/>
                    </a:cubicBezTo>
                    <a:cubicBezTo>
                      <a:pt x="0" y="31"/>
                      <a:pt x="40" y="36"/>
                      <a:pt x="78" y="1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îšļiḋe">
                <a:extLst>
                  <a:ext uri="{FF2B5EF4-FFF2-40B4-BE49-F238E27FC236}">
                    <a16:creationId xmlns:a16="http://schemas.microsoft.com/office/drawing/2014/main" id="{DE26B1CF-B046-4618-89C5-F7749DDDB256}"/>
                  </a:ext>
                </a:extLst>
              </p:cNvPr>
              <p:cNvSpPr/>
              <p:nvPr/>
            </p:nvSpPr>
            <p:spPr bwMode="auto">
              <a:xfrm>
                <a:off x="4652963" y="5003800"/>
                <a:ext cx="450850" cy="203200"/>
              </a:xfrm>
              <a:custGeom>
                <a:avLst/>
                <a:gdLst>
                  <a:gd name="T0" fmla="*/ 84 w 84"/>
                  <a:gd name="T1" fmla="*/ 1 h 38"/>
                  <a:gd name="T2" fmla="*/ 0 w 84"/>
                  <a:gd name="T3" fmla="*/ 34 h 38"/>
                  <a:gd name="T4" fmla="*/ 84 w 84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38">
                    <a:moveTo>
                      <a:pt x="84" y="1"/>
                    </a:moveTo>
                    <a:cubicBezTo>
                      <a:pt x="84" y="1"/>
                      <a:pt x="26" y="0"/>
                      <a:pt x="0" y="34"/>
                    </a:cubicBezTo>
                    <a:cubicBezTo>
                      <a:pt x="0" y="34"/>
                      <a:pt x="43" y="38"/>
                      <a:pt x="84" y="1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iṧḻíḍè">
                <a:extLst>
                  <a:ext uri="{FF2B5EF4-FFF2-40B4-BE49-F238E27FC236}">
                    <a16:creationId xmlns:a16="http://schemas.microsoft.com/office/drawing/2014/main" id="{923081A1-D64F-4EC7-AD0C-C1B34DFCB3DF}"/>
                  </a:ext>
                </a:extLst>
              </p:cNvPr>
              <p:cNvSpPr/>
              <p:nvPr/>
            </p:nvSpPr>
            <p:spPr bwMode="auto">
              <a:xfrm>
                <a:off x="4229101" y="4654550"/>
                <a:ext cx="349250" cy="166688"/>
              </a:xfrm>
              <a:custGeom>
                <a:avLst/>
                <a:gdLst>
                  <a:gd name="T0" fmla="*/ 65 w 65"/>
                  <a:gd name="T1" fmla="*/ 28 h 31"/>
                  <a:gd name="T2" fmla="*/ 0 w 65"/>
                  <a:gd name="T3" fmla="*/ 8 h 31"/>
                  <a:gd name="T4" fmla="*/ 65 w 65"/>
                  <a:gd name="T5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1">
                    <a:moveTo>
                      <a:pt x="65" y="28"/>
                    </a:moveTo>
                    <a:cubicBezTo>
                      <a:pt x="65" y="28"/>
                      <a:pt x="31" y="0"/>
                      <a:pt x="0" y="8"/>
                    </a:cubicBezTo>
                    <a:cubicBezTo>
                      <a:pt x="0" y="8"/>
                      <a:pt x="23" y="31"/>
                      <a:pt x="65" y="28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í$ḻíḍê">
                <a:extLst>
                  <a:ext uri="{FF2B5EF4-FFF2-40B4-BE49-F238E27FC236}">
                    <a16:creationId xmlns:a16="http://schemas.microsoft.com/office/drawing/2014/main" id="{D24826D4-380B-4BF8-A4D0-4BCCEBC31880}"/>
                  </a:ext>
                </a:extLst>
              </p:cNvPr>
              <p:cNvSpPr/>
              <p:nvPr/>
            </p:nvSpPr>
            <p:spPr bwMode="auto">
              <a:xfrm>
                <a:off x="4497388" y="4772025"/>
                <a:ext cx="1165225" cy="777875"/>
              </a:xfrm>
              <a:custGeom>
                <a:avLst/>
                <a:gdLst>
                  <a:gd name="T0" fmla="*/ 4 w 217"/>
                  <a:gd name="T1" fmla="*/ 1 h 145"/>
                  <a:gd name="T2" fmla="*/ 215 w 217"/>
                  <a:gd name="T3" fmla="*/ 139 h 145"/>
                  <a:gd name="T4" fmla="*/ 210 w 217"/>
                  <a:gd name="T5" fmla="*/ 142 h 145"/>
                  <a:gd name="T6" fmla="*/ 4 w 217"/>
                  <a:gd name="T7" fmla="*/ 7 h 145"/>
                  <a:gd name="T8" fmla="*/ 4 w 217"/>
                  <a:gd name="T9" fmla="*/ 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145">
                    <a:moveTo>
                      <a:pt x="4" y="1"/>
                    </a:moveTo>
                    <a:cubicBezTo>
                      <a:pt x="89" y="16"/>
                      <a:pt x="167" y="67"/>
                      <a:pt x="215" y="139"/>
                    </a:cubicBezTo>
                    <a:cubicBezTo>
                      <a:pt x="217" y="142"/>
                      <a:pt x="212" y="145"/>
                      <a:pt x="210" y="142"/>
                    </a:cubicBezTo>
                    <a:cubicBezTo>
                      <a:pt x="163" y="72"/>
                      <a:pt x="87" y="22"/>
                      <a:pt x="4" y="7"/>
                    </a:cubicBezTo>
                    <a:cubicBezTo>
                      <a:pt x="0" y="6"/>
                      <a:pt x="0" y="0"/>
                      <a:pt x="4" y="1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iṣlîḓè">
                <a:extLst>
                  <a:ext uri="{FF2B5EF4-FFF2-40B4-BE49-F238E27FC236}">
                    <a16:creationId xmlns:a16="http://schemas.microsoft.com/office/drawing/2014/main" id="{9559C383-2BA8-47D3-9916-22832AA620E6}"/>
                  </a:ext>
                </a:extLst>
              </p:cNvPr>
              <p:cNvSpPr/>
              <p:nvPr/>
            </p:nvSpPr>
            <p:spPr bwMode="auto">
              <a:xfrm>
                <a:off x="4389438" y="3779838"/>
                <a:ext cx="1477963" cy="563563"/>
              </a:xfrm>
              <a:custGeom>
                <a:avLst/>
                <a:gdLst>
                  <a:gd name="T0" fmla="*/ 236 w 275"/>
                  <a:gd name="T1" fmla="*/ 72 h 105"/>
                  <a:gd name="T2" fmla="*/ 219 w 275"/>
                  <a:gd name="T3" fmla="*/ 76 h 105"/>
                  <a:gd name="T4" fmla="*/ 180 w 275"/>
                  <a:gd name="T5" fmla="*/ 45 h 105"/>
                  <a:gd name="T6" fmla="*/ 179 w 275"/>
                  <a:gd name="T7" fmla="*/ 45 h 105"/>
                  <a:gd name="T8" fmla="*/ 129 w 275"/>
                  <a:gd name="T9" fmla="*/ 0 h 105"/>
                  <a:gd name="T10" fmla="*/ 78 w 275"/>
                  <a:gd name="T11" fmla="*/ 51 h 105"/>
                  <a:gd name="T12" fmla="*/ 80 w 275"/>
                  <a:gd name="T13" fmla="*/ 64 h 105"/>
                  <a:gd name="T14" fmla="*/ 51 w 275"/>
                  <a:gd name="T15" fmla="*/ 84 h 105"/>
                  <a:gd name="T16" fmla="*/ 32 w 275"/>
                  <a:gd name="T17" fmla="*/ 78 h 105"/>
                  <a:gd name="T18" fmla="*/ 0 w 275"/>
                  <a:gd name="T19" fmla="*/ 105 h 105"/>
                  <a:gd name="T20" fmla="*/ 275 w 275"/>
                  <a:gd name="T21" fmla="*/ 105 h 105"/>
                  <a:gd name="T22" fmla="*/ 236 w 275"/>
                  <a:gd name="T23" fmla="*/ 7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5" h="105">
                    <a:moveTo>
                      <a:pt x="236" y="72"/>
                    </a:moveTo>
                    <a:cubicBezTo>
                      <a:pt x="230" y="72"/>
                      <a:pt x="225" y="73"/>
                      <a:pt x="219" y="76"/>
                    </a:cubicBezTo>
                    <a:cubicBezTo>
                      <a:pt x="215" y="58"/>
                      <a:pt x="199" y="45"/>
                      <a:pt x="180" y="45"/>
                    </a:cubicBezTo>
                    <a:cubicBezTo>
                      <a:pt x="179" y="45"/>
                      <a:pt x="179" y="45"/>
                      <a:pt x="179" y="45"/>
                    </a:cubicBezTo>
                    <a:cubicBezTo>
                      <a:pt x="176" y="20"/>
                      <a:pt x="155" y="0"/>
                      <a:pt x="129" y="0"/>
                    </a:cubicBezTo>
                    <a:cubicBezTo>
                      <a:pt x="101" y="0"/>
                      <a:pt x="78" y="23"/>
                      <a:pt x="78" y="51"/>
                    </a:cubicBezTo>
                    <a:cubicBezTo>
                      <a:pt x="78" y="56"/>
                      <a:pt x="79" y="60"/>
                      <a:pt x="80" y="64"/>
                    </a:cubicBezTo>
                    <a:cubicBezTo>
                      <a:pt x="67" y="64"/>
                      <a:pt x="56" y="73"/>
                      <a:pt x="51" y="84"/>
                    </a:cubicBezTo>
                    <a:cubicBezTo>
                      <a:pt x="46" y="80"/>
                      <a:pt x="39" y="78"/>
                      <a:pt x="32" y="78"/>
                    </a:cubicBezTo>
                    <a:cubicBezTo>
                      <a:pt x="15" y="78"/>
                      <a:pt x="2" y="90"/>
                      <a:pt x="0" y="105"/>
                    </a:cubicBezTo>
                    <a:cubicBezTo>
                      <a:pt x="275" y="105"/>
                      <a:pt x="275" y="105"/>
                      <a:pt x="275" y="105"/>
                    </a:cubicBezTo>
                    <a:cubicBezTo>
                      <a:pt x="272" y="86"/>
                      <a:pt x="256" y="72"/>
                      <a:pt x="236" y="72"/>
                    </a:cubicBezTo>
                    <a:close/>
                  </a:path>
                </a:pathLst>
              </a:custGeom>
              <a:solidFill>
                <a:srgbClr val="DAD3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íšḻîḋé">
                <a:extLst>
                  <a:ext uri="{FF2B5EF4-FFF2-40B4-BE49-F238E27FC236}">
                    <a16:creationId xmlns:a16="http://schemas.microsoft.com/office/drawing/2014/main" id="{A76D99E8-8BBE-4DA7-A0AA-90E8600ED2AA}"/>
                  </a:ext>
                </a:extLst>
              </p:cNvPr>
              <p:cNvSpPr/>
              <p:nvPr/>
            </p:nvSpPr>
            <p:spPr bwMode="auto">
              <a:xfrm>
                <a:off x="5195888" y="1939925"/>
                <a:ext cx="2101850" cy="3648075"/>
              </a:xfrm>
              <a:custGeom>
                <a:avLst/>
                <a:gdLst>
                  <a:gd name="T0" fmla="*/ 336 w 391"/>
                  <a:gd name="T1" fmla="*/ 0 h 680"/>
                  <a:gd name="T2" fmla="*/ 54 w 391"/>
                  <a:gd name="T3" fmla="*/ 0 h 680"/>
                  <a:gd name="T4" fmla="*/ 0 w 391"/>
                  <a:gd name="T5" fmla="*/ 55 h 680"/>
                  <a:gd name="T6" fmla="*/ 0 w 391"/>
                  <a:gd name="T7" fmla="*/ 626 h 680"/>
                  <a:gd name="T8" fmla="*/ 54 w 391"/>
                  <a:gd name="T9" fmla="*/ 680 h 680"/>
                  <a:gd name="T10" fmla="*/ 336 w 391"/>
                  <a:gd name="T11" fmla="*/ 680 h 680"/>
                  <a:gd name="T12" fmla="*/ 391 w 391"/>
                  <a:gd name="T13" fmla="*/ 626 h 680"/>
                  <a:gd name="T14" fmla="*/ 391 w 391"/>
                  <a:gd name="T15" fmla="*/ 55 h 680"/>
                  <a:gd name="T16" fmla="*/ 336 w 391"/>
                  <a:gd name="T1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1" h="680">
                    <a:moveTo>
                      <a:pt x="336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24" y="0"/>
                      <a:pt x="0" y="25"/>
                      <a:pt x="0" y="55"/>
                    </a:cubicBezTo>
                    <a:cubicBezTo>
                      <a:pt x="0" y="626"/>
                      <a:pt x="0" y="626"/>
                      <a:pt x="0" y="626"/>
                    </a:cubicBezTo>
                    <a:cubicBezTo>
                      <a:pt x="0" y="656"/>
                      <a:pt x="24" y="680"/>
                      <a:pt x="54" y="680"/>
                    </a:cubicBezTo>
                    <a:cubicBezTo>
                      <a:pt x="336" y="680"/>
                      <a:pt x="336" y="680"/>
                      <a:pt x="336" y="680"/>
                    </a:cubicBezTo>
                    <a:cubicBezTo>
                      <a:pt x="366" y="680"/>
                      <a:pt x="391" y="656"/>
                      <a:pt x="391" y="626"/>
                    </a:cubicBezTo>
                    <a:cubicBezTo>
                      <a:pt x="391" y="55"/>
                      <a:pt x="391" y="55"/>
                      <a:pt x="391" y="55"/>
                    </a:cubicBezTo>
                    <a:cubicBezTo>
                      <a:pt x="391" y="25"/>
                      <a:pt x="366" y="0"/>
                      <a:pt x="336" y="0"/>
                    </a:cubicBezTo>
                    <a:close/>
                  </a:path>
                </a:pathLst>
              </a:custGeom>
              <a:solidFill>
                <a:srgbClr val="312D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ïṥḻïḓè">
                <a:extLst>
                  <a:ext uri="{FF2B5EF4-FFF2-40B4-BE49-F238E27FC236}">
                    <a16:creationId xmlns:a16="http://schemas.microsoft.com/office/drawing/2014/main" id="{79BF91EC-ED39-4D46-AA15-B170D704A700}"/>
                  </a:ext>
                </a:extLst>
              </p:cNvPr>
              <p:cNvSpPr/>
              <p:nvPr/>
            </p:nvSpPr>
            <p:spPr bwMode="auto">
              <a:xfrm>
                <a:off x="5351463" y="2101850"/>
                <a:ext cx="1784350" cy="3051175"/>
              </a:xfrm>
              <a:custGeom>
                <a:avLst/>
                <a:gdLst>
                  <a:gd name="T0" fmla="*/ 25 w 332"/>
                  <a:gd name="T1" fmla="*/ 569 h 569"/>
                  <a:gd name="T2" fmla="*/ 0 w 332"/>
                  <a:gd name="T3" fmla="*/ 543 h 569"/>
                  <a:gd name="T4" fmla="*/ 0 w 332"/>
                  <a:gd name="T5" fmla="*/ 25 h 569"/>
                  <a:gd name="T6" fmla="*/ 25 w 332"/>
                  <a:gd name="T7" fmla="*/ 0 h 569"/>
                  <a:gd name="T8" fmla="*/ 307 w 332"/>
                  <a:gd name="T9" fmla="*/ 0 h 569"/>
                  <a:gd name="T10" fmla="*/ 332 w 332"/>
                  <a:gd name="T11" fmla="*/ 25 h 569"/>
                  <a:gd name="T12" fmla="*/ 332 w 332"/>
                  <a:gd name="T13" fmla="*/ 543 h 569"/>
                  <a:gd name="T14" fmla="*/ 307 w 332"/>
                  <a:gd name="T15" fmla="*/ 569 h 569"/>
                  <a:gd name="T16" fmla="*/ 25 w 332"/>
                  <a:gd name="T17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2" h="569">
                    <a:moveTo>
                      <a:pt x="25" y="569"/>
                    </a:moveTo>
                    <a:cubicBezTo>
                      <a:pt x="11" y="569"/>
                      <a:pt x="0" y="557"/>
                      <a:pt x="0" y="54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321" y="0"/>
                      <a:pt x="332" y="11"/>
                      <a:pt x="332" y="25"/>
                    </a:cubicBezTo>
                    <a:cubicBezTo>
                      <a:pt x="332" y="543"/>
                      <a:pt x="332" y="543"/>
                      <a:pt x="332" y="543"/>
                    </a:cubicBezTo>
                    <a:cubicBezTo>
                      <a:pt x="332" y="557"/>
                      <a:pt x="321" y="569"/>
                      <a:pt x="307" y="569"/>
                    </a:cubicBezTo>
                    <a:lnTo>
                      <a:pt x="25" y="569"/>
                    </a:lnTo>
                    <a:close/>
                  </a:path>
                </a:pathLst>
              </a:custGeom>
              <a:solidFill>
                <a:srgbClr val="EDE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iṡļïďê">
                <a:extLst>
                  <a:ext uri="{FF2B5EF4-FFF2-40B4-BE49-F238E27FC236}">
                    <a16:creationId xmlns:a16="http://schemas.microsoft.com/office/drawing/2014/main" id="{315703BE-4B98-42DA-A8A6-BACB7538E7F8}"/>
                  </a:ext>
                </a:extLst>
              </p:cNvPr>
              <p:cNvSpPr/>
              <p:nvPr/>
            </p:nvSpPr>
            <p:spPr bwMode="auto">
              <a:xfrm>
                <a:off x="6146801" y="5287963"/>
                <a:ext cx="193675" cy="193675"/>
              </a:xfrm>
              <a:prstGeom prst="ellipse">
                <a:avLst/>
              </a:prstGeom>
              <a:solidFill>
                <a:srgbClr val="EDE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íšlidê">
                <a:extLst>
                  <a:ext uri="{FF2B5EF4-FFF2-40B4-BE49-F238E27FC236}">
                    <a16:creationId xmlns:a16="http://schemas.microsoft.com/office/drawing/2014/main" id="{565BC6A3-83BC-4CB9-9F93-42DF5F9020FD}"/>
                  </a:ext>
                </a:extLst>
              </p:cNvPr>
              <p:cNvSpPr/>
              <p:nvPr/>
            </p:nvSpPr>
            <p:spPr bwMode="auto">
              <a:xfrm>
                <a:off x="6292851" y="3694113"/>
                <a:ext cx="79375" cy="354013"/>
              </a:xfrm>
              <a:custGeom>
                <a:avLst/>
                <a:gdLst>
                  <a:gd name="T0" fmla="*/ 15 w 15"/>
                  <a:gd name="T1" fmla="*/ 0 h 66"/>
                  <a:gd name="T2" fmla="*/ 7 w 15"/>
                  <a:gd name="T3" fmla="*/ 0 h 66"/>
                  <a:gd name="T4" fmla="*/ 0 w 15"/>
                  <a:gd name="T5" fmla="*/ 7 h 66"/>
                  <a:gd name="T6" fmla="*/ 0 w 15"/>
                  <a:gd name="T7" fmla="*/ 59 h 66"/>
                  <a:gd name="T8" fmla="*/ 7 w 15"/>
                  <a:gd name="T9" fmla="*/ 66 h 66"/>
                  <a:gd name="T10" fmla="*/ 15 w 15"/>
                  <a:gd name="T11" fmla="*/ 66 h 66"/>
                  <a:gd name="T12" fmla="*/ 15 w 15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6">
                    <a:moveTo>
                      <a:pt x="15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7" y="66"/>
                    </a:cubicBezTo>
                    <a:cubicBezTo>
                      <a:pt x="15" y="66"/>
                      <a:pt x="15" y="66"/>
                      <a:pt x="15" y="6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í$ľíḍê">
                <a:extLst>
                  <a:ext uri="{FF2B5EF4-FFF2-40B4-BE49-F238E27FC236}">
                    <a16:creationId xmlns:a16="http://schemas.microsoft.com/office/drawing/2014/main" id="{CBBD2742-01E8-4338-B9AA-52C1FBC447C0}"/>
                  </a:ext>
                </a:extLst>
              </p:cNvPr>
              <p:cNvSpPr/>
              <p:nvPr/>
            </p:nvSpPr>
            <p:spPr bwMode="auto">
              <a:xfrm>
                <a:off x="6340476" y="3694113"/>
                <a:ext cx="423863" cy="354013"/>
              </a:xfrm>
              <a:custGeom>
                <a:avLst/>
                <a:gdLst>
                  <a:gd name="T0" fmla="*/ 71 w 79"/>
                  <a:gd name="T1" fmla="*/ 0 h 66"/>
                  <a:gd name="T2" fmla="*/ 8 w 79"/>
                  <a:gd name="T3" fmla="*/ 0 h 66"/>
                  <a:gd name="T4" fmla="*/ 0 w 79"/>
                  <a:gd name="T5" fmla="*/ 8 h 66"/>
                  <a:gd name="T6" fmla="*/ 0 w 79"/>
                  <a:gd name="T7" fmla="*/ 58 h 66"/>
                  <a:gd name="T8" fmla="*/ 8 w 79"/>
                  <a:gd name="T9" fmla="*/ 66 h 66"/>
                  <a:gd name="T10" fmla="*/ 71 w 79"/>
                  <a:gd name="T11" fmla="*/ 66 h 66"/>
                  <a:gd name="T12" fmla="*/ 79 w 79"/>
                  <a:gd name="T13" fmla="*/ 58 h 66"/>
                  <a:gd name="T14" fmla="*/ 79 w 79"/>
                  <a:gd name="T15" fmla="*/ 8 h 66"/>
                  <a:gd name="T16" fmla="*/ 71 w 79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6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6"/>
                      <a:pt x="8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5" y="66"/>
                      <a:pt x="79" y="62"/>
                      <a:pt x="79" y="5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4"/>
                      <a:pt x="75" y="0"/>
                      <a:pt x="71" y="0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ï$1iḓè">
                <a:extLst>
                  <a:ext uri="{FF2B5EF4-FFF2-40B4-BE49-F238E27FC236}">
                    <a16:creationId xmlns:a16="http://schemas.microsoft.com/office/drawing/2014/main" id="{EFCDAF78-6CE8-43A3-A1F3-8B60F431251A}"/>
                  </a:ext>
                </a:extLst>
              </p:cNvPr>
              <p:cNvSpPr/>
              <p:nvPr/>
            </p:nvSpPr>
            <p:spPr bwMode="auto">
              <a:xfrm>
                <a:off x="6764338" y="3748088"/>
                <a:ext cx="107950" cy="246063"/>
              </a:xfrm>
              <a:custGeom>
                <a:avLst/>
                <a:gdLst>
                  <a:gd name="T0" fmla="*/ 68 w 68"/>
                  <a:gd name="T1" fmla="*/ 30 h 155"/>
                  <a:gd name="T2" fmla="*/ 0 w 68"/>
                  <a:gd name="T3" fmla="*/ 0 h 155"/>
                  <a:gd name="T4" fmla="*/ 0 w 68"/>
                  <a:gd name="T5" fmla="*/ 155 h 155"/>
                  <a:gd name="T6" fmla="*/ 68 w 68"/>
                  <a:gd name="T7" fmla="*/ 125 h 155"/>
                  <a:gd name="T8" fmla="*/ 68 w 68"/>
                  <a:gd name="T9" fmla="*/ 3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55">
                    <a:moveTo>
                      <a:pt x="68" y="30"/>
                    </a:moveTo>
                    <a:lnTo>
                      <a:pt x="0" y="0"/>
                    </a:lnTo>
                    <a:lnTo>
                      <a:pt x="0" y="155"/>
                    </a:lnTo>
                    <a:lnTo>
                      <a:pt x="68" y="125"/>
                    </a:lnTo>
                    <a:lnTo>
                      <a:pt x="68" y="30"/>
                    </a:ln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iṩľíḍê">
                <a:extLst>
                  <a:ext uri="{FF2B5EF4-FFF2-40B4-BE49-F238E27FC236}">
                    <a16:creationId xmlns:a16="http://schemas.microsoft.com/office/drawing/2014/main" id="{62921EC1-12CF-4379-85F9-4B839E3E01CE}"/>
                  </a:ext>
                </a:extLst>
              </p:cNvPr>
              <p:cNvSpPr/>
              <p:nvPr/>
            </p:nvSpPr>
            <p:spPr bwMode="auto">
              <a:xfrm>
                <a:off x="6292851" y="3935413"/>
                <a:ext cx="79375" cy="112713"/>
              </a:xfrm>
              <a:custGeom>
                <a:avLst/>
                <a:gdLst>
                  <a:gd name="T0" fmla="*/ 0 w 15"/>
                  <a:gd name="T1" fmla="*/ 0 h 21"/>
                  <a:gd name="T2" fmla="*/ 0 w 15"/>
                  <a:gd name="T3" fmla="*/ 14 h 21"/>
                  <a:gd name="T4" fmla="*/ 7 w 15"/>
                  <a:gd name="T5" fmla="*/ 21 h 21"/>
                  <a:gd name="T6" fmla="*/ 15 w 15"/>
                  <a:gd name="T7" fmla="*/ 21 h 21"/>
                  <a:gd name="T8" fmla="*/ 15 w 15"/>
                  <a:gd name="T9" fmla="*/ 0 h 21"/>
                  <a:gd name="T10" fmla="*/ 0 w 15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0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8"/>
                      <a:pt x="3" y="21"/>
                      <a:pt x="7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F44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íṥľîde">
                <a:extLst>
                  <a:ext uri="{FF2B5EF4-FFF2-40B4-BE49-F238E27FC236}">
                    <a16:creationId xmlns:a16="http://schemas.microsoft.com/office/drawing/2014/main" id="{5DD5C6A7-BED1-4060-A69D-13F85E8B148A}"/>
                  </a:ext>
                </a:extLst>
              </p:cNvPr>
              <p:cNvSpPr/>
              <p:nvPr/>
            </p:nvSpPr>
            <p:spPr bwMode="auto">
              <a:xfrm>
                <a:off x="6764338" y="3935413"/>
                <a:ext cx="107950" cy="58738"/>
              </a:xfrm>
              <a:custGeom>
                <a:avLst/>
                <a:gdLst>
                  <a:gd name="T0" fmla="*/ 0 w 68"/>
                  <a:gd name="T1" fmla="*/ 0 h 37"/>
                  <a:gd name="T2" fmla="*/ 0 w 68"/>
                  <a:gd name="T3" fmla="*/ 37 h 37"/>
                  <a:gd name="T4" fmla="*/ 68 w 68"/>
                  <a:gd name="T5" fmla="*/ 7 h 37"/>
                  <a:gd name="T6" fmla="*/ 68 w 68"/>
                  <a:gd name="T7" fmla="*/ 0 h 37"/>
                  <a:gd name="T8" fmla="*/ 0 w 68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7">
                    <a:moveTo>
                      <a:pt x="0" y="0"/>
                    </a:moveTo>
                    <a:lnTo>
                      <a:pt x="0" y="37"/>
                    </a:lnTo>
                    <a:lnTo>
                      <a:pt x="68" y="7"/>
                    </a:lnTo>
                    <a:lnTo>
                      <a:pt x="6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F44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í$ḷídê">
                <a:extLst>
                  <a:ext uri="{FF2B5EF4-FFF2-40B4-BE49-F238E27FC236}">
                    <a16:creationId xmlns:a16="http://schemas.microsoft.com/office/drawing/2014/main" id="{AA46D2BF-F991-486F-941A-1EE9D416655E}"/>
                  </a:ext>
                </a:extLst>
              </p:cNvPr>
              <p:cNvSpPr/>
              <p:nvPr/>
            </p:nvSpPr>
            <p:spPr bwMode="auto">
              <a:xfrm>
                <a:off x="6340476" y="3694113"/>
                <a:ext cx="423863" cy="354013"/>
              </a:xfrm>
              <a:custGeom>
                <a:avLst/>
                <a:gdLst>
                  <a:gd name="T0" fmla="*/ 71 w 79"/>
                  <a:gd name="T1" fmla="*/ 0 h 66"/>
                  <a:gd name="T2" fmla="*/ 8 w 79"/>
                  <a:gd name="T3" fmla="*/ 0 h 66"/>
                  <a:gd name="T4" fmla="*/ 0 w 79"/>
                  <a:gd name="T5" fmla="*/ 8 h 66"/>
                  <a:gd name="T6" fmla="*/ 0 w 79"/>
                  <a:gd name="T7" fmla="*/ 58 h 66"/>
                  <a:gd name="T8" fmla="*/ 8 w 79"/>
                  <a:gd name="T9" fmla="*/ 66 h 66"/>
                  <a:gd name="T10" fmla="*/ 71 w 79"/>
                  <a:gd name="T11" fmla="*/ 66 h 66"/>
                  <a:gd name="T12" fmla="*/ 79 w 79"/>
                  <a:gd name="T13" fmla="*/ 58 h 66"/>
                  <a:gd name="T14" fmla="*/ 79 w 79"/>
                  <a:gd name="T15" fmla="*/ 8 h 66"/>
                  <a:gd name="T16" fmla="*/ 71 w 79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6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6"/>
                      <a:pt x="8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5" y="66"/>
                      <a:pt x="79" y="62"/>
                      <a:pt x="79" y="5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4"/>
                      <a:pt x="75" y="0"/>
                      <a:pt x="71" y="0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iśḷiḋe">
                <a:extLst>
                  <a:ext uri="{FF2B5EF4-FFF2-40B4-BE49-F238E27FC236}">
                    <a16:creationId xmlns:a16="http://schemas.microsoft.com/office/drawing/2014/main" id="{9E2EFF49-508F-4522-9906-849DBD9DF03F}"/>
                  </a:ext>
                </a:extLst>
              </p:cNvPr>
              <p:cNvSpPr/>
              <p:nvPr/>
            </p:nvSpPr>
            <p:spPr bwMode="auto">
              <a:xfrm>
                <a:off x="6340476" y="3935413"/>
                <a:ext cx="423863" cy="112713"/>
              </a:xfrm>
              <a:custGeom>
                <a:avLst/>
                <a:gdLst>
                  <a:gd name="T0" fmla="*/ 0 w 79"/>
                  <a:gd name="T1" fmla="*/ 0 h 21"/>
                  <a:gd name="T2" fmla="*/ 0 w 79"/>
                  <a:gd name="T3" fmla="*/ 13 h 21"/>
                  <a:gd name="T4" fmla="*/ 8 w 79"/>
                  <a:gd name="T5" fmla="*/ 21 h 21"/>
                  <a:gd name="T6" fmla="*/ 71 w 79"/>
                  <a:gd name="T7" fmla="*/ 21 h 21"/>
                  <a:gd name="T8" fmla="*/ 79 w 79"/>
                  <a:gd name="T9" fmla="*/ 13 h 21"/>
                  <a:gd name="T10" fmla="*/ 79 w 79"/>
                  <a:gd name="T11" fmla="*/ 0 h 21"/>
                  <a:gd name="T12" fmla="*/ 0 w 79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1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7"/>
                      <a:pt x="4" y="21"/>
                      <a:pt x="8" y="21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5" y="21"/>
                      <a:pt x="79" y="17"/>
                      <a:pt x="79" y="13"/>
                    </a:cubicBezTo>
                    <a:cubicBezTo>
                      <a:pt x="79" y="0"/>
                      <a:pt x="79" y="0"/>
                      <a:pt x="7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9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iŝlïďé">
                <a:extLst>
                  <a:ext uri="{FF2B5EF4-FFF2-40B4-BE49-F238E27FC236}">
                    <a16:creationId xmlns:a16="http://schemas.microsoft.com/office/drawing/2014/main" id="{EAAED86F-34BB-4A57-A295-F6D4C0B0CA40}"/>
                  </a:ext>
                </a:extLst>
              </p:cNvPr>
              <p:cNvSpPr/>
              <p:nvPr/>
            </p:nvSpPr>
            <p:spPr bwMode="auto">
              <a:xfrm>
                <a:off x="4492626" y="2943225"/>
                <a:ext cx="2647950" cy="606425"/>
              </a:xfrm>
              <a:custGeom>
                <a:avLst/>
                <a:gdLst>
                  <a:gd name="T0" fmla="*/ 493 w 493"/>
                  <a:gd name="T1" fmla="*/ 0 h 113"/>
                  <a:gd name="T2" fmla="*/ 122 w 493"/>
                  <a:gd name="T3" fmla="*/ 0 h 113"/>
                  <a:gd name="T4" fmla="*/ 95 w 493"/>
                  <a:gd name="T5" fmla="*/ 4 h 113"/>
                  <a:gd name="T6" fmla="*/ 6 w 493"/>
                  <a:gd name="T7" fmla="*/ 62 h 113"/>
                  <a:gd name="T8" fmla="*/ 87 w 493"/>
                  <a:gd name="T9" fmla="*/ 113 h 113"/>
                  <a:gd name="T10" fmla="*/ 426 w 493"/>
                  <a:gd name="T11" fmla="*/ 113 h 113"/>
                  <a:gd name="T12" fmla="*/ 477 w 493"/>
                  <a:gd name="T13" fmla="*/ 106 h 113"/>
                  <a:gd name="T14" fmla="*/ 493 w 493"/>
                  <a:gd name="T15" fmla="*/ 101 h 113"/>
                  <a:gd name="T16" fmla="*/ 493 w 493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3" h="113">
                    <a:moveTo>
                      <a:pt x="493" y="0"/>
                    </a:moveTo>
                    <a:cubicBezTo>
                      <a:pt x="122" y="0"/>
                      <a:pt x="122" y="0"/>
                      <a:pt x="122" y="0"/>
                    </a:cubicBezTo>
                    <a:cubicBezTo>
                      <a:pt x="113" y="0"/>
                      <a:pt x="104" y="1"/>
                      <a:pt x="95" y="4"/>
                    </a:cubicBezTo>
                    <a:cubicBezTo>
                      <a:pt x="62" y="14"/>
                      <a:pt x="11" y="35"/>
                      <a:pt x="6" y="62"/>
                    </a:cubicBezTo>
                    <a:cubicBezTo>
                      <a:pt x="0" y="102"/>
                      <a:pt x="87" y="113"/>
                      <a:pt x="87" y="113"/>
                    </a:cubicBezTo>
                    <a:cubicBezTo>
                      <a:pt x="426" y="113"/>
                      <a:pt x="426" y="113"/>
                      <a:pt x="426" y="113"/>
                    </a:cubicBezTo>
                    <a:cubicBezTo>
                      <a:pt x="443" y="113"/>
                      <a:pt x="460" y="111"/>
                      <a:pt x="477" y="106"/>
                    </a:cubicBezTo>
                    <a:cubicBezTo>
                      <a:pt x="493" y="101"/>
                      <a:pt x="493" y="101"/>
                      <a:pt x="493" y="101"/>
                    </a:cubicBezTo>
                    <a:lnTo>
                      <a:pt x="493" y="0"/>
                    </a:ln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íSļiḓè">
                <a:extLst>
                  <a:ext uri="{FF2B5EF4-FFF2-40B4-BE49-F238E27FC236}">
                    <a16:creationId xmlns:a16="http://schemas.microsoft.com/office/drawing/2014/main" id="{4E1DCD8C-8B7E-4891-B3E1-72A5F92BBA4F}"/>
                  </a:ext>
                </a:extLst>
              </p:cNvPr>
              <p:cNvSpPr/>
              <p:nvPr/>
            </p:nvSpPr>
            <p:spPr bwMode="auto">
              <a:xfrm>
                <a:off x="4492626" y="3238500"/>
                <a:ext cx="2647950" cy="311150"/>
              </a:xfrm>
              <a:custGeom>
                <a:avLst/>
                <a:gdLst>
                  <a:gd name="T0" fmla="*/ 426 w 493"/>
                  <a:gd name="T1" fmla="*/ 36 h 58"/>
                  <a:gd name="T2" fmla="*/ 87 w 493"/>
                  <a:gd name="T3" fmla="*/ 36 h 58"/>
                  <a:gd name="T4" fmla="*/ 9 w 493"/>
                  <a:gd name="T5" fmla="*/ 0 h 58"/>
                  <a:gd name="T6" fmla="*/ 6 w 493"/>
                  <a:gd name="T7" fmla="*/ 7 h 58"/>
                  <a:gd name="T8" fmla="*/ 87 w 493"/>
                  <a:gd name="T9" fmla="*/ 58 h 58"/>
                  <a:gd name="T10" fmla="*/ 426 w 493"/>
                  <a:gd name="T11" fmla="*/ 58 h 58"/>
                  <a:gd name="T12" fmla="*/ 477 w 493"/>
                  <a:gd name="T13" fmla="*/ 51 h 58"/>
                  <a:gd name="T14" fmla="*/ 493 w 493"/>
                  <a:gd name="T15" fmla="*/ 46 h 58"/>
                  <a:gd name="T16" fmla="*/ 493 w 493"/>
                  <a:gd name="T17" fmla="*/ 24 h 58"/>
                  <a:gd name="T18" fmla="*/ 477 w 493"/>
                  <a:gd name="T19" fmla="*/ 29 h 58"/>
                  <a:gd name="T20" fmla="*/ 426 w 493"/>
                  <a:gd name="T21" fmla="*/ 3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3" h="58">
                    <a:moveTo>
                      <a:pt x="426" y="36"/>
                    </a:moveTo>
                    <a:cubicBezTo>
                      <a:pt x="87" y="36"/>
                      <a:pt x="87" y="36"/>
                      <a:pt x="87" y="36"/>
                    </a:cubicBezTo>
                    <a:cubicBezTo>
                      <a:pt x="87" y="36"/>
                      <a:pt x="22" y="28"/>
                      <a:pt x="9" y="0"/>
                    </a:cubicBezTo>
                    <a:cubicBezTo>
                      <a:pt x="8" y="2"/>
                      <a:pt x="7" y="4"/>
                      <a:pt x="6" y="7"/>
                    </a:cubicBezTo>
                    <a:cubicBezTo>
                      <a:pt x="0" y="47"/>
                      <a:pt x="87" y="58"/>
                      <a:pt x="87" y="58"/>
                    </a:cubicBezTo>
                    <a:cubicBezTo>
                      <a:pt x="426" y="58"/>
                      <a:pt x="426" y="58"/>
                      <a:pt x="426" y="58"/>
                    </a:cubicBezTo>
                    <a:cubicBezTo>
                      <a:pt x="443" y="58"/>
                      <a:pt x="460" y="56"/>
                      <a:pt x="477" y="51"/>
                    </a:cubicBezTo>
                    <a:cubicBezTo>
                      <a:pt x="493" y="46"/>
                      <a:pt x="493" y="46"/>
                      <a:pt x="493" y="46"/>
                    </a:cubicBezTo>
                    <a:cubicBezTo>
                      <a:pt x="493" y="24"/>
                      <a:pt x="493" y="24"/>
                      <a:pt x="493" y="24"/>
                    </a:cubicBezTo>
                    <a:cubicBezTo>
                      <a:pt x="477" y="29"/>
                      <a:pt x="477" y="29"/>
                      <a:pt x="477" y="29"/>
                    </a:cubicBezTo>
                    <a:cubicBezTo>
                      <a:pt x="460" y="34"/>
                      <a:pt x="443" y="36"/>
                      <a:pt x="426" y="36"/>
                    </a:cubicBezTo>
                    <a:close/>
                  </a:path>
                </a:pathLst>
              </a:custGeom>
              <a:solidFill>
                <a:srgbClr val="869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íSľîḑé">
                <a:extLst>
                  <a:ext uri="{FF2B5EF4-FFF2-40B4-BE49-F238E27FC236}">
                    <a16:creationId xmlns:a16="http://schemas.microsoft.com/office/drawing/2014/main" id="{F3334176-61A4-4B63-9A18-3075AC940249}"/>
                  </a:ext>
                </a:extLst>
              </p:cNvPr>
              <p:cNvSpPr/>
              <p:nvPr/>
            </p:nvSpPr>
            <p:spPr bwMode="auto">
              <a:xfrm>
                <a:off x="4594226" y="3067050"/>
                <a:ext cx="419100" cy="166688"/>
              </a:xfrm>
              <a:custGeom>
                <a:avLst/>
                <a:gdLst>
                  <a:gd name="T0" fmla="*/ 78 w 78"/>
                  <a:gd name="T1" fmla="*/ 1 h 31"/>
                  <a:gd name="T2" fmla="*/ 28 w 78"/>
                  <a:gd name="T3" fmla="*/ 0 h 31"/>
                  <a:gd name="T4" fmla="*/ 0 w 78"/>
                  <a:gd name="T5" fmla="*/ 18 h 31"/>
                  <a:gd name="T6" fmla="*/ 46 w 78"/>
                  <a:gd name="T7" fmla="*/ 31 h 31"/>
                  <a:gd name="T8" fmla="*/ 78 w 78"/>
                  <a:gd name="T9" fmla="*/ 21 h 31"/>
                  <a:gd name="T10" fmla="*/ 78 w 78"/>
                  <a:gd name="T1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31">
                    <a:moveTo>
                      <a:pt x="78" y="1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17" y="5"/>
                      <a:pt x="8" y="11"/>
                      <a:pt x="0" y="18"/>
                    </a:cubicBezTo>
                    <a:cubicBezTo>
                      <a:pt x="32" y="16"/>
                      <a:pt x="46" y="31"/>
                      <a:pt x="46" y="31"/>
                    </a:cubicBezTo>
                    <a:cubicBezTo>
                      <a:pt x="78" y="21"/>
                      <a:pt x="78" y="21"/>
                      <a:pt x="78" y="21"/>
                    </a:cubicBezTo>
                    <a:lnTo>
                      <a:pt x="78" y="1"/>
                    </a:ln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íṧ1íde">
                <a:extLst>
                  <a:ext uri="{FF2B5EF4-FFF2-40B4-BE49-F238E27FC236}">
                    <a16:creationId xmlns:a16="http://schemas.microsoft.com/office/drawing/2014/main" id="{A1137EC1-8E10-4240-8C16-EC1D93011882}"/>
                  </a:ext>
                </a:extLst>
              </p:cNvPr>
              <p:cNvSpPr/>
              <p:nvPr/>
            </p:nvSpPr>
            <p:spPr bwMode="auto">
              <a:xfrm>
                <a:off x="5437188" y="3303588"/>
                <a:ext cx="2435225" cy="852488"/>
              </a:xfrm>
              <a:custGeom>
                <a:avLst/>
                <a:gdLst>
                  <a:gd name="T0" fmla="*/ 681 w 1534"/>
                  <a:gd name="T1" fmla="*/ 0 h 537"/>
                  <a:gd name="T2" fmla="*/ 0 w 1534"/>
                  <a:gd name="T3" fmla="*/ 0 h 537"/>
                  <a:gd name="T4" fmla="*/ 1371 w 1534"/>
                  <a:gd name="T5" fmla="*/ 537 h 537"/>
                  <a:gd name="T6" fmla="*/ 1534 w 1534"/>
                  <a:gd name="T7" fmla="*/ 537 h 537"/>
                  <a:gd name="T8" fmla="*/ 681 w 1534"/>
                  <a:gd name="T9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4" h="537">
                    <a:moveTo>
                      <a:pt x="681" y="0"/>
                    </a:moveTo>
                    <a:lnTo>
                      <a:pt x="0" y="0"/>
                    </a:lnTo>
                    <a:lnTo>
                      <a:pt x="1371" y="537"/>
                    </a:lnTo>
                    <a:lnTo>
                      <a:pt x="1534" y="537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rgbClr val="DAD3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iṩ1idé">
                <a:extLst>
                  <a:ext uri="{FF2B5EF4-FFF2-40B4-BE49-F238E27FC236}">
                    <a16:creationId xmlns:a16="http://schemas.microsoft.com/office/drawing/2014/main" id="{1D10F1AD-FE95-40A4-9FC3-32870CEE8283}"/>
                  </a:ext>
                </a:extLst>
              </p:cNvPr>
              <p:cNvSpPr/>
              <p:nvPr/>
            </p:nvSpPr>
            <p:spPr bwMode="auto">
              <a:xfrm>
                <a:off x="5437188" y="3303588"/>
                <a:ext cx="2349500" cy="852488"/>
              </a:xfrm>
              <a:custGeom>
                <a:avLst/>
                <a:gdLst>
                  <a:gd name="T0" fmla="*/ 0 w 1480"/>
                  <a:gd name="T1" fmla="*/ 0 h 537"/>
                  <a:gd name="T2" fmla="*/ 1371 w 1480"/>
                  <a:gd name="T3" fmla="*/ 537 h 537"/>
                  <a:gd name="T4" fmla="*/ 1480 w 1480"/>
                  <a:gd name="T5" fmla="*/ 537 h 537"/>
                  <a:gd name="T6" fmla="*/ 109 w 1480"/>
                  <a:gd name="T7" fmla="*/ 0 h 537"/>
                  <a:gd name="T8" fmla="*/ 0 w 1480"/>
                  <a:gd name="T9" fmla="*/ 0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537">
                    <a:moveTo>
                      <a:pt x="0" y="0"/>
                    </a:moveTo>
                    <a:lnTo>
                      <a:pt x="1371" y="537"/>
                    </a:lnTo>
                    <a:lnTo>
                      <a:pt x="1480" y="537"/>
                    </a:lnTo>
                    <a:lnTo>
                      <a:pt x="10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îs1íḋê">
                <a:extLst>
                  <a:ext uri="{FF2B5EF4-FFF2-40B4-BE49-F238E27FC236}">
                    <a16:creationId xmlns:a16="http://schemas.microsoft.com/office/drawing/2014/main" id="{F51B4CFF-FA38-4953-93B3-811D7A8686C9}"/>
                  </a:ext>
                </a:extLst>
              </p:cNvPr>
              <p:cNvSpPr/>
              <p:nvPr/>
            </p:nvSpPr>
            <p:spPr bwMode="auto">
              <a:xfrm>
                <a:off x="7613651" y="3925888"/>
                <a:ext cx="258763" cy="230188"/>
              </a:xfrm>
              <a:custGeom>
                <a:avLst/>
                <a:gdLst>
                  <a:gd name="T0" fmla="*/ 0 w 163"/>
                  <a:gd name="T1" fmla="*/ 145 h 145"/>
                  <a:gd name="T2" fmla="*/ 109 w 163"/>
                  <a:gd name="T3" fmla="*/ 0 h 145"/>
                  <a:gd name="T4" fmla="*/ 163 w 163"/>
                  <a:gd name="T5" fmla="*/ 0 h 145"/>
                  <a:gd name="T6" fmla="*/ 163 w 163"/>
                  <a:gd name="T7" fmla="*/ 145 h 145"/>
                  <a:gd name="T8" fmla="*/ 0 w 163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" h="145">
                    <a:moveTo>
                      <a:pt x="0" y="145"/>
                    </a:moveTo>
                    <a:lnTo>
                      <a:pt x="109" y="0"/>
                    </a:lnTo>
                    <a:lnTo>
                      <a:pt x="163" y="0"/>
                    </a:lnTo>
                    <a:lnTo>
                      <a:pt x="163" y="145"/>
                    </a:ln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îṥļïḋe">
                <a:extLst>
                  <a:ext uri="{FF2B5EF4-FFF2-40B4-BE49-F238E27FC236}">
                    <a16:creationId xmlns:a16="http://schemas.microsoft.com/office/drawing/2014/main" id="{6317E63A-5301-4E81-A494-C2EDC32E5C1B}"/>
                  </a:ext>
                </a:extLst>
              </p:cNvPr>
              <p:cNvSpPr/>
              <p:nvPr/>
            </p:nvSpPr>
            <p:spPr bwMode="auto">
              <a:xfrm>
                <a:off x="6991351" y="3071813"/>
                <a:ext cx="106363" cy="119063"/>
              </a:xfrm>
              <a:custGeom>
                <a:avLst/>
                <a:gdLst>
                  <a:gd name="T0" fmla="*/ 4 w 20"/>
                  <a:gd name="T1" fmla="*/ 0 h 22"/>
                  <a:gd name="T2" fmla="*/ 15 w 20"/>
                  <a:gd name="T3" fmla="*/ 0 h 22"/>
                  <a:gd name="T4" fmla="*/ 20 w 20"/>
                  <a:gd name="T5" fmla="*/ 4 h 22"/>
                  <a:gd name="T6" fmla="*/ 20 w 20"/>
                  <a:gd name="T7" fmla="*/ 17 h 22"/>
                  <a:gd name="T8" fmla="*/ 15 w 20"/>
                  <a:gd name="T9" fmla="*/ 22 h 22"/>
                  <a:gd name="T10" fmla="*/ 4 w 20"/>
                  <a:gd name="T11" fmla="*/ 22 h 22"/>
                  <a:gd name="T12" fmla="*/ 0 w 20"/>
                  <a:gd name="T13" fmla="*/ 17 h 22"/>
                  <a:gd name="T14" fmla="*/ 0 w 20"/>
                  <a:gd name="T15" fmla="*/ 4 h 22"/>
                  <a:gd name="T16" fmla="*/ 4 w 2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2">
                    <a:moveTo>
                      <a:pt x="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2"/>
                      <a:pt x="20" y="4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20"/>
                      <a:pt x="18" y="22"/>
                      <a:pt x="15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îsľíďe">
                <a:extLst>
                  <a:ext uri="{FF2B5EF4-FFF2-40B4-BE49-F238E27FC236}">
                    <a16:creationId xmlns:a16="http://schemas.microsoft.com/office/drawing/2014/main" id="{8A9C0D31-5239-4E87-87AF-98FDEE3F754E}"/>
                  </a:ext>
                </a:extLst>
              </p:cNvPr>
              <p:cNvSpPr/>
              <p:nvPr/>
            </p:nvSpPr>
            <p:spPr bwMode="auto">
              <a:xfrm>
                <a:off x="6797676" y="3071813"/>
                <a:ext cx="101600" cy="119063"/>
              </a:xfrm>
              <a:custGeom>
                <a:avLst/>
                <a:gdLst>
                  <a:gd name="T0" fmla="*/ 4 w 19"/>
                  <a:gd name="T1" fmla="*/ 0 h 22"/>
                  <a:gd name="T2" fmla="*/ 15 w 19"/>
                  <a:gd name="T3" fmla="*/ 0 h 22"/>
                  <a:gd name="T4" fmla="*/ 19 w 19"/>
                  <a:gd name="T5" fmla="*/ 5 h 22"/>
                  <a:gd name="T6" fmla="*/ 19 w 19"/>
                  <a:gd name="T7" fmla="*/ 18 h 22"/>
                  <a:gd name="T8" fmla="*/ 15 w 19"/>
                  <a:gd name="T9" fmla="*/ 22 h 22"/>
                  <a:gd name="T10" fmla="*/ 4 w 19"/>
                  <a:gd name="T11" fmla="*/ 22 h 22"/>
                  <a:gd name="T12" fmla="*/ 0 w 19"/>
                  <a:gd name="T13" fmla="*/ 18 h 22"/>
                  <a:gd name="T14" fmla="*/ 0 w 19"/>
                  <a:gd name="T15" fmla="*/ 5 h 22"/>
                  <a:gd name="T16" fmla="*/ 4 w 19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2">
                    <a:moveTo>
                      <a:pt x="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9" y="2"/>
                      <a:pt x="19" y="5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20"/>
                      <a:pt x="17" y="22"/>
                      <a:pt x="15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íṣḷíḓè">
                <a:extLst>
                  <a:ext uri="{FF2B5EF4-FFF2-40B4-BE49-F238E27FC236}">
                    <a16:creationId xmlns:a16="http://schemas.microsoft.com/office/drawing/2014/main" id="{3EEAAF8A-8EED-44E0-BD2B-C8017740A2D5}"/>
                  </a:ext>
                </a:extLst>
              </p:cNvPr>
              <p:cNvSpPr/>
              <p:nvPr/>
            </p:nvSpPr>
            <p:spPr bwMode="auto">
              <a:xfrm>
                <a:off x="6597651" y="3071813"/>
                <a:ext cx="107950" cy="123825"/>
              </a:xfrm>
              <a:custGeom>
                <a:avLst/>
                <a:gdLst>
                  <a:gd name="T0" fmla="*/ 5 w 20"/>
                  <a:gd name="T1" fmla="*/ 0 h 23"/>
                  <a:gd name="T2" fmla="*/ 16 w 20"/>
                  <a:gd name="T3" fmla="*/ 0 h 23"/>
                  <a:gd name="T4" fmla="*/ 20 w 20"/>
                  <a:gd name="T5" fmla="*/ 5 h 23"/>
                  <a:gd name="T6" fmla="*/ 20 w 20"/>
                  <a:gd name="T7" fmla="*/ 18 h 23"/>
                  <a:gd name="T8" fmla="*/ 16 w 20"/>
                  <a:gd name="T9" fmla="*/ 23 h 23"/>
                  <a:gd name="T10" fmla="*/ 5 w 20"/>
                  <a:gd name="T11" fmla="*/ 23 h 23"/>
                  <a:gd name="T12" fmla="*/ 0 w 20"/>
                  <a:gd name="T13" fmla="*/ 18 h 23"/>
                  <a:gd name="T14" fmla="*/ 0 w 20"/>
                  <a:gd name="T15" fmla="*/ 5 h 23"/>
                  <a:gd name="T16" fmla="*/ 5 w 2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3">
                    <a:moveTo>
                      <a:pt x="5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2"/>
                      <a:pt x="20" y="5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0"/>
                      <a:pt x="18" y="23"/>
                      <a:pt x="16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3"/>
                      <a:pt x="0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išļiḓé">
                <a:extLst>
                  <a:ext uri="{FF2B5EF4-FFF2-40B4-BE49-F238E27FC236}">
                    <a16:creationId xmlns:a16="http://schemas.microsoft.com/office/drawing/2014/main" id="{271CB0EA-242F-4477-BCF5-24E33F0FFAA4}"/>
                  </a:ext>
                </a:extLst>
              </p:cNvPr>
              <p:cNvSpPr/>
              <p:nvPr/>
            </p:nvSpPr>
            <p:spPr bwMode="auto">
              <a:xfrm>
                <a:off x="6405563" y="3078163"/>
                <a:ext cx="106363" cy="117475"/>
              </a:xfrm>
              <a:custGeom>
                <a:avLst/>
                <a:gdLst>
                  <a:gd name="T0" fmla="*/ 5 w 20"/>
                  <a:gd name="T1" fmla="*/ 0 h 22"/>
                  <a:gd name="T2" fmla="*/ 15 w 20"/>
                  <a:gd name="T3" fmla="*/ 0 h 22"/>
                  <a:gd name="T4" fmla="*/ 20 w 20"/>
                  <a:gd name="T5" fmla="*/ 4 h 22"/>
                  <a:gd name="T6" fmla="*/ 20 w 20"/>
                  <a:gd name="T7" fmla="*/ 17 h 22"/>
                  <a:gd name="T8" fmla="*/ 15 w 20"/>
                  <a:gd name="T9" fmla="*/ 22 h 22"/>
                  <a:gd name="T10" fmla="*/ 5 w 20"/>
                  <a:gd name="T11" fmla="*/ 22 h 22"/>
                  <a:gd name="T12" fmla="*/ 0 w 20"/>
                  <a:gd name="T13" fmla="*/ 17 h 22"/>
                  <a:gd name="T14" fmla="*/ 0 w 20"/>
                  <a:gd name="T15" fmla="*/ 4 h 22"/>
                  <a:gd name="T16" fmla="*/ 5 w 2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2">
                    <a:moveTo>
                      <a:pt x="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2"/>
                      <a:pt x="20" y="4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20"/>
                      <a:pt x="18" y="22"/>
                      <a:pt x="1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î$ḻiḍé">
                <a:extLst>
                  <a:ext uri="{FF2B5EF4-FFF2-40B4-BE49-F238E27FC236}">
                    <a16:creationId xmlns:a16="http://schemas.microsoft.com/office/drawing/2014/main" id="{AF74B53C-C8C6-4548-8912-D9946CB82373}"/>
                  </a:ext>
                </a:extLst>
              </p:cNvPr>
              <p:cNvSpPr/>
              <p:nvPr/>
            </p:nvSpPr>
            <p:spPr bwMode="auto">
              <a:xfrm>
                <a:off x="6211888" y="3078163"/>
                <a:ext cx="106363" cy="117475"/>
              </a:xfrm>
              <a:custGeom>
                <a:avLst/>
                <a:gdLst>
                  <a:gd name="T0" fmla="*/ 5 w 20"/>
                  <a:gd name="T1" fmla="*/ 0 h 22"/>
                  <a:gd name="T2" fmla="*/ 15 w 20"/>
                  <a:gd name="T3" fmla="*/ 0 h 22"/>
                  <a:gd name="T4" fmla="*/ 20 w 20"/>
                  <a:gd name="T5" fmla="*/ 5 h 22"/>
                  <a:gd name="T6" fmla="*/ 20 w 20"/>
                  <a:gd name="T7" fmla="*/ 18 h 22"/>
                  <a:gd name="T8" fmla="*/ 15 w 20"/>
                  <a:gd name="T9" fmla="*/ 22 h 22"/>
                  <a:gd name="T10" fmla="*/ 5 w 20"/>
                  <a:gd name="T11" fmla="*/ 22 h 22"/>
                  <a:gd name="T12" fmla="*/ 0 w 20"/>
                  <a:gd name="T13" fmla="*/ 18 h 22"/>
                  <a:gd name="T14" fmla="*/ 0 w 20"/>
                  <a:gd name="T15" fmla="*/ 5 h 22"/>
                  <a:gd name="T16" fmla="*/ 5 w 2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2">
                    <a:moveTo>
                      <a:pt x="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2"/>
                      <a:pt x="20" y="5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0"/>
                      <a:pt x="18" y="22"/>
                      <a:pt x="1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ísḻîďe">
                <a:extLst>
                  <a:ext uri="{FF2B5EF4-FFF2-40B4-BE49-F238E27FC236}">
                    <a16:creationId xmlns:a16="http://schemas.microsoft.com/office/drawing/2014/main" id="{AF1596BE-7A72-4839-A1B6-0AA42E0A741A}"/>
                  </a:ext>
                </a:extLst>
              </p:cNvPr>
              <p:cNvSpPr/>
              <p:nvPr/>
            </p:nvSpPr>
            <p:spPr bwMode="auto">
              <a:xfrm>
                <a:off x="6018213" y="3078163"/>
                <a:ext cx="107950" cy="122238"/>
              </a:xfrm>
              <a:custGeom>
                <a:avLst/>
                <a:gdLst>
                  <a:gd name="T0" fmla="*/ 4 w 20"/>
                  <a:gd name="T1" fmla="*/ 1 h 23"/>
                  <a:gd name="T2" fmla="*/ 15 w 20"/>
                  <a:gd name="T3" fmla="*/ 0 h 23"/>
                  <a:gd name="T4" fmla="*/ 20 w 20"/>
                  <a:gd name="T5" fmla="*/ 5 h 23"/>
                  <a:gd name="T6" fmla="*/ 20 w 20"/>
                  <a:gd name="T7" fmla="*/ 18 h 23"/>
                  <a:gd name="T8" fmla="*/ 15 w 20"/>
                  <a:gd name="T9" fmla="*/ 23 h 23"/>
                  <a:gd name="T10" fmla="*/ 5 w 20"/>
                  <a:gd name="T11" fmla="*/ 23 h 23"/>
                  <a:gd name="T12" fmla="*/ 0 w 20"/>
                  <a:gd name="T13" fmla="*/ 18 h 23"/>
                  <a:gd name="T14" fmla="*/ 0 w 20"/>
                  <a:gd name="T15" fmla="*/ 5 h 23"/>
                  <a:gd name="T16" fmla="*/ 4 w 20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3">
                    <a:moveTo>
                      <a:pt x="4" y="1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3"/>
                      <a:pt x="20" y="5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0"/>
                      <a:pt x="18" y="23"/>
                      <a:pt x="1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1"/>
                      <a:pt x="4" y="1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ïṩľïḓê">
                <a:extLst>
                  <a:ext uri="{FF2B5EF4-FFF2-40B4-BE49-F238E27FC236}">
                    <a16:creationId xmlns:a16="http://schemas.microsoft.com/office/drawing/2014/main" id="{4B868526-3A05-4411-BA5E-D0678239DE54}"/>
                  </a:ext>
                </a:extLst>
              </p:cNvPr>
              <p:cNvSpPr/>
              <p:nvPr/>
            </p:nvSpPr>
            <p:spPr bwMode="auto">
              <a:xfrm>
                <a:off x="5824538" y="3082925"/>
                <a:ext cx="107950" cy="117475"/>
              </a:xfrm>
              <a:custGeom>
                <a:avLst/>
                <a:gdLst>
                  <a:gd name="T0" fmla="*/ 4 w 20"/>
                  <a:gd name="T1" fmla="*/ 0 h 22"/>
                  <a:gd name="T2" fmla="*/ 15 w 20"/>
                  <a:gd name="T3" fmla="*/ 0 h 22"/>
                  <a:gd name="T4" fmla="*/ 19 w 20"/>
                  <a:gd name="T5" fmla="*/ 4 h 22"/>
                  <a:gd name="T6" fmla="*/ 20 w 20"/>
                  <a:gd name="T7" fmla="*/ 17 h 22"/>
                  <a:gd name="T8" fmla="*/ 15 w 20"/>
                  <a:gd name="T9" fmla="*/ 22 h 22"/>
                  <a:gd name="T10" fmla="*/ 4 w 20"/>
                  <a:gd name="T11" fmla="*/ 22 h 22"/>
                  <a:gd name="T12" fmla="*/ 0 w 20"/>
                  <a:gd name="T13" fmla="*/ 17 h 22"/>
                  <a:gd name="T14" fmla="*/ 0 w 20"/>
                  <a:gd name="T15" fmla="*/ 5 h 22"/>
                  <a:gd name="T16" fmla="*/ 4 w 2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2">
                    <a:moveTo>
                      <a:pt x="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9" y="2"/>
                      <a:pt x="19" y="4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20"/>
                      <a:pt x="17" y="22"/>
                      <a:pt x="15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îṧļiḑè">
                <a:extLst>
                  <a:ext uri="{FF2B5EF4-FFF2-40B4-BE49-F238E27FC236}">
                    <a16:creationId xmlns:a16="http://schemas.microsoft.com/office/drawing/2014/main" id="{D793F7C6-D52D-43DA-9EFF-C68930EF5722}"/>
                  </a:ext>
                </a:extLst>
              </p:cNvPr>
              <p:cNvSpPr/>
              <p:nvPr/>
            </p:nvSpPr>
            <p:spPr bwMode="auto">
              <a:xfrm>
                <a:off x="5626101" y="3082925"/>
                <a:ext cx="106363" cy="117475"/>
              </a:xfrm>
              <a:custGeom>
                <a:avLst/>
                <a:gdLst>
                  <a:gd name="T0" fmla="*/ 5 w 20"/>
                  <a:gd name="T1" fmla="*/ 0 h 22"/>
                  <a:gd name="T2" fmla="*/ 16 w 20"/>
                  <a:gd name="T3" fmla="*/ 0 h 22"/>
                  <a:gd name="T4" fmla="*/ 20 w 20"/>
                  <a:gd name="T5" fmla="*/ 5 h 22"/>
                  <a:gd name="T6" fmla="*/ 20 w 20"/>
                  <a:gd name="T7" fmla="*/ 18 h 22"/>
                  <a:gd name="T8" fmla="*/ 16 w 20"/>
                  <a:gd name="T9" fmla="*/ 22 h 22"/>
                  <a:gd name="T10" fmla="*/ 5 w 20"/>
                  <a:gd name="T11" fmla="*/ 22 h 22"/>
                  <a:gd name="T12" fmla="*/ 0 w 20"/>
                  <a:gd name="T13" fmla="*/ 18 h 22"/>
                  <a:gd name="T14" fmla="*/ 0 w 20"/>
                  <a:gd name="T15" fmla="*/ 5 h 22"/>
                  <a:gd name="T16" fmla="*/ 5 w 2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2">
                    <a:moveTo>
                      <a:pt x="5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20" y="2"/>
                      <a:pt x="20" y="5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20"/>
                      <a:pt x="18" y="22"/>
                      <a:pt x="16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3" y="22"/>
                      <a:pt x="1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ïṡľîḋè">
                <a:extLst>
                  <a:ext uri="{FF2B5EF4-FFF2-40B4-BE49-F238E27FC236}">
                    <a16:creationId xmlns:a16="http://schemas.microsoft.com/office/drawing/2014/main" id="{91BB9560-B639-4631-834E-5B86291F9420}"/>
                  </a:ext>
                </a:extLst>
              </p:cNvPr>
              <p:cNvSpPr/>
              <p:nvPr/>
            </p:nvSpPr>
            <p:spPr bwMode="auto">
              <a:xfrm>
                <a:off x="5432426" y="3087688"/>
                <a:ext cx="107950" cy="119063"/>
              </a:xfrm>
              <a:custGeom>
                <a:avLst/>
                <a:gdLst>
                  <a:gd name="T0" fmla="*/ 5 w 20"/>
                  <a:gd name="T1" fmla="*/ 0 h 22"/>
                  <a:gd name="T2" fmla="*/ 15 w 20"/>
                  <a:gd name="T3" fmla="*/ 0 h 22"/>
                  <a:gd name="T4" fmla="*/ 20 w 20"/>
                  <a:gd name="T5" fmla="*/ 4 h 22"/>
                  <a:gd name="T6" fmla="*/ 20 w 20"/>
                  <a:gd name="T7" fmla="*/ 17 h 22"/>
                  <a:gd name="T8" fmla="*/ 16 w 20"/>
                  <a:gd name="T9" fmla="*/ 22 h 22"/>
                  <a:gd name="T10" fmla="*/ 5 w 20"/>
                  <a:gd name="T11" fmla="*/ 22 h 22"/>
                  <a:gd name="T12" fmla="*/ 0 w 20"/>
                  <a:gd name="T13" fmla="*/ 17 h 22"/>
                  <a:gd name="T14" fmla="*/ 0 w 20"/>
                  <a:gd name="T15" fmla="*/ 4 h 22"/>
                  <a:gd name="T16" fmla="*/ 5 w 2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2">
                    <a:moveTo>
                      <a:pt x="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2"/>
                      <a:pt x="20" y="4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20"/>
                      <a:pt x="18" y="22"/>
                      <a:pt x="16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iṩḷiḋe">
                <a:extLst>
                  <a:ext uri="{FF2B5EF4-FFF2-40B4-BE49-F238E27FC236}">
                    <a16:creationId xmlns:a16="http://schemas.microsoft.com/office/drawing/2014/main" id="{3A31ECF4-DB26-4E88-B443-51ED03715299}"/>
                  </a:ext>
                </a:extLst>
              </p:cNvPr>
              <p:cNvSpPr/>
              <p:nvPr/>
            </p:nvSpPr>
            <p:spPr bwMode="auto">
              <a:xfrm>
                <a:off x="5722938" y="4413250"/>
                <a:ext cx="1101725" cy="342900"/>
              </a:xfrm>
              <a:custGeom>
                <a:avLst/>
                <a:gdLst>
                  <a:gd name="T0" fmla="*/ 188 w 205"/>
                  <a:gd name="T1" fmla="*/ 0 h 64"/>
                  <a:gd name="T2" fmla="*/ 17 w 205"/>
                  <a:gd name="T3" fmla="*/ 0 h 64"/>
                  <a:gd name="T4" fmla="*/ 0 w 205"/>
                  <a:gd name="T5" fmla="*/ 17 h 64"/>
                  <a:gd name="T6" fmla="*/ 0 w 205"/>
                  <a:gd name="T7" fmla="*/ 47 h 64"/>
                  <a:gd name="T8" fmla="*/ 17 w 205"/>
                  <a:gd name="T9" fmla="*/ 64 h 64"/>
                  <a:gd name="T10" fmla="*/ 188 w 205"/>
                  <a:gd name="T11" fmla="*/ 64 h 64"/>
                  <a:gd name="T12" fmla="*/ 205 w 205"/>
                  <a:gd name="T13" fmla="*/ 47 h 64"/>
                  <a:gd name="T14" fmla="*/ 205 w 205"/>
                  <a:gd name="T15" fmla="*/ 17 h 64"/>
                  <a:gd name="T16" fmla="*/ 188 w 205"/>
                  <a:gd name="T1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64">
                    <a:moveTo>
                      <a:pt x="18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56"/>
                      <a:pt x="8" y="64"/>
                      <a:pt x="17" y="64"/>
                    </a:cubicBezTo>
                    <a:cubicBezTo>
                      <a:pt x="188" y="64"/>
                      <a:pt x="188" y="64"/>
                      <a:pt x="188" y="64"/>
                    </a:cubicBezTo>
                    <a:cubicBezTo>
                      <a:pt x="198" y="64"/>
                      <a:pt x="205" y="56"/>
                      <a:pt x="205" y="47"/>
                    </a:cubicBezTo>
                    <a:cubicBezTo>
                      <a:pt x="205" y="17"/>
                      <a:pt x="205" y="17"/>
                      <a:pt x="205" y="17"/>
                    </a:cubicBezTo>
                    <a:cubicBezTo>
                      <a:pt x="205" y="8"/>
                      <a:pt x="198" y="0"/>
                      <a:pt x="188" y="0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ṥļïdê">
                <a:extLst>
                  <a:ext uri="{FF2B5EF4-FFF2-40B4-BE49-F238E27FC236}">
                    <a16:creationId xmlns:a16="http://schemas.microsoft.com/office/drawing/2014/main" id="{57A85B0F-F488-4D82-BBB6-DE2286DFF839}"/>
                  </a:ext>
                </a:extLst>
              </p:cNvPr>
              <p:cNvSpPr/>
              <p:nvPr/>
            </p:nvSpPr>
            <p:spPr bwMode="auto">
              <a:xfrm>
                <a:off x="6130926" y="1376363"/>
                <a:ext cx="376238" cy="461963"/>
              </a:xfrm>
              <a:custGeom>
                <a:avLst/>
                <a:gdLst>
                  <a:gd name="T0" fmla="*/ 70 w 70"/>
                  <a:gd name="T1" fmla="*/ 35 h 86"/>
                  <a:gd name="T2" fmla="*/ 35 w 70"/>
                  <a:gd name="T3" fmla="*/ 0 h 86"/>
                  <a:gd name="T4" fmla="*/ 0 w 70"/>
                  <a:gd name="T5" fmla="*/ 35 h 86"/>
                  <a:gd name="T6" fmla="*/ 35 w 70"/>
                  <a:gd name="T7" fmla="*/ 86 h 86"/>
                  <a:gd name="T8" fmla="*/ 70 w 70"/>
                  <a:gd name="T9" fmla="*/ 3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86">
                    <a:moveTo>
                      <a:pt x="70" y="35"/>
                    </a:moveTo>
                    <a:cubicBezTo>
                      <a:pt x="70" y="16"/>
                      <a:pt x="54" y="0"/>
                      <a:pt x="35" y="0"/>
                    </a:cubicBezTo>
                    <a:cubicBezTo>
                      <a:pt x="16" y="0"/>
                      <a:pt x="0" y="16"/>
                      <a:pt x="0" y="35"/>
                    </a:cubicBezTo>
                    <a:cubicBezTo>
                      <a:pt x="0" y="69"/>
                      <a:pt x="35" y="86"/>
                      <a:pt x="35" y="86"/>
                    </a:cubicBezTo>
                    <a:cubicBezTo>
                      <a:pt x="35" y="86"/>
                      <a:pt x="70" y="71"/>
                      <a:pt x="70" y="35"/>
                    </a:cubicBezTo>
                    <a:close/>
                  </a:path>
                </a:pathLst>
              </a:custGeom>
              <a:solidFill>
                <a:srgbClr val="312D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iṧļîḍe">
                <a:extLst>
                  <a:ext uri="{FF2B5EF4-FFF2-40B4-BE49-F238E27FC236}">
                    <a16:creationId xmlns:a16="http://schemas.microsoft.com/office/drawing/2014/main" id="{C7D82E24-5F9C-40F4-96DF-06CCCBCA7122}"/>
                  </a:ext>
                </a:extLst>
              </p:cNvPr>
              <p:cNvSpPr/>
              <p:nvPr/>
            </p:nvSpPr>
            <p:spPr bwMode="auto">
              <a:xfrm>
                <a:off x="6243638" y="1468438"/>
                <a:ext cx="150813" cy="149225"/>
              </a:xfrm>
              <a:prstGeom prst="ellipse">
                <a:avLst/>
              </a:prstGeom>
              <a:solidFill>
                <a:srgbClr val="EDE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ïSlîḍê">
                <a:extLst>
                  <a:ext uri="{FF2B5EF4-FFF2-40B4-BE49-F238E27FC236}">
                    <a16:creationId xmlns:a16="http://schemas.microsoft.com/office/drawing/2014/main" id="{647DD29A-75A1-4AF7-A59A-9733C58DB8B6}"/>
                  </a:ext>
                </a:extLst>
              </p:cNvPr>
              <p:cNvSpPr/>
              <p:nvPr/>
            </p:nvSpPr>
            <p:spPr bwMode="auto">
              <a:xfrm>
                <a:off x="7415213" y="4503738"/>
                <a:ext cx="284163" cy="344488"/>
              </a:xfrm>
              <a:custGeom>
                <a:avLst/>
                <a:gdLst>
                  <a:gd name="T0" fmla="*/ 53 w 53"/>
                  <a:gd name="T1" fmla="*/ 26 h 64"/>
                  <a:gd name="T2" fmla="*/ 27 w 53"/>
                  <a:gd name="T3" fmla="*/ 0 h 64"/>
                  <a:gd name="T4" fmla="*/ 0 w 53"/>
                  <a:gd name="T5" fmla="*/ 26 h 64"/>
                  <a:gd name="T6" fmla="*/ 27 w 53"/>
                  <a:gd name="T7" fmla="*/ 64 h 64"/>
                  <a:gd name="T8" fmla="*/ 53 w 53"/>
                  <a:gd name="T9" fmla="*/ 2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4">
                    <a:moveTo>
                      <a:pt x="53" y="26"/>
                    </a:moveTo>
                    <a:cubicBezTo>
                      <a:pt x="53" y="11"/>
                      <a:pt x="41" y="0"/>
                      <a:pt x="27" y="0"/>
                    </a:cubicBezTo>
                    <a:cubicBezTo>
                      <a:pt x="12" y="0"/>
                      <a:pt x="0" y="11"/>
                      <a:pt x="0" y="26"/>
                    </a:cubicBezTo>
                    <a:cubicBezTo>
                      <a:pt x="0" y="51"/>
                      <a:pt x="27" y="64"/>
                      <a:pt x="27" y="64"/>
                    </a:cubicBezTo>
                    <a:cubicBezTo>
                      <a:pt x="27" y="64"/>
                      <a:pt x="53" y="52"/>
                      <a:pt x="53" y="26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ïṩļîḋe">
                <a:extLst>
                  <a:ext uri="{FF2B5EF4-FFF2-40B4-BE49-F238E27FC236}">
                    <a16:creationId xmlns:a16="http://schemas.microsoft.com/office/drawing/2014/main" id="{DAB691B3-795D-4EB7-B1A3-7E6F5385A4D6}"/>
                  </a:ext>
                </a:extLst>
              </p:cNvPr>
              <p:cNvSpPr/>
              <p:nvPr/>
            </p:nvSpPr>
            <p:spPr bwMode="auto">
              <a:xfrm>
                <a:off x="7500938" y="4568825"/>
                <a:ext cx="112713" cy="112713"/>
              </a:xfrm>
              <a:prstGeom prst="ellipse">
                <a:avLst/>
              </a:prstGeom>
              <a:solidFill>
                <a:srgbClr val="EDE7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iṥḷîḑè">
                <a:extLst>
                  <a:ext uri="{FF2B5EF4-FFF2-40B4-BE49-F238E27FC236}">
                    <a16:creationId xmlns:a16="http://schemas.microsoft.com/office/drawing/2014/main" id="{C08FCC25-5EE5-469F-8750-CCB25FF07957}"/>
                  </a:ext>
                </a:extLst>
              </p:cNvPr>
              <p:cNvSpPr/>
              <p:nvPr/>
            </p:nvSpPr>
            <p:spPr bwMode="auto">
              <a:xfrm>
                <a:off x="4562476" y="3635375"/>
                <a:ext cx="234950" cy="284163"/>
              </a:xfrm>
              <a:custGeom>
                <a:avLst/>
                <a:gdLst>
                  <a:gd name="T0" fmla="*/ 44 w 44"/>
                  <a:gd name="T1" fmla="*/ 21 h 53"/>
                  <a:gd name="T2" fmla="*/ 22 w 44"/>
                  <a:gd name="T3" fmla="*/ 0 h 53"/>
                  <a:gd name="T4" fmla="*/ 0 w 44"/>
                  <a:gd name="T5" fmla="*/ 21 h 53"/>
                  <a:gd name="T6" fmla="*/ 22 w 44"/>
                  <a:gd name="T7" fmla="*/ 53 h 53"/>
                  <a:gd name="T8" fmla="*/ 44 w 44"/>
                  <a:gd name="T9" fmla="*/ 2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53">
                    <a:moveTo>
                      <a:pt x="44" y="21"/>
                    </a:moveTo>
                    <a:cubicBezTo>
                      <a:pt x="44" y="9"/>
                      <a:pt x="34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42"/>
                      <a:pt x="22" y="53"/>
                      <a:pt x="22" y="53"/>
                    </a:cubicBezTo>
                    <a:cubicBezTo>
                      <a:pt x="22" y="53"/>
                      <a:pt x="44" y="43"/>
                      <a:pt x="44" y="21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išlíďe">
                <a:extLst>
                  <a:ext uri="{FF2B5EF4-FFF2-40B4-BE49-F238E27FC236}">
                    <a16:creationId xmlns:a16="http://schemas.microsoft.com/office/drawing/2014/main" id="{F466C71C-ED11-4399-ADA6-603B1177E71A}"/>
                  </a:ext>
                </a:extLst>
              </p:cNvPr>
              <p:cNvSpPr/>
              <p:nvPr/>
            </p:nvSpPr>
            <p:spPr bwMode="auto">
              <a:xfrm>
                <a:off x="4632326" y="3689350"/>
                <a:ext cx="95250" cy="96838"/>
              </a:xfrm>
              <a:prstGeom prst="ellipse">
                <a:avLst/>
              </a:prstGeom>
              <a:solidFill>
                <a:srgbClr val="F7F6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íšḷïďê">
                <a:extLst>
                  <a:ext uri="{FF2B5EF4-FFF2-40B4-BE49-F238E27FC236}">
                    <a16:creationId xmlns:a16="http://schemas.microsoft.com/office/drawing/2014/main" id="{5B97DCEA-3DD3-404E-BDC3-56F8897E2F0A}"/>
                  </a:ext>
                </a:extLst>
              </p:cNvPr>
              <p:cNvSpPr/>
              <p:nvPr/>
            </p:nvSpPr>
            <p:spPr bwMode="auto">
              <a:xfrm>
                <a:off x="6561138" y="2266950"/>
                <a:ext cx="1300163" cy="493713"/>
              </a:xfrm>
              <a:custGeom>
                <a:avLst/>
                <a:gdLst>
                  <a:gd name="T0" fmla="*/ 208 w 242"/>
                  <a:gd name="T1" fmla="*/ 62 h 92"/>
                  <a:gd name="T2" fmla="*/ 193 w 242"/>
                  <a:gd name="T3" fmla="*/ 66 h 92"/>
                  <a:gd name="T4" fmla="*/ 158 w 242"/>
                  <a:gd name="T5" fmla="*/ 39 h 92"/>
                  <a:gd name="T6" fmla="*/ 158 w 242"/>
                  <a:gd name="T7" fmla="*/ 39 h 92"/>
                  <a:gd name="T8" fmla="*/ 113 w 242"/>
                  <a:gd name="T9" fmla="*/ 0 h 92"/>
                  <a:gd name="T10" fmla="*/ 69 w 242"/>
                  <a:gd name="T11" fmla="*/ 44 h 92"/>
                  <a:gd name="T12" fmla="*/ 70 w 242"/>
                  <a:gd name="T13" fmla="*/ 56 h 92"/>
                  <a:gd name="T14" fmla="*/ 45 w 242"/>
                  <a:gd name="T15" fmla="*/ 73 h 92"/>
                  <a:gd name="T16" fmla="*/ 28 w 242"/>
                  <a:gd name="T17" fmla="*/ 68 h 92"/>
                  <a:gd name="T18" fmla="*/ 0 w 242"/>
                  <a:gd name="T19" fmla="*/ 92 h 92"/>
                  <a:gd name="T20" fmla="*/ 242 w 242"/>
                  <a:gd name="T21" fmla="*/ 92 h 92"/>
                  <a:gd name="T22" fmla="*/ 208 w 242"/>
                  <a:gd name="T23" fmla="*/ 6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92">
                    <a:moveTo>
                      <a:pt x="208" y="62"/>
                    </a:moveTo>
                    <a:cubicBezTo>
                      <a:pt x="202" y="62"/>
                      <a:pt x="197" y="64"/>
                      <a:pt x="193" y="66"/>
                    </a:cubicBezTo>
                    <a:cubicBezTo>
                      <a:pt x="189" y="50"/>
                      <a:pt x="175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5" y="17"/>
                      <a:pt x="136" y="0"/>
                      <a:pt x="113" y="0"/>
                    </a:cubicBezTo>
                    <a:cubicBezTo>
                      <a:pt x="89" y="0"/>
                      <a:pt x="69" y="20"/>
                      <a:pt x="69" y="44"/>
                    </a:cubicBezTo>
                    <a:cubicBezTo>
                      <a:pt x="69" y="48"/>
                      <a:pt x="69" y="52"/>
                      <a:pt x="70" y="56"/>
                    </a:cubicBezTo>
                    <a:cubicBezTo>
                      <a:pt x="59" y="56"/>
                      <a:pt x="49" y="63"/>
                      <a:pt x="45" y="73"/>
                    </a:cubicBezTo>
                    <a:cubicBezTo>
                      <a:pt x="40" y="70"/>
                      <a:pt x="34" y="68"/>
                      <a:pt x="28" y="68"/>
                    </a:cubicBezTo>
                    <a:cubicBezTo>
                      <a:pt x="14" y="68"/>
                      <a:pt x="2" y="78"/>
                      <a:pt x="0" y="92"/>
                    </a:cubicBezTo>
                    <a:cubicBezTo>
                      <a:pt x="242" y="92"/>
                      <a:pt x="242" y="92"/>
                      <a:pt x="242" y="92"/>
                    </a:cubicBezTo>
                    <a:cubicBezTo>
                      <a:pt x="239" y="75"/>
                      <a:pt x="225" y="62"/>
                      <a:pt x="208" y="62"/>
                    </a:cubicBezTo>
                    <a:close/>
                  </a:path>
                </a:pathLst>
              </a:custGeom>
              <a:solidFill>
                <a:srgbClr val="DAD3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ïs1iḓè">
                <a:extLst>
                  <a:ext uri="{FF2B5EF4-FFF2-40B4-BE49-F238E27FC236}">
                    <a16:creationId xmlns:a16="http://schemas.microsoft.com/office/drawing/2014/main" id="{80B9CC7B-0D82-4FA9-8135-4B11260F7EFD}"/>
                  </a:ext>
                </a:extLst>
              </p:cNvPr>
              <p:cNvSpPr/>
              <p:nvPr/>
            </p:nvSpPr>
            <p:spPr bwMode="auto">
              <a:xfrm>
                <a:off x="4684713" y="1725613"/>
                <a:ext cx="1493838" cy="568325"/>
              </a:xfrm>
              <a:custGeom>
                <a:avLst/>
                <a:gdLst>
                  <a:gd name="T0" fmla="*/ 239 w 278"/>
                  <a:gd name="T1" fmla="*/ 72 h 106"/>
                  <a:gd name="T2" fmla="*/ 222 w 278"/>
                  <a:gd name="T3" fmla="*/ 76 h 106"/>
                  <a:gd name="T4" fmla="*/ 182 w 278"/>
                  <a:gd name="T5" fmla="*/ 45 h 106"/>
                  <a:gd name="T6" fmla="*/ 181 w 278"/>
                  <a:gd name="T7" fmla="*/ 45 h 106"/>
                  <a:gd name="T8" fmla="*/ 131 w 278"/>
                  <a:gd name="T9" fmla="*/ 0 h 106"/>
                  <a:gd name="T10" fmla="*/ 79 w 278"/>
                  <a:gd name="T11" fmla="*/ 51 h 106"/>
                  <a:gd name="T12" fmla="*/ 81 w 278"/>
                  <a:gd name="T13" fmla="*/ 64 h 106"/>
                  <a:gd name="T14" fmla="*/ 52 w 278"/>
                  <a:gd name="T15" fmla="*/ 85 h 106"/>
                  <a:gd name="T16" fmla="*/ 33 w 278"/>
                  <a:gd name="T17" fmla="*/ 78 h 106"/>
                  <a:gd name="T18" fmla="*/ 0 w 278"/>
                  <a:gd name="T19" fmla="*/ 106 h 106"/>
                  <a:gd name="T20" fmla="*/ 278 w 278"/>
                  <a:gd name="T21" fmla="*/ 106 h 106"/>
                  <a:gd name="T22" fmla="*/ 239 w 278"/>
                  <a:gd name="T23" fmla="*/ 7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8" h="106">
                    <a:moveTo>
                      <a:pt x="239" y="72"/>
                    </a:moveTo>
                    <a:cubicBezTo>
                      <a:pt x="233" y="72"/>
                      <a:pt x="227" y="73"/>
                      <a:pt x="222" y="76"/>
                    </a:cubicBezTo>
                    <a:cubicBezTo>
                      <a:pt x="217" y="58"/>
                      <a:pt x="201" y="45"/>
                      <a:pt x="182" y="45"/>
                    </a:cubicBezTo>
                    <a:cubicBezTo>
                      <a:pt x="182" y="45"/>
                      <a:pt x="182" y="45"/>
                      <a:pt x="181" y="45"/>
                    </a:cubicBezTo>
                    <a:cubicBezTo>
                      <a:pt x="178" y="20"/>
                      <a:pt x="157" y="0"/>
                      <a:pt x="131" y="0"/>
                    </a:cubicBezTo>
                    <a:cubicBezTo>
                      <a:pt x="102" y="0"/>
                      <a:pt x="79" y="23"/>
                      <a:pt x="79" y="51"/>
                    </a:cubicBezTo>
                    <a:cubicBezTo>
                      <a:pt x="79" y="56"/>
                      <a:pt x="80" y="60"/>
                      <a:pt x="81" y="64"/>
                    </a:cubicBezTo>
                    <a:cubicBezTo>
                      <a:pt x="68" y="65"/>
                      <a:pt x="57" y="73"/>
                      <a:pt x="52" y="85"/>
                    </a:cubicBezTo>
                    <a:cubicBezTo>
                      <a:pt x="47" y="81"/>
                      <a:pt x="40" y="78"/>
                      <a:pt x="33" y="78"/>
                    </a:cubicBezTo>
                    <a:cubicBezTo>
                      <a:pt x="16" y="78"/>
                      <a:pt x="3" y="90"/>
                      <a:pt x="0" y="106"/>
                    </a:cubicBezTo>
                    <a:cubicBezTo>
                      <a:pt x="278" y="106"/>
                      <a:pt x="278" y="106"/>
                      <a:pt x="278" y="106"/>
                    </a:cubicBezTo>
                    <a:cubicBezTo>
                      <a:pt x="275" y="87"/>
                      <a:pt x="259" y="72"/>
                      <a:pt x="239" y="72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iṩ1ïdê">
                <a:extLst>
                  <a:ext uri="{FF2B5EF4-FFF2-40B4-BE49-F238E27FC236}">
                    <a16:creationId xmlns:a16="http://schemas.microsoft.com/office/drawing/2014/main" id="{587A6F7C-A2D3-492F-8B82-389ED6A269E1}"/>
                  </a:ext>
                </a:extLst>
              </p:cNvPr>
              <p:cNvSpPr/>
              <p:nvPr/>
            </p:nvSpPr>
            <p:spPr bwMode="auto">
              <a:xfrm>
                <a:off x="4911726" y="2771775"/>
                <a:ext cx="133350" cy="133350"/>
              </a:xfrm>
              <a:custGeom>
                <a:avLst/>
                <a:gdLst>
                  <a:gd name="T0" fmla="*/ 14 w 25"/>
                  <a:gd name="T1" fmla="*/ 1 h 25"/>
                  <a:gd name="T2" fmla="*/ 17 w 25"/>
                  <a:gd name="T3" fmla="*/ 8 h 25"/>
                  <a:gd name="T4" fmla="*/ 17 w 25"/>
                  <a:gd name="T5" fmla="*/ 9 h 25"/>
                  <a:gd name="T6" fmla="*/ 24 w 25"/>
                  <a:gd name="T7" fmla="*/ 12 h 25"/>
                  <a:gd name="T8" fmla="*/ 24 w 25"/>
                  <a:gd name="T9" fmla="*/ 14 h 25"/>
                  <a:gd name="T10" fmla="*/ 17 w 25"/>
                  <a:gd name="T11" fmla="*/ 17 h 25"/>
                  <a:gd name="T12" fmla="*/ 17 w 25"/>
                  <a:gd name="T13" fmla="*/ 17 h 25"/>
                  <a:gd name="T14" fmla="*/ 14 w 25"/>
                  <a:gd name="T15" fmla="*/ 24 h 25"/>
                  <a:gd name="T16" fmla="*/ 12 w 25"/>
                  <a:gd name="T17" fmla="*/ 24 h 25"/>
                  <a:gd name="T18" fmla="*/ 9 w 25"/>
                  <a:gd name="T19" fmla="*/ 17 h 25"/>
                  <a:gd name="T20" fmla="*/ 8 w 25"/>
                  <a:gd name="T21" fmla="*/ 17 h 25"/>
                  <a:gd name="T22" fmla="*/ 1 w 25"/>
                  <a:gd name="T23" fmla="*/ 14 h 25"/>
                  <a:gd name="T24" fmla="*/ 1 w 25"/>
                  <a:gd name="T25" fmla="*/ 12 h 25"/>
                  <a:gd name="T26" fmla="*/ 8 w 25"/>
                  <a:gd name="T27" fmla="*/ 9 h 25"/>
                  <a:gd name="T28" fmla="*/ 9 w 25"/>
                  <a:gd name="T29" fmla="*/ 8 h 25"/>
                  <a:gd name="T30" fmla="*/ 12 w 25"/>
                  <a:gd name="T31" fmla="*/ 1 h 25"/>
                  <a:gd name="T32" fmla="*/ 14 w 25"/>
                  <a:gd name="T33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25">
                    <a:moveTo>
                      <a:pt x="14" y="1"/>
                    </a:move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9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5" y="12"/>
                      <a:pt x="25" y="13"/>
                      <a:pt x="24" y="14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5"/>
                      <a:pt x="12" y="25"/>
                      <a:pt x="12" y="24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3" y="0"/>
                      <a:pt x="14" y="1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íṣľîḑé">
                <a:extLst>
                  <a:ext uri="{FF2B5EF4-FFF2-40B4-BE49-F238E27FC236}">
                    <a16:creationId xmlns:a16="http://schemas.microsoft.com/office/drawing/2014/main" id="{3A26D954-6291-4A50-8C02-BF04F7A8490F}"/>
                  </a:ext>
                </a:extLst>
              </p:cNvPr>
              <p:cNvSpPr/>
              <p:nvPr/>
            </p:nvSpPr>
            <p:spPr bwMode="auto">
              <a:xfrm>
                <a:off x="7550151" y="3414713"/>
                <a:ext cx="263525" cy="258763"/>
              </a:xfrm>
              <a:custGeom>
                <a:avLst/>
                <a:gdLst>
                  <a:gd name="T0" fmla="*/ 27 w 49"/>
                  <a:gd name="T1" fmla="*/ 2 h 48"/>
                  <a:gd name="T2" fmla="*/ 32 w 49"/>
                  <a:gd name="T3" fmla="*/ 15 h 48"/>
                  <a:gd name="T4" fmla="*/ 34 w 49"/>
                  <a:gd name="T5" fmla="*/ 16 h 48"/>
                  <a:gd name="T6" fmla="*/ 47 w 49"/>
                  <a:gd name="T7" fmla="*/ 22 h 48"/>
                  <a:gd name="T8" fmla="*/ 47 w 49"/>
                  <a:gd name="T9" fmla="*/ 26 h 48"/>
                  <a:gd name="T10" fmla="*/ 34 w 49"/>
                  <a:gd name="T11" fmla="*/ 32 h 48"/>
                  <a:gd name="T12" fmla="*/ 32 w 49"/>
                  <a:gd name="T13" fmla="*/ 33 h 48"/>
                  <a:gd name="T14" fmla="*/ 27 w 49"/>
                  <a:gd name="T15" fmla="*/ 47 h 48"/>
                  <a:gd name="T16" fmla="*/ 23 w 49"/>
                  <a:gd name="T17" fmla="*/ 47 h 48"/>
                  <a:gd name="T18" fmla="*/ 17 w 49"/>
                  <a:gd name="T19" fmla="*/ 33 h 48"/>
                  <a:gd name="T20" fmla="*/ 16 w 49"/>
                  <a:gd name="T21" fmla="*/ 32 h 48"/>
                  <a:gd name="T22" fmla="*/ 2 w 49"/>
                  <a:gd name="T23" fmla="*/ 26 h 48"/>
                  <a:gd name="T24" fmla="*/ 2 w 49"/>
                  <a:gd name="T25" fmla="*/ 22 h 48"/>
                  <a:gd name="T26" fmla="*/ 16 w 49"/>
                  <a:gd name="T27" fmla="*/ 16 h 48"/>
                  <a:gd name="T28" fmla="*/ 17 w 49"/>
                  <a:gd name="T29" fmla="*/ 15 h 48"/>
                  <a:gd name="T30" fmla="*/ 23 w 49"/>
                  <a:gd name="T31" fmla="*/ 2 h 48"/>
                  <a:gd name="T32" fmla="*/ 27 w 49"/>
                  <a:gd name="T33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48">
                    <a:moveTo>
                      <a:pt x="27" y="2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6"/>
                      <a:pt x="33" y="16"/>
                      <a:pt x="34" y="16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9" y="23"/>
                      <a:pt x="49" y="25"/>
                      <a:pt x="47" y="26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3" y="32"/>
                      <a:pt x="33" y="32"/>
                      <a:pt x="32" y="33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6" y="48"/>
                      <a:pt x="23" y="48"/>
                      <a:pt x="23" y="47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2"/>
                      <a:pt x="16" y="32"/>
                      <a:pt x="16" y="32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5"/>
                      <a:pt x="0" y="23"/>
                      <a:pt x="2" y="2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7" y="16"/>
                      <a:pt x="17" y="1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0"/>
                      <a:pt x="26" y="0"/>
                      <a:pt x="27" y="2"/>
                    </a:cubicBezTo>
                    <a:close/>
                  </a:path>
                </a:pathLst>
              </a:custGeom>
              <a:solidFill>
                <a:srgbClr val="4D5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ïṥliḍè">
                <a:extLst>
                  <a:ext uri="{FF2B5EF4-FFF2-40B4-BE49-F238E27FC236}">
                    <a16:creationId xmlns:a16="http://schemas.microsoft.com/office/drawing/2014/main" id="{FBF24AD1-481D-4FBD-B8B1-FF61D884E911}"/>
                  </a:ext>
                </a:extLst>
              </p:cNvPr>
              <p:cNvSpPr/>
              <p:nvPr/>
            </p:nvSpPr>
            <p:spPr bwMode="auto">
              <a:xfrm>
                <a:off x="7392988" y="3168650"/>
                <a:ext cx="166688" cy="166688"/>
              </a:xfrm>
              <a:custGeom>
                <a:avLst/>
                <a:gdLst>
                  <a:gd name="T0" fmla="*/ 17 w 31"/>
                  <a:gd name="T1" fmla="*/ 2 h 31"/>
                  <a:gd name="T2" fmla="*/ 21 w 31"/>
                  <a:gd name="T3" fmla="*/ 10 h 31"/>
                  <a:gd name="T4" fmla="*/ 21 w 31"/>
                  <a:gd name="T5" fmla="*/ 11 h 31"/>
                  <a:gd name="T6" fmla="*/ 30 w 31"/>
                  <a:gd name="T7" fmla="*/ 15 h 31"/>
                  <a:gd name="T8" fmla="*/ 30 w 31"/>
                  <a:gd name="T9" fmla="*/ 17 h 31"/>
                  <a:gd name="T10" fmla="*/ 21 w 31"/>
                  <a:gd name="T11" fmla="*/ 21 h 31"/>
                  <a:gd name="T12" fmla="*/ 21 w 31"/>
                  <a:gd name="T13" fmla="*/ 22 h 31"/>
                  <a:gd name="T14" fmla="*/ 17 w 31"/>
                  <a:gd name="T15" fmla="*/ 30 h 31"/>
                  <a:gd name="T16" fmla="*/ 15 w 31"/>
                  <a:gd name="T17" fmla="*/ 30 h 31"/>
                  <a:gd name="T18" fmla="*/ 11 w 31"/>
                  <a:gd name="T19" fmla="*/ 22 h 31"/>
                  <a:gd name="T20" fmla="*/ 10 w 31"/>
                  <a:gd name="T21" fmla="*/ 21 h 31"/>
                  <a:gd name="T22" fmla="*/ 1 w 31"/>
                  <a:gd name="T23" fmla="*/ 17 h 31"/>
                  <a:gd name="T24" fmla="*/ 1 w 31"/>
                  <a:gd name="T25" fmla="*/ 15 h 31"/>
                  <a:gd name="T26" fmla="*/ 10 w 31"/>
                  <a:gd name="T27" fmla="*/ 11 h 31"/>
                  <a:gd name="T28" fmla="*/ 11 w 31"/>
                  <a:gd name="T29" fmla="*/ 10 h 31"/>
                  <a:gd name="T30" fmla="*/ 15 w 31"/>
                  <a:gd name="T31" fmla="*/ 2 h 31"/>
                  <a:gd name="T32" fmla="*/ 17 w 31"/>
                  <a:gd name="T33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31">
                    <a:moveTo>
                      <a:pt x="17" y="2"/>
                    </a:move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1"/>
                      <a:pt x="21" y="11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1" y="15"/>
                      <a:pt x="31" y="17"/>
                      <a:pt x="30" y="17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1" y="22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1"/>
                      <a:pt x="15" y="31"/>
                      <a:pt x="15" y="30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0" y="21"/>
                      <a:pt x="10" y="2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7"/>
                      <a:pt x="0" y="15"/>
                      <a:pt x="1" y="1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0"/>
                      <a:pt x="17" y="0"/>
                      <a:pt x="17" y="2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iṣ1ïḋé">
                <a:extLst>
                  <a:ext uri="{FF2B5EF4-FFF2-40B4-BE49-F238E27FC236}">
                    <a16:creationId xmlns:a16="http://schemas.microsoft.com/office/drawing/2014/main" id="{C21D2C33-0153-4926-8DC0-C94F3FDDB34D}"/>
                  </a:ext>
                </a:extLst>
              </p:cNvPr>
              <p:cNvSpPr/>
              <p:nvPr/>
            </p:nvSpPr>
            <p:spPr bwMode="auto">
              <a:xfrm>
                <a:off x="4475163" y="2605088"/>
                <a:ext cx="193675" cy="187325"/>
              </a:xfrm>
              <a:custGeom>
                <a:avLst/>
                <a:gdLst>
                  <a:gd name="T0" fmla="*/ 20 w 36"/>
                  <a:gd name="T1" fmla="*/ 1 h 35"/>
                  <a:gd name="T2" fmla="*/ 24 w 36"/>
                  <a:gd name="T3" fmla="*/ 11 h 35"/>
                  <a:gd name="T4" fmla="*/ 25 w 36"/>
                  <a:gd name="T5" fmla="*/ 12 h 35"/>
                  <a:gd name="T6" fmla="*/ 35 w 36"/>
                  <a:gd name="T7" fmla="*/ 16 h 35"/>
                  <a:gd name="T8" fmla="*/ 35 w 36"/>
                  <a:gd name="T9" fmla="*/ 19 h 35"/>
                  <a:gd name="T10" fmla="*/ 25 w 36"/>
                  <a:gd name="T11" fmla="*/ 23 h 35"/>
                  <a:gd name="T12" fmla="*/ 24 w 36"/>
                  <a:gd name="T13" fmla="*/ 24 h 35"/>
                  <a:gd name="T14" fmla="*/ 20 w 36"/>
                  <a:gd name="T15" fmla="*/ 34 h 35"/>
                  <a:gd name="T16" fmla="*/ 17 w 36"/>
                  <a:gd name="T17" fmla="*/ 34 h 35"/>
                  <a:gd name="T18" fmla="*/ 12 w 36"/>
                  <a:gd name="T19" fmla="*/ 24 h 35"/>
                  <a:gd name="T20" fmla="*/ 12 w 36"/>
                  <a:gd name="T21" fmla="*/ 23 h 35"/>
                  <a:gd name="T22" fmla="*/ 2 w 36"/>
                  <a:gd name="T23" fmla="*/ 19 h 35"/>
                  <a:gd name="T24" fmla="*/ 2 w 36"/>
                  <a:gd name="T25" fmla="*/ 16 h 35"/>
                  <a:gd name="T26" fmla="*/ 12 w 36"/>
                  <a:gd name="T27" fmla="*/ 12 h 35"/>
                  <a:gd name="T28" fmla="*/ 12 w 36"/>
                  <a:gd name="T29" fmla="*/ 11 h 35"/>
                  <a:gd name="T30" fmla="*/ 17 w 36"/>
                  <a:gd name="T31" fmla="*/ 1 h 35"/>
                  <a:gd name="T32" fmla="*/ 20 w 36"/>
                  <a:gd name="T33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35">
                    <a:moveTo>
                      <a:pt x="20" y="1"/>
                    </a:move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1"/>
                      <a:pt x="24" y="12"/>
                      <a:pt x="25" y="12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7"/>
                      <a:pt x="36" y="18"/>
                      <a:pt x="35" y="19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5"/>
                      <a:pt x="17" y="35"/>
                      <a:pt x="17" y="3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18"/>
                      <a:pt x="0" y="17"/>
                      <a:pt x="2" y="1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1"/>
                      <a:pt x="12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9" y="0"/>
                      <a:pt x="20" y="1"/>
                    </a:cubicBezTo>
                    <a:close/>
                  </a:path>
                </a:pathLst>
              </a:custGeom>
              <a:solidFill>
                <a:srgbClr val="A4B1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i$ļïḓe">
                <a:extLst>
                  <a:ext uri="{FF2B5EF4-FFF2-40B4-BE49-F238E27FC236}">
                    <a16:creationId xmlns:a16="http://schemas.microsoft.com/office/drawing/2014/main" id="{A7B3E5BF-FD2E-40F0-83A8-4794911D91DC}"/>
                  </a:ext>
                </a:extLst>
              </p:cNvPr>
              <p:cNvSpPr/>
              <p:nvPr/>
            </p:nvSpPr>
            <p:spPr bwMode="auto">
              <a:xfrm>
                <a:off x="4878388" y="2406650"/>
                <a:ext cx="155575" cy="155575"/>
              </a:xfrm>
              <a:custGeom>
                <a:avLst/>
                <a:gdLst>
                  <a:gd name="T0" fmla="*/ 16 w 29"/>
                  <a:gd name="T1" fmla="*/ 1 h 29"/>
                  <a:gd name="T2" fmla="*/ 19 w 29"/>
                  <a:gd name="T3" fmla="*/ 10 h 29"/>
                  <a:gd name="T4" fmla="*/ 20 w 29"/>
                  <a:gd name="T5" fmla="*/ 10 h 29"/>
                  <a:gd name="T6" fmla="*/ 28 w 29"/>
                  <a:gd name="T7" fmla="*/ 14 h 29"/>
                  <a:gd name="T8" fmla="*/ 28 w 29"/>
                  <a:gd name="T9" fmla="*/ 16 h 29"/>
                  <a:gd name="T10" fmla="*/ 20 w 29"/>
                  <a:gd name="T11" fmla="*/ 20 h 29"/>
                  <a:gd name="T12" fmla="*/ 19 w 29"/>
                  <a:gd name="T13" fmla="*/ 20 h 29"/>
                  <a:gd name="T14" fmla="*/ 16 w 29"/>
                  <a:gd name="T15" fmla="*/ 28 h 29"/>
                  <a:gd name="T16" fmla="*/ 14 w 29"/>
                  <a:gd name="T17" fmla="*/ 28 h 29"/>
                  <a:gd name="T18" fmla="*/ 10 w 29"/>
                  <a:gd name="T19" fmla="*/ 20 h 29"/>
                  <a:gd name="T20" fmla="*/ 9 w 29"/>
                  <a:gd name="T21" fmla="*/ 20 h 29"/>
                  <a:gd name="T22" fmla="*/ 1 w 29"/>
                  <a:gd name="T23" fmla="*/ 16 h 29"/>
                  <a:gd name="T24" fmla="*/ 1 w 29"/>
                  <a:gd name="T25" fmla="*/ 14 h 29"/>
                  <a:gd name="T26" fmla="*/ 9 w 29"/>
                  <a:gd name="T27" fmla="*/ 10 h 29"/>
                  <a:gd name="T28" fmla="*/ 10 w 29"/>
                  <a:gd name="T29" fmla="*/ 10 h 29"/>
                  <a:gd name="T30" fmla="*/ 14 w 29"/>
                  <a:gd name="T31" fmla="*/ 1 h 29"/>
                  <a:gd name="T32" fmla="*/ 16 w 29"/>
                  <a:gd name="T33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29">
                    <a:moveTo>
                      <a:pt x="16" y="1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20" y="10"/>
                      <a:pt x="20" y="10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6"/>
                      <a:pt x="28" y="16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19" y="20"/>
                      <a:pt x="19" y="20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9"/>
                      <a:pt x="14" y="29"/>
                      <a:pt x="14" y="28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4"/>
                      <a:pt x="1" y="14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5" y="0"/>
                      <a:pt x="16" y="1"/>
                    </a:cubicBezTo>
                    <a:close/>
                  </a:path>
                </a:pathLst>
              </a:custGeom>
              <a:solidFill>
                <a:srgbClr val="312D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52" name="íş1îḑê">
              <a:extLst>
                <a:ext uri="{FF2B5EF4-FFF2-40B4-BE49-F238E27FC236}">
                  <a16:creationId xmlns:a16="http://schemas.microsoft.com/office/drawing/2014/main" id="{B10BD638-111D-4942-A18A-FDB2A3627E0D}"/>
                </a:ext>
              </a:extLst>
            </p:cNvPr>
            <p:cNvGrpSpPr/>
            <p:nvPr/>
          </p:nvGrpSpPr>
          <p:grpSpPr>
            <a:xfrm>
              <a:off x="673099" y="1452599"/>
              <a:ext cx="3734392" cy="1207106"/>
              <a:chOff x="673099" y="1452599"/>
              <a:chExt cx="3734392" cy="1207106"/>
            </a:xfrm>
          </p:grpSpPr>
          <p:grpSp>
            <p:nvGrpSpPr>
              <p:cNvPr id="85" name="iŝľïḓè">
                <a:extLst>
                  <a:ext uri="{FF2B5EF4-FFF2-40B4-BE49-F238E27FC236}">
                    <a16:creationId xmlns:a16="http://schemas.microsoft.com/office/drawing/2014/main" id="{02DCCF1E-A874-4207-964B-D5AF45DE701E}"/>
                  </a:ext>
                </a:extLst>
              </p:cNvPr>
              <p:cNvGrpSpPr/>
              <p:nvPr/>
            </p:nvGrpSpPr>
            <p:grpSpPr>
              <a:xfrm>
                <a:off x="3758630" y="1611824"/>
                <a:ext cx="648861" cy="516815"/>
                <a:chOff x="2844800" y="1622962"/>
                <a:chExt cx="660400" cy="526006"/>
              </a:xfrm>
            </p:grpSpPr>
            <p:sp>
              <p:nvSpPr>
                <p:cNvPr id="89" name="iSḻîḑe">
                  <a:extLst>
                    <a:ext uri="{FF2B5EF4-FFF2-40B4-BE49-F238E27FC236}">
                      <a16:creationId xmlns:a16="http://schemas.microsoft.com/office/drawing/2014/main" id="{1F07BFB5-47B6-4633-B493-DC46EC6589C5}"/>
                    </a:ext>
                  </a:extLst>
                </p:cNvPr>
                <p:cNvSpPr/>
                <p:nvPr/>
              </p:nvSpPr>
              <p:spPr>
                <a:xfrm>
                  <a:off x="2979194" y="1622962"/>
                  <a:ext cx="526006" cy="526006"/>
                </a:xfrm>
                <a:prstGeom prst="ellipse">
                  <a:avLst/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lnSpcReduction="10000"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1</a:t>
                  </a:r>
                </a:p>
              </p:txBody>
            </p:sp>
            <p:sp>
              <p:nvSpPr>
                <p:cNvPr id="90" name="íṡḻíďè">
                  <a:extLst>
                    <a:ext uri="{FF2B5EF4-FFF2-40B4-BE49-F238E27FC236}">
                      <a16:creationId xmlns:a16="http://schemas.microsoft.com/office/drawing/2014/main" id="{B2DA829A-D3A6-4689-9E5F-1E8C5844E0A0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806700" y="1809765"/>
                  <a:ext cx="228600" cy="1524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pPr algn="ctr"/>
                  <a:endParaRPr 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86" name="ïṡliḓé">
                <a:extLst>
                  <a:ext uri="{FF2B5EF4-FFF2-40B4-BE49-F238E27FC236}">
                    <a16:creationId xmlns:a16="http://schemas.microsoft.com/office/drawing/2014/main" id="{0AEBE3E2-3C08-450E-BB79-C27ABC42F112}"/>
                  </a:ext>
                </a:extLst>
              </p:cNvPr>
              <p:cNvGrpSpPr/>
              <p:nvPr/>
            </p:nvGrpSpPr>
            <p:grpSpPr>
              <a:xfrm>
                <a:off x="673099" y="1452599"/>
                <a:ext cx="2881257" cy="1207106"/>
                <a:chOff x="673099" y="1452599"/>
                <a:chExt cx="2881257" cy="1207106"/>
              </a:xfrm>
            </p:grpSpPr>
            <p:sp>
              <p:nvSpPr>
                <p:cNvPr id="87" name="ïšliḓè">
                  <a:extLst>
                    <a:ext uri="{FF2B5EF4-FFF2-40B4-BE49-F238E27FC236}">
                      <a16:creationId xmlns:a16="http://schemas.microsoft.com/office/drawing/2014/main" id="{AEE2C7AE-F24F-42F3-A4F5-2F86360BF760}"/>
                    </a:ext>
                  </a:extLst>
                </p:cNvPr>
                <p:cNvSpPr/>
                <p:nvPr/>
              </p:nvSpPr>
              <p:spPr bwMode="auto">
                <a:xfrm>
                  <a:off x="673099" y="1894404"/>
                  <a:ext cx="2881257" cy="7653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88" name="îṣḷîde">
                  <a:extLst>
                    <a:ext uri="{FF2B5EF4-FFF2-40B4-BE49-F238E27FC236}">
                      <a16:creationId xmlns:a16="http://schemas.microsoft.com/office/drawing/2014/main" id="{989227E0-B7CA-49FB-8573-B355EDB41514}"/>
                    </a:ext>
                  </a:extLst>
                </p:cNvPr>
                <p:cNvSpPr txBox="1"/>
                <p:nvPr/>
              </p:nvSpPr>
              <p:spPr bwMode="auto">
                <a:xfrm>
                  <a:off x="673099" y="1452599"/>
                  <a:ext cx="2881257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/>
                    <a:t>Text </a:t>
                  </a:r>
                  <a:r>
                    <a:rPr lang="en-US" altLang="zh-CN" b="1" dirty="0"/>
                    <a:t>here</a:t>
                  </a:r>
                </a:p>
              </p:txBody>
            </p:sp>
          </p:grpSp>
        </p:grpSp>
        <p:grpSp>
          <p:nvGrpSpPr>
            <p:cNvPr id="53" name="íSļïḋe">
              <a:extLst>
                <a:ext uri="{FF2B5EF4-FFF2-40B4-BE49-F238E27FC236}">
                  <a16:creationId xmlns:a16="http://schemas.microsoft.com/office/drawing/2014/main" id="{9D769440-03BE-4FDD-AA5F-FE24F2178318}"/>
                </a:ext>
              </a:extLst>
            </p:cNvPr>
            <p:cNvGrpSpPr/>
            <p:nvPr/>
          </p:nvGrpSpPr>
          <p:grpSpPr>
            <a:xfrm>
              <a:off x="673099" y="3092986"/>
              <a:ext cx="3734392" cy="1207106"/>
              <a:chOff x="673099" y="1452599"/>
              <a:chExt cx="3734392" cy="1207106"/>
            </a:xfrm>
          </p:grpSpPr>
          <p:grpSp>
            <p:nvGrpSpPr>
              <p:cNvPr id="79" name="iṥliďé">
                <a:extLst>
                  <a:ext uri="{FF2B5EF4-FFF2-40B4-BE49-F238E27FC236}">
                    <a16:creationId xmlns:a16="http://schemas.microsoft.com/office/drawing/2014/main" id="{70F718A5-1F60-412B-A297-F69388B65618}"/>
                  </a:ext>
                </a:extLst>
              </p:cNvPr>
              <p:cNvGrpSpPr/>
              <p:nvPr/>
            </p:nvGrpSpPr>
            <p:grpSpPr>
              <a:xfrm>
                <a:off x="3758630" y="1611824"/>
                <a:ext cx="648861" cy="516815"/>
                <a:chOff x="2844800" y="1622962"/>
                <a:chExt cx="660400" cy="526006"/>
              </a:xfrm>
            </p:grpSpPr>
            <p:sp>
              <p:nvSpPr>
                <p:cNvPr id="83" name="islîḑê">
                  <a:extLst>
                    <a:ext uri="{FF2B5EF4-FFF2-40B4-BE49-F238E27FC236}">
                      <a16:creationId xmlns:a16="http://schemas.microsoft.com/office/drawing/2014/main" id="{D52B54F5-34D3-421D-9DAF-B55567AF7EDD}"/>
                    </a:ext>
                  </a:extLst>
                </p:cNvPr>
                <p:cNvSpPr/>
                <p:nvPr/>
              </p:nvSpPr>
              <p:spPr>
                <a:xfrm>
                  <a:off x="2979194" y="1622962"/>
                  <a:ext cx="526006" cy="526006"/>
                </a:xfrm>
                <a:prstGeom prst="ellipse">
                  <a:avLst/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lnSpcReduction="10000"/>
                </a:bodyPr>
                <a:lstStyle/>
                <a:p>
                  <a:pPr algn="ctr"/>
                  <a:r>
                    <a:rPr lang="en-US">
                      <a:solidFill>
                        <a:schemeClr val="accent1"/>
                      </a:solidFill>
                    </a:rPr>
                    <a:t>2</a:t>
                  </a:r>
                  <a:endParaRPr lang="en-US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84" name="íṣḻíḍé">
                  <a:extLst>
                    <a:ext uri="{FF2B5EF4-FFF2-40B4-BE49-F238E27FC236}">
                      <a16:creationId xmlns:a16="http://schemas.microsoft.com/office/drawing/2014/main" id="{EAC341F2-12C6-4ACA-A875-1597C4DFA95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806700" y="1809765"/>
                  <a:ext cx="228600" cy="1524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pPr algn="ctr"/>
                  <a:endParaRPr 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80" name="íṡľiḑè">
                <a:extLst>
                  <a:ext uri="{FF2B5EF4-FFF2-40B4-BE49-F238E27FC236}">
                    <a16:creationId xmlns:a16="http://schemas.microsoft.com/office/drawing/2014/main" id="{A8F0B1EC-8004-4B2A-BA94-DBCA755C798C}"/>
                  </a:ext>
                </a:extLst>
              </p:cNvPr>
              <p:cNvGrpSpPr/>
              <p:nvPr/>
            </p:nvGrpSpPr>
            <p:grpSpPr>
              <a:xfrm>
                <a:off x="673099" y="1452599"/>
                <a:ext cx="2881257" cy="1207106"/>
                <a:chOff x="673099" y="1452599"/>
                <a:chExt cx="2881257" cy="1207106"/>
              </a:xfrm>
            </p:grpSpPr>
            <p:sp>
              <p:nvSpPr>
                <p:cNvPr id="81" name="îṩ1iḓe">
                  <a:extLst>
                    <a:ext uri="{FF2B5EF4-FFF2-40B4-BE49-F238E27FC236}">
                      <a16:creationId xmlns:a16="http://schemas.microsoft.com/office/drawing/2014/main" id="{3E8F03A7-C4D6-45DA-B1C0-68102F38515E}"/>
                    </a:ext>
                  </a:extLst>
                </p:cNvPr>
                <p:cNvSpPr/>
                <p:nvPr/>
              </p:nvSpPr>
              <p:spPr bwMode="auto">
                <a:xfrm>
                  <a:off x="673099" y="1894404"/>
                  <a:ext cx="2881257" cy="7653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82" name="îŝḷïdè">
                  <a:extLst>
                    <a:ext uri="{FF2B5EF4-FFF2-40B4-BE49-F238E27FC236}">
                      <a16:creationId xmlns:a16="http://schemas.microsoft.com/office/drawing/2014/main" id="{5629C761-BBD5-4D45-82C8-35BE992B2A88}"/>
                    </a:ext>
                  </a:extLst>
                </p:cNvPr>
                <p:cNvSpPr txBox="1"/>
                <p:nvPr/>
              </p:nvSpPr>
              <p:spPr bwMode="auto">
                <a:xfrm>
                  <a:off x="673099" y="1452599"/>
                  <a:ext cx="2881257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/>
                    <a:t>Text </a:t>
                  </a:r>
                  <a:r>
                    <a:rPr lang="en-US" altLang="zh-CN" b="1" dirty="0"/>
                    <a:t>here</a:t>
                  </a:r>
                </a:p>
              </p:txBody>
            </p:sp>
          </p:grpSp>
        </p:grpSp>
        <p:grpSp>
          <p:nvGrpSpPr>
            <p:cNvPr id="54" name="ísľïḋê">
              <a:extLst>
                <a:ext uri="{FF2B5EF4-FFF2-40B4-BE49-F238E27FC236}">
                  <a16:creationId xmlns:a16="http://schemas.microsoft.com/office/drawing/2014/main" id="{F05B5B97-2B72-40C3-BECA-A45A923615FA}"/>
                </a:ext>
              </a:extLst>
            </p:cNvPr>
            <p:cNvGrpSpPr/>
            <p:nvPr/>
          </p:nvGrpSpPr>
          <p:grpSpPr>
            <a:xfrm>
              <a:off x="673099" y="4733373"/>
              <a:ext cx="3734392" cy="1207106"/>
              <a:chOff x="673099" y="1452599"/>
              <a:chExt cx="3734392" cy="1207106"/>
            </a:xfrm>
          </p:grpSpPr>
          <p:grpSp>
            <p:nvGrpSpPr>
              <p:cNvPr id="73" name="í$ḷîḑe">
                <a:extLst>
                  <a:ext uri="{FF2B5EF4-FFF2-40B4-BE49-F238E27FC236}">
                    <a16:creationId xmlns:a16="http://schemas.microsoft.com/office/drawing/2014/main" id="{A98A5572-EEA4-496A-AF46-3BD3F4A13255}"/>
                  </a:ext>
                </a:extLst>
              </p:cNvPr>
              <p:cNvGrpSpPr/>
              <p:nvPr/>
            </p:nvGrpSpPr>
            <p:grpSpPr>
              <a:xfrm>
                <a:off x="3758630" y="1611824"/>
                <a:ext cx="648861" cy="516815"/>
                <a:chOff x="2844800" y="1622962"/>
                <a:chExt cx="660400" cy="526006"/>
              </a:xfrm>
            </p:grpSpPr>
            <p:sp>
              <p:nvSpPr>
                <p:cNvPr id="77" name="iSľíḋe">
                  <a:extLst>
                    <a:ext uri="{FF2B5EF4-FFF2-40B4-BE49-F238E27FC236}">
                      <a16:creationId xmlns:a16="http://schemas.microsoft.com/office/drawing/2014/main" id="{5BD19B22-ACD1-4D4C-A6EE-0F3879CD5DE0}"/>
                    </a:ext>
                  </a:extLst>
                </p:cNvPr>
                <p:cNvSpPr/>
                <p:nvPr/>
              </p:nvSpPr>
              <p:spPr>
                <a:xfrm>
                  <a:off x="2979194" y="1622962"/>
                  <a:ext cx="526006" cy="526006"/>
                </a:xfrm>
                <a:prstGeom prst="ellipse">
                  <a:avLst/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lnSpcReduction="10000"/>
                </a:bodyPr>
                <a:lstStyle/>
                <a:p>
                  <a:pPr algn="ctr"/>
                  <a:r>
                    <a:rPr lang="en-US">
                      <a:solidFill>
                        <a:schemeClr val="accent1"/>
                      </a:solidFill>
                    </a:rPr>
                    <a:t>3</a:t>
                  </a:r>
                  <a:endParaRPr lang="en-US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78" name="íṩḻïḍè">
                  <a:extLst>
                    <a:ext uri="{FF2B5EF4-FFF2-40B4-BE49-F238E27FC236}">
                      <a16:creationId xmlns:a16="http://schemas.microsoft.com/office/drawing/2014/main" id="{A7095FE9-C586-4F1A-8E47-14C6C860626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806700" y="1809765"/>
                  <a:ext cx="228600" cy="152400"/>
                </a:xfrm>
                <a:prstGeom prst="triangle">
                  <a:avLst/>
                </a:prstGeom>
                <a:solidFill>
                  <a:schemeClr val="accent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ctr" anchorCtr="1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pPr algn="ctr"/>
                  <a:endParaRPr 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74" name="iśļîḑe">
                <a:extLst>
                  <a:ext uri="{FF2B5EF4-FFF2-40B4-BE49-F238E27FC236}">
                    <a16:creationId xmlns:a16="http://schemas.microsoft.com/office/drawing/2014/main" id="{B45CD3F8-C847-4155-9A8E-BBEAD10126CA}"/>
                  </a:ext>
                </a:extLst>
              </p:cNvPr>
              <p:cNvGrpSpPr/>
              <p:nvPr/>
            </p:nvGrpSpPr>
            <p:grpSpPr>
              <a:xfrm>
                <a:off x="673099" y="1452599"/>
                <a:ext cx="2881257" cy="1207106"/>
                <a:chOff x="673099" y="1452599"/>
                <a:chExt cx="2881257" cy="1207106"/>
              </a:xfrm>
            </p:grpSpPr>
            <p:sp>
              <p:nvSpPr>
                <p:cNvPr id="75" name="ïšḷidè">
                  <a:extLst>
                    <a:ext uri="{FF2B5EF4-FFF2-40B4-BE49-F238E27FC236}">
                      <a16:creationId xmlns:a16="http://schemas.microsoft.com/office/drawing/2014/main" id="{10882F12-1DC4-44F8-B68D-3293A8AF2DD1}"/>
                    </a:ext>
                  </a:extLst>
                </p:cNvPr>
                <p:cNvSpPr/>
                <p:nvPr/>
              </p:nvSpPr>
              <p:spPr bwMode="auto">
                <a:xfrm>
                  <a:off x="673099" y="1894404"/>
                  <a:ext cx="2881257" cy="7653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76" name="íṥľîḑè">
                  <a:extLst>
                    <a:ext uri="{FF2B5EF4-FFF2-40B4-BE49-F238E27FC236}">
                      <a16:creationId xmlns:a16="http://schemas.microsoft.com/office/drawing/2014/main" id="{266E4AC4-042C-4D71-89A1-AF4A064703AC}"/>
                    </a:ext>
                  </a:extLst>
                </p:cNvPr>
                <p:cNvSpPr txBox="1"/>
                <p:nvPr/>
              </p:nvSpPr>
              <p:spPr bwMode="auto">
                <a:xfrm>
                  <a:off x="673099" y="1452599"/>
                  <a:ext cx="2881257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/>
                    <a:t>Text </a:t>
                  </a:r>
                  <a:r>
                    <a:rPr lang="en-US" altLang="zh-CN" b="1" dirty="0"/>
                    <a:t>here</a:t>
                  </a:r>
                </a:p>
              </p:txBody>
            </p:sp>
          </p:grpSp>
        </p:grpSp>
        <p:grpSp>
          <p:nvGrpSpPr>
            <p:cNvPr id="55" name="íṥḷïḑê">
              <a:extLst>
                <a:ext uri="{FF2B5EF4-FFF2-40B4-BE49-F238E27FC236}">
                  <a16:creationId xmlns:a16="http://schemas.microsoft.com/office/drawing/2014/main" id="{8945031F-0919-450F-8CD4-975A9CCCC35F}"/>
                </a:ext>
              </a:extLst>
            </p:cNvPr>
            <p:cNvGrpSpPr/>
            <p:nvPr/>
          </p:nvGrpSpPr>
          <p:grpSpPr>
            <a:xfrm flipH="1">
              <a:off x="7818671" y="1611824"/>
              <a:ext cx="648861" cy="516815"/>
              <a:chOff x="2844800" y="1622962"/>
              <a:chExt cx="660400" cy="526006"/>
            </a:xfrm>
          </p:grpSpPr>
          <p:sp>
            <p:nvSpPr>
              <p:cNvPr id="71" name="íṡḷîďè">
                <a:extLst>
                  <a:ext uri="{FF2B5EF4-FFF2-40B4-BE49-F238E27FC236}">
                    <a16:creationId xmlns:a16="http://schemas.microsoft.com/office/drawing/2014/main" id="{59957A29-B811-4B32-8EE9-A738B2966312}"/>
                  </a:ext>
                </a:extLst>
              </p:cNvPr>
              <p:cNvSpPr/>
              <p:nvPr/>
            </p:nvSpPr>
            <p:spPr>
              <a:xfrm>
                <a:off x="2979194" y="1622962"/>
                <a:ext cx="526006" cy="526006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>
                    <a:solidFill>
                      <a:schemeClr val="accent1"/>
                    </a:solidFill>
                  </a:rPr>
                  <a:t>4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2" name="í$ḻîḋé">
                <a:extLst>
                  <a:ext uri="{FF2B5EF4-FFF2-40B4-BE49-F238E27FC236}">
                    <a16:creationId xmlns:a16="http://schemas.microsoft.com/office/drawing/2014/main" id="{303F8120-D210-4BF9-8AB8-AA2F3FE44D0D}"/>
                  </a:ext>
                </a:extLst>
              </p:cNvPr>
              <p:cNvSpPr/>
              <p:nvPr/>
            </p:nvSpPr>
            <p:spPr bwMode="auto">
              <a:xfrm rot="16200000" flipH="1">
                <a:off x="2806700" y="1809765"/>
                <a:ext cx="228600" cy="152400"/>
              </a:xfrm>
              <a:prstGeom prst="triangl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/>
                <a:endPara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6" name="îṧḻïḋè">
              <a:extLst>
                <a:ext uri="{FF2B5EF4-FFF2-40B4-BE49-F238E27FC236}">
                  <a16:creationId xmlns:a16="http://schemas.microsoft.com/office/drawing/2014/main" id="{F6F7ED86-56BC-4509-BB17-EA56556E6E7C}"/>
                </a:ext>
              </a:extLst>
            </p:cNvPr>
            <p:cNvGrpSpPr/>
            <p:nvPr/>
          </p:nvGrpSpPr>
          <p:grpSpPr>
            <a:xfrm>
              <a:off x="8637523" y="1452599"/>
              <a:ext cx="2881257" cy="1207106"/>
              <a:chOff x="673099" y="1452599"/>
              <a:chExt cx="2881257" cy="1207106"/>
            </a:xfrm>
          </p:grpSpPr>
          <p:sp>
            <p:nvSpPr>
              <p:cNvPr id="69" name="íşlïďê">
                <a:extLst>
                  <a:ext uri="{FF2B5EF4-FFF2-40B4-BE49-F238E27FC236}">
                    <a16:creationId xmlns:a16="http://schemas.microsoft.com/office/drawing/2014/main" id="{68990168-3D0D-4140-A104-A2CB1C063214}"/>
                  </a:ext>
                </a:extLst>
              </p:cNvPr>
              <p:cNvSpPr/>
              <p:nvPr/>
            </p:nvSpPr>
            <p:spPr bwMode="auto">
              <a:xfrm>
                <a:off x="673099" y="1894404"/>
                <a:ext cx="2881257" cy="765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70" name="îṧ1îḋê">
                <a:extLst>
                  <a:ext uri="{FF2B5EF4-FFF2-40B4-BE49-F238E27FC236}">
                    <a16:creationId xmlns:a16="http://schemas.microsoft.com/office/drawing/2014/main" id="{A72B672C-DF7E-4365-BE7D-CD7C4753758E}"/>
                  </a:ext>
                </a:extLst>
              </p:cNvPr>
              <p:cNvSpPr txBox="1"/>
              <p:nvPr/>
            </p:nvSpPr>
            <p:spPr bwMode="auto">
              <a:xfrm>
                <a:off x="673099" y="1452599"/>
                <a:ext cx="28812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/>
                  <a:t>Text </a:t>
                </a:r>
                <a:r>
                  <a:rPr lang="en-US" altLang="zh-CN" b="1" dirty="0"/>
                  <a:t>here</a:t>
                </a:r>
              </a:p>
            </p:txBody>
          </p:sp>
        </p:grpSp>
        <p:grpSp>
          <p:nvGrpSpPr>
            <p:cNvPr id="57" name="ïŝḷïďé">
              <a:extLst>
                <a:ext uri="{FF2B5EF4-FFF2-40B4-BE49-F238E27FC236}">
                  <a16:creationId xmlns:a16="http://schemas.microsoft.com/office/drawing/2014/main" id="{9828A83D-3994-46AA-BE30-43E4C35F02CB}"/>
                </a:ext>
              </a:extLst>
            </p:cNvPr>
            <p:cNvGrpSpPr/>
            <p:nvPr/>
          </p:nvGrpSpPr>
          <p:grpSpPr>
            <a:xfrm flipH="1">
              <a:off x="7818671" y="3252211"/>
              <a:ext cx="648861" cy="516815"/>
              <a:chOff x="2844800" y="1622962"/>
              <a:chExt cx="660400" cy="526006"/>
            </a:xfrm>
          </p:grpSpPr>
          <p:sp>
            <p:nvSpPr>
              <p:cNvPr id="67" name="íṣḷíḍé">
                <a:extLst>
                  <a:ext uri="{FF2B5EF4-FFF2-40B4-BE49-F238E27FC236}">
                    <a16:creationId xmlns:a16="http://schemas.microsoft.com/office/drawing/2014/main" id="{7CD6321D-3CBB-4F0E-A8BE-8301BF2771B5}"/>
                  </a:ext>
                </a:extLst>
              </p:cNvPr>
              <p:cNvSpPr/>
              <p:nvPr/>
            </p:nvSpPr>
            <p:spPr>
              <a:xfrm>
                <a:off x="2979194" y="1622962"/>
                <a:ext cx="526006" cy="526006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>
                    <a:solidFill>
                      <a:schemeClr val="accent1"/>
                    </a:solidFill>
                  </a:rPr>
                  <a:t>5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8" name="iṩļiďê">
                <a:extLst>
                  <a:ext uri="{FF2B5EF4-FFF2-40B4-BE49-F238E27FC236}">
                    <a16:creationId xmlns:a16="http://schemas.microsoft.com/office/drawing/2014/main" id="{ED25E73E-EFFD-4738-B973-64C0693AD941}"/>
                  </a:ext>
                </a:extLst>
              </p:cNvPr>
              <p:cNvSpPr/>
              <p:nvPr/>
            </p:nvSpPr>
            <p:spPr bwMode="auto">
              <a:xfrm rot="16200000" flipH="1">
                <a:off x="2806700" y="1809765"/>
                <a:ext cx="228600" cy="152400"/>
              </a:xfrm>
              <a:prstGeom prst="triangl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/>
                <a:endPara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8" name="iṩḷïḍe">
              <a:extLst>
                <a:ext uri="{FF2B5EF4-FFF2-40B4-BE49-F238E27FC236}">
                  <a16:creationId xmlns:a16="http://schemas.microsoft.com/office/drawing/2014/main" id="{77B5856E-0D97-4CC7-A982-E62DACEF359D}"/>
                </a:ext>
              </a:extLst>
            </p:cNvPr>
            <p:cNvGrpSpPr/>
            <p:nvPr/>
          </p:nvGrpSpPr>
          <p:grpSpPr>
            <a:xfrm>
              <a:off x="8637523" y="3092986"/>
              <a:ext cx="2881257" cy="1207106"/>
              <a:chOff x="673099" y="1452599"/>
              <a:chExt cx="2881257" cy="1207106"/>
            </a:xfrm>
          </p:grpSpPr>
          <p:sp>
            <p:nvSpPr>
              <p:cNvPr id="65" name="íṣļíḍe">
                <a:extLst>
                  <a:ext uri="{FF2B5EF4-FFF2-40B4-BE49-F238E27FC236}">
                    <a16:creationId xmlns:a16="http://schemas.microsoft.com/office/drawing/2014/main" id="{866BCC82-F388-48CD-ABFD-084EE7DAFC9D}"/>
                  </a:ext>
                </a:extLst>
              </p:cNvPr>
              <p:cNvSpPr/>
              <p:nvPr/>
            </p:nvSpPr>
            <p:spPr bwMode="auto">
              <a:xfrm>
                <a:off x="673099" y="1894404"/>
                <a:ext cx="2881257" cy="765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6" name="í$ļíḑe">
                <a:extLst>
                  <a:ext uri="{FF2B5EF4-FFF2-40B4-BE49-F238E27FC236}">
                    <a16:creationId xmlns:a16="http://schemas.microsoft.com/office/drawing/2014/main" id="{CA65E514-9EC0-47DE-A98E-E37A3B460673}"/>
                  </a:ext>
                </a:extLst>
              </p:cNvPr>
              <p:cNvSpPr txBox="1"/>
              <p:nvPr/>
            </p:nvSpPr>
            <p:spPr bwMode="auto">
              <a:xfrm>
                <a:off x="673099" y="1452599"/>
                <a:ext cx="28812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/>
                  <a:t>Text </a:t>
                </a:r>
                <a:r>
                  <a:rPr lang="en-US" altLang="zh-CN" b="1" dirty="0"/>
                  <a:t>here</a:t>
                </a:r>
              </a:p>
            </p:txBody>
          </p:sp>
        </p:grpSp>
        <p:grpSp>
          <p:nvGrpSpPr>
            <p:cNvPr id="59" name="íṡḻiḋé">
              <a:extLst>
                <a:ext uri="{FF2B5EF4-FFF2-40B4-BE49-F238E27FC236}">
                  <a16:creationId xmlns:a16="http://schemas.microsoft.com/office/drawing/2014/main" id="{75BED34A-482F-46F2-8EAD-91E05A28F392}"/>
                </a:ext>
              </a:extLst>
            </p:cNvPr>
            <p:cNvGrpSpPr/>
            <p:nvPr/>
          </p:nvGrpSpPr>
          <p:grpSpPr>
            <a:xfrm flipH="1">
              <a:off x="7818671" y="4892598"/>
              <a:ext cx="648861" cy="516815"/>
              <a:chOff x="2844800" y="1622962"/>
              <a:chExt cx="660400" cy="526006"/>
            </a:xfrm>
          </p:grpSpPr>
          <p:sp>
            <p:nvSpPr>
              <p:cNvPr id="63" name="ïṣļídê">
                <a:extLst>
                  <a:ext uri="{FF2B5EF4-FFF2-40B4-BE49-F238E27FC236}">
                    <a16:creationId xmlns:a16="http://schemas.microsoft.com/office/drawing/2014/main" id="{EFE2EB32-9686-4555-A15B-84496C11BF76}"/>
                  </a:ext>
                </a:extLst>
              </p:cNvPr>
              <p:cNvSpPr/>
              <p:nvPr/>
            </p:nvSpPr>
            <p:spPr>
              <a:xfrm>
                <a:off x="2979194" y="1622962"/>
                <a:ext cx="526006" cy="526006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r>
                  <a:rPr lang="en-US">
                    <a:solidFill>
                      <a:schemeClr val="accent1"/>
                    </a:solidFill>
                  </a:rPr>
                  <a:t>6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4" name="íṣ1ïḍè">
                <a:extLst>
                  <a:ext uri="{FF2B5EF4-FFF2-40B4-BE49-F238E27FC236}">
                    <a16:creationId xmlns:a16="http://schemas.microsoft.com/office/drawing/2014/main" id="{7C9F9988-F5FA-4C8E-9976-FFD56A17F7C2}"/>
                  </a:ext>
                </a:extLst>
              </p:cNvPr>
              <p:cNvSpPr/>
              <p:nvPr/>
            </p:nvSpPr>
            <p:spPr bwMode="auto">
              <a:xfrm rot="16200000" flipH="1">
                <a:off x="2806700" y="1809765"/>
                <a:ext cx="228600" cy="152400"/>
              </a:xfrm>
              <a:prstGeom prst="triangl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/>
                <a:endPara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60" name="iṧḷíḑe">
              <a:extLst>
                <a:ext uri="{FF2B5EF4-FFF2-40B4-BE49-F238E27FC236}">
                  <a16:creationId xmlns:a16="http://schemas.microsoft.com/office/drawing/2014/main" id="{EF77A1CB-FC1D-4A6F-AB2F-AA6EF14D4442}"/>
                </a:ext>
              </a:extLst>
            </p:cNvPr>
            <p:cNvGrpSpPr/>
            <p:nvPr/>
          </p:nvGrpSpPr>
          <p:grpSpPr>
            <a:xfrm>
              <a:off x="8637523" y="4733373"/>
              <a:ext cx="2881257" cy="1207106"/>
              <a:chOff x="673099" y="1452599"/>
              <a:chExt cx="2881257" cy="1207106"/>
            </a:xfrm>
          </p:grpSpPr>
          <p:sp>
            <p:nvSpPr>
              <p:cNvPr id="61" name="îšḷíḑê">
                <a:extLst>
                  <a:ext uri="{FF2B5EF4-FFF2-40B4-BE49-F238E27FC236}">
                    <a16:creationId xmlns:a16="http://schemas.microsoft.com/office/drawing/2014/main" id="{E3551164-EB15-4DD3-B59D-49A9E17FC622}"/>
                  </a:ext>
                </a:extLst>
              </p:cNvPr>
              <p:cNvSpPr/>
              <p:nvPr/>
            </p:nvSpPr>
            <p:spPr bwMode="auto">
              <a:xfrm>
                <a:off x="673099" y="1894404"/>
                <a:ext cx="2881257" cy="765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2" name="ïṩ1íḍè">
                <a:extLst>
                  <a:ext uri="{FF2B5EF4-FFF2-40B4-BE49-F238E27FC236}">
                    <a16:creationId xmlns:a16="http://schemas.microsoft.com/office/drawing/2014/main" id="{1CF2C1AD-5D9F-47F4-BE72-17779647679B}"/>
                  </a:ext>
                </a:extLst>
              </p:cNvPr>
              <p:cNvSpPr txBox="1"/>
              <p:nvPr/>
            </p:nvSpPr>
            <p:spPr bwMode="auto">
              <a:xfrm>
                <a:off x="673099" y="1452599"/>
                <a:ext cx="28812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/>
                  <a:t>Text </a:t>
                </a:r>
                <a:r>
                  <a:rPr lang="en-US" altLang="zh-CN" b="1" dirty="0"/>
                  <a:t>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3314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018FF4-3B97-480D-B959-FE9CF8F37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E3CB7EC-40F1-4CC3-ADFC-34AD16EA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FE3DBA-3AD4-413F-A307-0FC606FF7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6" name="2719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7FFB4E2-D3D2-45D0-9279-3E6593E0C98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7148" y="1187609"/>
            <a:ext cx="10793340" cy="4956016"/>
            <a:chOff x="727148" y="1187609"/>
            <a:chExt cx="10793340" cy="4956016"/>
          </a:xfrm>
        </p:grpSpPr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DD9B9900-A8C8-4CAA-880B-2BE644F6ADD5}"/>
                </a:ext>
              </a:extLst>
            </p:cNvPr>
            <p:cNvCxnSpPr>
              <a:cxnSpLocks/>
              <a:stCxn id="58" idx="0"/>
              <a:endCxn id="61" idx="2"/>
            </p:cNvCxnSpPr>
            <p:nvPr/>
          </p:nvCxnSpPr>
          <p:spPr>
            <a:xfrm>
              <a:off x="6096000" y="1717251"/>
              <a:ext cx="0" cy="3639099"/>
            </a:xfrm>
            <a:prstGeom prst="line">
              <a:avLst/>
            </a:prstGeom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iṡļiďé">
              <a:extLst>
                <a:ext uri="{FF2B5EF4-FFF2-40B4-BE49-F238E27FC236}">
                  <a16:creationId xmlns:a16="http://schemas.microsoft.com/office/drawing/2014/main" id="{AB02810B-5094-496D-A5B9-5EF827DE0A01}"/>
                </a:ext>
              </a:extLst>
            </p:cNvPr>
            <p:cNvSpPr/>
            <p:nvPr/>
          </p:nvSpPr>
          <p:spPr bwMode="auto">
            <a:xfrm flipV="1">
              <a:off x="3615078" y="1187609"/>
              <a:ext cx="4961844" cy="529642"/>
            </a:xfrm>
            <a:prstGeom prst="trapezoid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algn="l"/>
              <a:endParaRPr lang="id-ID" dirty="0"/>
            </a:p>
          </p:txBody>
        </p:sp>
        <p:sp>
          <p:nvSpPr>
            <p:cNvPr id="59" name="íṥļiḍè">
              <a:extLst>
                <a:ext uri="{FF2B5EF4-FFF2-40B4-BE49-F238E27FC236}">
                  <a16:creationId xmlns:a16="http://schemas.microsoft.com/office/drawing/2014/main" id="{4D0E0266-8BA2-44F6-A298-CF1407313BCF}"/>
                </a:ext>
              </a:extLst>
            </p:cNvPr>
            <p:cNvSpPr/>
            <p:nvPr/>
          </p:nvSpPr>
          <p:spPr bwMode="auto">
            <a:xfrm flipV="1">
              <a:off x="4070293" y="2577189"/>
              <a:ext cx="4051414" cy="529642"/>
            </a:xfrm>
            <a:prstGeom prst="trapezoid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algn="l"/>
              <a:endParaRPr lang="id-ID" dirty="0"/>
            </a:p>
          </p:txBody>
        </p:sp>
        <p:sp>
          <p:nvSpPr>
            <p:cNvPr id="60" name="ïṧliďê">
              <a:extLst>
                <a:ext uri="{FF2B5EF4-FFF2-40B4-BE49-F238E27FC236}">
                  <a16:creationId xmlns:a16="http://schemas.microsoft.com/office/drawing/2014/main" id="{AF7DA0FB-1B31-4D40-B740-462103FEFC65}"/>
                </a:ext>
              </a:extLst>
            </p:cNvPr>
            <p:cNvSpPr/>
            <p:nvPr/>
          </p:nvSpPr>
          <p:spPr bwMode="auto">
            <a:xfrm flipV="1">
              <a:off x="4662073" y="3966769"/>
              <a:ext cx="2867855" cy="529642"/>
            </a:xfrm>
            <a:prstGeom prst="trapezoid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algn="l"/>
              <a:endParaRPr lang="id-ID" dirty="0"/>
            </a:p>
          </p:txBody>
        </p:sp>
        <p:sp>
          <p:nvSpPr>
            <p:cNvPr id="61" name="îṡ1iḋè">
              <a:extLst>
                <a:ext uri="{FF2B5EF4-FFF2-40B4-BE49-F238E27FC236}">
                  <a16:creationId xmlns:a16="http://schemas.microsoft.com/office/drawing/2014/main" id="{813A3A44-C541-4EF5-AACB-BF53BDDB064F}"/>
                </a:ext>
              </a:extLst>
            </p:cNvPr>
            <p:cNvSpPr/>
            <p:nvPr/>
          </p:nvSpPr>
          <p:spPr bwMode="auto">
            <a:xfrm flipV="1">
              <a:off x="4992104" y="5356350"/>
              <a:ext cx="2207792" cy="787275"/>
            </a:xfrm>
            <a:prstGeom prst="flowChartExtra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rmAutofit/>
            </a:bodyPr>
            <a:lstStyle/>
            <a:p>
              <a:pPr algn="l"/>
              <a:endParaRPr lang="id-ID" dirty="0"/>
            </a:p>
          </p:txBody>
        </p:sp>
        <p:sp>
          <p:nvSpPr>
            <p:cNvPr id="62" name="is1íḑé">
              <a:extLst>
                <a:ext uri="{FF2B5EF4-FFF2-40B4-BE49-F238E27FC236}">
                  <a16:creationId xmlns:a16="http://schemas.microsoft.com/office/drawing/2014/main" id="{51ABB8E3-D041-4807-93F6-B1AEC0819E36}"/>
                </a:ext>
              </a:extLst>
            </p:cNvPr>
            <p:cNvSpPr txBox="1"/>
            <p:nvPr/>
          </p:nvSpPr>
          <p:spPr>
            <a:xfrm>
              <a:off x="5117162" y="1257001"/>
              <a:ext cx="1957676" cy="39085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/>
            <a:p>
              <a:pPr algn="ctr"/>
              <a:r>
                <a:rPr lang="en-US" altLang="zh-CN" sz="1600" b="1"/>
                <a:t>…text</a:t>
              </a:r>
              <a:endParaRPr lang="vi-VN" sz="1600" b="1" dirty="0"/>
            </a:p>
          </p:txBody>
        </p:sp>
        <p:sp>
          <p:nvSpPr>
            <p:cNvPr id="63" name="îsļïḋê">
              <a:extLst>
                <a:ext uri="{FF2B5EF4-FFF2-40B4-BE49-F238E27FC236}">
                  <a16:creationId xmlns:a16="http://schemas.microsoft.com/office/drawing/2014/main" id="{CB32EEA8-F713-4865-B483-6287E097542C}"/>
                </a:ext>
              </a:extLst>
            </p:cNvPr>
            <p:cNvSpPr txBox="1"/>
            <p:nvPr/>
          </p:nvSpPr>
          <p:spPr>
            <a:xfrm>
              <a:off x="5117162" y="2646581"/>
              <a:ext cx="1957676" cy="39085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/>
            <a:p>
              <a:pPr algn="ctr"/>
              <a:r>
                <a:rPr lang="en-US" altLang="zh-CN" sz="1600" b="1"/>
                <a:t>…text</a:t>
              </a:r>
              <a:endParaRPr lang="vi-VN" sz="1600" b="1" dirty="0"/>
            </a:p>
          </p:txBody>
        </p:sp>
        <p:sp>
          <p:nvSpPr>
            <p:cNvPr id="64" name="ïŝľîḋé">
              <a:extLst>
                <a:ext uri="{FF2B5EF4-FFF2-40B4-BE49-F238E27FC236}">
                  <a16:creationId xmlns:a16="http://schemas.microsoft.com/office/drawing/2014/main" id="{E7CCC5D9-4482-4ABB-BD11-16EEFDC3A65A}"/>
                </a:ext>
              </a:extLst>
            </p:cNvPr>
            <p:cNvSpPr txBox="1"/>
            <p:nvPr/>
          </p:nvSpPr>
          <p:spPr>
            <a:xfrm>
              <a:off x="5117162" y="4036160"/>
              <a:ext cx="1957676" cy="39085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/>
            <a:p>
              <a:pPr algn="ctr"/>
              <a:r>
                <a:rPr lang="en-US" altLang="zh-CN" sz="1600" b="1"/>
                <a:t>…text</a:t>
              </a:r>
              <a:endParaRPr lang="vi-VN" sz="1600" b="1" dirty="0"/>
            </a:p>
          </p:txBody>
        </p:sp>
        <p:sp>
          <p:nvSpPr>
            <p:cNvPr id="65" name="isḷîḓe">
              <a:extLst>
                <a:ext uri="{FF2B5EF4-FFF2-40B4-BE49-F238E27FC236}">
                  <a16:creationId xmlns:a16="http://schemas.microsoft.com/office/drawing/2014/main" id="{559D8438-6328-40FE-80C0-9D8770DA96E1}"/>
                </a:ext>
              </a:extLst>
            </p:cNvPr>
            <p:cNvSpPr txBox="1"/>
            <p:nvPr/>
          </p:nvSpPr>
          <p:spPr>
            <a:xfrm>
              <a:off x="5117162" y="5474961"/>
              <a:ext cx="1957676" cy="39085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/>
            <a:p>
              <a:pPr algn="ctr"/>
              <a:r>
                <a:rPr lang="en-US" altLang="zh-CN" sz="1600" b="1">
                  <a:solidFill>
                    <a:schemeClr val="bg1"/>
                  </a:solidFill>
                </a:rPr>
                <a:t>…text</a:t>
              </a:r>
              <a:endParaRPr lang="vi-VN" sz="1600" b="1" dirty="0">
                <a:solidFill>
                  <a:schemeClr val="bg1"/>
                </a:solidFill>
              </a:endParaRPr>
            </a:p>
          </p:txBody>
        </p:sp>
        <p:grpSp>
          <p:nvGrpSpPr>
            <p:cNvPr id="66" name="íśľïḋè">
              <a:extLst>
                <a:ext uri="{FF2B5EF4-FFF2-40B4-BE49-F238E27FC236}">
                  <a16:creationId xmlns:a16="http://schemas.microsoft.com/office/drawing/2014/main" id="{EF30AAE2-FFC2-490C-9F18-5D1EC2D142CD}"/>
                </a:ext>
              </a:extLst>
            </p:cNvPr>
            <p:cNvGrpSpPr/>
            <p:nvPr/>
          </p:nvGrpSpPr>
          <p:grpSpPr>
            <a:xfrm>
              <a:off x="4375932" y="1843778"/>
              <a:ext cx="3440136" cy="698715"/>
              <a:chOff x="4399191" y="1843778"/>
              <a:chExt cx="3440136" cy="698715"/>
            </a:xfrm>
          </p:grpSpPr>
          <p:sp>
            <p:nvSpPr>
              <p:cNvPr id="115" name="íṥ1íḓé">
                <a:extLst>
                  <a:ext uri="{FF2B5EF4-FFF2-40B4-BE49-F238E27FC236}">
                    <a16:creationId xmlns:a16="http://schemas.microsoft.com/office/drawing/2014/main" id="{981404C5-4432-42DC-9EDD-DE3C7AAA1842}"/>
                  </a:ext>
                </a:extLst>
              </p:cNvPr>
              <p:cNvSpPr txBox="1"/>
              <p:nvPr/>
            </p:nvSpPr>
            <p:spPr>
              <a:xfrm>
                <a:off x="4399191" y="1843778"/>
                <a:ext cx="1611336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  <p:sp>
            <p:nvSpPr>
              <p:cNvPr id="116" name="íslidê">
                <a:extLst>
                  <a:ext uri="{FF2B5EF4-FFF2-40B4-BE49-F238E27FC236}">
                    <a16:creationId xmlns:a16="http://schemas.microsoft.com/office/drawing/2014/main" id="{05F230A4-C2CA-4EC6-9EBF-4AFB452341E3}"/>
                  </a:ext>
                </a:extLst>
              </p:cNvPr>
              <p:cNvSpPr txBox="1"/>
              <p:nvPr/>
            </p:nvSpPr>
            <p:spPr>
              <a:xfrm>
                <a:off x="6227991" y="1843778"/>
                <a:ext cx="1611336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</p:grpSp>
        <p:grpSp>
          <p:nvGrpSpPr>
            <p:cNvPr id="67" name="îšlîdê">
              <a:extLst>
                <a:ext uri="{FF2B5EF4-FFF2-40B4-BE49-F238E27FC236}">
                  <a16:creationId xmlns:a16="http://schemas.microsoft.com/office/drawing/2014/main" id="{5127DEC5-FDE8-4741-BF1A-0C922FF273D8}"/>
                </a:ext>
              </a:extLst>
            </p:cNvPr>
            <p:cNvGrpSpPr/>
            <p:nvPr/>
          </p:nvGrpSpPr>
          <p:grpSpPr>
            <a:xfrm>
              <a:off x="4375932" y="3149443"/>
              <a:ext cx="3440136" cy="698715"/>
              <a:chOff x="4399191" y="1843778"/>
              <a:chExt cx="3440136" cy="698715"/>
            </a:xfrm>
          </p:grpSpPr>
          <p:sp>
            <p:nvSpPr>
              <p:cNvPr id="113" name="íşḻiḑe">
                <a:extLst>
                  <a:ext uri="{FF2B5EF4-FFF2-40B4-BE49-F238E27FC236}">
                    <a16:creationId xmlns:a16="http://schemas.microsoft.com/office/drawing/2014/main" id="{DDC5B8C2-44EB-42B7-8A62-393C86922B9E}"/>
                  </a:ext>
                </a:extLst>
              </p:cNvPr>
              <p:cNvSpPr txBox="1"/>
              <p:nvPr/>
            </p:nvSpPr>
            <p:spPr>
              <a:xfrm>
                <a:off x="4399191" y="1843778"/>
                <a:ext cx="1611336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  <p:sp>
            <p:nvSpPr>
              <p:cNvPr id="114" name="ïSľíḋe">
                <a:extLst>
                  <a:ext uri="{FF2B5EF4-FFF2-40B4-BE49-F238E27FC236}">
                    <a16:creationId xmlns:a16="http://schemas.microsoft.com/office/drawing/2014/main" id="{C7C089F2-4084-4F0C-A6F2-3B79D95C70BF}"/>
                  </a:ext>
                </a:extLst>
              </p:cNvPr>
              <p:cNvSpPr txBox="1"/>
              <p:nvPr/>
            </p:nvSpPr>
            <p:spPr>
              <a:xfrm>
                <a:off x="6227991" y="1843778"/>
                <a:ext cx="1611336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</p:grpSp>
        <p:grpSp>
          <p:nvGrpSpPr>
            <p:cNvPr id="68" name="íSľíḋê">
              <a:extLst>
                <a:ext uri="{FF2B5EF4-FFF2-40B4-BE49-F238E27FC236}">
                  <a16:creationId xmlns:a16="http://schemas.microsoft.com/office/drawing/2014/main" id="{4675F7F7-0EE7-4AB6-BE84-0552F551C96E}"/>
                </a:ext>
              </a:extLst>
            </p:cNvPr>
            <p:cNvGrpSpPr/>
            <p:nvPr/>
          </p:nvGrpSpPr>
          <p:grpSpPr>
            <a:xfrm>
              <a:off x="4375932" y="4633762"/>
              <a:ext cx="3440136" cy="698715"/>
              <a:chOff x="4399191" y="1843778"/>
              <a:chExt cx="3440136" cy="698715"/>
            </a:xfrm>
          </p:grpSpPr>
          <p:sp>
            <p:nvSpPr>
              <p:cNvPr id="111" name="îs1íde">
                <a:extLst>
                  <a:ext uri="{FF2B5EF4-FFF2-40B4-BE49-F238E27FC236}">
                    <a16:creationId xmlns:a16="http://schemas.microsoft.com/office/drawing/2014/main" id="{75290AFB-C170-4EA2-8E01-57F18B6D75A5}"/>
                  </a:ext>
                </a:extLst>
              </p:cNvPr>
              <p:cNvSpPr txBox="1"/>
              <p:nvPr/>
            </p:nvSpPr>
            <p:spPr>
              <a:xfrm>
                <a:off x="4399191" y="1843778"/>
                <a:ext cx="1611336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  <p:sp>
            <p:nvSpPr>
              <p:cNvPr id="112" name="îṥľide">
                <a:extLst>
                  <a:ext uri="{FF2B5EF4-FFF2-40B4-BE49-F238E27FC236}">
                    <a16:creationId xmlns:a16="http://schemas.microsoft.com/office/drawing/2014/main" id="{095D3E3D-8FC2-40CD-B324-64883BA6DFE1}"/>
                  </a:ext>
                </a:extLst>
              </p:cNvPr>
              <p:cNvSpPr txBox="1"/>
              <p:nvPr/>
            </p:nvSpPr>
            <p:spPr>
              <a:xfrm>
                <a:off x="6227991" y="1843778"/>
                <a:ext cx="1611336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</p:grpSp>
        <p:grpSp>
          <p:nvGrpSpPr>
            <p:cNvPr id="69" name="ïślïďê">
              <a:extLst>
                <a:ext uri="{FF2B5EF4-FFF2-40B4-BE49-F238E27FC236}">
                  <a16:creationId xmlns:a16="http://schemas.microsoft.com/office/drawing/2014/main" id="{38C846FA-96A6-406F-9065-01473827760E}"/>
                </a:ext>
              </a:extLst>
            </p:cNvPr>
            <p:cNvGrpSpPr/>
            <p:nvPr/>
          </p:nvGrpSpPr>
          <p:grpSpPr>
            <a:xfrm>
              <a:off x="727148" y="1633983"/>
              <a:ext cx="2634877" cy="1225771"/>
              <a:chOff x="6537698" y="3101864"/>
              <a:chExt cx="2634877" cy="1225771"/>
            </a:xfrm>
          </p:grpSpPr>
          <p:grpSp>
            <p:nvGrpSpPr>
              <p:cNvPr id="105" name="íşļîḍe">
                <a:extLst>
                  <a:ext uri="{FF2B5EF4-FFF2-40B4-BE49-F238E27FC236}">
                    <a16:creationId xmlns:a16="http://schemas.microsoft.com/office/drawing/2014/main" id="{C3C90101-659C-47F5-BFF7-59C6946E401F}"/>
                  </a:ext>
                </a:extLst>
              </p:cNvPr>
              <p:cNvGrpSpPr/>
              <p:nvPr/>
            </p:nvGrpSpPr>
            <p:grpSpPr>
              <a:xfrm>
                <a:off x="7125389" y="3101864"/>
                <a:ext cx="2047186" cy="1225771"/>
                <a:chOff x="7163671" y="3101864"/>
                <a:chExt cx="1459469" cy="1225771"/>
              </a:xfrm>
            </p:grpSpPr>
            <p:sp>
              <p:nvSpPr>
                <p:cNvPr id="109" name="í$ľïḍe">
                  <a:extLst>
                    <a:ext uri="{FF2B5EF4-FFF2-40B4-BE49-F238E27FC236}">
                      <a16:creationId xmlns:a16="http://schemas.microsoft.com/office/drawing/2014/main" id="{928726B8-6854-42A0-84E3-0E859AD33F69}"/>
                    </a:ext>
                  </a:extLst>
                </p:cNvPr>
                <p:cNvSpPr txBox="1"/>
                <p:nvPr/>
              </p:nvSpPr>
              <p:spPr>
                <a:xfrm>
                  <a:off x="7163672" y="3101864"/>
                  <a:ext cx="1459468" cy="5270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b" anchorCtr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600" b="1" dirty="0"/>
                    <a:t>Text here</a:t>
                  </a:r>
                  <a:endParaRPr lang="vi-VN" sz="1600" b="1" dirty="0"/>
                </a:p>
              </p:txBody>
            </p:sp>
            <p:sp>
              <p:nvSpPr>
                <p:cNvPr id="110" name="îŝļîḋè">
                  <a:extLst>
                    <a:ext uri="{FF2B5EF4-FFF2-40B4-BE49-F238E27FC236}">
                      <a16:creationId xmlns:a16="http://schemas.microsoft.com/office/drawing/2014/main" id="{E7585099-C605-4B9F-A320-69D7DAEEDD6E}"/>
                    </a:ext>
                  </a:extLst>
                </p:cNvPr>
                <p:cNvSpPr txBox="1"/>
                <p:nvPr/>
              </p:nvSpPr>
              <p:spPr>
                <a:xfrm>
                  <a:off x="7163671" y="3628920"/>
                  <a:ext cx="1459468" cy="69871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Supporting text here.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106" name="i$ḻiḋé">
                <a:extLst>
                  <a:ext uri="{FF2B5EF4-FFF2-40B4-BE49-F238E27FC236}">
                    <a16:creationId xmlns:a16="http://schemas.microsoft.com/office/drawing/2014/main" id="{866CFADF-6C48-4F22-854D-0CB111D76792}"/>
                  </a:ext>
                </a:extLst>
              </p:cNvPr>
              <p:cNvGrpSpPr/>
              <p:nvPr/>
            </p:nvGrpSpPr>
            <p:grpSpPr>
              <a:xfrm>
                <a:off x="6537698" y="3274941"/>
                <a:ext cx="558427" cy="558427"/>
                <a:chOff x="809883" y="1822439"/>
                <a:chExt cx="721040" cy="721040"/>
              </a:xfrm>
            </p:grpSpPr>
            <p:sp>
              <p:nvSpPr>
                <p:cNvPr id="107" name="îşľîďé">
                  <a:extLst>
                    <a:ext uri="{FF2B5EF4-FFF2-40B4-BE49-F238E27FC236}">
                      <a16:creationId xmlns:a16="http://schemas.microsoft.com/office/drawing/2014/main" id="{BCAD5690-A4A4-430D-9A23-4913D5D23AC0}"/>
                    </a:ext>
                  </a:extLst>
                </p:cNvPr>
                <p:cNvSpPr/>
                <p:nvPr/>
              </p:nvSpPr>
              <p:spPr>
                <a:xfrm>
                  <a:off x="809883" y="1822439"/>
                  <a:ext cx="721040" cy="72104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85000" lnSpcReduction="2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8" name="îšlïḓé">
                  <a:extLst>
                    <a:ext uri="{FF2B5EF4-FFF2-40B4-BE49-F238E27FC236}">
                      <a16:creationId xmlns:a16="http://schemas.microsoft.com/office/drawing/2014/main" id="{CA06C904-6D99-4800-9D22-ED34D4F33C40}"/>
                    </a:ext>
                  </a:extLst>
                </p:cNvPr>
                <p:cNvSpPr/>
                <p:nvPr/>
              </p:nvSpPr>
              <p:spPr bwMode="auto">
                <a:xfrm>
                  <a:off x="1001760" y="2010248"/>
                  <a:ext cx="337286" cy="34542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0" name="îṣļïde">
              <a:extLst>
                <a:ext uri="{FF2B5EF4-FFF2-40B4-BE49-F238E27FC236}">
                  <a16:creationId xmlns:a16="http://schemas.microsoft.com/office/drawing/2014/main" id="{DDAD0511-5B9E-4E4C-A5D1-8642CA45A6AF}"/>
                </a:ext>
              </a:extLst>
            </p:cNvPr>
            <p:cNvGrpSpPr/>
            <p:nvPr/>
          </p:nvGrpSpPr>
          <p:grpSpPr>
            <a:xfrm>
              <a:off x="727148" y="3106831"/>
              <a:ext cx="2634877" cy="1225771"/>
              <a:chOff x="6537698" y="3101864"/>
              <a:chExt cx="2634877" cy="1225771"/>
            </a:xfrm>
          </p:grpSpPr>
          <p:grpSp>
            <p:nvGrpSpPr>
              <p:cNvPr id="99" name="íSľíďè">
                <a:extLst>
                  <a:ext uri="{FF2B5EF4-FFF2-40B4-BE49-F238E27FC236}">
                    <a16:creationId xmlns:a16="http://schemas.microsoft.com/office/drawing/2014/main" id="{AF667080-D68F-4C26-B745-41329DE7FF2F}"/>
                  </a:ext>
                </a:extLst>
              </p:cNvPr>
              <p:cNvGrpSpPr/>
              <p:nvPr/>
            </p:nvGrpSpPr>
            <p:grpSpPr>
              <a:xfrm>
                <a:off x="7125389" y="3101864"/>
                <a:ext cx="2047186" cy="1225771"/>
                <a:chOff x="7163671" y="3101864"/>
                <a:chExt cx="1459469" cy="1225771"/>
              </a:xfrm>
            </p:grpSpPr>
            <p:sp>
              <p:nvSpPr>
                <p:cNvPr id="103" name="îS1iḑé">
                  <a:extLst>
                    <a:ext uri="{FF2B5EF4-FFF2-40B4-BE49-F238E27FC236}">
                      <a16:creationId xmlns:a16="http://schemas.microsoft.com/office/drawing/2014/main" id="{962AC995-1400-4FBF-B311-B1637E008455}"/>
                    </a:ext>
                  </a:extLst>
                </p:cNvPr>
                <p:cNvSpPr txBox="1"/>
                <p:nvPr/>
              </p:nvSpPr>
              <p:spPr>
                <a:xfrm>
                  <a:off x="7163672" y="3101864"/>
                  <a:ext cx="1459468" cy="5270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b" anchorCtr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600" b="1" dirty="0"/>
                    <a:t>Text here</a:t>
                  </a:r>
                  <a:endParaRPr lang="vi-VN" sz="1600" b="1" dirty="0"/>
                </a:p>
              </p:txBody>
            </p:sp>
            <p:sp>
              <p:nvSpPr>
                <p:cNvPr id="104" name="íśḻïḑè">
                  <a:extLst>
                    <a:ext uri="{FF2B5EF4-FFF2-40B4-BE49-F238E27FC236}">
                      <a16:creationId xmlns:a16="http://schemas.microsoft.com/office/drawing/2014/main" id="{30DE39B1-1C47-4EEC-90E3-A069F754A27F}"/>
                    </a:ext>
                  </a:extLst>
                </p:cNvPr>
                <p:cNvSpPr txBox="1"/>
                <p:nvPr/>
              </p:nvSpPr>
              <p:spPr>
                <a:xfrm>
                  <a:off x="7163671" y="3628920"/>
                  <a:ext cx="1459468" cy="69871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Supporting text here.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100" name="îşḻíḓè">
                <a:extLst>
                  <a:ext uri="{FF2B5EF4-FFF2-40B4-BE49-F238E27FC236}">
                    <a16:creationId xmlns:a16="http://schemas.microsoft.com/office/drawing/2014/main" id="{C287DE3D-AB99-4329-A525-829C39A85BCF}"/>
                  </a:ext>
                </a:extLst>
              </p:cNvPr>
              <p:cNvGrpSpPr/>
              <p:nvPr/>
            </p:nvGrpSpPr>
            <p:grpSpPr>
              <a:xfrm>
                <a:off x="6537698" y="3274941"/>
                <a:ext cx="558427" cy="558427"/>
                <a:chOff x="809883" y="1822439"/>
                <a:chExt cx="721040" cy="721040"/>
              </a:xfrm>
            </p:grpSpPr>
            <p:sp>
              <p:nvSpPr>
                <p:cNvPr id="101" name="ïšļíḓé">
                  <a:extLst>
                    <a:ext uri="{FF2B5EF4-FFF2-40B4-BE49-F238E27FC236}">
                      <a16:creationId xmlns:a16="http://schemas.microsoft.com/office/drawing/2014/main" id="{F087BE86-E228-4D51-96D4-66779A00FAD6}"/>
                    </a:ext>
                  </a:extLst>
                </p:cNvPr>
                <p:cNvSpPr/>
                <p:nvPr/>
              </p:nvSpPr>
              <p:spPr>
                <a:xfrm>
                  <a:off x="809883" y="1822439"/>
                  <a:ext cx="721040" cy="72104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85000" lnSpcReduction="2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2" name="îSḻïḓe">
                  <a:extLst>
                    <a:ext uri="{FF2B5EF4-FFF2-40B4-BE49-F238E27FC236}">
                      <a16:creationId xmlns:a16="http://schemas.microsoft.com/office/drawing/2014/main" id="{65F5605F-0EA0-405B-A748-DC7CE73621F3}"/>
                    </a:ext>
                  </a:extLst>
                </p:cNvPr>
                <p:cNvSpPr/>
                <p:nvPr/>
              </p:nvSpPr>
              <p:spPr bwMode="auto">
                <a:xfrm>
                  <a:off x="1001760" y="2010248"/>
                  <a:ext cx="337286" cy="34542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1" name="íṩlîḑè">
              <a:extLst>
                <a:ext uri="{FF2B5EF4-FFF2-40B4-BE49-F238E27FC236}">
                  <a16:creationId xmlns:a16="http://schemas.microsoft.com/office/drawing/2014/main" id="{C3DBD5E5-37D1-4233-965E-1790C92EAF7F}"/>
                </a:ext>
              </a:extLst>
            </p:cNvPr>
            <p:cNvGrpSpPr/>
            <p:nvPr/>
          </p:nvGrpSpPr>
          <p:grpSpPr>
            <a:xfrm>
              <a:off x="727148" y="4579679"/>
              <a:ext cx="2634877" cy="1225771"/>
              <a:chOff x="6537698" y="3101864"/>
              <a:chExt cx="2634877" cy="1225771"/>
            </a:xfrm>
          </p:grpSpPr>
          <p:grpSp>
            <p:nvGrpSpPr>
              <p:cNvPr id="93" name="îSļiḑê">
                <a:extLst>
                  <a:ext uri="{FF2B5EF4-FFF2-40B4-BE49-F238E27FC236}">
                    <a16:creationId xmlns:a16="http://schemas.microsoft.com/office/drawing/2014/main" id="{A93D78B0-CF3D-4BED-9973-133B2084858F}"/>
                  </a:ext>
                </a:extLst>
              </p:cNvPr>
              <p:cNvGrpSpPr/>
              <p:nvPr/>
            </p:nvGrpSpPr>
            <p:grpSpPr>
              <a:xfrm>
                <a:off x="7125389" y="3101864"/>
                <a:ext cx="2047186" cy="1225771"/>
                <a:chOff x="7163671" y="3101864"/>
                <a:chExt cx="1459469" cy="1225771"/>
              </a:xfrm>
            </p:grpSpPr>
            <p:sp>
              <p:nvSpPr>
                <p:cNvPr id="97" name="îSḷîḍe">
                  <a:extLst>
                    <a:ext uri="{FF2B5EF4-FFF2-40B4-BE49-F238E27FC236}">
                      <a16:creationId xmlns:a16="http://schemas.microsoft.com/office/drawing/2014/main" id="{4529C452-0FB2-4CAA-8E90-E90956A6842D}"/>
                    </a:ext>
                  </a:extLst>
                </p:cNvPr>
                <p:cNvSpPr txBox="1"/>
                <p:nvPr/>
              </p:nvSpPr>
              <p:spPr>
                <a:xfrm>
                  <a:off x="7163672" y="3101864"/>
                  <a:ext cx="1459468" cy="5270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b" anchorCtr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600" b="1" dirty="0"/>
                    <a:t>Text here</a:t>
                  </a:r>
                  <a:endParaRPr lang="vi-VN" sz="1600" b="1" dirty="0"/>
                </a:p>
              </p:txBody>
            </p:sp>
            <p:sp>
              <p:nvSpPr>
                <p:cNvPr id="98" name="ïŝľïḍè">
                  <a:extLst>
                    <a:ext uri="{FF2B5EF4-FFF2-40B4-BE49-F238E27FC236}">
                      <a16:creationId xmlns:a16="http://schemas.microsoft.com/office/drawing/2014/main" id="{006ADE7A-AFA4-498C-A890-6D17CF63BB7C}"/>
                    </a:ext>
                  </a:extLst>
                </p:cNvPr>
                <p:cNvSpPr txBox="1"/>
                <p:nvPr/>
              </p:nvSpPr>
              <p:spPr>
                <a:xfrm>
                  <a:off x="7163671" y="3628920"/>
                  <a:ext cx="1459468" cy="69871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Supporting text here.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94" name="ïsḻîḓé">
                <a:extLst>
                  <a:ext uri="{FF2B5EF4-FFF2-40B4-BE49-F238E27FC236}">
                    <a16:creationId xmlns:a16="http://schemas.microsoft.com/office/drawing/2014/main" id="{4E37BBD8-063E-4A0C-A9EE-E1AB9A64DD00}"/>
                  </a:ext>
                </a:extLst>
              </p:cNvPr>
              <p:cNvGrpSpPr/>
              <p:nvPr/>
            </p:nvGrpSpPr>
            <p:grpSpPr>
              <a:xfrm>
                <a:off x="6537698" y="3274941"/>
                <a:ext cx="558427" cy="558427"/>
                <a:chOff x="809883" y="1822439"/>
                <a:chExt cx="721040" cy="721040"/>
              </a:xfrm>
            </p:grpSpPr>
            <p:sp>
              <p:nvSpPr>
                <p:cNvPr id="95" name="iṡ1idê">
                  <a:extLst>
                    <a:ext uri="{FF2B5EF4-FFF2-40B4-BE49-F238E27FC236}">
                      <a16:creationId xmlns:a16="http://schemas.microsoft.com/office/drawing/2014/main" id="{B681B1E0-6270-4BC1-B329-3E2CAF343EB6}"/>
                    </a:ext>
                  </a:extLst>
                </p:cNvPr>
                <p:cNvSpPr/>
                <p:nvPr/>
              </p:nvSpPr>
              <p:spPr>
                <a:xfrm>
                  <a:off x="809883" y="1822439"/>
                  <a:ext cx="721040" cy="72104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85000" lnSpcReduction="2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6" name="íṧľiḓe">
                  <a:extLst>
                    <a:ext uri="{FF2B5EF4-FFF2-40B4-BE49-F238E27FC236}">
                      <a16:creationId xmlns:a16="http://schemas.microsoft.com/office/drawing/2014/main" id="{6194D52E-6485-4C32-A349-F530D3A22452}"/>
                    </a:ext>
                  </a:extLst>
                </p:cNvPr>
                <p:cNvSpPr/>
                <p:nvPr/>
              </p:nvSpPr>
              <p:spPr bwMode="auto">
                <a:xfrm>
                  <a:off x="1001760" y="2010248"/>
                  <a:ext cx="337286" cy="34542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2" name="isliḍê">
              <a:extLst>
                <a:ext uri="{FF2B5EF4-FFF2-40B4-BE49-F238E27FC236}">
                  <a16:creationId xmlns:a16="http://schemas.microsoft.com/office/drawing/2014/main" id="{6054C814-7285-4D71-991B-89CEBB36E1E9}"/>
                </a:ext>
              </a:extLst>
            </p:cNvPr>
            <p:cNvGrpSpPr/>
            <p:nvPr/>
          </p:nvGrpSpPr>
          <p:grpSpPr>
            <a:xfrm>
              <a:off x="8885611" y="1633983"/>
              <a:ext cx="2634877" cy="1225771"/>
              <a:chOff x="6537698" y="3101864"/>
              <a:chExt cx="2634877" cy="1225771"/>
            </a:xfrm>
          </p:grpSpPr>
          <p:grpSp>
            <p:nvGrpSpPr>
              <p:cNvPr id="87" name="íṧ1iďè">
                <a:extLst>
                  <a:ext uri="{FF2B5EF4-FFF2-40B4-BE49-F238E27FC236}">
                    <a16:creationId xmlns:a16="http://schemas.microsoft.com/office/drawing/2014/main" id="{F9B9AB44-AB77-4661-9794-C57A137B249E}"/>
                  </a:ext>
                </a:extLst>
              </p:cNvPr>
              <p:cNvGrpSpPr/>
              <p:nvPr/>
            </p:nvGrpSpPr>
            <p:grpSpPr>
              <a:xfrm>
                <a:off x="7125389" y="3101864"/>
                <a:ext cx="2047186" cy="1225771"/>
                <a:chOff x="7163671" y="3101864"/>
                <a:chExt cx="1459469" cy="1225771"/>
              </a:xfrm>
            </p:grpSpPr>
            <p:sp>
              <p:nvSpPr>
                <p:cNvPr id="91" name="iṡ1îḋé">
                  <a:extLst>
                    <a:ext uri="{FF2B5EF4-FFF2-40B4-BE49-F238E27FC236}">
                      <a16:creationId xmlns:a16="http://schemas.microsoft.com/office/drawing/2014/main" id="{1DA8B9EE-EED4-4740-A4E3-4BC320C6F684}"/>
                    </a:ext>
                  </a:extLst>
                </p:cNvPr>
                <p:cNvSpPr txBox="1"/>
                <p:nvPr/>
              </p:nvSpPr>
              <p:spPr>
                <a:xfrm>
                  <a:off x="7163672" y="3101864"/>
                  <a:ext cx="1459468" cy="5270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b" anchorCtr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600" b="1" dirty="0"/>
                    <a:t>Text here</a:t>
                  </a:r>
                  <a:endParaRPr lang="vi-VN" sz="1600" b="1" dirty="0"/>
                </a:p>
              </p:txBody>
            </p:sp>
            <p:sp>
              <p:nvSpPr>
                <p:cNvPr id="92" name="îṧliḑé">
                  <a:extLst>
                    <a:ext uri="{FF2B5EF4-FFF2-40B4-BE49-F238E27FC236}">
                      <a16:creationId xmlns:a16="http://schemas.microsoft.com/office/drawing/2014/main" id="{338A0C31-6FDC-4D2C-98E3-B5988229840E}"/>
                    </a:ext>
                  </a:extLst>
                </p:cNvPr>
                <p:cNvSpPr txBox="1"/>
                <p:nvPr/>
              </p:nvSpPr>
              <p:spPr>
                <a:xfrm>
                  <a:off x="7163671" y="3628920"/>
                  <a:ext cx="1459468" cy="69871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Supporting text here.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88" name="íŝľîḓé">
                <a:extLst>
                  <a:ext uri="{FF2B5EF4-FFF2-40B4-BE49-F238E27FC236}">
                    <a16:creationId xmlns:a16="http://schemas.microsoft.com/office/drawing/2014/main" id="{66813BA2-DC93-4EB9-A435-6308E81CA6B8}"/>
                  </a:ext>
                </a:extLst>
              </p:cNvPr>
              <p:cNvGrpSpPr/>
              <p:nvPr/>
            </p:nvGrpSpPr>
            <p:grpSpPr>
              <a:xfrm>
                <a:off x="6537698" y="3274941"/>
                <a:ext cx="558427" cy="558427"/>
                <a:chOff x="809883" y="1822439"/>
                <a:chExt cx="721040" cy="721040"/>
              </a:xfrm>
            </p:grpSpPr>
            <p:sp>
              <p:nvSpPr>
                <p:cNvPr id="89" name="ïṧḻïďê">
                  <a:extLst>
                    <a:ext uri="{FF2B5EF4-FFF2-40B4-BE49-F238E27FC236}">
                      <a16:creationId xmlns:a16="http://schemas.microsoft.com/office/drawing/2014/main" id="{3ACF55D5-80EE-4074-9190-C7D118F5E818}"/>
                    </a:ext>
                  </a:extLst>
                </p:cNvPr>
                <p:cNvSpPr/>
                <p:nvPr/>
              </p:nvSpPr>
              <p:spPr>
                <a:xfrm>
                  <a:off x="809883" y="1822439"/>
                  <a:ext cx="721040" cy="72104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85000" lnSpcReduction="2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0" name="iṧľíḋè">
                  <a:extLst>
                    <a:ext uri="{FF2B5EF4-FFF2-40B4-BE49-F238E27FC236}">
                      <a16:creationId xmlns:a16="http://schemas.microsoft.com/office/drawing/2014/main" id="{AF4E4712-7DFB-4091-A52A-1A31F41260BA}"/>
                    </a:ext>
                  </a:extLst>
                </p:cNvPr>
                <p:cNvSpPr/>
                <p:nvPr/>
              </p:nvSpPr>
              <p:spPr bwMode="auto">
                <a:xfrm>
                  <a:off x="1001760" y="2010248"/>
                  <a:ext cx="337286" cy="34542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3" name="íš1íde">
              <a:extLst>
                <a:ext uri="{FF2B5EF4-FFF2-40B4-BE49-F238E27FC236}">
                  <a16:creationId xmlns:a16="http://schemas.microsoft.com/office/drawing/2014/main" id="{93086074-C722-423C-A4DE-16D157808F9C}"/>
                </a:ext>
              </a:extLst>
            </p:cNvPr>
            <p:cNvGrpSpPr/>
            <p:nvPr/>
          </p:nvGrpSpPr>
          <p:grpSpPr>
            <a:xfrm>
              <a:off x="8885611" y="3106831"/>
              <a:ext cx="2634877" cy="1225771"/>
              <a:chOff x="6537698" y="3101864"/>
              <a:chExt cx="2634877" cy="1225771"/>
            </a:xfrm>
          </p:grpSpPr>
          <p:grpSp>
            <p:nvGrpSpPr>
              <p:cNvPr id="81" name="îṡľíḑê">
                <a:extLst>
                  <a:ext uri="{FF2B5EF4-FFF2-40B4-BE49-F238E27FC236}">
                    <a16:creationId xmlns:a16="http://schemas.microsoft.com/office/drawing/2014/main" id="{A9333D06-7EFF-471C-A949-66532A196C8D}"/>
                  </a:ext>
                </a:extLst>
              </p:cNvPr>
              <p:cNvGrpSpPr/>
              <p:nvPr/>
            </p:nvGrpSpPr>
            <p:grpSpPr>
              <a:xfrm>
                <a:off x="7125389" y="3101864"/>
                <a:ext cx="2047186" cy="1225771"/>
                <a:chOff x="7163671" y="3101864"/>
                <a:chExt cx="1459469" cy="1225771"/>
              </a:xfrm>
            </p:grpSpPr>
            <p:sp>
              <p:nvSpPr>
                <p:cNvPr id="85" name="íṥḻiḍe">
                  <a:extLst>
                    <a:ext uri="{FF2B5EF4-FFF2-40B4-BE49-F238E27FC236}">
                      <a16:creationId xmlns:a16="http://schemas.microsoft.com/office/drawing/2014/main" id="{78B1F3B5-49F5-4C97-8FD8-A8CE3A954B51}"/>
                    </a:ext>
                  </a:extLst>
                </p:cNvPr>
                <p:cNvSpPr txBox="1"/>
                <p:nvPr/>
              </p:nvSpPr>
              <p:spPr>
                <a:xfrm>
                  <a:off x="7163672" y="3101864"/>
                  <a:ext cx="1459468" cy="5270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b" anchorCtr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600" b="1" dirty="0"/>
                    <a:t>Text here</a:t>
                  </a:r>
                  <a:endParaRPr lang="vi-VN" sz="1600" b="1" dirty="0"/>
                </a:p>
              </p:txBody>
            </p:sp>
            <p:sp>
              <p:nvSpPr>
                <p:cNvPr id="86" name="îṩlîḑe">
                  <a:extLst>
                    <a:ext uri="{FF2B5EF4-FFF2-40B4-BE49-F238E27FC236}">
                      <a16:creationId xmlns:a16="http://schemas.microsoft.com/office/drawing/2014/main" id="{41B2C1C9-F7CC-4F6F-A02B-3BF91EBEC8F9}"/>
                    </a:ext>
                  </a:extLst>
                </p:cNvPr>
                <p:cNvSpPr txBox="1"/>
                <p:nvPr/>
              </p:nvSpPr>
              <p:spPr>
                <a:xfrm>
                  <a:off x="7163671" y="3628920"/>
                  <a:ext cx="1459468" cy="69871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Supporting text here.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82" name="íşlídé">
                <a:extLst>
                  <a:ext uri="{FF2B5EF4-FFF2-40B4-BE49-F238E27FC236}">
                    <a16:creationId xmlns:a16="http://schemas.microsoft.com/office/drawing/2014/main" id="{72EBBA4D-28BA-420F-AA74-FFEC4CFF79FD}"/>
                  </a:ext>
                </a:extLst>
              </p:cNvPr>
              <p:cNvGrpSpPr/>
              <p:nvPr/>
            </p:nvGrpSpPr>
            <p:grpSpPr>
              <a:xfrm>
                <a:off x="6537698" y="3274941"/>
                <a:ext cx="558427" cy="558427"/>
                <a:chOff x="809883" y="1822439"/>
                <a:chExt cx="721040" cy="721040"/>
              </a:xfrm>
            </p:grpSpPr>
            <p:sp>
              <p:nvSpPr>
                <p:cNvPr id="83" name="iṡļîḍé">
                  <a:extLst>
                    <a:ext uri="{FF2B5EF4-FFF2-40B4-BE49-F238E27FC236}">
                      <a16:creationId xmlns:a16="http://schemas.microsoft.com/office/drawing/2014/main" id="{21ECDD45-7D36-4910-B59E-F936C84D347D}"/>
                    </a:ext>
                  </a:extLst>
                </p:cNvPr>
                <p:cNvSpPr/>
                <p:nvPr/>
              </p:nvSpPr>
              <p:spPr>
                <a:xfrm>
                  <a:off x="809883" y="1822439"/>
                  <a:ext cx="721040" cy="72104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85000" lnSpcReduction="2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4" name="işḷîḋè">
                  <a:extLst>
                    <a:ext uri="{FF2B5EF4-FFF2-40B4-BE49-F238E27FC236}">
                      <a16:creationId xmlns:a16="http://schemas.microsoft.com/office/drawing/2014/main" id="{0F690087-0B65-44C3-BB49-AF0CD2C72C6B}"/>
                    </a:ext>
                  </a:extLst>
                </p:cNvPr>
                <p:cNvSpPr/>
                <p:nvPr/>
              </p:nvSpPr>
              <p:spPr bwMode="auto">
                <a:xfrm>
                  <a:off x="1001760" y="2010248"/>
                  <a:ext cx="337286" cy="34542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4" name="iśḻíḋê">
              <a:extLst>
                <a:ext uri="{FF2B5EF4-FFF2-40B4-BE49-F238E27FC236}">
                  <a16:creationId xmlns:a16="http://schemas.microsoft.com/office/drawing/2014/main" id="{EF97062F-62C3-4246-A9DA-2E9D3BAA58D8}"/>
                </a:ext>
              </a:extLst>
            </p:cNvPr>
            <p:cNvGrpSpPr/>
            <p:nvPr/>
          </p:nvGrpSpPr>
          <p:grpSpPr>
            <a:xfrm>
              <a:off x="8885611" y="4579679"/>
              <a:ext cx="2634877" cy="1225771"/>
              <a:chOff x="6537698" y="3101864"/>
              <a:chExt cx="2634877" cy="1225771"/>
            </a:xfrm>
          </p:grpSpPr>
          <p:grpSp>
            <p:nvGrpSpPr>
              <p:cNvPr id="75" name="iṥ1iḓê">
                <a:extLst>
                  <a:ext uri="{FF2B5EF4-FFF2-40B4-BE49-F238E27FC236}">
                    <a16:creationId xmlns:a16="http://schemas.microsoft.com/office/drawing/2014/main" id="{560B932C-2F34-4D55-B195-4165C7D661FE}"/>
                  </a:ext>
                </a:extLst>
              </p:cNvPr>
              <p:cNvGrpSpPr/>
              <p:nvPr/>
            </p:nvGrpSpPr>
            <p:grpSpPr>
              <a:xfrm>
                <a:off x="7125389" y="3101864"/>
                <a:ext cx="2047186" cy="1225771"/>
                <a:chOff x="7163671" y="3101864"/>
                <a:chExt cx="1459469" cy="1225771"/>
              </a:xfrm>
            </p:grpSpPr>
            <p:sp>
              <p:nvSpPr>
                <p:cNvPr id="79" name="ïṣḷîdê">
                  <a:extLst>
                    <a:ext uri="{FF2B5EF4-FFF2-40B4-BE49-F238E27FC236}">
                      <a16:creationId xmlns:a16="http://schemas.microsoft.com/office/drawing/2014/main" id="{1ECD9151-2CFF-4612-ADF5-B4945E1BAF6F}"/>
                    </a:ext>
                  </a:extLst>
                </p:cNvPr>
                <p:cNvSpPr txBox="1"/>
                <p:nvPr/>
              </p:nvSpPr>
              <p:spPr>
                <a:xfrm>
                  <a:off x="7163672" y="3101864"/>
                  <a:ext cx="1459468" cy="527057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b" anchorCtr="0">
                  <a:norm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600" b="1" dirty="0"/>
                    <a:t>Text here</a:t>
                  </a:r>
                  <a:endParaRPr lang="vi-VN" sz="1600" b="1" dirty="0"/>
                </a:p>
              </p:txBody>
            </p:sp>
            <p:sp>
              <p:nvSpPr>
                <p:cNvPr id="80" name="îṧ1îdé">
                  <a:extLst>
                    <a:ext uri="{FF2B5EF4-FFF2-40B4-BE49-F238E27FC236}">
                      <a16:creationId xmlns:a16="http://schemas.microsoft.com/office/drawing/2014/main" id="{05628561-23D1-4144-8D93-15DE565A219A}"/>
                    </a:ext>
                  </a:extLst>
                </p:cNvPr>
                <p:cNvSpPr txBox="1"/>
                <p:nvPr/>
              </p:nvSpPr>
              <p:spPr>
                <a:xfrm>
                  <a:off x="7163671" y="3628920"/>
                  <a:ext cx="1459468" cy="69871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 anchorCtr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Supporting text here. 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76" name="îṡliḋê">
                <a:extLst>
                  <a:ext uri="{FF2B5EF4-FFF2-40B4-BE49-F238E27FC236}">
                    <a16:creationId xmlns:a16="http://schemas.microsoft.com/office/drawing/2014/main" id="{08D63BB5-AAF3-4E7F-BA2F-119FB283AE00}"/>
                  </a:ext>
                </a:extLst>
              </p:cNvPr>
              <p:cNvGrpSpPr/>
              <p:nvPr/>
            </p:nvGrpSpPr>
            <p:grpSpPr>
              <a:xfrm>
                <a:off x="6537698" y="3274941"/>
                <a:ext cx="558427" cy="558427"/>
                <a:chOff x="809883" y="1822439"/>
                <a:chExt cx="721040" cy="721040"/>
              </a:xfrm>
            </p:grpSpPr>
            <p:sp>
              <p:nvSpPr>
                <p:cNvPr id="77" name="îṥliḍe">
                  <a:extLst>
                    <a:ext uri="{FF2B5EF4-FFF2-40B4-BE49-F238E27FC236}">
                      <a16:creationId xmlns:a16="http://schemas.microsoft.com/office/drawing/2014/main" id="{1CC0DCDF-BC41-4455-9465-F96980509EA6}"/>
                    </a:ext>
                  </a:extLst>
                </p:cNvPr>
                <p:cNvSpPr/>
                <p:nvPr/>
              </p:nvSpPr>
              <p:spPr>
                <a:xfrm>
                  <a:off x="809883" y="1822439"/>
                  <a:ext cx="721040" cy="72104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85000" lnSpcReduction="2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8" name="íSlïḓé">
                  <a:extLst>
                    <a:ext uri="{FF2B5EF4-FFF2-40B4-BE49-F238E27FC236}">
                      <a16:creationId xmlns:a16="http://schemas.microsoft.com/office/drawing/2014/main" id="{8566D68D-8270-4FC5-B802-FC97756DC35E}"/>
                    </a:ext>
                  </a:extLst>
                </p:cNvPr>
                <p:cNvSpPr/>
                <p:nvPr/>
              </p:nvSpPr>
              <p:spPr bwMode="auto">
                <a:xfrm>
                  <a:off x="1001760" y="2010248"/>
                  <a:ext cx="337286" cy="34542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38613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406747" y="1788699"/>
            <a:ext cx="1292910" cy="11241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80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A67E95-C7FD-4E33-857D-29EEE67CB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DD5AC10-F71E-4C65-B24D-341AC34FE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87159F-71CD-4A2C-B262-84BC83C52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33" name="27191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45A6A72-D216-41A4-A456-B66F04731E2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664176"/>
            <a:ext cx="10850563" cy="4092843"/>
            <a:chOff x="669926" y="1664176"/>
            <a:chExt cx="10850563" cy="4092843"/>
          </a:xfrm>
        </p:grpSpPr>
        <p:grpSp>
          <p:nvGrpSpPr>
            <p:cNvPr id="34" name="îSlídè">
              <a:extLst>
                <a:ext uri="{FF2B5EF4-FFF2-40B4-BE49-F238E27FC236}">
                  <a16:creationId xmlns:a16="http://schemas.microsoft.com/office/drawing/2014/main" id="{3FC96FFD-B269-4C9F-B860-FAF8E4771D14}"/>
                </a:ext>
              </a:extLst>
            </p:cNvPr>
            <p:cNvGrpSpPr/>
            <p:nvPr/>
          </p:nvGrpSpPr>
          <p:grpSpPr>
            <a:xfrm>
              <a:off x="2753691" y="1664176"/>
              <a:ext cx="6684619" cy="4092843"/>
              <a:chOff x="2753691" y="1664176"/>
              <a:chExt cx="6684619" cy="4092843"/>
            </a:xfrm>
          </p:grpSpPr>
          <p:sp>
            <p:nvSpPr>
              <p:cNvPr id="41" name="ïšlîdé">
                <a:extLst>
                  <a:ext uri="{FF2B5EF4-FFF2-40B4-BE49-F238E27FC236}">
                    <a16:creationId xmlns:a16="http://schemas.microsoft.com/office/drawing/2014/main" id="{479C0BD7-AEFC-4CA5-9389-FAD6A633B6EF}"/>
                  </a:ext>
                </a:extLst>
              </p:cNvPr>
              <p:cNvSpPr/>
              <p:nvPr/>
            </p:nvSpPr>
            <p:spPr bwMode="auto">
              <a:xfrm>
                <a:off x="4224164" y="1664176"/>
                <a:ext cx="5214146" cy="1367880"/>
              </a:xfrm>
              <a:custGeom>
                <a:avLst/>
                <a:gdLst>
                  <a:gd name="T0" fmla="*/ 2650 w 2897"/>
                  <a:gd name="T1" fmla="*/ 0 h 760"/>
                  <a:gd name="T2" fmla="*/ 0 w 2897"/>
                  <a:gd name="T3" fmla="*/ 0 h 760"/>
                  <a:gd name="T4" fmla="*/ 246 w 2897"/>
                  <a:gd name="T5" fmla="*/ 391 h 760"/>
                  <a:gd name="T6" fmla="*/ 0 w 2897"/>
                  <a:gd name="T7" fmla="*/ 760 h 760"/>
                  <a:gd name="T8" fmla="*/ 2650 w 2897"/>
                  <a:gd name="T9" fmla="*/ 760 h 760"/>
                  <a:gd name="T10" fmla="*/ 2897 w 2897"/>
                  <a:gd name="T11" fmla="*/ 391 h 760"/>
                  <a:gd name="T12" fmla="*/ 2650 w 2897"/>
                  <a:gd name="T13" fmla="*/ 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7" h="760">
                    <a:moveTo>
                      <a:pt x="2650" y="0"/>
                    </a:moveTo>
                    <a:lnTo>
                      <a:pt x="0" y="0"/>
                    </a:lnTo>
                    <a:lnTo>
                      <a:pt x="246" y="391"/>
                    </a:lnTo>
                    <a:lnTo>
                      <a:pt x="0" y="760"/>
                    </a:lnTo>
                    <a:lnTo>
                      <a:pt x="2650" y="760"/>
                    </a:lnTo>
                    <a:lnTo>
                      <a:pt x="2897" y="391"/>
                    </a:lnTo>
                    <a:lnTo>
                      <a:pt x="26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2" name="îṡḷiḋé">
                <a:extLst>
                  <a:ext uri="{FF2B5EF4-FFF2-40B4-BE49-F238E27FC236}">
                    <a16:creationId xmlns:a16="http://schemas.microsoft.com/office/drawing/2014/main" id="{3D3A88F9-F77E-4270-8AC3-797645922D13}"/>
                  </a:ext>
                </a:extLst>
              </p:cNvPr>
              <p:cNvSpPr/>
              <p:nvPr/>
            </p:nvSpPr>
            <p:spPr bwMode="auto">
              <a:xfrm>
                <a:off x="4224164" y="1664176"/>
                <a:ext cx="5214146" cy="1367880"/>
              </a:xfrm>
              <a:custGeom>
                <a:avLst/>
                <a:gdLst>
                  <a:gd name="T0" fmla="*/ 2650 w 2897"/>
                  <a:gd name="T1" fmla="*/ 0 h 760"/>
                  <a:gd name="T2" fmla="*/ 0 w 2897"/>
                  <a:gd name="T3" fmla="*/ 0 h 760"/>
                  <a:gd name="T4" fmla="*/ 246 w 2897"/>
                  <a:gd name="T5" fmla="*/ 391 h 760"/>
                  <a:gd name="T6" fmla="*/ 0 w 2897"/>
                  <a:gd name="T7" fmla="*/ 760 h 760"/>
                  <a:gd name="T8" fmla="*/ 2650 w 2897"/>
                  <a:gd name="T9" fmla="*/ 760 h 760"/>
                  <a:gd name="T10" fmla="*/ 2897 w 2897"/>
                  <a:gd name="T11" fmla="*/ 391 h 760"/>
                  <a:gd name="T12" fmla="*/ 2650 w 2897"/>
                  <a:gd name="T13" fmla="*/ 0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7" h="760">
                    <a:moveTo>
                      <a:pt x="2650" y="0"/>
                    </a:moveTo>
                    <a:lnTo>
                      <a:pt x="0" y="0"/>
                    </a:lnTo>
                    <a:lnTo>
                      <a:pt x="246" y="391"/>
                    </a:lnTo>
                    <a:lnTo>
                      <a:pt x="0" y="760"/>
                    </a:lnTo>
                    <a:lnTo>
                      <a:pt x="2650" y="760"/>
                    </a:lnTo>
                    <a:lnTo>
                      <a:pt x="2897" y="391"/>
                    </a:lnTo>
                    <a:lnTo>
                      <a:pt x="26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3" name="îṡliḍê">
                <a:extLst>
                  <a:ext uri="{FF2B5EF4-FFF2-40B4-BE49-F238E27FC236}">
                    <a16:creationId xmlns:a16="http://schemas.microsoft.com/office/drawing/2014/main" id="{0C6DC8AC-D127-4F4A-913E-6D308F7D7D1A}"/>
                  </a:ext>
                </a:extLst>
              </p:cNvPr>
              <p:cNvSpPr/>
              <p:nvPr/>
            </p:nvSpPr>
            <p:spPr bwMode="auto">
              <a:xfrm>
                <a:off x="2753691" y="3032057"/>
                <a:ext cx="5214146" cy="1362481"/>
              </a:xfrm>
              <a:custGeom>
                <a:avLst/>
                <a:gdLst>
                  <a:gd name="T0" fmla="*/ 246 w 2897"/>
                  <a:gd name="T1" fmla="*/ 0 h 757"/>
                  <a:gd name="T2" fmla="*/ 2897 w 2897"/>
                  <a:gd name="T3" fmla="*/ 0 h 757"/>
                  <a:gd name="T4" fmla="*/ 2651 w 2897"/>
                  <a:gd name="T5" fmla="*/ 388 h 757"/>
                  <a:gd name="T6" fmla="*/ 2897 w 2897"/>
                  <a:gd name="T7" fmla="*/ 757 h 757"/>
                  <a:gd name="T8" fmla="*/ 246 w 2897"/>
                  <a:gd name="T9" fmla="*/ 757 h 757"/>
                  <a:gd name="T10" fmla="*/ 0 w 2897"/>
                  <a:gd name="T11" fmla="*/ 388 h 757"/>
                  <a:gd name="T12" fmla="*/ 246 w 2897"/>
                  <a:gd name="T13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7" h="757">
                    <a:moveTo>
                      <a:pt x="246" y="0"/>
                    </a:moveTo>
                    <a:lnTo>
                      <a:pt x="2897" y="0"/>
                    </a:lnTo>
                    <a:lnTo>
                      <a:pt x="2651" y="388"/>
                    </a:lnTo>
                    <a:lnTo>
                      <a:pt x="2897" y="757"/>
                    </a:lnTo>
                    <a:lnTo>
                      <a:pt x="246" y="757"/>
                    </a:lnTo>
                    <a:lnTo>
                      <a:pt x="0" y="388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4" name="iṡḻïḍé">
                <a:extLst>
                  <a:ext uri="{FF2B5EF4-FFF2-40B4-BE49-F238E27FC236}">
                    <a16:creationId xmlns:a16="http://schemas.microsoft.com/office/drawing/2014/main" id="{33285F06-2D20-404A-A772-E5031D4CCAF2}"/>
                  </a:ext>
                </a:extLst>
              </p:cNvPr>
              <p:cNvSpPr/>
              <p:nvPr/>
            </p:nvSpPr>
            <p:spPr bwMode="auto">
              <a:xfrm>
                <a:off x="4224164" y="4394538"/>
                <a:ext cx="5214146" cy="1362481"/>
              </a:xfrm>
              <a:custGeom>
                <a:avLst/>
                <a:gdLst>
                  <a:gd name="T0" fmla="*/ 2650 w 2897"/>
                  <a:gd name="T1" fmla="*/ 0 h 757"/>
                  <a:gd name="T2" fmla="*/ 0 w 2897"/>
                  <a:gd name="T3" fmla="*/ 0 h 757"/>
                  <a:gd name="T4" fmla="*/ 246 w 2897"/>
                  <a:gd name="T5" fmla="*/ 388 h 757"/>
                  <a:gd name="T6" fmla="*/ 0 w 2897"/>
                  <a:gd name="T7" fmla="*/ 757 h 757"/>
                  <a:gd name="T8" fmla="*/ 2650 w 2897"/>
                  <a:gd name="T9" fmla="*/ 757 h 757"/>
                  <a:gd name="T10" fmla="*/ 2897 w 2897"/>
                  <a:gd name="T11" fmla="*/ 388 h 757"/>
                  <a:gd name="T12" fmla="*/ 2650 w 2897"/>
                  <a:gd name="T13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7" h="757">
                    <a:moveTo>
                      <a:pt x="2650" y="0"/>
                    </a:moveTo>
                    <a:lnTo>
                      <a:pt x="0" y="0"/>
                    </a:lnTo>
                    <a:lnTo>
                      <a:pt x="246" y="388"/>
                    </a:lnTo>
                    <a:lnTo>
                      <a:pt x="0" y="757"/>
                    </a:lnTo>
                    <a:lnTo>
                      <a:pt x="2650" y="757"/>
                    </a:lnTo>
                    <a:lnTo>
                      <a:pt x="2897" y="388"/>
                    </a:lnTo>
                    <a:lnTo>
                      <a:pt x="265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5" name="išḷíḍê">
                <a:extLst>
                  <a:ext uri="{FF2B5EF4-FFF2-40B4-BE49-F238E27FC236}">
                    <a16:creationId xmlns:a16="http://schemas.microsoft.com/office/drawing/2014/main" id="{3995200F-1FEA-4C9D-B686-863F07F871DD}"/>
                  </a:ext>
                </a:extLst>
              </p:cNvPr>
              <p:cNvSpPr/>
              <p:nvPr/>
            </p:nvSpPr>
            <p:spPr bwMode="auto">
              <a:xfrm>
                <a:off x="4224164" y="4394538"/>
                <a:ext cx="5214146" cy="1362481"/>
              </a:xfrm>
              <a:custGeom>
                <a:avLst/>
                <a:gdLst>
                  <a:gd name="T0" fmla="*/ 2650 w 2897"/>
                  <a:gd name="T1" fmla="*/ 0 h 757"/>
                  <a:gd name="T2" fmla="*/ 0 w 2897"/>
                  <a:gd name="T3" fmla="*/ 0 h 757"/>
                  <a:gd name="T4" fmla="*/ 246 w 2897"/>
                  <a:gd name="T5" fmla="*/ 388 h 757"/>
                  <a:gd name="T6" fmla="*/ 0 w 2897"/>
                  <a:gd name="T7" fmla="*/ 757 h 757"/>
                  <a:gd name="T8" fmla="*/ 2650 w 2897"/>
                  <a:gd name="T9" fmla="*/ 757 h 757"/>
                  <a:gd name="T10" fmla="*/ 2897 w 2897"/>
                  <a:gd name="T11" fmla="*/ 388 h 757"/>
                  <a:gd name="T12" fmla="*/ 2650 w 2897"/>
                  <a:gd name="T13" fmla="*/ 0 h 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7" h="757">
                    <a:moveTo>
                      <a:pt x="2650" y="0"/>
                    </a:moveTo>
                    <a:lnTo>
                      <a:pt x="0" y="0"/>
                    </a:lnTo>
                    <a:lnTo>
                      <a:pt x="246" y="388"/>
                    </a:lnTo>
                    <a:lnTo>
                      <a:pt x="0" y="757"/>
                    </a:lnTo>
                    <a:lnTo>
                      <a:pt x="2650" y="757"/>
                    </a:lnTo>
                    <a:lnTo>
                      <a:pt x="2897" y="388"/>
                    </a:lnTo>
                    <a:lnTo>
                      <a:pt x="26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6" name="ïşľiḑè">
                <a:extLst>
                  <a:ext uri="{FF2B5EF4-FFF2-40B4-BE49-F238E27FC236}">
                    <a16:creationId xmlns:a16="http://schemas.microsoft.com/office/drawing/2014/main" id="{4619853B-2127-4441-BEB7-FEC95B08794A}"/>
                  </a:ext>
                </a:extLst>
              </p:cNvPr>
              <p:cNvSpPr txBox="1"/>
              <p:nvPr/>
            </p:nvSpPr>
            <p:spPr>
              <a:xfrm>
                <a:off x="4834460" y="2103120"/>
                <a:ext cx="411444" cy="489992"/>
              </a:xfrm>
              <a:prstGeom prst="rect">
                <a:avLst/>
              </a:prstGeom>
              <a:noFill/>
              <a:ln w="117475">
                <a:noFill/>
              </a:ln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92500"/>
              </a:bodyPr>
              <a:lstStyle/>
              <a:p>
                <a:r>
                  <a:rPr lang="en-US" altLang="zh-CN" spc="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7" name="ïṣḷiḓè">
                <a:extLst>
                  <a:ext uri="{FF2B5EF4-FFF2-40B4-BE49-F238E27FC236}">
                    <a16:creationId xmlns:a16="http://schemas.microsoft.com/office/drawing/2014/main" id="{A0F08699-605E-4B30-8E51-13778A0D4C46}"/>
                  </a:ext>
                </a:extLst>
              </p:cNvPr>
              <p:cNvSpPr txBox="1"/>
              <p:nvPr/>
            </p:nvSpPr>
            <p:spPr>
              <a:xfrm>
                <a:off x="6950109" y="3471833"/>
                <a:ext cx="411444" cy="489992"/>
              </a:xfrm>
              <a:prstGeom prst="rect">
                <a:avLst/>
              </a:prstGeom>
              <a:noFill/>
              <a:ln w="117475">
                <a:noFill/>
              </a:ln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85000" lnSpcReduction="10000"/>
              </a:bodyPr>
              <a:lstStyle/>
              <a:p>
                <a:r>
                  <a:rPr lang="en-US" altLang="zh-CN" spc="10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pc="1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8" name="i$ḻiďè">
                <a:extLst>
                  <a:ext uri="{FF2B5EF4-FFF2-40B4-BE49-F238E27FC236}">
                    <a16:creationId xmlns:a16="http://schemas.microsoft.com/office/drawing/2014/main" id="{7710462A-A2FE-4E2B-A76C-1DFA51EA7FBE}"/>
                  </a:ext>
                </a:extLst>
              </p:cNvPr>
              <p:cNvSpPr txBox="1"/>
              <p:nvPr/>
            </p:nvSpPr>
            <p:spPr>
              <a:xfrm>
                <a:off x="4834460" y="4830782"/>
                <a:ext cx="411444" cy="489992"/>
              </a:xfrm>
              <a:prstGeom prst="rect">
                <a:avLst/>
              </a:prstGeom>
              <a:noFill/>
              <a:ln w="117475">
                <a:noFill/>
              </a:ln>
            </p:spPr>
            <p:txBody>
              <a:bodyPr wrap="square" lIns="91440" tIns="45720" rIns="91440" bIns="45720" rtlCol="0">
                <a:prstTxWarp prst="textPlain">
                  <a:avLst/>
                </a:prstTxWarp>
                <a:normAutofit fontScale="85000" lnSpcReduction="20000"/>
              </a:bodyPr>
              <a:lstStyle/>
              <a:p>
                <a:r>
                  <a:rPr lang="en-US" altLang="zh-CN" spc="1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ïṩliḑê">
                <a:extLst>
                  <a:ext uri="{FF2B5EF4-FFF2-40B4-BE49-F238E27FC236}">
                    <a16:creationId xmlns:a16="http://schemas.microsoft.com/office/drawing/2014/main" id="{8241A6E9-4E05-4349-9CF0-2A1102F852D3}"/>
                  </a:ext>
                </a:extLst>
              </p:cNvPr>
              <p:cNvSpPr/>
              <p:nvPr/>
            </p:nvSpPr>
            <p:spPr bwMode="auto">
              <a:xfrm>
                <a:off x="3690988" y="2126058"/>
                <a:ext cx="456056" cy="467054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ï$ľîḍe">
                <a:extLst>
                  <a:ext uri="{FF2B5EF4-FFF2-40B4-BE49-F238E27FC236}">
                    <a16:creationId xmlns:a16="http://schemas.microsoft.com/office/drawing/2014/main" id="{948A1045-D551-4CF2-9A37-0C9209569F37}"/>
                  </a:ext>
                </a:extLst>
              </p:cNvPr>
              <p:cNvSpPr/>
              <p:nvPr/>
            </p:nvSpPr>
            <p:spPr bwMode="auto">
              <a:xfrm>
                <a:off x="3690988" y="4853720"/>
                <a:ext cx="456056" cy="467054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ïs1ïḋe">
                <a:extLst>
                  <a:ext uri="{FF2B5EF4-FFF2-40B4-BE49-F238E27FC236}">
                    <a16:creationId xmlns:a16="http://schemas.microsoft.com/office/drawing/2014/main" id="{22B7FD5A-232D-49F0-A4D4-134BF668E219}"/>
                  </a:ext>
                </a:extLst>
              </p:cNvPr>
              <p:cNvSpPr/>
              <p:nvPr/>
            </p:nvSpPr>
            <p:spPr bwMode="auto">
              <a:xfrm>
                <a:off x="7938962" y="3472691"/>
                <a:ext cx="456056" cy="467054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" name="íṩḷïḋê">
              <a:extLst>
                <a:ext uri="{FF2B5EF4-FFF2-40B4-BE49-F238E27FC236}">
                  <a16:creationId xmlns:a16="http://schemas.microsoft.com/office/drawing/2014/main" id="{E6E4E91D-91CF-4580-8948-2F1265F9713D}"/>
                </a:ext>
              </a:extLst>
            </p:cNvPr>
            <p:cNvSpPr txBox="1"/>
            <p:nvPr/>
          </p:nvSpPr>
          <p:spPr bwMode="auto">
            <a:xfrm>
              <a:off x="669926" y="3520020"/>
              <a:ext cx="197403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/>
                <a:t>Text </a:t>
              </a:r>
              <a:r>
                <a:rPr lang="en-US" altLang="zh-CN" b="1" dirty="0"/>
                <a:t>here</a:t>
              </a:r>
            </a:p>
          </p:txBody>
        </p:sp>
        <p:sp>
          <p:nvSpPr>
            <p:cNvPr id="36" name="isļîḑe">
              <a:extLst>
                <a:ext uri="{FF2B5EF4-FFF2-40B4-BE49-F238E27FC236}">
                  <a16:creationId xmlns:a16="http://schemas.microsoft.com/office/drawing/2014/main" id="{01828F26-8B08-41AA-9898-8DD6548B6BAD}"/>
                </a:ext>
              </a:extLst>
            </p:cNvPr>
            <p:cNvSpPr txBox="1"/>
            <p:nvPr/>
          </p:nvSpPr>
          <p:spPr bwMode="auto">
            <a:xfrm>
              <a:off x="9515431" y="2138682"/>
              <a:ext cx="200505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/>
                <a:t>Text </a:t>
              </a:r>
              <a:r>
                <a:rPr lang="en-US" altLang="zh-CN" b="1" dirty="0"/>
                <a:t>here</a:t>
              </a:r>
            </a:p>
          </p:txBody>
        </p:sp>
        <p:sp>
          <p:nvSpPr>
            <p:cNvPr id="37" name="îşḻíḑê">
              <a:extLst>
                <a:ext uri="{FF2B5EF4-FFF2-40B4-BE49-F238E27FC236}">
                  <a16:creationId xmlns:a16="http://schemas.microsoft.com/office/drawing/2014/main" id="{33208832-E73A-49A2-A9EF-E9E46514242F}"/>
                </a:ext>
              </a:extLst>
            </p:cNvPr>
            <p:cNvSpPr txBox="1"/>
            <p:nvPr/>
          </p:nvSpPr>
          <p:spPr bwMode="auto">
            <a:xfrm>
              <a:off x="9515431" y="4817144"/>
              <a:ext cx="200505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/>
                <a:t>Text </a:t>
              </a:r>
              <a:r>
                <a:rPr lang="en-US" altLang="zh-CN" b="1" dirty="0"/>
                <a:t>here</a:t>
              </a:r>
            </a:p>
          </p:txBody>
        </p:sp>
        <p:sp>
          <p:nvSpPr>
            <p:cNvPr id="38" name="îṧľîḋè">
              <a:extLst>
                <a:ext uri="{FF2B5EF4-FFF2-40B4-BE49-F238E27FC236}">
                  <a16:creationId xmlns:a16="http://schemas.microsoft.com/office/drawing/2014/main" id="{85AC42E1-DC4B-4097-BE98-E5FA9EB3D3D0}"/>
                </a:ext>
              </a:extLst>
            </p:cNvPr>
            <p:cNvSpPr/>
            <p:nvPr/>
          </p:nvSpPr>
          <p:spPr bwMode="auto">
            <a:xfrm>
              <a:off x="5588736" y="1965465"/>
              <a:ext cx="3262656" cy="765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9" name="ïś1îdé">
              <a:extLst>
                <a:ext uri="{FF2B5EF4-FFF2-40B4-BE49-F238E27FC236}">
                  <a16:creationId xmlns:a16="http://schemas.microsoft.com/office/drawing/2014/main" id="{F89B2BB6-5CA7-42C4-A5A5-5899743841D7}"/>
                </a:ext>
              </a:extLst>
            </p:cNvPr>
            <p:cNvSpPr/>
            <p:nvPr/>
          </p:nvSpPr>
          <p:spPr bwMode="auto">
            <a:xfrm>
              <a:off x="5588736" y="4704596"/>
              <a:ext cx="3262656" cy="765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40" name="í$1îḓé">
              <a:extLst>
                <a:ext uri="{FF2B5EF4-FFF2-40B4-BE49-F238E27FC236}">
                  <a16:creationId xmlns:a16="http://schemas.microsoft.com/office/drawing/2014/main" id="{64F3B1ED-75C7-4873-B76F-0803E1BB8743}"/>
                </a:ext>
              </a:extLst>
            </p:cNvPr>
            <p:cNvSpPr/>
            <p:nvPr/>
          </p:nvSpPr>
          <p:spPr bwMode="auto">
            <a:xfrm>
              <a:off x="3138003" y="3358271"/>
              <a:ext cx="3262656" cy="765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688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9E1CDC-AE09-4151-BB38-94EEF455E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A4682A6-124B-4B5B-8744-B80D1F9A6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04F4B6-1C01-4C2F-928D-D712FE077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412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6BCE9B-586A-4EE8-9C58-74DD716FE30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3175" y="1165878"/>
            <a:ext cx="12195176" cy="5692116"/>
            <a:chOff x="-3175" y="1165878"/>
            <a:chExt cx="12195176" cy="5692116"/>
          </a:xfrm>
        </p:grpSpPr>
        <p:sp>
          <p:nvSpPr>
            <p:cNvPr id="6" name="îṥ1íḋê">
              <a:extLst>
                <a:ext uri="{FF2B5EF4-FFF2-40B4-BE49-F238E27FC236}">
                  <a16:creationId xmlns:a16="http://schemas.microsoft.com/office/drawing/2014/main" id="{A22F7CC7-7636-4AB7-AA30-5AC97AC2BA51}"/>
                </a:ext>
              </a:extLst>
            </p:cNvPr>
            <p:cNvSpPr/>
            <p:nvPr/>
          </p:nvSpPr>
          <p:spPr>
            <a:xfrm>
              <a:off x="-3175" y="2857801"/>
              <a:ext cx="12195176" cy="400019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iSľïdè">
              <a:extLst>
                <a:ext uri="{FF2B5EF4-FFF2-40B4-BE49-F238E27FC236}">
                  <a16:creationId xmlns:a16="http://schemas.microsoft.com/office/drawing/2014/main" id="{1327A49D-4642-49BE-BAA8-D15C2DD2D150}"/>
                </a:ext>
              </a:extLst>
            </p:cNvPr>
            <p:cNvGrpSpPr/>
            <p:nvPr/>
          </p:nvGrpSpPr>
          <p:grpSpPr>
            <a:xfrm>
              <a:off x="4781550" y="1165878"/>
              <a:ext cx="2628900" cy="4980922"/>
              <a:chOff x="4781550" y="1165878"/>
              <a:chExt cx="2628900" cy="4980922"/>
            </a:xfrm>
          </p:grpSpPr>
          <p:sp>
            <p:nvSpPr>
              <p:cNvPr id="29" name="íṣľîdê">
                <a:extLst>
                  <a:ext uri="{FF2B5EF4-FFF2-40B4-BE49-F238E27FC236}">
                    <a16:creationId xmlns:a16="http://schemas.microsoft.com/office/drawing/2014/main" id="{E5CCAEA2-41BB-4EB4-908A-EF7AC90D1209}"/>
                  </a:ext>
                </a:extLst>
              </p:cNvPr>
              <p:cNvSpPr/>
              <p:nvPr/>
            </p:nvSpPr>
            <p:spPr bwMode="auto">
              <a:xfrm>
                <a:off x="6065344" y="1165878"/>
                <a:ext cx="1329779" cy="16938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18808" y="21600"/>
                    </a:lnTo>
                    <a:cubicBezTo>
                      <a:pt x="17153" y="20629"/>
                      <a:pt x="15392" y="20737"/>
                      <a:pt x="13821" y="19093"/>
                    </a:cubicBezTo>
                    <a:cubicBezTo>
                      <a:pt x="13567" y="18827"/>
                      <a:pt x="13664" y="18817"/>
                      <a:pt x="13269" y="18749"/>
                    </a:cubicBezTo>
                    <a:cubicBezTo>
                      <a:pt x="13457" y="19077"/>
                      <a:pt x="13316" y="19293"/>
                      <a:pt x="13269" y="19683"/>
                    </a:cubicBezTo>
                    <a:cubicBezTo>
                      <a:pt x="12962" y="19491"/>
                      <a:pt x="12327" y="19279"/>
                      <a:pt x="11610" y="19019"/>
                    </a:cubicBezTo>
                    <a:cubicBezTo>
                      <a:pt x="11590" y="19374"/>
                      <a:pt x="11353" y="19457"/>
                      <a:pt x="11203" y="19781"/>
                    </a:cubicBezTo>
                    <a:cubicBezTo>
                      <a:pt x="10048" y="19437"/>
                      <a:pt x="9304" y="18983"/>
                      <a:pt x="8324" y="18380"/>
                    </a:cubicBezTo>
                    <a:cubicBezTo>
                      <a:pt x="8270" y="18471"/>
                      <a:pt x="8183" y="18392"/>
                      <a:pt x="8168" y="18503"/>
                    </a:cubicBezTo>
                    <a:cubicBezTo>
                      <a:pt x="8143" y="18701"/>
                      <a:pt x="7753" y="18664"/>
                      <a:pt x="7573" y="18749"/>
                    </a:cubicBezTo>
                    <a:cubicBezTo>
                      <a:pt x="7230" y="18910"/>
                      <a:pt x="7235" y="19461"/>
                      <a:pt x="7169" y="19683"/>
                    </a:cubicBezTo>
                    <a:cubicBezTo>
                      <a:pt x="6849" y="19622"/>
                      <a:pt x="6088" y="19348"/>
                      <a:pt x="5789" y="19412"/>
                    </a:cubicBezTo>
                    <a:cubicBezTo>
                      <a:pt x="5504" y="19024"/>
                      <a:pt x="5137" y="18548"/>
                      <a:pt x="4694" y="18306"/>
                    </a:cubicBezTo>
                    <a:cubicBezTo>
                      <a:pt x="3052" y="15213"/>
                      <a:pt x="2889" y="15739"/>
                      <a:pt x="2785" y="14688"/>
                    </a:cubicBezTo>
                    <a:cubicBezTo>
                      <a:pt x="2672" y="14563"/>
                      <a:pt x="2377" y="14461"/>
                      <a:pt x="2191" y="14424"/>
                    </a:cubicBezTo>
                    <a:cubicBezTo>
                      <a:pt x="803" y="14151"/>
                      <a:pt x="842" y="12535"/>
                      <a:pt x="595" y="11844"/>
                    </a:cubicBezTo>
                    <a:cubicBezTo>
                      <a:pt x="775" y="11755"/>
                      <a:pt x="1301" y="11529"/>
                      <a:pt x="1471" y="11426"/>
                    </a:cubicBezTo>
                    <a:cubicBezTo>
                      <a:pt x="2046" y="12643"/>
                      <a:pt x="2155" y="13345"/>
                      <a:pt x="3223" y="13613"/>
                    </a:cubicBezTo>
                    <a:cubicBezTo>
                      <a:pt x="3453" y="13671"/>
                      <a:pt x="3651" y="13779"/>
                      <a:pt x="3818" y="13933"/>
                    </a:cubicBezTo>
                    <a:cubicBezTo>
                      <a:pt x="4179" y="13865"/>
                      <a:pt x="4339" y="13949"/>
                      <a:pt x="4600" y="13761"/>
                    </a:cubicBezTo>
                    <a:cubicBezTo>
                      <a:pt x="4310" y="12634"/>
                      <a:pt x="4291" y="11805"/>
                      <a:pt x="4381" y="10640"/>
                    </a:cubicBezTo>
                    <a:cubicBezTo>
                      <a:pt x="3723" y="9985"/>
                      <a:pt x="2535" y="8699"/>
                      <a:pt x="1408" y="9583"/>
                    </a:cubicBezTo>
                    <a:cubicBezTo>
                      <a:pt x="1395" y="9510"/>
                      <a:pt x="317" y="2988"/>
                      <a:pt x="0" y="0"/>
                    </a:cubicBezTo>
                    <a:cubicBezTo>
                      <a:pt x="954" y="3653"/>
                      <a:pt x="6177" y="7023"/>
                      <a:pt x="7372" y="12214"/>
                    </a:cubicBezTo>
                    <a:cubicBezTo>
                      <a:pt x="8822" y="13734"/>
                      <a:pt x="12726" y="17389"/>
                      <a:pt x="15976" y="18509"/>
                    </a:cubicBezTo>
                    <a:cubicBezTo>
                      <a:pt x="16938" y="19995"/>
                      <a:pt x="19150" y="20429"/>
                      <a:pt x="21600" y="21600"/>
                    </a:cubicBezTo>
                    <a:close/>
                  </a:path>
                </a:pathLst>
              </a:custGeom>
              <a:solidFill>
                <a:srgbClr val="797A7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0" name="íŝlîḋé">
                <a:extLst>
                  <a:ext uri="{FF2B5EF4-FFF2-40B4-BE49-F238E27FC236}">
                    <a16:creationId xmlns:a16="http://schemas.microsoft.com/office/drawing/2014/main" id="{BE05D293-696D-4A96-A584-0FFA23851899}"/>
                  </a:ext>
                </a:extLst>
              </p:cNvPr>
              <p:cNvSpPr/>
              <p:nvPr/>
            </p:nvSpPr>
            <p:spPr bwMode="auto">
              <a:xfrm>
                <a:off x="5712780" y="1165878"/>
                <a:ext cx="1559712" cy="169384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0" y="21600"/>
                    </a:lnTo>
                    <a:cubicBezTo>
                      <a:pt x="678" y="21067"/>
                      <a:pt x="1442" y="20080"/>
                      <a:pt x="1387" y="19265"/>
                    </a:cubicBezTo>
                    <a:cubicBezTo>
                      <a:pt x="1643" y="19294"/>
                      <a:pt x="2195" y="19383"/>
                      <a:pt x="2455" y="19388"/>
                    </a:cubicBezTo>
                    <a:cubicBezTo>
                      <a:pt x="2458" y="19520"/>
                      <a:pt x="2735" y="19886"/>
                      <a:pt x="2802" y="19953"/>
                    </a:cubicBezTo>
                    <a:cubicBezTo>
                      <a:pt x="3488" y="20639"/>
                      <a:pt x="4121" y="20945"/>
                      <a:pt x="5150" y="21009"/>
                    </a:cubicBezTo>
                    <a:cubicBezTo>
                      <a:pt x="6257" y="20858"/>
                      <a:pt x="6992" y="20741"/>
                      <a:pt x="8005" y="20279"/>
                    </a:cubicBezTo>
                    <a:cubicBezTo>
                      <a:pt x="7881" y="19826"/>
                      <a:pt x="7824" y="19432"/>
                      <a:pt x="7898" y="18970"/>
                    </a:cubicBezTo>
                    <a:cubicBezTo>
                      <a:pt x="7432" y="18050"/>
                      <a:pt x="7183" y="17404"/>
                      <a:pt x="6884" y="16439"/>
                    </a:cubicBezTo>
                    <a:cubicBezTo>
                      <a:pt x="6381" y="16317"/>
                      <a:pt x="6164" y="15770"/>
                      <a:pt x="6084" y="15282"/>
                    </a:cubicBezTo>
                    <a:cubicBezTo>
                      <a:pt x="5678" y="15080"/>
                      <a:pt x="4989" y="14739"/>
                      <a:pt x="4910" y="14031"/>
                    </a:cubicBezTo>
                    <a:cubicBezTo>
                      <a:pt x="4091" y="13607"/>
                      <a:pt x="4291" y="11987"/>
                      <a:pt x="4376" y="11070"/>
                    </a:cubicBezTo>
                    <a:cubicBezTo>
                      <a:pt x="4543" y="10780"/>
                      <a:pt x="4820" y="10410"/>
                      <a:pt x="5043" y="10148"/>
                    </a:cubicBezTo>
                    <a:cubicBezTo>
                      <a:pt x="5018" y="9046"/>
                      <a:pt x="4755" y="8089"/>
                      <a:pt x="4749" y="6979"/>
                    </a:cubicBezTo>
                    <a:cubicBezTo>
                      <a:pt x="5100" y="4872"/>
                      <a:pt x="4910" y="2949"/>
                      <a:pt x="4429" y="811"/>
                    </a:cubicBezTo>
                    <a:cubicBezTo>
                      <a:pt x="4269" y="442"/>
                      <a:pt x="4749" y="295"/>
                      <a:pt x="4910" y="0"/>
                    </a:cubicBezTo>
                    <a:cubicBezTo>
                      <a:pt x="5470" y="2580"/>
                      <a:pt x="5630" y="5234"/>
                      <a:pt x="6010" y="7860"/>
                    </a:cubicBezTo>
                    <a:cubicBezTo>
                      <a:pt x="6130" y="8385"/>
                      <a:pt x="6270" y="8920"/>
                      <a:pt x="6350" y="9436"/>
                    </a:cubicBezTo>
                    <a:cubicBezTo>
                      <a:pt x="7311" y="8551"/>
                      <a:pt x="8352" y="9878"/>
                      <a:pt x="8913" y="10533"/>
                    </a:cubicBezTo>
                    <a:cubicBezTo>
                      <a:pt x="8836" y="11697"/>
                      <a:pt x="8764" y="12835"/>
                      <a:pt x="9012" y="13962"/>
                    </a:cubicBezTo>
                    <a:cubicBezTo>
                      <a:pt x="8789" y="14151"/>
                      <a:pt x="8484" y="14218"/>
                      <a:pt x="8176" y="14286"/>
                    </a:cubicBezTo>
                    <a:cubicBezTo>
                      <a:pt x="8033" y="14132"/>
                      <a:pt x="7788" y="14016"/>
                      <a:pt x="7592" y="13958"/>
                    </a:cubicBezTo>
                    <a:cubicBezTo>
                      <a:pt x="6681" y="13689"/>
                      <a:pt x="6602" y="12958"/>
                      <a:pt x="6111" y="11742"/>
                    </a:cubicBezTo>
                    <a:cubicBezTo>
                      <a:pt x="5967" y="11845"/>
                      <a:pt x="5816" y="11940"/>
                      <a:pt x="5662" y="12029"/>
                    </a:cubicBezTo>
                    <a:cubicBezTo>
                      <a:pt x="5874" y="12721"/>
                      <a:pt x="5848" y="13931"/>
                      <a:pt x="7031" y="14204"/>
                    </a:cubicBezTo>
                    <a:cubicBezTo>
                      <a:pt x="7191" y="14241"/>
                      <a:pt x="7301" y="14345"/>
                      <a:pt x="7398" y="14470"/>
                    </a:cubicBezTo>
                    <a:cubicBezTo>
                      <a:pt x="7487" y="15521"/>
                      <a:pt x="7692" y="14993"/>
                      <a:pt x="9092" y="18087"/>
                    </a:cubicBezTo>
                    <a:cubicBezTo>
                      <a:pt x="9470" y="18328"/>
                      <a:pt x="9716" y="18735"/>
                      <a:pt x="9959" y="19123"/>
                    </a:cubicBezTo>
                    <a:cubicBezTo>
                      <a:pt x="10213" y="19059"/>
                      <a:pt x="10485" y="19102"/>
                      <a:pt x="10760" y="19164"/>
                    </a:cubicBezTo>
                    <a:cubicBezTo>
                      <a:pt x="10817" y="18942"/>
                      <a:pt x="10898" y="18597"/>
                      <a:pt x="11190" y="18435"/>
                    </a:cubicBezTo>
                    <a:cubicBezTo>
                      <a:pt x="11343" y="18351"/>
                      <a:pt x="11620" y="18463"/>
                      <a:pt x="11640" y="18266"/>
                    </a:cubicBezTo>
                    <a:cubicBezTo>
                      <a:pt x="11653" y="18154"/>
                      <a:pt x="11683" y="18053"/>
                      <a:pt x="11729" y="17963"/>
                    </a:cubicBezTo>
                    <a:cubicBezTo>
                      <a:pt x="12565" y="18566"/>
                      <a:pt x="13391" y="19224"/>
                      <a:pt x="14376" y="19568"/>
                    </a:cubicBezTo>
                    <a:cubicBezTo>
                      <a:pt x="14504" y="19245"/>
                      <a:pt x="14505" y="18881"/>
                      <a:pt x="14523" y="18527"/>
                    </a:cubicBezTo>
                    <a:cubicBezTo>
                      <a:pt x="15135" y="18787"/>
                      <a:pt x="15795" y="19251"/>
                      <a:pt x="16057" y="19442"/>
                    </a:cubicBezTo>
                    <a:cubicBezTo>
                      <a:pt x="16097" y="19053"/>
                      <a:pt x="16024" y="18676"/>
                      <a:pt x="15864" y="18348"/>
                    </a:cubicBezTo>
                    <a:cubicBezTo>
                      <a:pt x="16201" y="18415"/>
                      <a:pt x="16558" y="18463"/>
                      <a:pt x="16774" y="18729"/>
                    </a:cubicBezTo>
                    <a:cubicBezTo>
                      <a:pt x="18114" y="20373"/>
                      <a:pt x="20189" y="20629"/>
                      <a:pt x="21600" y="21600"/>
                    </a:cubicBezTo>
                    <a:close/>
                  </a:path>
                </a:pathLst>
              </a:custGeom>
              <a:solidFill>
                <a:srgbClr val="A9A9A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1" name="iṡľîḑé">
                <a:extLst>
                  <a:ext uri="{FF2B5EF4-FFF2-40B4-BE49-F238E27FC236}">
                    <a16:creationId xmlns:a16="http://schemas.microsoft.com/office/drawing/2014/main" id="{630AC733-68AE-4500-85D9-9C89540B5979}"/>
                  </a:ext>
                </a:extLst>
              </p:cNvPr>
              <p:cNvSpPr/>
              <p:nvPr/>
            </p:nvSpPr>
            <p:spPr bwMode="auto">
              <a:xfrm>
                <a:off x="4781551" y="1206116"/>
                <a:ext cx="1539593" cy="165168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169" y="17492"/>
                    </a:moveTo>
                    <a:cubicBezTo>
                      <a:pt x="14037" y="16954"/>
                      <a:pt x="13917" y="16417"/>
                      <a:pt x="13947" y="15869"/>
                    </a:cubicBezTo>
                    <a:cubicBezTo>
                      <a:pt x="13607" y="16140"/>
                      <a:pt x="13219" y="16355"/>
                      <a:pt x="12853" y="16648"/>
                    </a:cubicBezTo>
                    <a:cubicBezTo>
                      <a:pt x="9764" y="19116"/>
                      <a:pt x="12630" y="17050"/>
                      <a:pt x="9462" y="19491"/>
                    </a:cubicBezTo>
                    <a:cubicBezTo>
                      <a:pt x="9931" y="19813"/>
                      <a:pt x="10431" y="19984"/>
                      <a:pt x="10930" y="20245"/>
                    </a:cubicBezTo>
                    <a:cubicBezTo>
                      <a:pt x="13601" y="18560"/>
                      <a:pt x="13207" y="18635"/>
                      <a:pt x="14169" y="17492"/>
                    </a:cubicBezTo>
                    <a:close/>
                    <a:moveTo>
                      <a:pt x="16658" y="4343"/>
                    </a:moveTo>
                    <a:cubicBezTo>
                      <a:pt x="16420" y="5218"/>
                      <a:pt x="16177" y="5772"/>
                      <a:pt x="15365" y="5394"/>
                    </a:cubicBezTo>
                    <a:cubicBezTo>
                      <a:pt x="15216" y="6078"/>
                      <a:pt x="14817" y="6730"/>
                      <a:pt x="14169" y="7108"/>
                    </a:cubicBezTo>
                    <a:cubicBezTo>
                      <a:pt x="13844" y="7259"/>
                      <a:pt x="14086" y="7676"/>
                      <a:pt x="13959" y="8091"/>
                    </a:cubicBezTo>
                    <a:cubicBezTo>
                      <a:pt x="13531" y="8866"/>
                      <a:pt x="13292" y="9525"/>
                      <a:pt x="13067" y="10334"/>
                    </a:cubicBezTo>
                    <a:cubicBezTo>
                      <a:pt x="13890" y="11739"/>
                      <a:pt x="13826" y="12908"/>
                      <a:pt x="13689" y="14511"/>
                    </a:cubicBezTo>
                    <a:cubicBezTo>
                      <a:pt x="14549" y="13689"/>
                      <a:pt x="13494" y="14557"/>
                      <a:pt x="15501" y="12778"/>
                    </a:cubicBezTo>
                    <a:cubicBezTo>
                      <a:pt x="15651" y="11977"/>
                      <a:pt x="16214" y="11621"/>
                      <a:pt x="16461" y="10826"/>
                    </a:cubicBezTo>
                    <a:cubicBezTo>
                      <a:pt x="16861" y="9536"/>
                      <a:pt x="15863" y="8887"/>
                      <a:pt x="16582" y="7965"/>
                    </a:cubicBezTo>
                    <a:cubicBezTo>
                      <a:pt x="16918" y="5628"/>
                      <a:pt x="16904" y="5022"/>
                      <a:pt x="16658" y="4343"/>
                    </a:cubicBezTo>
                    <a:close/>
                    <a:moveTo>
                      <a:pt x="21500" y="18958"/>
                    </a:moveTo>
                    <a:cubicBezTo>
                      <a:pt x="21425" y="19432"/>
                      <a:pt x="21475" y="19892"/>
                      <a:pt x="21600" y="20356"/>
                    </a:cubicBezTo>
                    <a:cubicBezTo>
                      <a:pt x="20574" y="20830"/>
                      <a:pt x="19433" y="21149"/>
                      <a:pt x="18311" y="21304"/>
                    </a:cubicBezTo>
                    <a:cubicBezTo>
                      <a:pt x="17269" y="21239"/>
                      <a:pt x="16304" y="20641"/>
                      <a:pt x="15609" y="19937"/>
                    </a:cubicBezTo>
                    <a:cubicBezTo>
                      <a:pt x="15542" y="19868"/>
                      <a:pt x="15530" y="19748"/>
                      <a:pt x="15527" y="19612"/>
                    </a:cubicBezTo>
                    <a:cubicBezTo>
                      <a:pt x="15264" y="19607"/>
                      <a:pt x="15008" y="19558"/>
                      <a:pt x="14749" y="19528"/>
                    </a:cubicBezTo>
                    <a:cubicBezTo>
                      <a:pt x="14805" y="20365"/>
                      <a:pt x="14203" y="21054"/>
                      <a:pt x="13517" y="21600"/>
                    </a:cubicBezTo>
                    <a:lnTo>
                      <a:pt x="0" y="21600"/>
                    </a:lnTo>
                    <a:cubicBezTo>
                      <a:pt x="3399" y="19572"/>
                      <a:pt x="5693" y="16336"/>
                      <a:pt x="7772" y="13211"/>
                    </a:cubicBezTo>
                    <a:cubicBezTo>
                      <a:pt x="8273" y="13102"/>
                      <a:pt x="8767" y="12943"/>
                      <a:pt x="9218" y="12723"/>
                    </a:cubicBezTo>
                    <a:cubicBezTo>
                      <a:pt x="10819" y="9524"/>
                      <a:pt x="11219" y="9402"/>
                      <a:pt x="11609" y="7912"/>
                    </a:cubicBezTo>
                    <a:cubicBezTo>
                      <a:pt x="13212" y="7823"/>
                      <a:pt x="13512" y="6894"/>
                      <a:pt x="13825" y="5674"/>
                    </a:cubicBezTo>
                    <a:cubicBezTo>
                      <a:pt x="14068" y="4890"/>
                      <a:pt x="14068" y="4058"/>
                      <a:pt x="14554" y="3529"/>
                    </a:cubicBezTo>
                    <a:cubicBezTo>
                      <a:pt x="15528" y="2395"/>
                      <a:pt x="16904" y="1285"/>
                      <a:pt x="17553" y="0"/>
                    </a:cubicBezTo>
                    <a:cubicBezTo>
                      <a:pt x="18364" y="2117"/>
                      <a:pt x="18529" y="4588"/>
                      <a:pt x="18173" y="6748"/>
                    </a:cubicBezTo>
                    <a:cubicBezTo>
                      <a:pt x="18179" y="7887"/>
                      <a:pt x="18456" y="9053"/>
                      <a:pt x="18482" y="10183"/>
                    </a:cubicBezTo>
                    <a:cubicBezTo>
                      <a:pt x="18256" y="10452"/>
                      <a:pt x="18034" y="10718"/>
                      <a:pt x="17865" y="11015"/>
                    </a:cubicBezTo>
                    <a:cubicBezTo>
                      <a:pt x="17775" y="11994"/>
                      <a:pt x="17722" y="13043"/>
                      <a:pt x="18540" y="13472"/>
                    </a:cubicBezTo>
                    <a:cubicBezTo>
                      <a:pt x="18620" y="14198"/>
                      <a:pt x="19180" y="14675"/>
                      <a:pt x="19592" y="14882"/>
                    </a:cubicBezTo>
                    <a:cubicBezTo>
                      <a:pt x="19674" y="15383"/>
                      <a:pt x="19839" y="15933"/>
                      <a:pt x="20348" y="16058"/>
                    </a:cubicBezTo>
                    <a:cubicBezTo>
                      <a:pt x="20651" y="17048"/>
                      <a:pt x="21028" y="18015"/>
                      <a:pt x="21500" y="18958"/>
                    </a:cubicBezTo>
                    <a:close/>
                    <a:moveTo>
                      <a:pt x="9445" y="14511"/>
                    </a:moveTo>
                    <a:cubicBezTo>
                      <a:pt x="9162" y="14624"/>
                      <a:pt x="8887" y="14757"/>
                      <a:pt x="8612" y="14888"/>
                    </a:cubicBezTo>
                    <a:cubicBezTo>
                      <a:pt x="8560" y="14993"/>
                      <a:pt x="8119" y="15746"/>
                      <a:pt x="7641" y="16949"/>
                    </a:cubicBezTo>
                    <a:cubicBezTo>
                      <a:pt x="6495" y="17871"/>
                      <a:pt x="5642" y="18941"/>
                      <a:pt x="4725" y="19555"/>
                    </a:cubicBezTo>
                    <a:cubicBezTo>
                      <a:pt x="5197" y="19519"/>
                      <a:pt x="5569" y="19737"/>
                      <a:pt x="5754" y="20182"/>
                    </a:cubicBezTo>
                    <a:cubicBezTo>
                      <a:pt x="6570" y="19582"/>
                      <a:pt x="8353" y="18306"/>
                      <a:pt x="9316" y="17633"/>
                    </a:cubicBezTo>
                    <a:cubicBezTo>
                      <a:pt x="9323" y="16593"/>
                      <a:pt x="9443" y="15552"/>
                      <a:pt x="9445" y="14511"/>
                    </a:cubicBezTo>
                    <a:close/>
                  </a:path>
                </a:pathLst>
              </a:custGeom>
              <a:solidFill>
                <a:srgbClr val="E0E0D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2" name="ís1íḋe">
                <a:extLst>
                  <a:ext uri="{FF2B5EF4-FFF2-40B4-BE49-F238E27FC236}">
                    <a16:creationId xmlns:a16="http://schemas.microsoft.com/office/drawing/2014/main" id="{78F13F3B-29FD-4C2D-AE3F-F1AAAF2FE991}"/>
                  </a:ext>
                </a:extLst>
              </p:cNvPr>
              <p:cNvSpPr/>
              <p:nvPr/>
            </p:nvSpPr>
            <p:spPr bwMode="auto">
              <a:xfrm>
                <a:off x="5688828" y="1541435"/>
                <a:ext cx="315200" cy="824885"/>
              </a:xfrm>
              <a:custGeom>
                <a:avLst/>
                <a:gdLst>
                  <a:gd name="T0" fmla="*/ 10193 w 20386"/>
                  <a:gd name="T1" fmla="*/ 10800 h 21600"/>
                  <a:gd name="T2" fmla="*/ 10193 w 20386"/>
                  <a:gd name="T3" fmla="*/ 10800 h 21600"/>
                  <a:gd name="T4" fmla="*/ 10193 w 20386"/>
                  <a:gd name="T5" fmla="*/ 10800 h 21600"/>
                  <a:gd name="T6" fmla="*/ 10193 w 2038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86" h="21600">
                    <a:moveTo>
                      <a:pt x="18067" y="0"/>
                    </a:moveTo>
                    <a:cubicBezTo>
                      <a:pt x="21600" y="2883"/>
                      <a:pt x="20694" y="5541"/>
                      <a:pt x="18036" y="9891"/>
                    </a:cubicBezTo>
                    <a:cubicBezTo>
                      <a:pt x="17654" y="14128"/>
                      <a:pt x="15652" y="13940"/>
                      <a:pt x="14021" y="17715"/>
                    </a:cubicBezTo>
                    <a:cubicBezTo>
                      <a:pt x="4682" y="21302"/>
                      <a:pt x="7717" y="19937"/>
                      <a:pt x="3704" y="21600"/>
                    </a:cubicBezTo>
                    <a:cubicBezTo>
                      <a:pt x="4336" y="18389"/>
                      <a:pt x="3804" y="14971"/>
                      <a:pt x="0" y="12155"/>
                    </a:cubicBezTo>
                    <a:cubicBezTo>
                      <a:pt x="1036" y="10539"/>
                      <a:pt x="2047" y="8944"/>
                      <a:pt x="4026" y="7391"/>
                    </a:cubicBezTo>
                    <a:cubicBezTo>
                      <a:pt x="4609" y="6559"/>
                      <a:pt x="4234" y="5347"/>
                      <a:pt x="5734" y="5044"/>
                    </a:cubicBezTo>
                    <a:cubicBezTo>
                      <a:pt x="8733" y="4287"/>
                      <a:pt x="9857" y="2772"/>
                      <a:pt x="11678" y="1706"/>
                    </a:cubicBezTo>
                    <a:cubicBezTo>
                      <a:pt x="12026" y="1400"/>
                      <a:pt x="13906" y="1855"/>
                      <a:pt x="15493" y="1916"/>
                    </a:cubicBezTo>
                    <a:cubicBezTo>
                      <a:pt x="16172" y="1224"/>
                      <a:pt x="17158" y="622"/>
                      <a:pt x="18067" y="0"/>
                    </a:cubicBezTo>
                    <a:close/>
                  </a:path>
                </a:pathLst>
              </a:custGeom>
              <a:solidFill>
                <a:srgbClr val="F4F4F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3" name="íṣ1îḋê">
                <a:extLst>
                  <a:ext uri="{FF2B5EF4-FFF2-40B4-BE49-F238E27FC236}">
                    <a16:creationId xmlns:a16="http://schemas.microsoft.com/office/drawing/2014/main" id="{DD897A27-20D7-4771-9B8F-BB43A94A08E9}"/>
                  </a:ext>
                </a:extLst>
              </p:cNvPr>
              <p:cNvSpPr/>
              <p:nvPr/>
            </p:nvSpPr>
            <p:spPr bwMode="auto">
              <a:xfrm>
                <a:off x="5429196" y="2385481"/>
                <a:ext cx="381306" cy="39280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8471"/>
                    </a:moveTo>
                    <a:cubicBezTo>
                      <a:pt x="17718" y="13273"/>
                      <a:pt x="17447" y="14520"/>
                      <a:pt x="6670" y="21600"/>
                    </a:cubicBezTo>
                    <a:cubicBezTo>
                      <a:pt x="4658" y="20501"/>
                      <a:pt x="1888" y="18609"/>
                      <a:pt x="0" y="17259"/>
                    </a:cubicBezTo>
                    <a:cubicBezTo>
                      <a:pt x="12780" y="7002"/>
                      <a:pt x="2059" y="14285"/>
                      <a:pt x="14522" y="3918"/>
                    </a:cubicBezTo>
                    <a:cubicBezTo>
                      <a:pt x="15998" y="2688"/>
                      <a:pt x="18891" y="1137"/>
                      <a:pt x="20262" y="0"/>
                    </a:cubicBezTo>
                    <a:cubicBezTo>
                      <a:pt x="20140" y="2303"/>
                      <a:pt x="21069" y="6212"/>
                      <a:pt x="21600" y="8471"/>
                    </a:cubicBezTo>
                    <a:close/>
                  </a:path>
                </a:pathLst>
              </a:custGeom>
              <a:solidFill>
                <a:srgbClr val="F4F4F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4" name="îṣľíḓé">
                <a:extLst>
                  <a:ext uri="{FF2B5EF4-FFF2-40B4-BE49-F238E27FC236}">
                    <a16:creationId xmlns:a16="http://schemas.microsoft.com/office/drawing/2014/main" id="{FF3093EB-057E-467B-9723-F59D785EC9CE}"/>
                  </a:ext>
                </a:extLst>
              </p:cNvPr>
              <p:cNvSpPr/>
              <p:nvPr/>
            </p:nvSpPr>
            <p:spPr bwMode="auto">
              <a:xfrm>
                <a:off x="5093876" y="2299257"/>
                <a:ext cx="379389" cy="4713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cubicBezTo>
                      <a:pt x="21593" y="3639"/>
                      <a:pt x="20604" y="8968"/>
                      <a:pt x="20578" y="12607"/>
                    </a:cubicBezTo>
                    <a:cubicBezTo>
                      <a:pt x="16670" y="14961"/>
                      <a:pt x="8243" y="19502"/>
                      <a:pt x="4934" y="21600"/>
                    </a:cubicBezTo>
                    <a:cubicBezTo>
                      <a:pt x="4183" y="20045"/>
                      <a:pt x="1917" y="18653"/>
                      <a:pt x="0" y="18779"/>
                    </a:cubicBezTo>
                    <a:cubicBezTo>
                      <a:pt x="3720" y="16631"/>
                      <a:pt x="7742" y="12217"/>
                      <a:pt x="12390" y="8993"/>
                    </a:cubicBezTo>
                    <a:cubicBezTo>
                      <a:pt x="14329" y="4784"/>
                      <a:pt x="16671" y="1320"/>
                      <a:pt x="16885" y="948"/>
                    </a:cubicBezTo>
                    <a:cubicBezTo>
                      <a:pt x="18000" y="491"/>
                      <a:pt x="20455" y="394"/>
                      <a:pt x="21600" y="0"/>
                    </a:cubicBezTo>
                    <a:close/>
                  </a:path>
                </a:pathLst>
              </a:custGeom>
              <a:solidFill>
                <a:srgbClr val="F4F4F5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5" name="íṩľíḑê">
                <a:extLst>
                  <a:ext uri="{FF2B5EF4-FFF2-40B4-BE49-F238E27FC236}">
                    <a16:creationId xmlns:a16="http://schemas.microsoft.com/office/drawing/2014/main" id="{EC40C73E-7260-42BE-80B8-815F93730695}"/>
                  </a:ext>
                </a:extLst>
              </p:cNvPr>
              <p:cNvSpPr/>
              <p:nvPr/>
            </p:nvSpPr>
            <p:spPr bwMode="auto">
              <a:xfrm>
                <a:off x="5509671" y="3865674"/>
                <a:ext cx="182030" cy="718540"/>
              </a:xfrm>
              <a:custGeom>
                <a:avLst/>
                <a:gdLst>
                  <a:gd name="T0" fmla="*/ 9374 w 18748"/>
                  <a:gd name="T1" fmla="*/ 10800 h 21600"/>
                  <a:gd name="T2" fmla="*/ 9374 w 18748"/>
                  <a:gd name="T3" fmla="*/ 10800 h 21600"/>
                  <a:gd name="T4" fmla="*/ 9374 w 18748"/>
                  <a:gd name="T5" fmla="*/ 10800 h 21600"/>
                  <a:gd name="T6" fmla="*/ 9374 w 18748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748" h="21600">
                    <a:moveTo>
                      <a:pt x="12953" y="21600"/>
                    </a:moveTo>
                    <a:cubicBezTo>
                      <a:pt x="21600" y="15230"/>
                      <a:pt x="21323" y="5675"/>
                      <a:pt x="6975" y="0"/>
                    </a:cubicBezTo>
                    <a:cubicBezTo>
                      <a:pt x="5779" y="1564"/>
                      <a:pt x="0" y="3359"/>
                      <a:pt x="0" y="4401"/>
                    </a:cubicBezTo>
                    <a:cubicBezTo>
                      <a:pt x="1794" y="8397"/>
                      <a:pt x="6308" y="12689"/>
                      <a:pt x="9735" y="16678"/>
                    </a:cubicBezTo>
                    <a:cubicBezTo>
                      <a:pt x="10428" y="17687"/>
                      <a:pt x="12107" y="19868"/>
                      <a:pt x="12953" y="21600"/>
                    </a:cubicBezTo>
                    <a:close/>
                  </a:path>
                </a:pathLst>
              </a:custGeom>
              <a:solidFill>
                <a:srgbClr val="A9BC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6" name="îš1iḍè">
                <a:extLst>
                  <a:ext uri="{FF2B5EF4-FFF2-40B4-BE49-F238E27FC236}">
                    <a16:creationId xmlns:a16="http://schemas.microsoft.com/office/drawing/2014/main" id="{25761EBE-1C07-4797-8A5A-0FF079ADDCB2}"/>
                  </a:ext>
                </a:extLst>
              </p:cNvPr>
              <p:cNvSpPr/>
              <p:nvPr/>
            </p:nvSpPr>
            <p:spPr bwMode="auto">
              <a:xfrm>
                <a:off x="5475181" y="3206532"/>
                <a:ext cx="633273" cy="2256217"/>
              </a:xfrm>
              <a:custGeom>
                <a:avLst/>
                <a:gdLst>
                  <a:gd name="T0" fmla="+- 0 10852 161"/>
                  <a:gd name="T1" fmla="*/ T0 w 21382"/>
                  <a:gd name="T2" fmla="*/ 10800 h 21600"/>
                  <a:gd name="T3" fmla="+- 0 10852 161"/>
                  <a:gd name="T4" fmla="*/ T3 w 21382"/>
                  <a:gd name="T5" fmla="*/ 10800 h 21600"/>
                  <a:gd name="T6" fmla="+- 0 10852 161"/>
                  <a:gd name="T7" fmla="*/ T6 w 21382"/>
                  <a:gd name="T8" fmla="*/ 10800 h 21600"/>
                  <a:gd name="T9" fmla="+- 0 10852 161"/>
                  <a:gd name="T10" fmla="*/ T9 w 2138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382" h="21600">
                    <a:moveTo>
                      <a:pt x="20985" y="18556"/>
                    </a:moveTo>
                    <a:cubicBezTo>
                      <a:pt x="21010" y="18394"/>
                      <a:pt x="21439" y="18072"/>
                      <a:pt x="21375" y="17911"/>
                    </a:cubicBezTo>
                    <a:cubicBezTo>
                      <a:pt x="20692" y="17493"/>
                      <a:pt x="19870" y="17103"/>
                      <a:pt x="19683" y="16675"/>
                    </a:cubicBezTo>
                    <a:cubicBezTo>
                      <a:pt x="19497" y="16247"/>
                      <a:pt x="19482" y="15781"/>
                      <a:pt x="19358" y="15365"/>
                    </a:cubicBezTo>
                    <a:cubicBezTo>
                      <a:pt x="18722" y="14975"/>
                      <a:pt x="18084" y="14518"/>
                      <a:pt x="17733" y="14111"/>
                    </a:cubicBezTo>
                    <a:cubicBezTo>
                      <a:pt x="16882" y="12843"/>
                      <a:pt x="17341" y="11455"/>
                      <a:pt x="17146" y="10182"/>
                    </a:cubicBezTo>
                    <a:cubicBezTo>
                      <a:pt x="16756" y="10237"/>
                      <a:pt x="15975" y="10330"/>
                      <a:pt x="15975" y="10330"/>
                    </a:cubicBezTo>
                    <a:cubicBezTo>
                      <a:pt x="14999" y="9002"/>
                      <a:pt x="14463" y="7930"/>
                      <a:pt x="13422" y="6659"/>
                    </a:cubicBezTo>
                    <a:cubicBezTo>
                      <a:pt x="13028" y="6245"/>
                      <a:pt x="12695" y="5881"/>
                      <a:pt x="12201" y="5478"/>
                    </a:cubicBezTo>
                    <a:cubicBezTo>
                      <a:pt x="10225" y="3867"/>
                      <a:pt x="7191" y="2333"/>
                      <a:pt x="2702" y="1088"/>
                    </a:cubicBezTo>
                    <a:cubicBezTo>
                      <a:pt x="1921" y="812"/>
                      <a:pt x="815" y="277"/>
                      <a:pt x="34" y="0"/>
                    </a:cubicBezTo>
                    <a:cubicBezTo>
                      <a:pt x="-161" y="387"/>
                      <a:pt x="490" y="1181"/>
                      <a:pt x="1466" y="1513"/>
                    </a:cubicBezTo>
                    <a:cubicBezTo>
                      <a:pt x="6467" y="3207"/>
                      <a:pt x="8720" y="5204"/>
                      <a:pt x="9729" y="7415"/>
                    </a:cubicBezTo>
                    <a:cubicBezTo>
                      <a:pt x="9930" y="7857"/>
                      <a:pt x="10349" y="8281"/>
                      <a:pt x="10412" y="8725"/>
                    </a:cubicBezTo>
                    <a:cubicBezTo>
                      <a:pt x="10387" y="9693"/>
                      <a:pt x="10337" y="10500"/>
                      <a:pt x="9989" y="11289"/>
                    </a:cubicBezTo>
                    <a:cubicBezTo>
                      <a:pt x="9745" y="11745"/>
                      <a:pt x="9585" y="12187"/>
                      <a:pt x="9338" y="12617"/>
                    </a:cubicBezTo>
                    <a:cubicBezTo>
                      <a:pt x="8597" y="13906"/>
                      <a:pt x="8655" y="15550"/>
                      <a:pt x="10412" y="16878"/>
                    </a:cubicBezTo>
                    <a:cubicBezTo>
                      <a:pt x="11648" y="16177"/>
                      <a:pt x="12988" y="15162"/>
                      <a:pt x="13422" y="14406"/>
                    </a:cubicBezTo>
                    <a:cubicBezTo>
                      <a:pt x="13639" y="14028"/>
                      <a:pt x="13316" y="13629"/>
                      <a:pt x="13422" y="13244"/>
                    </a:cubicBezTo>
                    <a:cubicBezTo>
                      <a:pt x="13690" y="12103"/>
                      <a:pt x="13567" y="11363"/>
                      <a:pt x="13958" y="10201"/>
                    </a:cubicBezTo>
                    <a:cubicBezTo>
                      <a:pt x="15259" y="11473"/>
                      <a:pt x="14720" y="12366"/>
                      <a:pt x="14153" y="13687"/>
                    </a:cubicBezTo>
                    <a:cubicBezTo>
                      <a:pt x="14028" y="14022"/>
                      <a:pt x="13892" y="14311"/>
                      <a:pt x="13828" y="14646"/>
                    </a:cubicBezTo>
                    <a:cubicBezTo>
                      <a:pt x="13764" y="14981"/>
                      <a:pt x="13614" y="15437"/>
                      <a:pt x="13698" y="15771"/>
                    </a:cubicBezTo>
                    <a:cubicBezTo>
                      <a:pt x="13706" y="16117"/>
                      <a:pt x="13796" y="16438"/>
                      <a:pt x="13828" y="16786"/>
                    </a:cubicBezTo>
                    <a:cubicBezTo>
                      <a:pt x="13859" y="17134"/>
                      <a:pt x="13765" y="17450"/>
                      <a:pt x="13828" y="17800"/>
                    </a:cubicBezTo>
                    <a:cubicBezTo>
                      <a:pt x="13713" y="18247"/>
                      <a:pt x="13763" y="18870"/>
                      <a:pt x="14348" y="19202"/>
                    </a:cubicBezTo>
                    <a:cubicBezTo>
                      <a:pt x="14836" y="19589"/>
                      <a:pt x="15516" y="20003"/>
                      <a:pt x="16105" y="20383"/>
                    </a:cubicBezTo>
                    <a:cubicBezTo>
                      <a:pt x="16690" y="20759"/>
                      <a:pt x="17594" y="21257"/>
                      <a:pt x="18252" y="21600"/>
                    </a:cubicBezTo>
                    <a:cubicBezTo>
                      <a:pt x="18475" y="21121"/>
                      <a:pt x="20011" y="20431"/>
                      <a:pt x="20204" y="19958"/>
                    </a:cubicBezTo>
                    <a:cubicBezTo>
                      <a:pt x="20628" y="19498"/>
                      <a:pt x="20925" y="19024"/>
                      <a:pt x="20985" y="18556"/>
                    </a:cubicBezTo>
                    <a:close/>
                  </a:path>
                </a:pathLst>
              </a:custGeom>
              <a:solidFill>
                <a:srgbClr val="A9BC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7" name="i$ḻíde">
                <a:extLst>
                  <a:ext uri="{FF2B5EF4-FFF2-40B4-BE49-F238E27FC236}">
                    <a16:creationId xmlns:a16="http://schemas.microsoft.com/office/drawing/2014/main" id="{1D82C1CD-D2BC-437F-AFAF-F11A7F90EE11}"/>
                  </a:ext>
                </a:extLst>
              </p:cNvPr>
              <p:cNvSpPr/>
              <p:nvPr/>
            </p:nvSpPr>
            <p:spPr bwMode="auto">
              <a:xfrm>
                <a:off x="5365963" y="3166294"/>
                <a:ext cx="169575" cy="641896"/>
              </a:xfrm>
              <a:custGeom>
                <a:avLst/>
                <a:gdLst>
                  <a:gd name="T0" fmla="+- 0 10654 321"/>
                  <a:gd name="T1" fmla="*/ T0 w 20666"/>
                  <a:gd name="T2" fmla="*/ 10379 h 20758"/>
                  <a:gd name="T3" fmla="+- 0 10654 321"/>
                  <a:gd name="T4" fmla="*/ T3 w 20666"/>
                  <a:gd name="T5" fmla="*/ 10379 h 20758"/>
                  <a:gd name="T6" fmla="+- 0 10654 321"/>
                  <a:gd name="T7" fmla="*/ T6 w 20666"/>
                  <a:gd name="T8" fmla="*/ 10379 h 20758"/>
                  <a:gd name="T9" fmla="+- 0 10654 321"/>
                  <a:gd name="T10" fmla="*/ T9 w 20666"/>
                  <a:gd name="T11" fmla="*/ 10379 h 20758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666" h="20758">
                    <a:moveTo>
                      <a:pt x="16892" y="7299"/>
                    </a:moveTo>
                    <a:cubicBezTo>
                      <a:pt x="16347" y="5460"/>
                      <a:pt x="12103" y="3162"/>
                      <a:pt x="10426" y="1307"/>
                    </a:cubicBezTo>
                    <a:cubicBezTo>
                      <a:pt x="6831" y="1013"/>
                      <a:pt x="3094" y="495"/>
                      <a:pt x="0" y="0"/>
                    </a:cubicBezTo>
                    <a:cubicBezTo>
                      <a:pt x="152" y="281"/>
                      <a:pt x="14" y="1030"/>
                      <a:pt x="44" y="1307"/>
                    </a:cubicBezTo>
                    <a:cubicBezTo>
                      <a:pt x="44" y="1308"/>
                      <a:pt x="134" y="2301"/>
                      <a:pt x="44" y="3674"/>
                    </a:cubicBezTo>
                    <a:cubicBezTo>
                      <a:pt x="-321" y="7722"/>
                      <a:pt x="1682" y="11706"/>
                      <a:pt x="2384" y="15629"/>
                    </a:cubicBezTo>
                    <a:cubicBezTo>
                      <a:pt x="3086" y="16563"/>
                      <a:pt x="1448" y="18119"/>
                      <a:pt x="1448" y="19053"/>
                    </a:cubicBezTo>
                    <a:cubicBezTo>
                      <a:pt x="1448" y="19987"/>
                      <a:pt x="5893" y="20106"/>
                      <a:pt x="8701" y="20479"/>
                    </a:cubicBezTo>
                    <a:cubicBezTo>
                      <a:pt x="15017" y="21600"/>
                      <a:pt x="19173" y="19053"/>
                      <a:pt x="19875" y="17933"/>
                    </a:cubicBezTo>
                    <a:cubicBezTo>
                      <a:pt x="21279" y="16438"/>
                      <a:pt x="20733" y="14441"/>
                      <a:pt x="18863" y="12702"/>
                    </a:cubicBezTo>
                    <a:cubicBezTo>
                      <a:pt x="18077" y="10962"/>
                      <a:pt x="17733" y="9167"/>
                      <a:pt x="16892" y="7299"/>
                    </a:cubicBezTo>
                    <a:close/>
                  </a:path>
                </a:pathLst>
              </a:custGeom>
              <a:solidFill>
                <a:srgbClr val="A9BC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8" name="ïşľíḍè">
                <a:extLst>
                  <a:ext uri="{FF2B5EF4-FFF2-40B4-BE49-F238E27FC236}">
                    <a16:creationId xmlns:a16="http://schemas.microsoft.com/office/drawing/2014/main" id="{2CAF0099-ACB9-451E-84A2-B905E5CA8C2E}"/>
                  </a:ext>
                </a:extLst>
              </p:cNvPr>
              <p:cNvSpPr/>
              <p:nvPr/>
            </p:nvSpPr>
            <p:spPr bwMode="auto">
              <a:xfrm>
                <a:off x="5018189" y="3079111"/>
                <a:ext cx="306577" cy="649561"/>
              </a:xfrm>
              <a:custGeom>
                <a:avLst/>
                <a:gdLst>
                  <a:gd name="T0" fmla="+- 0 10003 7"/>
                  <a:gd name="T1" fmla="*/ T0 w 19992"/>
                  <a:gd name="T2" fmla="*/ 10800 h 21600"/>
                  <a:gd name="T3" fmla="+- 0 10003 7"/>
                  <a:gd name="T4" fmla="*/ T3 w 19992"/>
                  <a:gd name="T5" fmla="*/ 10800 h 21600"/>
                  <a:gd name="T6" fmla="+- 0 10003 7"/>
                  <a:gd name="T7" fmla="*/ T6 w 19992"/>
                  <a:gd name="T8" fmla="*/ 10800 h 21600"/>
                  <a:gd name="T9" fmla="+- 0 10003 7"/>
                  <a:gd name="T10" fmla="*/ T9 w 1999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992" h="21600">
                    <a:moveTo>
                      <a:pt x="17603" y="14870"/>
                    </a:moveTo>
                    <a:cubicBezTo>
                      <a:pt x="17500" y="13396"/>
                      <a:pt x="21593" y="9422"/>
                      <a:pt x="12951" y="11281"/>
                    </a:cubicBezTo>
                    <a:cubicBezTo>
                      <a:pt x="12574" y="11281"/>
                      <a:pt x="11856" y="10859"/>
                      <a:pt x="12197" y="10191"/>
                    </a:cubicBezTo>
                    <a:cubicBezTo>
                      <a:pt x="12122" y="8861"/>
                      <a:pt x="14292" y="8403"/>
                      <a:pt x="14208" y="6409"/>
                    </a:cubicBezTo>
                    <a:cubicBezTo>
                      <a:pt x="14191" y="6005"/>
                      <a:pt x="13551" y="4592"/>
                      <a:pt x="13328" y="4213"/>
                    </a:cubicBezTo>
                    <a:cubicBezTo>
                      <a:pt x="11700" y="3811"/>
                      <a:pt x="4611" y="1789"/>
                      <a:pt x="1006" y="0"/>
                    </a:cubicBezTo>
                    <a:cubicBezTo>
                      <a:pt x="939" y="285"/>
                      <a:pt x="-7" y="1188"/>
                      <a:pt x="0" y="1474"/>
                    </a:cubicBezTo>
                    <a:cubicBezTo>
                      <a:pt x="81" y="4786"/>
                      <a:pt x="2291" y="6607"/>
                      <a:pt x="4024" y="7307"/>
                    </a:cubicBezTo>
                    <a:cubicBezTo>
                      <a:pt x="5756" y="8007"/>
                      <a:pt x="6591" y="8177"/>
                      <a:pt x="6664" y="10255"/>
                    </a:cubicBezTo>
                    <a:cubicBezTo>
                      <a:pt x="6938" y="14640"/>
                      <a:pt x="16220" y="17947"/>
                      <a:pt x="19992" y="21600"/>
                    </a:cubicBezTo>
                    <a:cubicBezTo>
                      <a:pt x="19615" y="20639"/>
                      <a:pt x="19646" y="19026"/>
                      <a:pt x="19364" y="18075"/>
                    </a:cubicBezTo>
                    <a:cubicBezTo>
                      <a:pt x="18942" y="17046"/>
                      <a:pt x="17931" y="15942"/>
                      <a:pt x="17603" y="14870"/>
                    </a:cubicBezTo>
                    <a:close/>
                  </a:path>
                </a:pathLst>
              </a:custGeom>
              <a:solidFill>
                <a:srgbClr val="A9BC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39" name="ïŝľídé">
                <a:extLst>
                  <a:ext uri="{FF2B5EF4-FFF2-40B4-BE49-F238E27FC236}">
                    <a16:creationId xmlns:a16="http://schemas.microsoft.com/office/drawing/2014/main" id="{C3CEF4F3-06E4-4165-9FD7-891545049482}"/>
                  </a:ext>
                </a:extLst>
              </p:cNvPr>
              <p:cNvSpPr/>
              <p:nvPr/>
            </p:nvSpPr>
            <p:spPr bwMode="auto">
              <a:xfrm>
                <a:off x="4781550" y="2859717"/>
                <a:ext cx="2189153" cy="32851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16" y="3646"/>
                    </a:moveTo>
                    <a:cubicBezTo>
                      <a:pt x="4357" y="3700"/>
                      <a:pt x="3958" y="3738"/>
                      <a:pt x="4067" y="3378"/>
                    </a:cubicBezTo>
                    <a:cubicBezTo>
                      <a:pt x="4055" y="3115"/>
                      <a:pt x="4307" y="2957"/>
                      <a:pt x="4294" y="2563"/>
                    </a:cubicBezTo>
                    <a:cubicBezTo>
                      <a:pt x="4292" y="2483"/>
                      <a:pt x="4275" y="2405"/>
                      <a:pt x="4242" y="2330"/>
                    </a:cubicBezTo>
                    <a:cubicBezTo>
                      <a:pt x="3995" y="2250"/>
                      <a:pt x="3063" y="1893"/>
                      <a:pt x="2518" y="1539"/>
                    </a:cubicBezTo>
                    <a:cubicBezTo>
                      <a:pt x="2507" y="1596"/>
                      <a:pt x="2502" y="1652"/>
                      <a:pt x="2503" y="1708"/>
                    </a:cubicBezTo>
                    <a:cubicBezTo>
                      <a:pt x="2515" y="2363"/>
                      <a:pt x="2777" y="2562"/>
                      <a:pt x="3039" y="2701"/>
                    </a:cubicBezTo>
                    <a:cubicBezTo>
                      <a:pt x="3301" y="2839"/>
                      <a:pt x="3563" y="2916"/>
                      <a:pt x="3574" y="3327"/>
                    </a:cubicBezTo>
                    <a:cubicBezTo>
                      <a:pt x="3616" y="4194"/>
                      <a:pt x="4700" y="4764"/>
                      <a:pt x="5270" y="5486"/>
                    </a:cubicBezTo>
                    <a:cubicBezTo>
                      <a:pt x="4985" y="4878"/>
                      <a:pt x="4928" y="4270"/>
                      <a:pt x="4767" y="3647"/>
                    </a:cubicBezTo>
                    <a:cubicBezTo>
                      <a:pt x="4750" y="3646"/>
                      <a:pt x="4734" y="3646"/>
                      <a:pt x="4716" y="3646"/>
                    </a:cubicBezTo>
                    <a:close/>
                    <a:moveTo>
                      <a:pt x="5860" y="2164"/>
                    </a:moveTo>
                    <a:cubicBezTo>
                      <a:pt x="5872" y="2221"/>
                      <a:pt x="5880" y="2278"/>
                      <a:pt x="5883" y="2335"/>
                    </a:cubicBezTo>
                    <a:cubicBezTo>
                      <a:pt x="5883" y="2335"/>
                      <a:pt x="5878" y="2521"/>
                      <a:pt x="5870" y="2800"/>
                    </a:cubicBezTo>
                    <a:cubicBezTo>
                      <a:pt x="5841" y="3624"/>
                      <a:pt x="6069" y="4422"/>
                      <a:pt x="6126" y="5220"/>
                    </a:cubicBezTo>
                    <a:cubicBezTo>
                      <a:pt x="6183" y="5410"/>
                      <a:pt x="6012" y="5600"/>
                      <a:pt x="6012" y="5790"/>
                    </a:cubicBezTo>
                    <a:cubicBezTo>
                      <a:pt x="6012" y="5980"/>
                      <a:pt x="6240" y="6056"/>
                      <a:pt x="6468" y="6132"/>
                    </a:cubicBezTo>
                    <a:cubicBezTo>
                      <a:pt x="6982" y="6360"/>
                      <a:pt x="7267" y="5866"/>
                      <a:pt x="7267" y="5676"/>
                    </a:cubicBezTo>
                    <a:cubicBezTo>
                      <a:pt x="7210" y="4612"/>
                      <a:pt x="7039" y="3472"/>
                      <a:pt x="6686" y="2405"/>
                    </a:cubicBezTo>
                    <a:cubicBezTo>
                      <a:pt x="6393" y="2345"/>
                      <a:pt x="6111" y="2264"/>
                      <a:pt x="5860" y="2164"/>
                    </a:cubicBezTo>
                    <a:close/>
                    <a:moveTo>
                      <a:pt x="7895" y="6716"/>
                    </a:moveTo>
                    <a:cubicBezTo>
                      <a:pt x="7781" y="7044"/>
                      <a:pt x="7324" y="7386"/>
                      <a:pt x="7381" y="7614"/>
                    </a:cubicBezTo>
                    <a:cubicBezTo>
                      <a:pt x="7552" y="8792"/>
                      <a:pt x="8123" y="9933"/>
                      <a:pt x="8465" y="11111"/>
                    </a:cubicBezTo>
                    <a:cubicBezTo>
                      <a:pt x="9093" y="9933"/>
                      <a:pt x="9036" y="8640"/>
                      <a:pt x="8396" y="7457"/>
                    </a:cubicBezTo>
                    <a:cubicBezTo>
                      <a:pt x="8249" y="7200"/>
                      <a:pt x="8077" y="6954"/>
                      <a:pt x="7895" y="6716"/>
                    </a:cubicBezTo>
                    <a:close/>
                    <a:moveTo>
                      <a:pt x="12396" y="12954"/>
                    </a:moveTo>
                    <a:cubicBezTo>
                      <a:pt x="12210" y="12685"/>
                      <a:pt x="12069" y="12413"/>
                      <a:pt x="11966" y="12134"/>
                    </a:cubicBezTo>
                    <a:cubicBezTo>
                      <a:pt x="11717" y="11263"/>
                      <a:pt x="11774" y="10389"/>
                      <a:pt x="11717" y="9515"/>
                    </a:cubicBezTo>
                    <a:cubicBezTo>
                      <a:pt x="11603" y="9553"/>
                      <a:pt x="11489" y="9553"/>
                      <a:pt x="11489" y="9553"/>
                    </a:cubicBezTo>
                    <a:cubicBezTo>
                      <a:pt x="11204" y="8640"/>
                      <a:pt x="10976" y="7842"/>
                      <a:pt x="10671" y="6970"/>
                    </a:cubicBezTo>
                    <a:cubicBezTo>
                      <a:pt x="10556" y="6685"/>
                      <a:pt x="10428" y="6404"/>
                      <a:pt x="10284" y="6127"/>
                    </a:cubicBezTo>
                    <a:cubicBezTo>
                      <a:pt x="9706" y="5020"/>
                      <a:pt x="8865" y="3985"/>
                      <a:pt x="7552" y="3130"/>
                    </a:cubicBezTo>
                    <a:cubicBezTo>
                      <a:pt x="7324" y="2940"/>
                      <a:pt x="7210" y="2674"/>
                      <a:pt x="6982" y="2484"/>
                    </a:cubicBezTo>
                    <a:cubicBezTo>
                      <a:pt x="6925" y="2750"/>
                      <a:pt x="7096" y="3016"/>
                      <a:pt x="7381" y="3244"/>
                    </a:cubicBezTo>
                    <a:cubicBezTo>
                      <a:pt x="8843" y="4408"/>
                      <a:pt x="9659" y="5883"/>
                      <a:pt x="9954" y="7402"/>
                    </a:cubicBezTo>
                    <a:cubicBezTo>
                      <a:pt x="10013" y="7705"/>
                      <a:pt x="10051" y="8011"/>
                      <a:pt x="10069" y="8316"/>
                    </a:cubicBezTo>
                    <a:cubicBezTo>
                      <a:pt x="10063" y="8906"/>
                      <a:pt x="10063" y="9515"/>
                      <a:pt x="9949" y="10123"/>
                    </a:cubicBezTo>
                    <a:cubicBezTo>
                      <a:pt x="9877" y="10436"/>
                      <a:pt x="9795" y="10738"/>
                      <a:pt x="9723" y="11033"/>
                    </a:cubicBezTo>
                    <a:cubicBezTo>
                      <a:pt x="9507" y="11918"/>
                      <a:pt x="9378" y="12745"/>
                      <a:pt x="9892" y="13657"/>
                    </a:cubicBezTo>
                    <a:cubicBezTo>
                      <a:pt x="10253" y="13176"/>
                      <a:pt x="10462" y="12669"/>
                      <a:pt x="10589" y="12150"/>
                    </a:cubicBezTo>
                    <a:cubicBezTo>
                      <a:pt x="10652" y="11890"/>
                      <a:pt x="10695" y="11627"/>
                      <a:pt x="10726" y="11363"/>
                    </a:cubicBezTo>
                    <a:cubicBezTo>
                      <a:pt x="10805" y="10579"/>
                      <a:pt x="10805" y="9781"/>
                      <a:pt x="10919" y="8982"/>
                    </a:cubicBezTo>
                    <a:cubicBezTo>
                      <a:pt x="11489" y="9819"/>
                      <a:pt x="11318" y="10769"/>
                      <a:pt x="11152" y="11676"/>
                    </a:cubicBezTo>
                    <a:cubicBezTo>
                      <a:pt x="11116" y="11906"/>
                      <a:pt x="11082" y="12136"/>
                      <a:pt x="11063" y="12366"/>
                    </a:cubicBezTo>
                    <a:cubicBezTo>
                      <a:pt x="11044" y="12597"/>
                      <a:pt x="11041" y="12827"/>
                      <a:pt x="11066" y="13056"/>
                    </a:cubicBezTo>
                    <a:cubicBezTo>
                      <a:pt x="11068" y="13294"/>
                      <a:pt x="11073" y="13532"/>
                      <a:pt x="11082" y="13771"/>
                    </a:cubicBezTo>
                    <a:cubicBezTo>
                      <a:pt x="11092" y="14010"/>
                      <a:pt x="11105" y="14250"/>
                      <a:pt x="11123" y="14491"/>
                    </a:cubicBezTo>
                    <a:cubicBezTo>
                      <a:pt x="11090" y="14797"/>
                      <a:pt x="11033" y="15139"/>
                      <a:pt x="11204" y="15367"/>
                    </a:cubicBezTo>
                    <a:cubicBezTo>
                      <a:pt x="11347" y="15633"/>
                      <a:pt x="11503" y="15899"/>
                      <a:pt x="11676" y="16160"/>
                    </a:cubicBezTo>
                    <a:cubicBezTo>
                      <a:pt x="11846" y="16418"/>
                      <a:pt x="12028" y="16668"/>
                      <a:pt x="12220" y="16903"/>
                    </a:cubicBezTo>
                    <a:cubicBezTo>
                      <a:pt x="12371" y="16555"/>
                      <a:pt x="12546" y="16201"/>
                      <a:pt x="12672" y="15835"/>
                    </a:cubicBezTo>
                    <a:cubicBezTo>
                      <a:pt x="12799" y="15467"/>
                      <a:pt x="12882" y="15092"/>
                      <a:pt x="12849" y="14703"/>
                    </a:cubicBezTo>
                    <a:cubicBezTo>
                      <a:pt x="12650" y="14416"/>
                      <a:pt x="12551" y="14122"/>
                      <a:pt x="12497" y="13828"/>
                    </a:cubicBezTo>
                    <a:cubicBezTo>
                      <a:pt x="12442" y="13534"/>
                      <a:pt x="12432" y="13239"/>
                      <a:pt x="12396" y="12954"/>
                    </a:cubicBezTo>
                    <a:close/>
                    <a:moveTo>
                      <a:pt x="13424" y="21540"/>
                    </a:moveTo>
                    <a:cubicBezTo>
                      <a:pt x="13144" y="21372"/>
                      <a:pt x="12973" y="21106"/>
                      <a:pt x="12916" y="20878"/>
                    </a:cubicBezTo>
                    <a:cubicBezTo>
                      <a:pt x="12174" y="19320"/>
                      <a:pt x="12459" y="17572"/>
                      <a:pt x="10805" y="16317"/>
                    </a:cubicBezTo>
                    <a:cubicBezTo>
                      <a:pt x="10633" y="16165"/>
                      <a:pt x="10747" y="15899"/>
                      <a:pt x="10576" y="15671"/>
                    </a:cubicBezTo>
                    <a:cubicBezTo>
                      <a:pt x="10462" y="15519"/>
                      <a:pt x="10291" y="15367"/>
                      <a:pt x="10038" y="15253"/>
                    </a:cubicBezTo>
                    <a:cubicBezTo>
                      <a:pt x="9960" y="15025"/>
                      <a:pt x="9884" y="14785"/>
                      <a:pt x="9759" y="14569"/>
                    </a:cubicBezTo>
                    <a:cubicBezTo>
                      <a:pt x="9634" y="14354"/>
                      <a:pt x="9460" y="14163"/>
                      <a:pt x="9182" y="14037"/>
                    </a:cubicBezTo>
                    <a:cubicBezTo>
                      <a:pt x="9182" y="14013"/>
                      <a:pt x="9181" y="13989"/>
                      <a:pt x="9180" y="13966"/>
                    </a:cubicBezTo>
                    <a:cubicBezTo>
                      <a:pt x="9150" y="13847"/>
                      <a:pt x="9150" y="13695"/>
                      <a:pt x="8979" y="13619"/>
                    </a:cubicBezTo>
                    <a:cubicBezTo>
                      <a:pt x="8751" y="13543"/>
                      <a:pt x="8465" y="13581"/>
                      <a:pt x="8294" y="13695"/>
                    </a:cubicBezTo>
                    <a:cubicBezTo>
                      <a:pt x="8066" y="13391"/>
                      <a:pt x="7895" y="13087"/>
                      <a:pt x="7838" y="12783"/>
                    </a:cubicBezTo>
                    <a:cubicBezTo>
                      <a:pt x="7552" y="10655"/>
                      <a:pt x="7781" y="8260"/>
                      <a:pt x="5270" y="6512"/>
                    </a:cubicBezTo>
                    <a:cubicBezTo>
                      <a:pt x="4243" y="5790"/>
                      <a:pt x="3559" y="4840"/>
                      <a:pt x="3020" y="3836"/>
                    </a:cubicBezTo>
                    <a:cubicBezTo>
                      <a:pt x="2902" y="3613"/>
                      <a:pt x="2788" y="3390"/>
                      <a:pt x="2674" y="3172"/>
                    </a:cubicBezTo>
                    <a:cubicBezTo>
                      <a:pt x="2104" y="2082"/>
                      <a:pt x="1552" y="1131"/>
                      <a:pt x="1289" y="885"/>
                    </a:cubicBezTo>
                    <a:cubicBezTo>
                      <a:pt x="922" y="543"/>
                      <a:pt x="473" y="262"/>
                      <a:pt x="0" y="0"/>
                    </a:cubicBezTo>
                    <a:lnTo>
                      <a:pt x="21600" y="0"/>
                    </a:lnTo>
                    <a:cubicBezTo>
                      <a:pt x="21522" y="204"/>
                      <a:pt x="21416" y="290"/>
                      <a:pt x="20746" y="289"/>
                    </a:cubicBezTo>
                    <a:cubicBezTo>
                      <a:pt x="20166" y="289"/>
                      <a:pt x="19578" y="227"/>
                      <a:pt x="19017" y="226"/>
                    </a:cubicBezTo>
                    <a:cubicBezTo>
                      <a:pt x="18770" y="226"/>
                      <a:pt x="18527" y="238"/>
                      <a:pt x="18293" y="272"/>
                    </a:cubicBezTo>
                    <a:cubicBezTo>
                      <a:pt x="18444" y="368"/>
                      <a:pt x="18615" y="480"/>
                      <a:pt x="18823" y="520"/>
                    </a:cubicBezTo>
                    <a:cubicBezTo>
                      <a:pt x="18823" y="525"/>
                      <a:pt x="18824" y="529"/>
                      <a:pt x="18824" y="534"/>
                    </a:cubicBezTo>
                    <a:cubicBezTo>
                      <a:pt x="18857" y="760"/>
                      <a:pt x="18556" y="727"/>
                      <a:pt x="18586" y="940"/>
                    </a:cubicBezTo>
                    <a:cubicBezTo>
                      <a:pt x="18594" y="999"/>
                      <a:pt x="18637" y="1059"/>
                      <a:pt x="18705" y="1113"/>
                    </a:cubicBezTo>
                    <a:cubicBezTo>
                      <a:pt x="18549" y="1142"/>
                      <a:pt x="18408" y="1189"/>
                      <a:pt x="18298" y="1252"/>
                    </a:cubicBezTo>
                    <a:cubicBezTo>
                      <a:pt x="18082" y="1114"/>
                      <a:pt x="17848" y="986"/>
                      <a:pt x="17585" y="873"/>
                    </a:cubicBezTo>
                    <a:cubicBezTo>
                      <a:pt x="17471" y="957"/>
                      <a:pt x="17293" y="1075"/>
                      <a:pt x="16846" y="1223"/>
                    </a:cubicBezTo>
                    <a:cubicBezTo>
                      <a:pt x="16872" y="1170"/>
                      <a:pt x="16877" y="1113"/>
                      <a:pt x="16870" y="1054"/>
                    </a:cubicBezTo>
                    <a:cubicBezTo>
                      <a:pt x="16841" y="823"/>
                      <a:pt x="16608" y="578"/>
                      <a:pt x="16593" y="458"/>
                    </a:cubicBezTo>
                    <a:cubicBezTo>
                      <a:pt x="16588" y="417"/>
                      <a:pt x="16593" y="377"/>
                      <a:pt x="16599" y="337"/>
                    </a:cubicBezTo>
                    <a:cubicBezTo>
                      <a:pt x="16397" y="304"/>
                      <a:pt x="16183" y="287"/>
                      <a:pt x="15968" y="287"/>
                    </a:cubicBezTo>
                    <a:cubicBezTo>
                      <a:pt x="13506" y="284"/>
                      <a:pt x="14264" y="1976"/>
                      <a:pt x="13436" y="1969"/>
                    </a:cubicBezTo>
                    <a:cubicBezTo>
                      <a:pt x="13346" y="1969"/>
                      <a:pt x="13241" y="1939"/>
                      <a:pt x="13135" y="1919"/>
                    </a:cubicBezTo>
                    <a:cubicBezTo>
                      <a:pt x="12727" y="2565"/>
                      <a:pt x="12523" y="2588"/>
                      <a:pt x="12403" y="2743"/>
                    </a:cubicBezTo>
                    <a:cubicBezTo>
                      <a:pt x="12343" y="2821"/>
                      <a:pt x="12304" y="2932"/>
                      <a:pt x="12271" y="3171"/>
                    </a:cubicBezTo>
                    <a:cubicBezTo>
                      <a:pt x="12290" y="3417"/>
                      <a:pt x="12264" y="3671"/>
                      <a:pt x="12227" y="3927"/>
                    </a:cubicBezTo>
                    <a:cubicBezTo>
                      <a:pt x="12189" y="4183"/>
                      <a:pt x="12139" y="4442"/>
                      <a:pt x="12108" y="4698"/>
                    </a:cubicBezTo>
                    <a:cubicBezTo>
                      <a:pt x="12003" y="5182"/>
                      <a:pt x="12060" y="5714"/>
                      <a:pt x="12402" y="6170"/>
                    </a:cubicBezTo>
                    <a:cubicBezTo>
                      <a:pt x="12402" y="6018"/>
                      <a:pt x="12402" y="5904"/>
                      <a:pt x="12516" y="5790"/>
                    </a:cubicBezTo>
                    <a:cubicBezTo>
                      <a:pt x="12858" y="5524"/>
                      <a:pt x="13258" y="5904"/>
                      <a:pt x="13258" y="6132"/>
                    </a:cubicBezTo>
                    <a:cubicBezTo>
                      <a:pt x="13258" y="6322"/>
                      <a:pt x="13144" y="6512"/>
                      <a:pt x="13201" y="6664"/>
                    </a:cubicBezTo>
                    <a:cubicBezTo>
                      <a:pt x="13657" y="7690"/>
                      <a:pt x="14171" y="8678"/>
                      <a:pt x="13885" y="9781"/>
                    </a:cubicBezTo>
                    <a:cubicBezTo>
                      <a:pt x="13543" y="10921"/>
                      <a:pt x="12994" y="11925"/>
                      <a:pt x="13127" y="13074"/>
                    </a:cubicBezTo>
                    <a:cubicBezTo>
                      <a:pt x="13150" y="13339"/>
                      <a:pt x="13170" y="13490"/>
                      <a:pt x="13256" y="13758"/>
                    </a:cubicBezTo>
                    <a:cubicBezTo>
                      <a:pt x="13599" y="13835"/>
                      <a:pt x="13878" y="13995"/>
                      <a:pt x="14000" y="14189"/>
                    </a:cubicBezTo>
                    <a:cubicBezTo>
                      <a:pt x="14048" y="14428"/>
                      <a:pt x="14030" y="14749"/>
                      <a:pt x="14019" y="14987"/>
                    </a:cubicBezTo>
                    <a:cubicBezTo>
                      <a:pt x="14007" y="15225"/>
                      <a:pt x="13936" y="15510"/>
                      <a:pt x="13885" y="15747"/>
                    </a:cubicBezTo>
                    <a:cubicBezTo>
                      <a:pt x="13826" y="16667"/>
                      <a:pt x="13085" y="17382"/>
                      <a:pt x="13256" y="18332"/>
                    </a:cubicBezTo>
                    <a:cubicBezTo>
                      <a:pt x="13256" y="18370"/>
                      <a:pt x="13258" y="18446"/>
                      <a:pt x="13315" y="18446"/>
                    </a:cubicBezTo>
                    <a:cubicBezTo>
                      <a:pt x="12858" y="19434"/>
                      <a:pt x="13149" y="20597"/>
                      <a:pt x="13657" y="21600"/>
                    </a:cubicBezTo>
                    <a:cubicBezTo>
                      <a:pt x="13657" y="21600"/>
                      <a:pt x="13424" y="21540"/>
                      <a:pt x="13424" y="21540"/>
                    </a:cubicBezTo>
                    <a:close/>
                  </a:path>
                </a:pathLst>
              </a:custGeom>
              <a:solidFill>
                <a:srgbClr val="8B9AA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40" name="íšļïde">
                <a:extLst>
                  <a:ext uri="{FF2B5EF4-FFF2-40B4-BE49-F238E27FC236}">
                    <a16:creationId xmlns:a16="http://schemas.microsoft.com/office/drawing/2014/main" id="{5440524B-6382-4FBA-A24D-D24979C1CA60}"/>
                  </a:ext>
                </a:extLst>
              </p:cNvPr>
              <p:cNvSpPr/>
              <p:nvPr/>
            </p:nvSpPr>
            <p:spPr bwMode="auto">
              <a:xfrm>
                <a:off x="6002111" y="2859717"/>
                <a:ext cx="1408339" cy="3285167"/>
              </a:xfrm>
              <a:custGeom>
                <a:avLst/>
                <a:gdLst>
                  <a:gd name="T0" fmla="+- 0 10844 89"/>
                  <a:gd name="T1" fmla="*/ T0 w 21511"/>
                  <a:gd name="T2" fmla="*/ 10800 h 21600"/>
                  <a:gd name="T3" fmla="+- 0 10844 89"/>
                  <a:gd name="T4" fmla="*/ T3 w 21511"/>
                  <a:gd name="T5" fmla="*/ 10800 h 21600"/>
                  <a:gd name="T6" fmla="+- 0 10844 89"/>
                  <a:gd name="T7" fmla="*/ T6 w 21511"/>
                  <a:gd name="T8" fmla="*/ 10800 h 21600"/>
                  <a:gd name="T9" fmla="+- 0 10844 89"/>
                  <a:gd name="T10" fmla="*/ T9 w 21511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11" h="21600">
                    <a:moveTo>
                      <a:pt x="14763" y="0"/>
                    </a:moveTo>
                    <a:cubicBezTo>
                      <a:pt x="14645" y="200"/>
                      <a:pt x="14471" y="285"/>
                      <a:pt x="13493" y="288"/>
                    </a:cubicBezTo>
                    <a:cubicBezTo>
                      <a:pt x="12616" y="285"/>
                      <a:pt x="11730" y="226"/>
                      <a:pt x="10882" y="225"/>
                    </a:cubicBezTo>
                    <a:cubicBezTo>
                      <a:pt x="10860" y="225"/>
                      <a:pt x="10838" y="227"/>
                      <a:pt x="10816" y="227"/>
                    </a:cubicBezTo>
                    <a:cubicBezTo>
                      <a:pt x="10799" y="227"/>
                      <a:pt x="10782" y="225"/>
                      <a:pt x="10765" y="225"/>
                    </a:cubicBezTo>
                    <a:cubicBezTo>
                      <a:pt x="10383" y="225"/>
                      <a:pt x="10008" y="237"/>
                      <a:pt x="9645" y="271"/>
                    </a:cubicBezTo>
                    <a:cubicBezTo>
                      <a:pt x="9878" y="367"/>
                      <a:pt x="10144" y="479"/>
                      <a:pt x="10465" y="520"/>
                    </a:cubicBezTo>
                    <a:cubicBezTo>
                      <a:pt x="10466" y="524"/>
                      <a:pt x="10464" y="529"/>
                      <a:pt x="10465" y="534"/>
                    </a:cubicBezTo>
                    <a:cubicBezTo>
                      <a:pt x="10515" y="760"/>
                      <a:pt x="10049" y="728"/>
                      <a:pt x="10095" y="940"/>
                    </a:cubicBezTo>
                    <a:cubicBezTo>
                      <a:pt x="10108" y="1000"/>
                      <a:pt x="10177" y="1059"/>
                      <a:pt x="10282" y="1113"/>
                    </a:cubicBezTo>
                    <a:cubicBezTo>
                      <a:pt x="10069" y="1139"/>
                      <a:pt x="9878" y="1180"/>
                      <a:pt x="9719" y="1233"/>
                    </a:cubicBezTo>
                    <a:cubicBezTo>
                      <a:pt x="9397" y="1102"/>
                      <a:pt x="9053" y="980"/>
                      <a:pt x="8665" y="872"/>
                    </a:cubicBezTo>
                    <a:cubicBezTo>
                      <a:pt x="8653" y="878"/>
                      <a:pt x="8627" y="887"/>
                      <a:pt x="8614" y="893"/>
                    </a:cubicBezTo>
                    <a:cubicBezTo>
                      <a:pt x="8591" y="886"/>
                      <a:pt x="8571" y="879"/>
                      <a:pt x="8548" y="872"/>
                    </a:cubicBezTo>
                    <a:cubicBezTo>
                      <a:pt x="8386" y="950"/>
                      <a:pt x="8103" y="1059"/>
                      <a:pt x="7528" y="1190"/>
                    </a:cubicBezTo>
                    <a:cubicBezTo>
                      <a:pt x="7550" y="1146"/>
                      <a:pt x="7570" y="1101"/>
                      <a:pt x="7561" y="1053"/>
                    </a:cubicBezTo>
                    <a:cubicBezTo>
                      <a:pt x="7515" y="822"/>
                      <a:pt x="7152" y="578"/>
                      <a:pt x="7129" y="458"/>
                    </a:cubicBezTo>
                    <a:cubicBezTo>
                      <a:pt x="7121" y="417"/>
                      <a:pt x="7130" y="377"/>
                      <a:pt x="7140" y="337"/>
                    </a:cubicBezTo>
                    <a:cubicBezTo>
                      <a:pt x="6826" y="304"/>
                      <a:pt x="6495" y="287"/>
                      <a:pt x="6163" y="287"/>
                    </a:cubicBezTo>
                    <a:cubicBezTo>
                      <a:pt x="6144" y="287"/>
                      <a:pt x="6128" y="288"/>
                      <a:pt x="6109" y="288"/>
                    </a:cubicBezTo>
                    <a:cubicBezTo>
                      <a:pt x="6088" y="288"/>
                      <a:pt x="6067" y="287"/>
                      <a:pt x="6046" y="287"/>
                    </a:cubicBezTo>
                    <a:cubicBezTo>
                      <a:pt x="2310" y="284"/>
                      <a:pt x="3360" y="1907"/>
                      <a:pt x="2195" y="1963"/>
                    </a:cubicBezTo>
                    <a:cubicBezTo>
                      <a:pt x="2067" y="1957"/>
                      <a:pt x="1924" y="1937"/>
                      <a:pt x="1778" y="1919"/>
                    </a:cubicBezTo>
                    <a:cubicBezTo>
                      <a:pt x="1773" y="1924"/>
                      <a:pt x="1771" y="1926"/>
                      <a:pt x="1767" y="1930"/>
                    </a:cubicBezTo>
                    <a:cubicBezTo>
                      <a:pt x="1730" y="1925"/>
                      <a:pt x="1698" y="1924"/>
                      <a:pt x="1661" y="1919"/>
                    </a:cubicBezTo>
                    <a:cubicBezTo>
                      <a:pt x="1031" y="2566"/>
                      <a:pt x="716" y="2587"/>
                      <a:pt x="531" y="2743"/>
                    </a:cubicBezTo>
                    <a:cubicBezTo>
                      <a:pt x="438" y="2820"/>
                      <a:pt x="377" y="2932"/>
                      <a:pt x="326" y="3171"/>
                    </a:cubicBezTo>
                    <a:cubicBezTo>
                      <a:pt x="354" y="3417"/>
                      <a:pt x="315" y="3671"/>
                      <a:pt x="256" y="3927"/>
                    </a:cubicBezTo>
                    <a:cubicBezTo>
                      <a:pt x="198" y="4183"/>
                      <a:pt x="121" y="4442"/>
                      <a:pt x="73" y="4698"/>
                    </a:cubicBezTo>
                    <a:cubicBezTo>
                      <a:pt x="-89" y="5182"/>
                      <a:pt x="-3" y="5714"/>
                      <a:pt x="527" y="6170"/>
                    </a:cubicBezTo>
                    <a:cubicBezTo>
                      <a:pt x="527" y="6127"/>
                      <a:pt x="534" y="6092"/>
                      <a:pt x="538" y="6054"/>
                    </a:cubicBezTo>
                    <a:cubicBezTo>
                      <a:pt x="576" y="6092"/>
                      <a:pt x="600" y="6133"/>
                      <a:pt x="644" y="6170"/>
                    </a:cubicBezTo>
                    <a:cubicBezTo>
                      <a:pt x="644" y="6018"/>
                      <a:pt x="643" y="5903"/>
                      <a:pt x="820" y="5789"/>
                    </a:cubicBezTo>
                    <a:cubicBezTo>
                      <a:pt x="930" y="5734"/>
                      <a:pt x="1048" y="5712"/>
                      <a:pt x="1160" y="5706"/>
                    </a:cubicBezTo>
                    <a:cubicBezTo>
                      <a:pt x="1534" y="5732"/>
                      <a:pt x="1851" y="5969"/>
                      <a:pt x="1851" y="6133"/>
                    </a:cubicBezTo>
                    <a:cubicBezTo>
                      <a:pt x="1851" y="6323"/>
                      <a:pt x="1675" y="6513"/>
                      <a:pt x="1763" y="6665"/>
                    </a:cubicBezTo>
                    <a:cubicBezTo>
                      <a:pt x="2470" y="7691"/>
                      <a:pt x="3265" y="8678"/>
                      <a:pt x="2824" y="9781"/>
                    </a:cubicBezTo>
                    <a:cubicBezTo>
                      <a:pt x="2294" y="10921"/>
                      <a:pt x="1236" y="11947"/>
                      <a:pt x="1441" y="13096"/>
                    </a:cubicBezTo>
                    <a:cubicBezTo>
                      <a:pt x="1478" y="13361"/>
                      <a:pt x="1557" y="13627"/>
                      <a:pt x="1690" y="13896"/>
                    </a:cubicBezTo>
                    <a:cubicBezTo>
                      <a:pt x="2219" y="13973"/>
                      <a:pt x="2537" y="14119"/>
                      <a:pt x="2725" y="14313"/>
                    </a:cubicBezTo>
                    <a:cubicBezTo>
                      <a:pt x="2800" y="14553"/>
                      <a:pt x="2820" y="14790"/>
                      <a:pt x="2802" y="15028"/>
                    </a:cubicBezTo>
                    <a:cubicBezTo>
                      <a:pt x="2784" y="15266"/>
                      <a:pt x="2731" y="15503"/>
                      <a:pt x="2652" y="15740"/>
                    </a:cubicBezTo>
                    <a:cubicBezTo>
                      <a:pt x="2471" y="16545"/>
                      <a:pt x="1587" y="17267"/>
                      <a:pt x="1675" y="18065"/>
                    </a:cubicBezTo>
                    <a:cubicBezTo>
                      <a:pt x="1675" y="18863"/>
                      <a:pt x="1324" y="19637"/>
                      <a:pt x="1412" y="20435"/>
                    </a:cubicBezTo>
                    <a:cubicBezTo>
                      <a:pt x="1500" y="20853"/>
                      <a:pt x="1939" y="21220"/>
                      <a:pt x="2469" y="21600"/>
                    </a:cubicBezTo>
                    <a:cubicBezTo>
                      <a:pt x="2424" y="21547"/>
                      <a:pt x="2408" y="21492"/>
                      <a:pt x="2370" y="21438"/>
                    </a:cubicBezTo>
                    <a:cubicBezTo>
                      <a:pt x="2442" y="21492"/>
                      <a:pt x="2510" y="21546"/>
                      <a:pt x="2586" y="21600"/>
                    </a:cubicBezTo>
                    <a:cubicBezTo>
                      <a:pt x="1438" y="20232"/>
                      <a:pt x="2795" y="18648"/>
                      <a:pt x="2795" y="17242"/>
                    </a:cubicBezTo>
                    <a:cubicBezTo>
                      <a:pt x="2755" y="17265"/>
                      <a:pt x="2710" y="17300"/>
                      <a:pt x="2667" y="17332"/>
                    </a:cubicBezTo>
                    <a:cubicBezTo>
                      <a:pt x="2668" y="17302"/>
                      <a:pt x="2678" y="17271"/>
                      <a:pt x="2678" y="17242"/>
                    </a:cubicBezTo>
                    <a:cubicBezTo>
                      <a:pt x="2589" y="17293"/>
                      <a:pt x="2489" y="17373"/>
                      <a:pt x="2396" y="17459"/>
                    </a:cubicBezTo>
                    <a:cubicBezTo>
                      <a:pt x="2804" y="16827"/>
                      <a:pt x="3879" y="16270"/>
                      <a:pt x="4089" y="15582"/>
                    </a:cubicBezTo>
                    <a:cubicBezTo>
                      <a:pt x="4214" y="15357"/>
                      <a:pt x="4312" y="15092"/>
                      <a:pt x="4382" y="14861"/>
                    </a:cubicBezTo>
                    <a:cubicBezTo>
                      <a:pt x="4452" y="14631"/>
                      <a:pt x="4537" y="14389"/>
                      <a:pt x="4528" y="14151"/>
                    </a:cubicBezTo>
                    <a:cubicBezTo>
                      <a:pt x="4562" y="13917"/>
                      <a:pt x="4554" y="13655"/>
                      <a:pt x="4558" y="13416"/>
                    </a:cubicBezTo>
                    <a:cubicBezTo>
                      <a:pt x="4568" y="12699"/>
                      <a:pt x="4374" y="11874"/>
                      <a:pt x="4441" y="11161"/>
                    </a:cubicBezTo>
                    <a:cubicBezTo>
                      <a:pt x="4421" y="11166"/>
                      <a:pt x="4355" y="11168"/>
                      <a:pt x="4324" y="11172"/>
                    </a:cubicBezTo>
                    <a:cubicBezTo>
                      <a:pt x="4324" y="11169"/>
                      <a:pt x="4323" y="11165"/>
                      <a:pt x="4324" y="11161"/>
                    </a:cubicBezTo>
                    <a:cubicBezTo>
                      <a:pt x="4147" y="11199"/>
                      <a:pt x="3413" y="11226"/>
                      <a:pt x="3413" y="11264"/>
                    </a:cubicBezTo>
                    <a:cubicBezTo>
                      <a:pt x="2825" y="11987"/>
                      <a:pt x="2973" y="12710"/>
                      <a:pt x="2381" y="13400"/>
                    </a:cubicBezTo>
                    <a:cubicBezTo>
                      <a:pt x="1969" y="12264"/>
                      <a:pt x="3137" y="11228"/>
                      <a:pt x="3822" y="10122"/>
                    </a:cubicBezTo>
                    <a:cubicBezTo>
                      <a:pt x="4705" y="8868"/>
                      <a:pt x="4530" y="7653"/>
                      <a:pt x="4883" y="6361"/>
                    </a:cubicBezTo>
                    <a:cubicBezTo>
                      <a:pt x="5148" y="5411"/>
                      <a:pt x="4973" y="4498"/>
                      <a:pt x="5260" y="3541"/>
                    </a:cubicBezTo>
                    <a:cubicBezTo>
                      <a:pt x="5350" y="3293"/>
                      <a:pt x="5492" y="3053"/>
                      <a:pt x="5728" y="2828"/>
                    </a:cubicBezTo>
                    <a:cubicBezTo>
                      <a:pt x="5944" y="2622"/>
                      <a:pt x="6250" y="2432"/>
                      <a:pt x="6643" y="2256"/>
                    </a:cubicBezTo>
                    <a:cubicBezTo>
                      <a:pt x="6658" y="2306"/>
                      <a:pt x="6673" y="2355"/>
                      <a:pt x="6683" y="2404"/>
                    </a:cubicBezTo>
                    <a:cubicBezTo>
                      <a:pt x="6695" y="2467"/>
                      <a:pt x="6696" y="2602"/>
                      <a:pt x="6694" y="2773"/>
                    </a:cubicBezTo>
                    <a:cubicBezTo>
                      <a:pt x="6706" y="3244"/>
                      <a:pt x="6709" y="3662"/>
                      <a:pt x="6738" y="4120"/>
                    </a:cubicBezTo>
                    <a:cubicBezTo>
                      <a:pt x="6753" y="4258"/>
                      <a:pt x="6777" y="4394"/>
                      <a:pt x="6825" y="4517"/>
                    </a:cubicBezTo>
                    <a:cubicBezTo>
                      <a:pt x="6874" y="4640"/>
                      <a:pt x="6945" y="4751"/>
                      <a:pt x="7052" y="4838"/>
                    </a:cubicBezTo>
                    <a:cubicBezTo>
                      <a:pt x="7218" y="4974"/>
                      <a:pt x="7475" y="5050"/>
                      <a:pt x="7861" y="5034"/>
                    </a:cubicBezTo>
                    <a:cubicBezTo>
                      <a:pt x="8001" y="5035"/>
                      <a:pt x="8156" y="5027"/>
                      <a:pt x="8340" y="4997"/>
                    </a:cubicBezTo>
                    <a:cubicBezTo>
                      <a:pt x="10062" y="4656"/>
                      <a:pt x="10767" y="3735"/>
                      <a:pt x="11127" y="2982"/>
                    </a:cubicBezTo>
                    <a:cubicBezTo>
                      <a:pt x="11350" y="3083"/>
                      <a:pt x="11656" y="3128"/>
                      <a:pt x="11950" y="3114"/>
                    </a:cubicBezTo>
                    <a:cubicBezTo>
                      <a:pt x="12234" y="3115"/>
                      <a:pt x="12515" y="3067"/>
                      <a:pt x="12696" y="2966"/>
                    </a:cubicBezTo>
                    <a:cubicBezTo>
                      <a:pt x="12615" y="3331"/>
                      <a:pt x="12911" y="3619"/>
                      <a:pt x="13153" y="3966"/>
                    </a:cubicBezTo>
                    <a:cubicBezTo>
                      <a:pt x="13173" y="3960"/>
                      <a:pt x="13217" y="3937"/>
                      <a:pt x="13241" y="3928"/>
                    </a:cubicBezTo>
                    <a:cubicBezTo>
                      <a:pt x="13251" y="3942"/>
                      <a:pt x="13261" y="3953"/>
                      <a:pt x="13270" y="3966"/>
                    </a:cubicBezTo>
                    <a:cubicBezTo>
                      <a:pt x="13535" y="3890"/>
                      <a:pt x="14176" y="3557"/>
                      <a:pt x="14353" y="3443"/>
                    </a:cubicBezTo>
                    <a:cubicBezTo>
                      <a:pt x="14971" y="2987"/>
                      <a:pt x="14507" y="2788"/>
                      <a:pt x="15125" y="2294"/>
                    </a:cubicBezTo>
                    <a:cubicBezTo>
                      <a:pt x="15195" y="2233"/>
                      <a:pt x="14708" y="2055"/>
                      <a:pt x="14327" y="2080"/>
                    </a:cubicBezTo>
                    <a:cubicBezTo>
                      <a:pt x="14249" y="2077"/>
                      <a:pt x="14174" y="2078"/>
                      <a:pt x="14104" y="2091"/>
                    </a:cubicBezTo>
                    <a:cubicBezTo>
                      <a:pt x="14270" y="1842"/>
                      <a:pt x="14447" y="1595"/>
                      <a:pt x="14861" y="1401"/>
                    </a:cubicBezTo>
                    <a:cubicBezTo>
                      <a:pt x="15075" y="1294"/>
                      <a:pt x="15318" y="1192"/>
                      <a:pt x="15582" y="1096"/>
                    </a:cubicBezTo>
                    <a:cubicBezTo>
                      <a:pt x="16907" y="616"/>
                      <a:pt x="18754" y="280"/>
                      <a:pt x="20253" y="241"/>
                    </a:cubicBezTo>
                    <a:cubicBezTo>
                      <a:pt x="20591" y="159"/>
                      <a:pt x="21001" y="79"/>
                      <a:pt x="21511" y="0"/>
                    </a:cubicBezTo>
                    <a:lnTo>
                      <a:pt x="21394" y="0"/>
                    </a:lnTo>
                    <a:lnTo>
                      <a:pt x="14880" y="0"/>
                    </a:lnTo>
                    <a:lnTo>
                      <a:pt x="14763" y="0"/>
                    </a:lnTo>
                    <a:close/>
                  </a:path>
                </a:pathLst>
              </a:custGeom>
              <a:solidFill>
                <a:srgbClr val="65707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  <p:sp>
            <p:nvSpPr>
              <p:cNvPr id="41" name="íšľiḓè">
                <a:extLst>
                  <a:ext uri="{FF2B5EF4-FFF2-40B4-BE49-F238E27FC236}">
                    <a16:creationId xmlns:a16="http://schemas.microsoft.com/office/drawing/2014/main" id="{2769A662-A51D-4229-B345-EF8EACB750E5}"/>
                  </a:ext>
                </a:extLst>
              </p:cNvPr>
              <p:cNvSpPr/>
              <p:nvPr/>
            </p:nvSpPr>
            <p:spPr bwMode="auto">
              <a:xfrm>
                <a:off x="6122826" y="3154797"/>
                <a:ext cx="820094" cy="2992003"/>
              </a:xfrm>
              <a:custGeom>
                <a:avLst/>
                <a:gdLst>
                  <a:gd name="T0" fmla="+- 0 11162 982"/>
                  <a:gd name="T1" fmla="*/ T0 w 20361"/>
                  <a:gd name="T2" fmla="*/ 10800 h 21600"/>
                  <a:gd name="T3" fmla="+- 0 11162 982"/>
                  <a:gd name="T4" fmla="*/ T3 w 20361"/>
                  <a:gd name="T5" fmla="*/ 10800 h 21600"/>
                  <a:gd name="T6" fmla="+- 0 11162 982"/>
                  <a:gd name="T7" fmla="*/ T6 w 20361"/>
                  <a:gd name="T8" fmla="*/ 10800 h 21600"/>
                  <a:gd name="T9" fmla="+- 0 11162 982"/>
                  <a:gd name="T10" fmla="*/ T9 w 20361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361" h="21600">
                    <a:moveTo>
                      <a:pt x="17978" y="1544"/>
                    </a:moveTo>
                    <a:cubicBezTo>
                      <a:pt x="17910" y="1319"/>
                      <a:pt x="17691" y="1238"/>
                      <a:pt x="17691" y="1029"/>
                    </a:cubicBezTo>
                    <a:cubicBezTo>
                      <a:pt x="17547" y="1154"/>
                      <a:pt x="17212" y="1099"/>
                      <a:pt x="16925" y="1182"/>
                    </a:cubicBezTo>
                    <a:cubicBezTo>
                      <a:pt x="16207" y="1307"/>
                      <a:pt x="15441" y="1127"/>
                      <a:pt x="15010" y="918"/>
                    </a:cubicBezTo>
                    <a:cubicBezTo>
                      <a:pt x="14435" y="1752"/>
                      <a:pt x="13133" y="2817"/>
                      <a:pt x="10280" y="3199"/>
                    </a:cubicBezTo>
                    <a:cubicBezTo>
                      <a:pt x="9303" y="3304"/>
                      <a:pt x="9324" y="3293"/>
                      <a:pt x="8977" y="3102"/>
                    </a:cubicBezTo>
                    <a:cubicBezTo>
                      <a:pt x="8803" y="3006"/>
                      <a:pt x="8530" y="2889"/>
                      <a:pt x="8450" y="2754"/>
                    </a:cubicBezTo>
                    <a:cubicBezTo>
                      <a:pt x="8371" y="2618"/>
                      <a:pt x="8379" y="2488"/>
                      <a:pt x="8355" y="2337"/>
                    </a:cubicBezTo>
                    <a:cubicBezTo>
                      <a:pt x="8308" y="1833"/>
                      <a:pt x="8375" y="1380"/>
                      <a:pt x="8355" y="862"/>
                    </a:cubicBezTo>
                    <a:cubicBezTo>
                      <a:pt x="8357" y="675"/>
                      <a:pt x="8326" y="473"/>
                      <a:pt x="8307" y="403"/>
                    </a:cubicBezTo>
                    <a:cubicBezTo>
                      <a:pt x="8286" y="330"/>
                      <a:pt x="7820" y="73"/>
                      <a:pt x="7780" y="0"/>
                    </a:cubicBezTo>
                    <a:cubicBezTo>
                      <a:pt x="7045" y="207"/>
                      <a:pt x="6105" y="671"/>
                      <a:pt x="5721" y="918"/>
                    </a:cubicBezTo>
                    <a:cubicBezTo>
                      <a:pt x="5337" y="1165"/>
                      <a:pt x="5053" y="1470"/>
                      <a:pt x="4907" y="1742"/>
                    </a:cubicBezTo>
                    <a:cubicBezTo>
                      <a:pt x="4584" y="2918"/>
                      <a:pt x="4237" y="4117"/>
                      <a:pt x="4093" y="5243"/>
                    </a:cubicBezTo>
                    <a:cubicBezTo>
                      <a:pt x="3950" y="7246"/>
                      <a:pt x="2067" y="9096"/>
                      <a:pt x="200" y="11057"/>
                    </a:cubicBezTo>
                    <a:cubicBezTo>
                      <a:pt x="-375" y="11600"/>
                      <a:pt x="454" y="12379"/>
                      <a:pt x="598" y="12921"/>
                    </a:cubicBezTo>
                    <a:cubicBezTo>
                      <a:pt x="1747" y="12128"/>
                      <a:pt x="2034" y="11127"/>
                      <a:pt x="3040" y="10292"/>
                    </a:cubicBezTo>
                    <a:cubicBezTo>
                      <a:pt x="3040" y="10251"/>
                      <a:pt x="3471" y="10251"/>
                      <a:pt x="3758" y="10209"/>
                    </a:cubicBezTo>
                    <a:cubicBezTo>
                      <a:pt x="3650" y="10991"/>
                      <a:pt x="3785" y="11797"/>
                      <a:pt x="3768" y="12584"/>
                    </a:cubicBezTo>
                    <a:cubicBezTo>
                      <a:pt x="3762" y="12846"/>
                      <a:pt x="3740" y="13107"/>
                      <a:pt x="3686" y="13363"/>
                    </a:cubicBezTo>
                    <a:cubicBezTo>
                      <a:pt x="3699" y="13625"/>
                      <a:pt x="3640" y="13881"/>
                      <a:pt x="3526" y="14134"/>
                    </a:cubicBezTo>
                    <a:cubicBezTo>
                      <a:pt x="3413" y="14387"/>
                      <a:pt x="3245" y="14636"/>
                      <a:pt x="3044" y="14883"/>
                    </a:cubicBezTo>
                    <a:cubicBezTo>
                      <a:pt x="2609" y="15842"/>
                      <a:pt x="311" y="16676"/>
                      <a:pt x="454" y="17636"/>
                    </a:cubicBezTo>
                    <a:cubicBezTo>
                      <a:pt x="885" y="17427"/>
                      <a:pt x="454" y="17177"/>
                      <a:pt x="1173" y="17010"/>
                    </a:cubicBezTo>
                    <a:cubicBezTo>
                      <a:pt x="1316" y="18554"/>
                      <a:pt x="-982" y="20098"/>
                      <a:pt x="1029" y="21600"/>
                    </a:cubicBezTo>
                    <a:cubicBezTo>
                      <a:pt x="1173" y="21183"/>
                      <a:pt x="1316" y="20765"/>
                      <a:pt x="1603" y="20306"/>
                    </a:cubicBezTo>
                    <a:cubicBezTo>
                      <a:pt x="3184" y="18387"/>
                      <a:pt x="4907" y="16593"/>
                      <a:pt x="5829" y="14690"/>
                    </a:cubicBezTo>
                    <a:cubicBezTo>
                      <a:pt x="6060" y="14325"/>
                      <a:pt x="6307" y="13960"/>
                      <a:pt x="6569" y="13595"/>
                    </a:cubicBezTo>
                    <a:cubicBezTo>
                      <a:pt x="7062" y="13463"/>
                      <a:pt x="7205" y="13297"/>
                      <a:pt x="7493" y="13130"/>
                    </a:cubicBezTo>
                    <a:cubicBezTo>
                      <a:pt x="8785" y="12170"/>
                      <a:pt x="8498" y="11127"/>
                      <a:pt x="10365" y="10167"/>
                    </a:cubicBezTo>
                    <a:cubicBezTo>
                      <a:pt x="10653" y="10021"/>
                      <a:pt x="10876" y="9869"/>
                      <a:pt x="11054" y="9713"/>
                    </a:cubicBezTo>
                    <a:cubicBezTo>
                      <a:pt x="12089" y="8957"/>
                      <a:pt x="12520" y="7997"/>
                      <a:pt x="14100" y="7288"/>
                    </a:cubicBezTo>
                    <a:cubicBezTo>
                      <a:pt x="16255" y="6328"/>
                      <a:pt x="13525" y="5077"/>
                      <a:pt x="14813" y="3969"/>
                    </a:cubicBezTo>
                    <a:cubicBezTo>
                      <a:pt x="15010" y="3815"/>
                      <a:pt x="15243" y="3664"/>
                      <a:pt x="15505" y="3516"/>
                    </a:cubicBezTo>
                    <a:cubicBezTo>
                      <a:pt x="16291" y="3074"/>
                      <a:pt x="19253" y="1997"/>
                      <a:pt x="20331" y="1579"/>
                    </a:cubicBezTo>
                    <a:cubicBezTo>
                      <a:pt x="20618" y="1538"/>
                      <a:pt x="18740" y="1881"/>
                      <a:pt x="18361" y="1742"/>
                    </a:cubicBezTo>
                    <a:cubicBezTo>
                      <a:pt x="18208" y="1620"/>
                      <a:pt x="17989" y="1558"/>
                      <a:pt x="17978" y="1544"/>
                    </a:cubicBezTo>
                    <a:close/>
                  </a:path>
                </a:pathLst>
              </a:custGeom>
              <a:solidFill>
                <a:srgbClr val="414A5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chemeClr val="bg1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1pPr>
                <a:lvl2pPr marL="457200" indent="-2286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2pPr>
                <a:lvl3pPr marL="914400" indent="-4572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3pPr>
                <a:lvl4pPr marL="1371600" indent="-6858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4pPr>
                <a:lvl5pPr marL="1828800" indent="-914400" algn="l" defTabSz="8255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 kern="1200">
                    <a:solidFill>
                      <a:srgbClr val="000000"/>
                    </a:solidFill>
                  </a:defRPr>
                </a:lvl5pPr>
                <a:lvl6pPr marL="22860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6pPr>
                <a:lvl7pPr marL="27432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7pPr>
                <a:lvl8pPr marL="32004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8pPr>
                <a:lvl9pPr marL="3657600" algn="l" defTabSz="914400" rtl="0" eaLnBrk="1" latinLnBrk="0" hangingPunct="1">
                  <a:defRPr sz="3400" kern="1200">
                    <a:solidFill>
                      <a:srgbClr val="000000"/>
                    </a:solidFill>
                  </a:defRPr>
                </a:lvl9pPr>
              </a:lstStyle>
              <a:p>
                <a:pPr algn="ctr" eaLnBrk="1">
                  <a:defRPr/>
                </a:pPr>
                <a:endParaRPr lang="en-US" altLang="en-US"/>
              </a:p>
            </p:txBody>
          </p:sp>
        </p:grpSp>
        <p:sp>
          <p:nvSpPr>
            <p:cNvPr id="8" name="iślîḋe">
              <a:extLst>
                <a:ext uri="{FF2B5EF4-FFF2-40B4-BE49-F238E27FC236}">
                  <a16:creationId xmlns:a16="http://schemas.microsoft.com/office/drawing/2014/main" id="{7B99BFD7-C3A7-4C32-A76C-4A3E78CE590C}"/>
                </a:ext>
              </a:extLst>
            </p:cNvPr>
            <p:cNvSpPr txBox="1"/>
            <p:nvPr/>
          </p:nvSpPr>
          <p:spPr>
            <a:xfrm>
              <a:off x="673103" y="1435123"/>
              <a:ext cx="4205210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 reading more fluent.</a:t>
              </a:r>
            </a:p>
          </p:txBody>
        </p:sp>
        <p:grpSp>
          <p:nvGrpSpPr>
            <p:cNvPr id="9" name="íś1ïḑe">
              <a:extLst>
                <a:ext uri="{FF2B5EF4-FFF2-40B4-BE49-F238E27FC236}">
                  <a16:creationId xmlns:a16="http://schemas.microsoft.com/office/drawing/2014/main" id="{AA2E3765-5FF6-4524-B12D-27AAC373088D}"/>
                </a:ext>
              </a:extLst>
            </p:cNvPr>
            <p:cNvGrpSpPr/>
            <p:nvPr/>
          </p:nvGrpSpPr>
          <p:grpSpPr>
            <a:xfrm>
              <a:off x="4569634" y="3545480"/>
              <a:ext cx="1135570" cy="1138574"/>
              <a:chOff x="4792602" y="3701950"/>
              <a:chExt cx="823456" cy="825634"/>
            </a:xfrm>
          </p:grpSpPr>
          <p:sp>
            <p:nvSpPr>
              <p:cNvPr id="27" name="iśļiḍé">
                <a:extLst>
                  <a:ext uri="{FF2B5EF4-FFF2-40B4-BE49-F238E27FC236}">
                    <a16:creationId xmlns:a16="http://schemas.microsoft.com/office/drawing/2014/main" id="{DDAE9763-6CB7-426D-A0C7-B3FC95944B46}"/>
                  </a:ext>
                </a:extLst>
              </p:cNvPr>
              <p:cNvSpPr/>
              <p:nvPr/>
            </p:nvSpPr>
            <p:spPr bwMode="auto">
              <a:xfrm>
                <a:off x="4792602" y="3701950"/>
                <a:ext cx="823456" cy="82563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endParaRPr lang="en-US" sz="3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is1ïḑê">
                <a:extLst>
                  <a:ext uri="{FF2B5EF4-FFF2-40B4-BE49-F238E27FC236}">
                    <a16:creationId xmlns:a16="http://schemas.microsoft.com/office/drawing/2014/main" id="{8B9914FA-F146-4D6B-8B80-C7FC3EA90D88}"/>
                  </a:ext>
                </a:extLst>
              </p:cNvPr>
              <p:cNvSpPr/>
              <p:nvPr/>
            </p:nvSpPr>
            <p:spPr bwMode="auto">
              <a:xfrm>
                <a:off x="4993547" y="3938168"/>
                <a:ext cx="421566" cy="353198"/>
              </a:xfrm>
              <a:custGeom>
                <a:avLst/>
                <a:gdLst>
                  <a:gd name="connsiteX0" fmla="*/ 552739 w 609615"/>
                  <a:gd name="connsiteY0" fmla="*/ 397213 h 510753"/>
                  <a:gd name="connsiteX1" fmla="*/ 609615 w 609615"/>
                  <a:gd name="connsiteY1" fmla="*/ 453983 h 510753"/>
                  <a:gd name="connsiteX2" fmla="*/ 552739 w 609615"/>
                  <a:gd name="connsiteY2" fmla="*/ 510753 h 510753"/>
                  <a:gd name="connsiteX3" fmla="*/ 495863 w 609615"/>
                  <a:gd name="connsiteY3" fmla="*/ 453983 h 510753"/>
                  <a:gd name="connsiteX4" fmla="*/ 552739 w 609615"/>
                  <a:gd name="connsiteY4" fmla="*/ 397213 h 510753"/>
                  <a:gd name="connsiteX5" fmla="*/ 547870 w 609615"/>
                  <a:gd name="connsiteY5" fmla="*/ 198571 h 510753"/>
                  <a:gd name="connsiteX6" fmla="*/ 604746 w 609615"/>
                  <a:gd name="connsiteY6" fmla="*/ 255341 h 510753"/>
                  <a:gd name="connsiteX7" fmla="*/ 547870 w 609615"/>
                  <a:gd name="connsiteY7" fmla="*/ 312111 h 510753"/>
                  <a:gd name="connsiteX8" fmla="*/ 490994 w 609615"/>
                  <a:gd name="connsiteY8" fmla="*/ 255341 h 510753"/>
                  <a:gd name="connsiteX9" fmla="*/ 547870 w 609615"/>
                  <a:gd name="connsiteY9" fmla="*/ 198571 h 510753"/>
                  <a:gd name="connsiteX10" fmla="*/ 119644 w 609615"/>
                  <a:gd name="connsiteY10" fmla="*/ 191797 h 510753"/>
                  <a:gd name="connsiteX11" fmla="*/ 127891 w 609615"/>
                  <a:gd name="connsiteY11" fmla="*/ 196674 h 510753"/>
                  <a:gd name="connsiteX12" fmla="*/ 121502 w 609615"/>
                  <a:gd name="connsiteY12" fmla="*/ 203292 h 510753"/>
                  <a:gd name="connsiteX13" fmla="*/ 129982 w 609615"/>
                  <a:gd name="connsiteY13" fmla="*/ 212233 h 510753"/>
                  <a:gd name="connsiteX14" fmla="*/ 122664 w 609615"/>
                  <a:gd name="connsiteY14" fmla="*/ 226050 h 510753"/>
                  <a:gd name="connsiteX15" fmla="*/ 115462 w 609615"/>
                  <a:gd name="connsiteY15" fmla="*/ 225702 h 510753"/>
                  <a:gd name="connsiteX16" fmla="*/ 109306 w 609615"/>
                  <a:gd name="connsiteY16" fmla="*/ 211652 h 510753"/>
                  <a:gd name="connsiteX17" fmla="*/ 117669 w 609615"/>
                  <a:gd name="connsiteY17" fmla="*/ 203176 h 510753"/>
                  <a:gd name="connsiteX18" fmla="*/ 111513 w 609615"/>
                  <a:gd name="connsiteY18" fmla="*/ 196441 h 510753"/>
                  <a:gd name="connsiteX19" fmla="*/ 88250 w 609615"/>
                  <a:gd name="connsiteY19" fmla="*/ 191374 h 510753"/>
                  <a:gd name="connsiteX20" fmla="*/ 111272 w 609615"/>
                  <a:gd name="connsiteY20" fmla="*/ 231774 h 510753"/>
                  <a:gd name="connsiteX21" fmla="*/ 119760 w 609615"/>
                  <a:gd name="connsiteY21" fmla="*/ 238160 h 510753"/>
                  <a:gd name="connsiteX22" fmla="*/ 128364 w 609615"/>
                  <a:gd name="connsiteY22" fmla="*/ 231891 h 510753"/>
                  <a:gd name="connsiteX23" fmla="*/ 152316 w 609615"/>
                  <a:gd name="connsiteY23" fmla="*/ 191490 h 510753"/>
                  <a:gd name="connsiteX24" fmla="*/ 195918 w 609615"/>
                  <a:gd name="connsiteY24" fmla="*/ 193812 h 510753"/>
                  <a:gd name="connsiteX25" fmla="*/ 228241 w 609615"/>
                  <a:gd name="connsiteY25" fmla="*/ 204725 h 510753"/>
                  <a:gd name="connsiteX26" fmla="*/ 239287 w 609615"/>
                  <a:gd name="connsiteY26" fmla="*/ 236302 h 510753"/>
                  <a:gd name="connsiteX27" fmla="*/ 239287 w 609615"/>
                  <a:gd name="connsiteY27" fmla="*/ 249653 h 510753"/>
                  <a:gd name="connsiteX28" fmla="*/ 183360 w 609615"/>
                  <a:gd name="connsiteY28" fmla="*/ 461987 h 510753"/>
                  <a:gd name="connsiteX29" fmla="*/ 132433 w 609615"/>
                  <a:gd name="connsiteY29" fmla="*/ 501227 h 510753"/>
                  <a:gd name="connsiteX30" fmla="*/ 122085 w 609615"/>
                  <a:gd name="connsiteY30" fmla="*/ 501227 h 510753"/>
                  <a:gd name="connsiteX31" fmla="*/ 68949 w 609615"/>
                  <a:gd name="connsiteY31" fmla="*/ 462568 h 510753"/>
                  <a:gd name="connsiteX32" fmla="*/ 0 w 609615"/>
                  <a:gd name="connsiteY32" fmla="*/ 249769 h 510753"/>
                  <a:gd name="connsiteX33" fmla="*/ 0 w 609615"/>
                  <a:gd name="connsiteY33" fmla="*/ 236302 h 510753"/>
                  <a:gd name="connsiteX34" fmla="*/ 11046 w 609615"/>
                  <a:gd name="connsiteY34" fmla="*/ 204725 h 510753"/>
                  <a:gd name="connsiteX35" fmla="*/ 43369 w 609615"/>
                  <a:gd name="connsiteY35" fmla="*/ 193812 h 510753"/>
                  <a:gd name="connsiteX36" fmla="*/ 138106 w 609615"/>
                  <a:gd name="connsiteY36" fmla="*/ 151894 h 510753"/>
                  <a:gd name="connsiteX37" fmla="*/ 143448 w 609615"/>
                  <a:gd name="connsiteY37" fmla="*/ 154218 h 510753"/>
                  <a:gd name="connsiteX38" fmla="*/ 141125 w 609615"/>
                  <a:gd name="connsiteY38" fmla="*/ 159679 h 510753"/>
                  <a:gd name="connsiteX39" fmla="*/ 118014 w 609615"/>
                  <a:gd name="connsiteY39" fmla="*/ 164559 h 510753"/>
                  <a:gd name="connsiteX40" fmla="*/ 98271 w 609615"/>
                  <a:gd name="connsiteY40" fmla="*/ 158982 h 510753"/>
                  <a:gd name="connsiteX41" fmla="*/ 97691 w 609615"/>
                  <a:gd name="connsiteY41" fmla="*/ 153172 h 510753"/>
                  <a:gd name="connsiteX42" fmla="*/ 103497 w 609615"/>
                  <a:gd name="connsiteY42" fmla="*/ 152591 h 510753"/>
                  <a:gd name="connsiteX43" fmla="*/ 138106 w 609615"/>
                  <a:gd name="connsiteY43" fmla="*/ 151894 h 510753"/>
                  <a:gd name="connsiteX44" fmla="*/ 139648 w 609615"/>
                  <a:gd name="connsiteY44" fmla="*/ 119739 h 510753"/>
                  <a:gd name="connsiteX45" fmla="*/ 149316 w 609615"/>
                  <a:gd name="connsiteY45" fmla="*/ 134921 h 510753"/>
                  <a:gd name="connsiteX46" fmla="*/ 129981 w 609615"/>
                  <a:gd name="connsiteY46" fmla="*/ 134921 h 510753"/>
                  <a:gd name="connsiteX47" fmla="*/ 139648 w 609615"/>
                  <a:gd name="connsiteY47" fmla="*/ 119739 h 510753"/>
                  <a:gd name="connsiteX48" fmla="*/ 91170 w 609615"/>
                  <a:gd name="connsiteY48" fmla="*/ 119739 h 510753"/>
                  <a:gd name="connsiteX49" fmla="*/ 100838 w 609615"/>
                  <a:gd name="connsiteY49" fmla="*/ 134921 h 510753"/>
                  <a:gd name="connsiteX50" fmla="*/ 81503 w 609615"/>
                  <a:gd name="connsiteY50" fmla="*/ 134921 h 510753"/>
                  <a:gd name="connsiteX51" fmla="*/ 91170 w 609615"/>
                  <a:gd name="connsiteY51" fmla="*/ 119739 h 510753"/>
                  <a:gd name="connsiteX52" fmla="*/ 95591 w 609615"/>
                  <a:gd name="connsiteY52" fmla="*/ 95554 h 510753"/>
                  <a:gd name="connsiteX53" fmla="*/ 67686 w 609615"/>
                  <a:gd name="connsiteY53" fmla="*/ 130042 h 510753"/>
                  <a:gd name="connsiteX54" fmla="*/ 67686 w 609615"/>
                  <a:gd name="connsiteY54" fmla="*/ 157679 h 510753"/>
                  <a:gd name="connsiteX55" fmla="*/ 84313 w 609615"/>
                  <a:gd name="connsiteY55" fmla="*/ 174168 h 510753"/>
                  <a:gd name="connsiteX56" fmla="*/ 153379 w 609615"/>
                  <a:gd name="connsiteY56" fmla="*/ 174168 h 510753"/>
                  <a:gd name="connsiteX57" fmla="*/ 169890 w 609615"/>
                  <a:gd name="connsiteY57" fmla="*/ 157562 h 510753"/>
                  <a:gd name="connsiteX58" fmla="*/ 169890 w 609615"/>
                  <a:gd name="connsiteY58" fmla="*/ 112043 h 510753"/>
                  <a:gd name="connsiteX59" fmla="*/ 100359 w 609615"/>
                  <a:gd name="connsiteY59" fmla="*/ 95554 h 510753"/>
                  <a:gd name="connsiteX60" fmla="*/ 305807 w 609615"/>
                  <a:gd name="connsiteY60" fmla="*/ 35565 h 510753"/>
                  <a:gd name="connsiteX61" fmla="*/ 415442 w 609615"/>
                  <a:gd name="connsiteY61" fmla="*/ 35565 h 510753"/>
                  <a:gd name="connsiteX62" fmla="*/ 433695 w 609615"/>
                  <a:gd name="connsiteY62" fmla="*/ 53792 h 510753"/>
                  <a:gd name="connsiteX63" fmla="*/ 415442 w 609615"/>
                  <a:gd name="connsiteY63" fmla="*/ 72018 h 510753"/>
                  <a:gd name="connsiteX64" fmla="*/ 324060 w 609615"/>
                  <a:gd name="connsiteY64" fmla="*/ 72018 h 510753"/>
                  <a:gd name="connsiteX65" fmla="*/ 324060 w 609615"/>
                  <a:gd name="connsiteY65" fmla="*/ 237103 h 510753"/>
                  <a:gd name="connsiteX66" fmla="*/ 415442 w 609615"/>
                  <a:gd name="connsiteY66" fmla="*/ 237103 h 510753"/>
                  <a:gd name="connsiteX67" fmla="*/ 433695 w 609615"/>
                  <a:gd name="connsiteY67" fmla="*/ 255330 h 510753"/>
                  <a:gd name="connsiteX68" fmla="*/ 415442 w 609615"/>
                  <a:gd name="connsiteY68" fmla="*/ 273556 h 510753"/>
                  <a:gd name="connsiteX69" fmla="*/ 324060 w 609615"/>
                  <a:gd name="connsiteY69" fmla="*/ 273556 h 510753"/>
                  <a:gd name="connsiteX70" fmla="*/ 324060 w 609615"/>
                  <a:gd name="connsiteY70" fmla="*/ 469290 h 510753"/>
                  <a:gd name="connsiteX71" fmla="*/ 415442 w 609615"/>
                  <a:gd name="connsiteY71" fmla="*/ 469290 h 510753"/>
                  <a:gd name="connsiteX72" fmla="*/ 433695 w 609615"/>
                  <a:gd name="connsiteY72" fmla="*/ 487516 h 510753"/>
                  <a:gd name="connsiteX73" fmla="*/ 415442 w 609615"/>
                  <a:gd name="connsiteY73" fmla="*/ 505743 h 510753"/>
                  <a:gd name="connsiteX74" fmla="*/ 305807 w 609615"/>
                  <a:gd name="connsiteY74" fmla="*/ 505743 h 510753"/>
                  <a:gd name="connsiteX75" fmla="*/ 287554 w 609615"/>
                  <a:gd name="connsiteY75" fmla="*/ 487516 h 510753"/>
                  <a:gd name="connsiteX76" fmla="*/ 287554 w 609615"/>
                  <a:gd name="connsiteY76" fmla="*/ 53792 h 510753"/>
                  <a:gd name="connsiteX77" fmla="*/ 305807 w 609615"/>
                  <a:gd name="connsiteY77" fmla="*/ 35565 h 510753"/>
                  <a:gd name="connsiteX78" fmla="*/ 117102 w 609615"/>
                  <a:gd name="connsiteY78" fmla="*/ 32037 h 510753"/>
                  <a:gd name="connsiteX79" fmla="*/ 179890 w 609615"/>
                  <a:gd name="connsiteY79" fmla="*/ 108676 h 510753"/>
                  <a:gd name="connsiteX80" fmla="*/ 178262 w 609615"/>
                  <a:gd name="connsiteY80" fmla="*/ 109373 h 510753"/>
                  <a:gd name="connsiteX81" fmla="*/ 178262 w 609615"/>
                  <a:gd name="connsiteY81" fmla="*/ 157679 h 510753"/>
                  <a:gd name="connsiteX82" fmla="*/ 153379 w 609615"/>
                  <a:gd name="connsiteY82" fmla="*/ 182412 h 510753"/>
                  <a:gd name="connsiteX83" fmla="*/ 84313 w 609615"/>
                  <a:gd name="connsiteY83" fmla="*/ 182412 h 510753"/>
                  <a:gd name="connsiteX84" fmla="*/ 59430 w 609615"/>
                  <a:gd name="connsiteY84" fmla="*/ 157562 h 510753"/>
                  <a:gd name="connsiteX85" fmla="*/ 59430 w 609615"/>
                  <a:gd name="connsiteY85" fmla="*/ 133642 h 510753"/>
                  <a:gd name="connsiteX86" fmla="*/ 55593 w 609615"/>
                  <a:gd name="connsiteY86" fmla="*/ 134803 h 510753"/>
                  <a:gd name="connsiteX87" fmla="*/ 117102 w 609615"/>
                  <a:gd name="connsiteY87" fmla="*/ 32037 h 510753"/>
                  <a:gd name="connsiteX88" fmla="*/ 543107 w 609615"/>
                  <a:gd name="connsiteY88" fmla="*/ 0 h 510753"/>
                  <a:gd name="connsiteX89" fmla="*/ 599948 w 609615"/>
                  <a:gd name="connsiteY89" fmla="*/ 56770 h 510753"/>
                  <a:gd name="connsiteX90" fmla="*/ 543107 w 609615"/>
                  <a:gd name="connsiteY90" fmla="*/ 113540 h 510753"/>
                  <a:gd name="connsiteX91" fmla="*/ 486266 w 609615"/>
                  <a:gd name="connsiteY91" fmla="*/ 56770 h 510753"/>
                  <a:gd name="connsiteX92" fmla="*/ 543107 w 609615"/>
                  <a:gd name="connsiteY92" fmla="*/ 0 h 51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9615" h="510753">
                    <a:moveTo>
                      <a:pt x="552739" y="397213"/>
                    </a:moveTo>
                    <a:cubicBezTo>
                      <a:pt x="584151" y="397213"/>
                      <a:pt x="609615" y="422630"/>
                      <a:pt x="609615" y="453983"/>
                    </a:cubicBezTo>
                    <a:cubicBezTo>
                      <a:pt x="609615" y="485336"/>
                      <a:pt x="584151" y="510753"/>
                      <a:pt x="552739" y="510753"/>
                    </a:cubicBezTo>
                    <a:cubicBezTo>
                      <a:pt x="521327" y="510753"/>
                      <a:pt x="495863" y="485336"/>
                      <a:pt x="495863" y="453983"/>
                    </a:cubicBezTo>
                    <a:cubicBezTo>
                      <a:pt x="495863" y="422630"/>
                      <a:pt x="521327" y="397213"/>
                      <a:pt x="552739" y="397213"/>
                    </a:cubicBezTo>
                    <a:close/>
                    <a:moveTo>
                      <a:pt x="547870" y="198571"/>
                    </a:moveTo>
                    <a:cubicBezTo>
                      <a:pt x="579282" y="198571"/>
                      <a:pt x="604746" y="223988"/>
                      <a:pt x="604746" y="255341"/>
                    </a:cubicBezTo>
                    <a:cubicBezTo>
                      <a:pt x="604746" y="286694"/>
                      <a:pt x="579282" y="312111"/>
                      <a:pt x="547870" y="312111"/>
                    </a:cubicBezTo>
                    <a:cubicBezTo>
                      <a:pt x="516458" y="312111"/>
                      <a:pt x="490994" y="286694"/>
                      <a:pt x="490994" y="255341"/>
                    </a:cubicBezTo>
                    <a:cubicBezTo>
                      <a:pt x="490994" y="223988"/>
                      <a:pt x="516458" y="198571"/>
                      <a:pt x="547870" y="198571"/>
                    </a:cubicBezTo>
                    <a:close/>
                    <a:moveTo>
                      <a:pt x="119644" y="191797"/>
                    </a:moveTo>
                    <a:lnTo>
                      <a:pt x="127891" y="196674"/>
                    </a:lnTo>
                    <a:lnTo>
                      <a:pt x="121502" y="203292"/>
                    </a:lnTo>
                    <a:lnTo>
                      <a:pt x="129982" y="212233"/>
                    </a:lnTo>
                    <a:lnTo>
                      <a:pt x="122664" y="226050"/>
                    </a:lnTo>
                    <a:cubicBezTo>
                      <a:pt x="120573" y="230114"/>
                      <a:pt x="117321" y="229998"/>
                      <a:pt x="115462" y="225702"/>
                    </a:cubicBezTo>
                    <a:lnTo>
                      <a:pt x="109306" y="211652"/>
                    </a:lnTo>
                    <a:lnTo>
                      <a:pt x="117669" y="203176"/>
                    </a:lnTo>
                    <a:lnTo>
                      <a:pt x="111513" y="196441"/>
                    </a:lnTo>
                    <a:close/>
                    <a:moveTo>
                      <a:pt x="88250" y="191374"/>
                    </a:moveTo>
                    <a:lnTo>
                      <a:pt x="111272" y="231774"/>
                    </a:lnTo>
                    <a:cubicBezTo>
                      <a:pt x="113597" y="235954"/>
                      <a:pt x="116620" y="238160"/>
                      <a:pt x="119760" y="238160"/>
                    </a:cubicBezTo>
                    <a:cubicBezTo>
                      <a:pt x="123015" y="238160"/>
                      <a:pt x="126038" y="235954"/>
                      <a:pt x="128364" y="231891"/>
                    </a:cubicBezTo>
                    <a:lnTo>
                      <a:pt x="152316" y="191490"/>
                    </a:lnTo>
                    <a:lnTo>
                      <a:pt x="195918" y="193812"/>
                    </a:lnTo>
                    <a:cubicBezTo>
                      <a:pt x="207894" y="194392"/>
                      <a:pt x="222195" y="199268"/>
                      <a:pt x="228241" y="204725"/>
                    </a:cubicBezTo>
                    <a:cubicBezTo>
                      <a:pt x="234520" y="210297"/>
                      <a:pt x="239287" y="224112"/>
                      <a:pt x="239287" y="236302"/>
                    </a:cubicBezTo>
                    <a:lnTo>
                      <a:pt x="239287" y="249653"/>
                    </a:lnTo>
                    <a:lnTo>
                      <a:pt x="183360" y="461987"/>
                    </a:lnTo>
                    <a:cubicBezTo>
                      <a:pt x="177663" y="483581"/>
                      <a:pt x="154874" y="501227"/>
                      <a:pt x="132433" y="501227"/>
                    </a:cubicBezTo>
                    <a:lnTo>
                      <a:pt x="122085" y="501227"/>
                    </a:lnTo>
                    <a:cubicBezTo>
                      <a:pt x="99645" y="501227"/>
                      <a:pt x="75925" y="483929"/>
                      <a:pt x="68949" y="462568"/>
                    </a:cubicBezTo>
                    <a:lnTo>
                      <a:pt x="0" y="249769"/>
                    </a:lnTo>
                    <a:lnTo>
                      <a:pt x="0" y="236302"/>
                    </a:lnTo>
                    <a:cubicBezTo>
                      <a:pt x="0" y="224112"/>
                      <a:pt x="4883" y="210297"/>
                      <a:pt x="11046" y="204725"/>
                    </a:cubicBezTo>
                    <a:cubicBezTo>
                      <a:pt x="17208" y="199268"/>
                      <a:pt x="31393" y="194509"/>
                      <a:pt x="43369" y="193812"/>
                    </a:cubicBezTo>
                    <a:close/>
                    <a:moveTo>
                      <a:pt x="138106" y="151894"/>
                    </a:moveTo>
                    <a:cubicBezTo>
                      <a:pt x="140196" y="151081"/>
                      <a:pt x="142635" y="152127"/>
                      <a:pt x="143448" y="154218"/>
                    </a:cubicBezTo>
                    <a:cubicBezTo>
                      <a:pt x="144377" y="156426"/>
                      <a:pt x="143332" y="158866"/>
                      <a:pt x="141125" y="159679"/>
                    </a:cubicBezTo>
                    <a:cubicBezTo>
                      <a:pt x="131950" y="163281"/>
                      <a:pt x="124286" y="164559"/>
                      <a:pt x="118014" y="164559"/>
                    </a:cubicBezTo>
                    <a:cubicBezTo>
                      <a:pt x="105239" y="164559"/>
                      <a:pt x="98620" y="159330"/>
                      <a:pt x="98271" y="158982"/>
                    </a:cubicBezTo>
                    <a:cubicBezTo>
                      <a:pt x="96529" y="157588"/>
                      <a:pt x="96181" y="154915"/>
                      <a:pt x="97691" y="153172"/>
                    </a:cubicBezTo>
                    <a:cubicBezTo>
                      <a:pt x="99084" y="151430"/>
                      <a:pt x="101639" y="151081"/>
                      <a:pt x="103497" y="152591"/>
                    </a:cubicBezTo>
                    <a:cubicBezTo>
                      <a:pt x="103962" y="152940"/>
                      <a:pt x="114995" y="161073"/>
                      <a:pt x="138106" y="151894"/>
                    </a:cubicBezTo>
                    <a:close/>
                    <a:moveTo>
                      <a:pt x="139648" y="119739"/>
                    </a:moveTo>
                    <a:cubicBezTo>
                      <a:pt x="147918" y="120435"/>
                      <a:pt x="149316" y="134921"/>
                      <a:pt x="149316" y="134921"/>
                    </a:cubicBezTo>
                    <a:lnTo>
                      <a:pt x="129981" y="134921"/>
                    </a:lnTo>
                    <a:cubicBezTo>
                      <a:pt x="129981" y="134921"/>
                      <a:pt x="131379" y="119044"/>
                      <a:pt x="139648" y="119739"/>
                    </a:cubicBezTo>
                    <a:close/>
                    <a:moveTo>
                      <a:pt x="91170" y="119739"/>
                    </a:moveTo>
                    <a:cubicBezTo>
                      <a:pt x="99440" y="120435"/>
                      <a:pt x="100838" y="134921"/>
                      <a:pt x="100838" y="134921"/>
                    </a:cubicBezTo>
                    <a:lnTo>
                      <a:pt x="81503" y="134921"/>
                    </a:lnTo>
                    <a:cubicBezTo>
                      <a:pt x="81503" y="134921"/>
                      <a:pt x="82901" y="119044"/>
                      <a:pt x="91170" y="119739"/>
                    </a:cubicBezTo>
                    <a:close/>
                    <a:moveTo>
                      <a:pt x="95591" y="95554"/>
                    </a:moveTo>
                    <a:cubicBezTo>
                      <a:pt x="92685" y="103451"/>
                      <a:pt x="84429" y="120752"/>
                      <a:pt x="67686" y="130042"/>
                    </a:cubicBezTo>
                    <a:lnTo>
                      <a:pt x="67686" y="157679"/>
                    </a:lnTo>
                    <a:cubicBezTo>
                      <a:pt x="67686" y="166736"/>
                      <a:pt x="75127" y="174168"/>
                      <a:pt x="84313" y="174168"/>
                    </a:cubicBezTo>
                    <a:lnTo>
                      <a:pt x="153379" y="174168"/>
                    </a:lnTo>
                    <a:cubicBezTo>
                      <a:pt x="162449" y="174168"/>
                      <a:pt x="169890" y="166736"/>
                      <a:pt x="169890" y="157562"/>
                    </a:cubicBezTo>
                    <a:lnTo>
                      <a:pt x="169890" y="112043"/>
                    </a:lnTo>
                    <a:cubicBezTo>
                      <a:pt x="153961" y="116340"/>
                      <a:pt x="122102" y="120752"/>
                      <a:pt x="100359" y="95554"/>
                    </a:cubicBezTo>
                    <a:close/>
                    <a:moveTo>
                      <a:pt x="305807" y="35565"/>
                    </a:moveTo>
                    <a:lnTo>
                      <a:pt x="415442" y="35565"/>
                    </a:lnTo>
                    <a:cubicBezTo>
                      <a:pt x="425557" y="35565"/>
                      <a:pt x="433695" y="43692"/>
                      <a:pt x="433695" y="53792"/>
                    </a:cubicBezTo>
                    <a:cubicBezTo>
                      <a:pt x="433695" y="63892"/>
                      <a:pt x="425557" y="72018"/>
                      <a:pt x="415442" y="72018"/>
                    </a:cubicBezTo>
                    <a:lnTo>
                      <a:pt x="324060" y="72018"/>
                    </a:lnTo>
                    <a:lnTo>
                      <a:pt x="324060" y="237103"/>
                    </a:lnTo>
                    <a:lnTo>
                      <a:pt x="415442" y="237103"/>
                    </a:lnTo>
                    <a:cubicBezTo>
                      <a:pt x="425557" y="237103"/>
                      <a:pt x="433695" y="245346"/>
                      <a:pt x="433695" y="255330"/>
                    </a:cubicBezTo>
                    <a:cubicBezTo>
                      <a:pt x="433695" y="265430"/>
                      <a:pt x="425557" y="273556"/>
                      <a:pt x="415442" y="273556"/>
                    </a:cubicBezTo>
                    <a:lnTo>
                      <a:pt x="324060" y="273556"/>
                    </a:lnTo>
                    <a:lnTo>
                      <a:pt x="324060" y="469290"/>
                    </a:lnTo>
                    <a:lnTo>
                      <a:pt x="415442" y="469290"/>
                    </a:lnTo>
                    <a:cubicBezTo>
                      <a:pt x="425557" y="469290"/>
                      <a:pt x="433695" y="477416"/>
                      <a:pt x="433695" y="487516"/>
                    </a:cubicBezTo>
                    <a:cubicBezTo>
                      <a:pt x="433695" y="497617"/>
                      <a:pt x="425557" y="505743"/>
                      <a:pt x="415442" y="505743"/>
                    </a:cubicBezTo>
                    <a:lnTo>
                      <a:pt x="305807" y="505743"/>
                    </a:lnTo>
                    <a:cubicBezTo>
                      <a:pt x="295692" y="505743"/>
                      <a:pt x="287554" y="497617"/>
                      <a:pt x="287554" y="487516"/>
                    </a:cubicBezTo>
                    <a:lnTo>
                      <a:pt x="287554" y="53792"/>
                    </a:lnTo>
                    <a:cubicBezTo>
                      <a:pt x="287554" y="43692"/>
                      <a:pt x="295692" y="35565"/>
                      <a:pt x="305807" y="35565"/>
                    </a:cubicBezTo>
                    <a:close/>
                    <a:moveTo>
                      <a:pt x="117102" y="32037"/>
                    </a:moveTo>
                    <a:cubicBezTo>
                      <a:pt x="195819" y="32037"/>
                      <a:pt x="179890" y="108676"/>
                      <a:pt x="179890" y="108676"/>
                    </a:cubicBezTo>
                    <a:cubicBezTo>
                      <a:pt x="179890" y="108676"/>
                      <a:pt x="179308" y="108908"/>
                      <a:pt x="178262" y="109373"/>
                    </a:cubicBezTo>
                    <a:lnTo>
                      <a:pt x="178262" y="157679"/>
                    </a:lnTo>
                    <a:cubicBezTo>
                      <a:pt x="178262" y="171381"/>
                      <a:pt x="167099" y="182412"/>
                      <a:pt x="153379" y="182412"/>
                    </a:cubicBezTo>
                    <a:lnTo>
                      <a:pt x="84313" y="182412"/>
                    </a:lnTo>
                    <a:cubicBezTo>
                      <a:pt x="70593" y="182412"/>
                      <a:pt x="59430" y="171265"/>
                      <a:pt x="59430" y="157562"/>
                    </a:cubicBezTo>
                    <a:lnTo>
                      <a:pt x="59430" y="133642"/>
                    </a:lnTo>
                    <a:cubicBezTo>
                      <a:pt x="58151" y="134106"/>
                      <a:pt x="56872" y="134571"/>
                      <a:pt x="55593" y="134803"/>
                    </a:cubicBezTo>
                    <a:cubicBezTo>
                      <a:pt x="55593" y="134803"/>
                      <a:pt x="34083" y="32153"/>
                      <a:pt x="117102" y="32037"/>
                    </a:cubicBezTo>
                    <a:close/>
                    <a:moveTo>
                      <a:pt x="543107" y="0"/>
                    </a:moveTo>
                    <a:cubicBezTo>
                      <a:pt x="574499" y="0"/>
                      <a:pt x="599948" y="25417"/>
                      <a:pt x="599948" y="56770"/>
                    </a:cubicBezTo>
                    <a:cubicBezTo>
                      <a:pt x="599948" y="88123"/>
                      <a:pt x="574499" y="113540"/>
                      <a:pt x="543107" y="113540"/>
                    </a:cubicBezTo>
                    <a:cubicBezTo>
                      <a:pt x="511715" y="113540"/>
                      <a:pt x="486266" y="88123"/>
                      <a:pt x="486266" y="56770"/>
                    </a:cubicBezTo>
                    <a:cubicBezTo>
                      <a:pt x="486266" y="25417"/>
                      <a:pt x="511715" y="0"/>
                      <a:pt x="5431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" name="íšľîḑè">
              <a:extLst>
                <a:ext uri="{FF2B5EF4-FFF2-40B4-BE49-F238E27FC236}">
                  <a16:creationId xmlns:a16="http://schemas.microsoft.com/office/drawing/2014/main" id="{4B4311B8-A478-47C3-8A01-C3053E09F965}"/>
                </a:ext>
              </a:extLst>
            </p:cNvPr>
            <p:cNvGrpSpPr/>
            <p:nvPr/>
          </p:nvGrpSpPr>
          <p:grpSpPr>
            <a:xfrm>
              <a:off x="6508645" y="3545480"/>
              <a:ext cx="1135570" cy="1138574"/>
              <a:chOff x="4792602" y="3701950"/>
              <a:chExt cx="823456" cy="825634"/>
            </a:xfrm>
          </p:grpSpPr>
          <p:sp>
            <p:nvSpPr>
              <p:cNvPr id="25" name="îṡḻíḓé">
                <a:extLst>
                  <a:ext uri="{FF2B5EF4-FFF2-40B4-BE49-F238E27FC236}">
                    <a16:creationId xmlns:a16="http://schemas.microsoft.com/office/drawing/2014/main" id="{CEFCA837-2117-46E7-B764-43EE5B1879D5}"/>
                  </a:ext>
                </a:extLst>
              </p:cNvPr>
              <p:cNvSpPr/>
              <p:nvPr/>
            </p:nvSpPr>
            <p:spPr bwMode="auto">
              <a:xfrm>
                <a:off x="4792602" y="3701950"/>
                <a:ext cx="823456" cy="825634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en-US" sz="3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îṡ1ïde">
                <a:extLst>
                  <a:ext uri="{FF2B5EF4-FFF2-40B4-BE49-F238E27FC236}">
                    <a16:creationId xmlns:a16="http://schemas.microsoft.com/office/drawing/2014/main" id="{79921EAE-27A8-4BF2-91A9-F474C7309C96}"/>
                  </a:ext>
                </a:extLst>
              </p:cNvPr>
              <p:cNvSpPr/>
              <p:nvPr/>
            </p:nvSpPr>
            <p:spPr bwMode="auto">
              <a:xfrm>
                <a:off x="5007957" y="3903984"/>
                <a:ext cx="392745" cy="421566"/>
              </a:xfrm>
              <a:custGeom>
                <a:avLst/>
                <a:gdLst>
                  <a:gd name="connsiteX0" fmla="*/ 22177 w 562476"/>
                  <a:gd name="connsiteY0" fmla="*/ 326506 h 603752"/>
                  <a:gd name="connsiteX1" fmla="*/ 23850 w 562476"/>
                  <a:gd name="connsiteY1" fmla="*/ 363980 h 603752"/>
                  <a:gd name="connsiteX2" fmla="*/ 24328 w 562476"/>
                  <a:gd name="connsiteY2" fmla="*/ 363980 h 603752"/>
                  <a:gd name="connsiteX3" fmla="*/ 22177 w 562476"/>
                  <a:gd name="connsiteY3" fmla="*/ 326506 h 603752"/>
                  <a:gd name="connsiteX4" fmla="*/ 70306 w 562476"/>
                  <a:gd name="connsiteY4" fmla="*/ 207730 h 603752"/>
                  <a:gd name="connsiteX5" fmla="*/ 138811 w 562476"/>
                  <a:gd name="connsiteY5" fmla="*/ 218620 h 603752"/>
                  <a:gd name="connsiteX6" fmla="*/ 142396 w 562476"/>
                  <a:gd name="connsiteY6" fmla="*/ 230793 h 603752"/>
                  <a:gd name="connsiteX7" fmla="*/ 140484 w 562476"/>
                  <a:gd name="connsiteY7" fmla="*/ 235567 h 603752"/>
                  <a:gd name="connsiteX8" fmla="*/ 129968 w 562476"/>
                  <a:gd name="connsiteY8" fmla="*/ 312424 h 603752"/>
                  <a:gd name="connsiteX9" fmla="*/ 131880 w 562476"/>
                  <a:gd name="connsiteY9" fmla="*/ 383552 h 603752"/>
                  <a:gd name="connsiteX10" fmla="*/ 148850 w 562476"/>
                  <a:gd name="connsiteY10" fmla="*/ 385939 h 603752"/>
                  <a:gd name="connsiteX11" fmla="*/ 156020 w 562476"/>
                  <a:gd name="connsiteY11" fmla="*/ 395486 h 603752"/>
                  <a:gd name="connsiteX12" fmla="*/ 156259 w 562476"/>
                  <a:gd name="connsiteY12" fmla="*/ 516977 h 603752"/>
                  <a:gd name="connsiteX13" fmla="*/ 148372 w 562476"/>
                  <a:gd name="connsiteY13" fmla="*/ 559940 h 603752"/>
                  <a:gd name="connsiteX14" fmla="*/ 120169 w 562476"/>
                  <a:gd name="connsiteY14" fmla="*/ 567578 h 603752"/>
                  <a:gd name="connsiteX15" fmla="*/ 110370 w 562476"/>
                  <a:gd name="connsiteY15" fmla="*/ 557792 h 603752"/>
                  <a:gd name="connsiteX16" fmla="*/ 112999 w 562476"/>
                  <a:gd name="connsiteY16" fmla="*/ 417684 h 603752"/>
                  <a:gd name="connsiteX17" fmla="*/ 99375 w 562476"/>
                  <a:gd name="connsiteY17" fmla="*/ 416490 h 603752"/>
                  <a:gd name="connsiteX18" fmla="*/ 96985 w 562476"/>
                  <a:gd name="connsiteY18" fmla="*/ 555405 h 603752"/>
                  <a:gd name="connsiteX19" fmla="*/ 89815 w 562476"/>
                  <a:gd name="connsiteY19" fmla="*/ 564714 h 603752"/>
                  <a:gd name="connsiteX20" fmla="*/ 58744 w 562476"/>
                  <a:gd name="connsiteY20" fmla="*/ 562327 h 603752"/>
                  <a:gd name="connsiteX21" fmla="*/ 51574 w 562476"/>
                  <a:gd name="connsiteY21" fmla="*/ 553018 h 603752"/>
                  <a:gd name="connsiteX22" fmla="*/ 52291 w 562476"/>
                  <a:gd name="connsiteY22" fmla="*/ 418400 h 603752"/>
                  <a:gd name="connsiteX23" fmla="*/ 57071 w 562476"/>
                  <a:gd name="connsiteY23" fmla="*/ 327699 h 603752"/>
                  <a:gd name="connsiteX24" fmla="*/ 54681 w 562476"/>
                  <a:gd name="connsiteY24" fmla="*/ 296432 h 603752"/>
                  <a:gd name="connsiteX25" fmla="*/ 42970 w 562476"/>
                  <a:gd name="connsiteY25" fmla="*/ 296909 h 603752"/>
                  <a:gd name="connsiteX26" fmla="*/ 42492 w 562476"/>
                  <a:gd name="connsiteY26" fmla="*/ 376869 h 603752"/>
                  <a:gd name="connsiteX27" fmla="*/ 33171 w 562476"/>
                  <a:gd name="connsiteY27" fmla="*/ 384029 h 603752"/>
                  <a:gd name="connsiteX28" fmla="*/ 11660 w 562476"/>
                  <a:gd name="connsiteY28" fmla="*/ 381165 h 603752"/>
                  <a:gd name="connsiteX29" fmla="*/ 4490 w 562476"/>
                  <a:gd name="connsiteY29" fmla="*/ 371856 h 603752"/>
                  <a:gd name="connsiteX30" fmla="*/ 12377 w 562476"/>
                  <a:gd name="connsiteY30" fmla="*/ 233896 h 603752"/>
                  <a:gd name="connsiteX31" fmla="*/ 70306 w 562476"/>
                  <a:gd name="connsiteY31" fmla="*/ 207730 h 603752"/>
                  <a:gd name="connsiteX32" fmla="*/ 492707 w 562476"/>
                  <a:gd name="connsiteY32" fmla="*/ 200794 h 603752"/>
                  <a:gd name="connsiteX33" fmla="*/ 548997 w 562476"/>
                  <a:gd name="connsiteY33" fmla="*/ 235338 h 603752"/>
                  <a:gd name="connsiteX34" fmla="*/ 553539 w 562476"/>
                  <a:gd name="connsiteY34" fmla="*/ 372084 h 603752"/>
                  <a:gd name="connsiteX35" fmla="*/ 538719 w 562476"/>
                  <a:gd name="connsiteY35" fmla="*/ 376618 h 603752"/>
                  <a:gd name="connsiteX36" fmla="*/ 522943 w 562476"/>
                  <a:gd name="connsiteY36" fmla="*/ 376379 h 603752"/>
                  <a:gd name="connsiteX37" fmla="*/ 516251 w 562476"/>
                  <a:gd name="connsiteY37" fmla="*/ 364686 h 603752"/>
                  <a:gd name="connsiteX38" fmla="*/ 512187 w 562476"/>
                  <a:gd name="connsiteY38" fmla="*/ 305501 h 603752"/>
                  <a:gd name="connsiteX39" fmla="*/ 504777 w 562476"/>
                  <a:gd name="connsiteY39" fmla="*/ 279011 h 603752"/>
                  <a:gd name="connsiteX40" fmla="*/ 503821 w 562476"/>
                  <a:gd name="connsiteY40" fmla="*/ 280920 h 603752"/>
                  <a:gd name="connsiteX41" fmla="*/ 497367 w 562476"/>
                  <a:gd name="connsiteY41" fmla="*/ 388312 h 603752"/>
                  <a:gd name="connsiteX42" fmla="*/ 496889 w 562476"/>
                  <a:gd name="connsiteY42" fmla="*/ 553217 h 603752"/>
                  <a:gd name="connsiteX43" fmla="*/ 487806 w 562476"/>
                  <a:gd name="connsiteY43" fmla="*/ 559899 h 603752"/>
                  <a:gd name="connsiteX44" fmla="*/ 468923 w 562476"/>
                  <a:gd name="connsiteY44" fmla="*/ 562286 h 603752"/>
                  <a:gd name="connsiteX45" fmla="*/ 459840 w 562476"/>
                  <a:gd name="connsiteY45" fmla="*/ 552979 h 603752"/>
                  <a:gd name="connsiteX46" fmla="*/ 456255 w 562476"/>
                  <a:gd name="connsiteY46" fmla="*/ 421006 h 603752"/>
                  <a:gd name="connsiteX47" fmla="*/ 433548 w 562476"/>
                  <a:gd name="connsiteY47" fmla="*/ 420768 h 603752"/>
                  <a:gd name="connsiteX48" fmla="*/ 430679 w 562476"/>
                  <a:gd name="connsiteY48" fmla="*/ 552979 h 603752"/>
                  <a:gd name="connsiteX49" fmla="*/ 421835 w 562476"/>
                  <a:gd name="connsiteY49" fmla="*/ 561809 h 603752"/>
                  <a:gd name="connsiteX50" fmla="*/ 397455 w 562476"/>
                  <a:gd name="connsiteY50" fmla="*/ 558945 h 603752"/>
                  <a:gd name="connsiteX51" fmla="*/ 397216 w 562476"/>
                  <a:gd name="connsiteY51" fmla="*/ 558945 h 603752"/>
                  <a:gd name="connsiteX52" fmla="*/ 389806 w 562476"/>
                  <a:gd name="connsiteY52" fmla="*/ 552979 h 603752"/>
                  <a:gd name="connsiteX53" fmla="*/ 388850 w 562476"/>
                  <a:gd name="connsiteY53" fmla="*/ 444155 h 603752"/>
                  <a:gd name="connsiteX54" fmla="*/ 410123 w 562476"/>
                  <a:gd name="connsiteY54" fmla="*/ 355378 h 603752"/>
                  <a:gd name="connsiteX55" fmla="*/ 403908 w 562476"/>
                  <a:gd name="connsiteY55" fmla="*/ 243930 h 603752"/>
                  <a:gd name="connsiteX56" fmla="*/ 424226 w 562476"/>
                  <a:gd name="connsiteY56" fmla="*/ 210280 h 603752"/>
                  <a:gd name="connsiteX57" fmla="*/ 492707 w 562476"/>
                  <a:gd name="connsiteY57" fmla="*/ 200794 h 603752"/>
                  <a:gd name="connsiteX58" fmla="*/ 292311 w 562476"/>
                  <a:gd name="connsiteY58" fmla="*/ 164681 h 603752"/>
                  <a:gd name="connsiteX59" fmla="*/ 381238 w 562476"/>
                  <a:gd name="connsiteY59" fmla="*/ 206209 h 603752"/>
                  <a:gd name="connsiteX60" fmla="*/ 389366 w 562476"/>
                  <a:gd name="connsiteY60" fmla="*/ 287832 h 603752"/>
                  <a:gd name="connsiteX61" fmla="*/ 384346 w 562476"/>
                  <a:gd name="connsiteY61" fmla="*/ 365158 h 603752"/>
                  <a:gd name="connsiteX62" fmla="*/ 372393 w 562476"/>
                  <a:gd name="connsiteY62" fmla="*/ 371602 h 603752"/>
                  <a:gd name="connsiteX63" fmla="*/ 363548 w 562476"/>
                  <a:gd name="connsiteY63" fmla="*/ 368500 h 603752"/>
                  <a:gd name="connsiteX64" fmla="*/ 356377 w 562476"/>
                  <a:gd name="connsiteY64" fmla="*/ 291889 h 603752"/>
                  <a:gd name="connsiteX65" fmla="*/ 350640 w 562476"/>
                  <a:gd name="connsiteY65" fmla="*/ 256328 h 603752"/>
                  <a:gd name="connsiteX66" fmla="*/ 339165 w 562476"/>
                  <a:gd name="connsiteY66" fmla="*/ 249884 h 603752"/>
                  <a:gd name="connsiteX67" fmla="*/ 338209 w 562476"/>
                  <a:gd name="connsiteY67" fmla="*/ 593081 h 603752"/>
                  <a:gd name="connsiteX68" fmla="*/ 330081 w 562476"/>
                  <a:gd name="connsiteY68" fmla="*/ 597855 h 603752"/>
                  <a:gd name="connsiteX69" fmla="*/ 329603 w 562476"/>
                  <a:gd name="connsiteY69" fmla="*/ 598571 h 603752"/>
                  <a:gd name="connsiteX70" fmla="*/ 305220 w 562476"/>
                  <a:gd name="connsiteY70" fmla="*/ 598809 h 603752"/>
                  <a:gd name="connsiteX71" fmla="*/ 296614 w 562476"/>
                  <a:gd name="connsiteY71" fmla="*/ 595468 h 603752"/>
                  <a:gd name="connsiteX72" fmla="*/ 297092 w 562476"/>
                  <a:gd name="connsiteY72" fmla="*/ 504060 h 603752"/>
                  <a:gd name="connsiteX73" fmla="*/ 293746 w 562476"/>
                  <a:gd name="connsiteY73" fmla="*/ 446542 h 603752"/>
                  <a:gd name="connsiteX74" fmla="*/ 272231 w 562476"/>
                  <a:gd name="connsiteY74" fmla="*/ 445110 h 603752"/>
                  <a:gd name="connsiteX75" fmla="*/ 266972 w 562476"/>
                  <a:gd name="connsiteY75" fmla="*/ 446065 h 603752"/>
                  <a:gd name="connsiteX76" fmla="*/ 267211 w 562476"/>
                  <a:gd name="connsiteY76" fmla="*/ 448690 h 603752"/>
                  <a:gd name="connsiteX77" fmla="*/ 267928 w 562476"/>
                  <a:gd name="connsiteY77" fmla="*/ 458237 h 603752"/>
                  <a:gd name="connsiteX78" fmla="*/ 267450 w 562476"/>
                  <a:gd name="connsiteY78" fmla="*/ 498810 h 603752"/>
                  <a:gd name="connsiteX79" fmla="*/ 260757 w 562476"/>
                  <a:gd name="connsiteY79" fmla="*/ 595468 h 603752"/>
                  <a:gd name="connsiteX80" fmla="*/ 250000 w 562476"/>
                  <a:gd name="connsiteY80" fmla="*/ 603582 h 603752"/>
                  <a:gd name="connsiteX81" fmla="*/ 222748 w 562476"/>
                  <a:gd name="connsiteY81" fmla="*/ 599764 h 603752"/>
                  <a:gd name="connsiteX82" fmla="*/ 220118 w 562476"/>
                  <a:gd name="connsiteY82" fmla="*/ 593320 h 603752"/>
                  <a:gd name="connsiteX83" fmla="*/ 219640 w 562476"/>
                  <a:gd name="connsiteY83" fmla="*/ 590695 h 603752"/>
                  <a:gd name="connsiteX84" fmla="*/ 222270 w 562476"/>
                  <a:gd name="connsiteY84" fmla="*/ 400003 h 603752"/>
                  <a:gd name="connsiteX85" fmla="*/ 218684 w 562476"/>
                  <a:gd name="connsiteY85" fmla="*/ 264920 h 603752"/>
                  <a:gd name="connsiteX86" fmla="*/ 218923 w 562476"/>
                  <a:gd name="connsiteY86" fmla="*/ 258715 h 603752"/>
                  <a:gd name="connsiteX87" fmla="*/ 220118 w 562476"/>
                  <a:gd name="connsiteY87" fmla="*/ 255851 h 603752"/>
                  <a:gd name="connsiteX88" fmla="*/ 220118 w 562476"/>
                  <a:gd name="connsiteY88" fmla="*/ 251794 h 603752"/>
                  <a:gd name="connsiteX89" fmla="*/ 195974 w 562476"/>
                  <a:gd name="connsiteY89" fmla="*/ 367068 h 603752"/>
                  <a:gd name="connsiteX90" fmla="*/ 188564 w 562476"/>
                  <a:gd name="connsiteY90" fmla="*/ 374466 h 603752"/>
                  <a:gd name="connsiteX91" fmla="*/ 173265 w 562476"/>
                  <a:gd name="connsiteY91" fmla="*/ 370170 h 603752"/>
                  <a:gd name="connsiteX92" fmla="*/ 159400 w 562476"/>
                  <a:gd name="connsiteY92" fmla="*/ 364681 h 603752"/>
                  <a:gd name="connsiteX93" fmla="*/ 177328 w 562476"/>
                  <a:gd name="connsiteY93" fmla="*/ 193321 h 603752"/>
                  <a:gd name="connsiteX94" fmla="*/ 292311 w 562476"/>
                  <a:gd name="connsiteY94" fmla="*/ 164681 h 603752"/>
                  <a:gd name="connsiteX95" fmla="*/ 114779 w 562476"/>
                  <a:gd name="connsiteY95" fmla="*/ 76260 h 603752"/>
                  <a:gd name="connsiteX96" fmla="*/ 145559 w 562476"/>
                  <a:gd name="connsiteY96" fmla="*/ 95259 h 603752"/>
                  <a:gd name="connsiteX97" fmla="*/ 148906 w 562476"/>
                  <a:gd name="connsiteY97" fmla="*/ 101939 h 603752"/>
                  <a:gd name="connsiteX98" fmla="*/ 162533 w 562476"/>
                  <a:gd name="connsiteY98" fmla="*/ 133434 h 603752"/>
                  <a:gd name="connsiteX99" fmla="*/ 102287 w 562476"/>
                  <a:gd name="connsiteY99" fmla="*/ 204774 h 603752"/>
                  <a:gd name="connsiteX100" fmla="*/ 44671 w 562476"/>
                  <a:gd name="connsiteY100" fmla="*/ 155862 h 603752"/>
                  <a:gd name="connsiteX101" fmla="*/ 77902 w 562476"/>
                  <a:gd name="connsiteY101" fmla="*/ 82852 h 603752"/>
                  <a:gd name="connsiteX102" fmla="*/ 114779 w 562476"/>
                  <a:gd name="connsiteY102" fmla="*/ 76260 h 603752"/>
                  <a:gd name="connsiteX103" fmla="*/ 460880 w 562476"/>
                  <a:gd name="connsiteY103" fmla="*/ 55561 h 603752"/>
                  <a:gd name="connsiteX104" fmla="*/ 525572 w 562476"/>
                  <a:gd name="connsiteY104" fmla="*/ 110027 h 603752"/>
                  <a:gd name="connsiteX105" fmla="*/ 471802 w 562476"/>
                  <a:gd name="connsiteY105" fmla="*/ 181621 h 603752"/>
                  <a:gd name="connsiteX106" fmla="*/ 446948 w 562476"/>
                  <a:gd name="connsiteY106" fmla="*/ 183530 h 603752"/>
                  <a:gd name="connsiteX107" fmla="*/ 421139 w 562476"/>
                  <a:gd name="connsiteY107" fmla="*/ 159904 h 603752"/>
                  <a:gd name="connsiteX108" fmla="*/ 412297 w 562476"/>
                  <a:gd name="connsiteY108" fmla="*/ 112653 h 603752"/>
                  <a:gd name="connsiteX109" fmla="*/ 432849 w 562476"/>
                  <a:gd name="connsiteY109" fmla="*/ 65401 h 603752"/>
                  <a:gd name="connsiteX110" fmla="*/ 460880 w 562476"/>
                  <a:gd name="connsiteY110" fmla="*/ 55561 h 603752"/>
                  <a:gd name="connsiteX111" fmla="*/ 258113 w 562476"/>
                  <a:gd name="connsiteY111" fmla="*/ 1217 h 603752"/>
                  <a:gd name="connsiteX112" fmla="*/ 300888 w 562476"/>
                  <a:gd name="connsiteY112" fmla="*/ 5751 h 603752"/>
                  <a:gd name="connsiteX113" fmla="*/ 314270 w 562476"/>
                  <a:gd name="connsiteY113" fmla="*/ 11000 h 603752"/>
                  <a:gd name="connsiteX114" fmla="*/ 338167 w 562476"/>
                  <a:gd name="connsiteY114" fmla="*/ 38919 h 603752"/>
                  <a:gd name="connsiteX115" fmla="*/ 342707 w 562476"/>
                  <a:gd name="connsiteY115" fmla="*/ 123870 h 603752"/>
                  <a:gd name="connsiteX116" fmla="*/ 308774 w 562476"/>
                  <a:gd name="connsiteY116" fmla="*/ 146300 h 603752"/>
                  <a:gd name="connsiteX117" fmla="*/ 229915 w 562476"/>
                  <a:gd name="connsiteY117" fmla="*/ 140335 h 603752"/>
                  <a:gd name="connsiteX118" fmla="*/ 258113 w 562476"/>
                  <a:gd name="connsiteY118" fmla="*/ 1217 h 603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562476" h="603752">
                    <a:moveTo>
                      <a:pt x="22177" y="326506"/>
                    </a:moveTo>
                    <a:cubicBezTo>
                      <a:pt x="22655" y="338918"/>
                      <a:pt x="23372" y="351568"/>
                      <a:pt x="23850" y="363980"/>
                    </a:cubicBezTo>
                    <a:cubicBezTo>
                      <a:pt x="23850" y="363980"/>
                      <a:pt x="24089" y="363980"/>
                      <a:pt x="24328" y="363980"/>
                    </a:cubicBezTo>
                    <a:cubicBezTo>
                      <a:pt x="24806" y="352523"/>
                      <a:pt x="23133" y="339395"/>
                      <a:pt x="22177" y="326506"/>
                    </a:cubicBezTo>
                    <a:close/>
                    <a:moveTo>
                      <a:pt x="70306" y="207730"/>
                    </a:moveTo>
                    <a:cubicBezTo>
                      <a:pt x="94536" y="208118"/>
                      <a:pt x="120528" y="214682"/>
                      <a:pt x="138811" y="218620"/>
                    </a:cubicBezTo>
                    <a:cubicBezTo>
                      <a:pt x="145026" y="219814"/>
                      <a:pt x="145504" y="226736"/>
                      <a:pt x="142396" y="230793"/>
                    </a:cubicBezTo>
                    <a:cubicBezTo>
                      <a:pt x="142157" y="232464"/>
                      <a:pt x="141679" y="234135"/>
                      <a:pt x="140484" y="235567"/>
                    </a:cubicBezTo>
                    <a:cubicBezTo>
                      <a:pt x="126622" y="254662"/>
                      <a:pt x="130207" y="290226"/>
                      <a:pt x="129968" y="312424"/>
                    </a:cubicBezTo>
                    <a:cubicBezTo>
                      <a:pt x="129968" y="336053"/>
                      <a:pt x="130685" y="359922"/>
                      <a:pt x="131880" y="383552"/>
                    </a:cubicBezTo>
                    <a:cubicBezTo>
                      <a:pt x="137377" y="384029"/>
                      <a:pt x="142874" y="384984"/>
                      <a:pt x="148850" y="385939"/>
                    </a:cubicBezTo>
                    <a:cubicBezTo>
                      <a:pt x="153152" y="386655"/>
                      <a:pt x="155781" y="391428"/>
                      <a:pt x="156020" y="395486"/>
                    </a:cubicBezTo>
                    <a:cubicBezTo>
                      <a:pt x="157932" y="435824"/>
                      <a:pt x="160083" y="476639"/>
                      <a:pt x="156259" y="516977"/>
                    </a:cubicBezTo>
                    <a:cubicBezTo>
                      <a:pt x="155064" y="527240"/>
                      <a:pt x="156259" y="552302"/>
                      <a:pt x="148372" y="559940"/>
                    </a:cubicBezTo>
                    <a:cubicBezTo>
                      <a:pt x="141918" y="566623"/>
                      <a:pt x="129012" y="566862"/>
                      <a:pt x="120169" y="567578"/>
                    </a:cubicBezTo>
                    <a:cubicBezTo>
                      <a:pt x="114672" y="568055"/>
                      <a:pt x="110609" y="562804"/>
                      <a:pt x="110370" y="557792"/>
                    </a:cubicBezTo>
                    <a:cubicBezTo>
                      <a:pt x="108697" y="511009"/>
                      <a:pt x="113716" y="464466"/>
                      <a:pt x="112999" y="417684"/>
                    </a:cubicBezTo>
                    <a:cubicBezTo>
                      <a:pt x="108458" y="416729"/>
                      <a:pt x="103917" y="416490"/>
                      <a:pt x="99375" y="416490"/>
                    </a:cubicBezTo>
                    <a:cubicBezTo>
                      <a:pt x="99614" y="462795"/>
                      <a:pt x="101048" y="509100"/>
                      <a:pt x="96985" y="555405"/>
                    </a:cubicBezTo>
                    <a:cubicBezTo>
                      <a:pt x="96507" y="559462"/>
                      <a:pt x="94356" y="563997"/>
                      <a:pt x="89815" y="564714"/>
                    </a:cubicBezTo>
                    <a:cubicBezTo>
                      <a:pt x="78821" y="566384"/>
                      <a:pt x="69500" y="565430"/>
                      <a:pt x="58744" y="562327"/>
                    </a:cubicBezTo>
                    <a:cubicBezTo>
                      <a:pt x="54442" y="561133"/>
                      <a:pt x="51813" y="557314"/>
                      <a:pt x="51574" y="553018"/>
                    </a:cubicBezTo>
                    <a:cubicBezTo>
                      <a:pt x="50140" y="508145"/>
                      <a:pt x="50379" y="463272"/>
                      <a:pt x="52291" y="418400"/>
                    </a:cubicBezTo>
                    <a:cubicBezTo>
                      <a:pt x="53725" y="388325"/>
                      <a:pt x="57549" y="357774"/>
                      <a:pt x="57071" y="327699"/>
                    </a:cubicBezTo>
                    <a:cubicBezTo>
                      <a:pt x="56832" y="317436"/>
                      <a:pt x="56593" y="306695"/>
                      <a:pt x="54681" y="296432"/>
                    </a:cubicBezTo>
                    <a:cubicBezTo>
                      <a:pt x="52052" y="283543"/>
                      <a:pt x="47033" y="277814"/>
                      <a:pt x="42970" y="296909"/>
                    </a:cubicBezTo>
                    <a:cubicBezTo>
                      <a:pt x="37473" y="323164"/>
                      <a:pt x="46555" y="350136"/>
                      <a:pt x="42492" y="376869"/>
                    </a:cubicBezTo>
                    <a:cubicBezTo>
                      <a:pt x="41775" y="380926"/>
                      <a:pt x="36995" y="384029"/>
                      <a:pt x="33171" y="384029"/>
                    </a:cubicBezTo>
                    <a:cubicBezTo>
                      <a:pt x="25523" y="383790"/>
                      <a:pt x="18831" y="383074"/>
                      <a:pt x="11660" y="381165"/>
                    </a:cubicBezTo>
                    <a:cubicBezTo>
                      <a:pt x="7358" y="380210"/>
                      <a:pt x="4490" y="376152"/>
                      <a:pt x="4490" y="371856"/>
                    </a:cubicBezTo>
                    <a:cubicBezTo>
                      <a:pt x="3773" y="329370"/>
                      <a:pt x="-9133" y="273279"/>
                      <a:pt x="12377" y="233896"/>
                    </a:cubicBezTo>
                    <a:cubicBezTo>
                      <a:pt x="23611" y="213131"/>
                      <a:pt x="46077" y="207343"/>
                      <a:pt x="70306" y="207730"/>
                    </a:cubicBezTo>
                    <a:close/>
                    <a:moveTo>
                      <a:pt x="492707" y="200794"/>
                    </a:moveTo>
                    <a:cubicBezTo>
                      <a:pt x="517207" y="204076"/>
                      <a:pt x="539675" y="214695"/>
                      <a:pt x="548997" y="235338"/>
                    </a:cubicBezTo>
                    <a:cubicBezTo>
                      <a:pt x="567880" y="276863"/>
                      <a:pt x="564534" y="328650"/>
                      <a:pt x="553539" y="372084"/>
                    </a:cubicBezTo>
                    <a:cubicBezTo>
                      <a:pt x="551626" y="379482"/>
                      <a:pt x="543499" y="380198"/>
                      <a:pt x="538719" y="376618"/>
                    </a:cubicBezTo>
                    <a:cubicBezTo>
                      <a:pt x="533938" y="378288"/>
                      <a:pt x="528202" y="377572"/>
                      <a:pt x="522943" y="376379"/>
                    </a:cubicBezTo>
                    <a:cubicBezTo>
                      <a:pt x="517685" y="375186"/>
                      <a:pt x="515294" y="369697"/>
                      <a:pt x="516251" y="364686"/>
                    </a:cubicBezTo>
                    <a:cubicBezTo>
                      <a:pt x="519836" y="346071"/>
                      <a:pt x="516012" y="323638"/>
                      <a:pt x="512187" y="305501"/>
                    </a:cubicBezTo>
                    <a:cubicBezTo>
                      <a:pt x="510514" y="296910"/>
                      <a:pt x="508841" y="287125"/>
                      <a:pt x="504777" y="279011"/>
                    </a:cubicBezTo>
                    <a:cubicBezTo>
                      <a:pt x="504538" y="279727"/>
                      <a:pt x="504299" y="280204"/>
                      <a:pt x="503821" y="280920"/>
                    </a:cubicBezTo>
                    <a:cubicBezTo>
                      <a:pt x="509797" y="315524"/>
                      <a:pt x="496889" y="353946"/>
                      <a:pt x="497367" y="388312"/>
                    </a:cubicBezTo>
                    <a:cubicBezTo>
                      <a:pt x="498085" y="443439"/>
                      <a:pt x="508124" y="498328"/>
                      <a:pt x="496889" y="553217"/>
                    </a:cubicBezTo>
                    <a:cubicBezTo>
                      <a:pt x="495933" y="557274"/>
                      <a:pt x="491870" y="559661"/>
                      <a:pt x="487806" y="559899"/>
                    </a:cubicBezTo>
                    <a:cubicBezTo>
                      <a:pt x="481592" y="560377"/>
                      <a:pt x="475377" y="561570"/>
                      <a:pt x="468923" y="562286"/>
                    </a:cubicBezTo>
                    <a:cubicBezTo>
                      <a:pt x="463904" y="562763"/>
                      <a:pt x="459840" y="557513"/>
                      <a:pt x="459840" y="552979"/>
                    </a:cubicBezTo>
                    <a:cubicBezTo>
                      <a:pt x="459362" y="508829"/>
                      <a:pt x="453626" y="465156"/>
                      <a:pt x="456255" y="421006"/>
                    </a:cubicBezTo>
                    <a:cubicBezTo>
                      <a:pt x="448606" y="420052"/>
                      <a:pt x="441196" y="420290"/>
                      <a:pt x="433548" y="420768"/>
                    </a:cubicBezTo>
                    <a:cubicBezTo>
                      <a:pt x="433548" y="464679"/>
                      <a:pt x="433548" y="509067"/>
                      <a:pt x="430679" y="552979"/>
                    </a:cubicBezTo>
                    <a:cubicBezTo>
                      <a:pt x="430440" y="557752"/>
                      <a:pt x="426855" y="561809"/>
                      <a:pt x="421835" y="561809"/>
                    </a:cubicBezTo>
                    <a:cubicBezTo>
                      <a:pt x="413947" y="561570"/>
                      <a:pt x="405343" y="560138"/>
                      <a:pt x="397455" y="558945"/>
                    </a:cubicBezTo>
                    <a:cubicBezTo>
                      <a:pt x="397216" y="558945"/>
                      <a:pt x="397216" y="558945"/>
                      <a:pt x="397216" y="558945"/>
                    </a:cubicBezTo>
                    <a:cubicBezTo>
                      <a:pt x="393869" y="559422"/>
                      <a:pt x="390045" y="557513"/>
                      <a:pt x="389806" y="552979"/>
                    </a:cubicBezTo>
                    <a:cubicBezTo>
                      <a:pt x="387177" y="516704"/>
                      <a:pt x="383352" y="480191"/>
                      <a:pt x="388850" y="444155"/>
                    </a:cubicBezTo>
                    <a:cubicBezTo>
                      <a:pt x="393630" y="413847"/>
                      <a:pt x="410362" y="386402"/>
                      <a:pt x="410123" y="355378"/>
                    </a:cubicBezTo>
                    <a:cubicBezTo>
                      <a:pt x="409884" y="318149"/>
                      <a:pt x="403430" y="280920"/>
                      <a:pt x="403908" y="243930"/>
                    </a:cubicBezTo>
                    <a:cubicBezTo>
                      <a:pt x="404147" y="227940"/>
                      <a:pt x="409645" y="217678"/>
                      <a:pt x="424226" y="210280"/>
                    </a:cubicBezTo>
                    <a:cubicBezTo>
                      <a:pt x="441674" y="201570"/>
                      <a:pt x="468206" y="197513"/>
                      <a:pt x="492707" y="200794"/>
                    </a:cubicBezTo>
                    <a:close/>
                    <a:moveTo>
                      <a:pt x="292311" y="164681"/>
                    </a:moveTo>
                    <a:cubicBezTo>
                      <a:pt x="325778" y="166113"/>
                      <a:pt x="368329" y="168261"/>
                      <a:pt x="381238" y="206209"/>
                    </a:cubicBezTo>
                    <a:cubicBezTo>
                      <a:pt x="389844" y="231746"/>
                      <a:pt x="388888" y="261101"/>
                      <a:pt x="389366" y="287832"/>
                    </a:cubicBezTo>
                    <a:cubicBezTo>
                      <a:pt x="389605" y="313846"/>
                      <a:pt x="389127" y="339621"/>
                      <a:pt x="384346" y="365158"/>
                    </a:cubicBezTo>
                    <a:cubicBezTo>
                      <a:pt x="383150" y="371602"/>
                      <a:pt x="377413" y="373273"/>
                      <a:pt x="372393" y="371602"/>
                    </a:cubicBezTo>
                    <a:cubicBezTo>
                      <a:pt x="369286" y="372557"/>
                      <a:pt x="365700" y="371841"/>
                      <a:pt x="363548" y="368500"/>
                    </a:cubicBezTo>
                    <a:cubicBezTo>
                      <a:pt x="349444" y="346065"/>
                      <a:pt x="355182" y="316949"/>
                      <a:pt x="356377" y="291889"/>
                    </a:cubicBezTo>
                    <a:cubicBezTo>
                      <a:pt x="356855" y="281388"/>
                      <a:pt x="359006" y="264443"/>
                      <a:pt x="350640" y="256328"/>
                    </a:cubicBezTo>
                    <a:cubicBezTo>
                      <a:pt x="347293" y="252987"/>
                      <a:pt x="343229" y="251078"/>
                      <a:pt x="339165" y="249884"/>
                    </a:cubicBezTo>
                    <a:cubicBezTo>
                      <a:pt x="358050" y="362533"/>
                      <a:pt x="342512" y="479717"/>
                      <a:pt x="338209" y="593081"/>
                    </a:cubicBezTo>
                    <a:cubicBezTo>
                      <a:pt x="337970" y="598093"/>
                      <a:pt x="333428" y="599525"/>
                      <a:pt x="330081" y="597855"/>
                    </a:cubicBezTo>
                    <a:cubicBezTo>
                      <a:pt x="329842" y="598093"/>
                      <a:pt x="329842" y="598332"/>
                      <a:pt x="329603" y="598571"/>
                    </a:cubicBezTo>
                    <a:cubicBezTo>
                      <a:pt x="322910" y="604060"/>
                      <a:pt x="312870" y="601912"/>
                      <a:pt x="305220" y="598809"/>
                    </a:cubicBezTo>
                    <a:cubicBezTo>
                      <a:pt x="302591" y="601673"/>
                      <a:pt x="297092" y="600480"/>
                      <a:pt x="296614" y="595468"/>
                    </a:cubicBezTo>
                    <a:cubicBezTo>
                      <a:pt x="294224" y="565158"/>
                      <a:pt x="296614" y="534370"/>
                      <a:pt x="297092" y="504060"/>
                    </a:cubicBezTo>
                    <a:cubicBezTo>
                      <a:pt x="297571" y="484490"/>
                      <a:pt x="295180" y="465635"/>
                      <a:pt x="293746" y="446542"/>
                    </a:cubicBezTo>
                    <a:cubicBezTo>
                      <a:pt x="286574" y="444633"/>
                      <a:pt x="279642" y="444156"/>
                      <a:pt x="272231" y="445110"/>
                    </a:cubicBezTo>
                    <a:cubicBezTo>
                      <a:pt x="270797" y="445349"/>
                      <a:pt x="268885" y="445588"/>
                      <a:pt x="266972" y="446065"/>
                    </a:cubicBezTo>
                    <a:cubicBezTo>
                      <a:pt x="266972" y="446781"/>
                      <a:pt x="266972" y="447736"/>
                      <a:pt x="267211" y="448690"/>
                    </a:cubicBezTo>
                    <a:cubicBezTo>
                      <a:pt x="267450" y="452032"/>
                      <a:pt x="267689" y="455134"/>
                      <a:pt x="267928" y="458237"/>
                    </a:cubicBezTo>
                    <a:cubicBezTo>
                      <a:pt x="268645" y="471602"/>
                      <a:pt x="268406" y="485444"/>
                      <a:pt x="267450" y="498810"/>
                    </a:cubicBezTo>
                    <a:cubicBezTo>
                      <a:pt x="265060" y="531029"/>
                      <a:pt x="261713" y="563248"/>
                      <a:pt x="260757" y="595468"/>
                    </a:cubicBezTo>
                    <a:cubicBezTo>
                      <a:pt x="260518" y="601435"/>
                      <a:pt x="255498" y="604537"/>
                      <a:pt x="250000" y="603582"/>
                    </a:cubicBezTo>
                    <a:cubicBezTo>
                      <a:pt x="240199" y="602151"/>
                      <a:pt x="232071" y="603105"/>
                      <a:pt x="222748" y="599764"/>
                    </a:cubicBezTo>
                    <a:cubicBezTo>
                      <a:pt x="219879" y="598571"/>
                      <a:pt x="219162" y="595468"/>
                      <a:pt x="220118" y="593320"/>
                    </a:cubicBezTo>
                    <a:cubicBezTo>
                      <a:pt x="219879" y="592604"/>
                      <a:pt x="219640" y="591649"/>
                      <a:pt x="219640" y="590695"/>
                    </a:cubicBezTo>
                    <a:cubicBezTo>
                      <a:pt x="227529" y="528165"/>
                      <a:pt x="221075" y="463249"/>
                      <a:pt x="222270" y="400003"/>
                    </a:cubicBezTo>
                    <a:cubicBezTo>
                      <a:pt x="223226" y="354896"/>
                      <a:pt x="219401" y="310027"/>
                      <a:pt x="218684" y="264920"/>
                    </a:cubicBezTo>
                    <a:cubicBezTo>
                      <a:pt x="218445" y="262772"/>
                      <a:pt x="218445" y="261101"/>
                      <a:pt x="218923" y="258715"/>
                    </a:cubicBezTo>
                    <a:cubicBezTo>
                      <a:pt x="219162" y="257760"/>
                      <a:pt x="219640" y="256806"/>
                      <a:pt x="220118" y="255851"/>
                    </a:cubicBezTo>
                    <a:cubicBezTo>
                      <a:pt x="220118" y="254658"/>
                      <a:pt x="220118" y="253226"/>
                      <a:pt x="220118" y="251794"/>
                    </a:cubicBezTo>
                    <a:cubicBezTo>
                      <a:pt x="186651" y="273035"/>
                      <a:pt x="200038" y="331268"/>
                      <a:pt x="195974" y="367068"/>
                    </a:cubicBezTo>
                    <a:cubicBezTo>
                      <a:pt x="195735" y="371125"/>
                      <a:pt x="193106" y="374705"/>
                      <a:pt x="188564" y="374466"/>
                    </a:cubicBezTo>
                    <a:cubicBezTo>
                      <a:pt x="179719" y="374228"/>
                      <a:pt x="177567" y="374466"/>
                      <a:pt x="173265" y="370170"/>
                    </a:cubicBezTo>
                    <a:cubicBezTo>
                      <a:pt x="168962" y="374466"/>
                      <a:pt x="160117" y="372796"/>
                      <a:pt x="159400" y="364681"/>
                    </a:cubicBezTo>
                    <a:cubicBezTo>
                      <a:pt x="155336" y="312891"/>
                      <a:pt x="146252" y="239144"/>
                      <a:pt x="177328" y="193321"/>
                    </a:cubicBezTo>
                    <a:cubicBezTo>
                      <a:pt x="201233" y="157999"/>
                      <a:pt x="255498" y="163011"/>
                      <a:pt x="292311" y="164681"/>
                    </a:cubicBezTo>
                    <a:close/>
                    <a:moveTo>
                      <a:pt x="114779" y="76260"/>
                    </a:moveTo>
                    <a:cubicBezTo>
                      <a:pt x="126911" y="77543"/>
                      <a:pt x="138028" y="83090"/>
                      <a:pt x="145559" y="95259"/>
                    </a:cubicBezTo>
                    <a:cubicBezTo>
                      <a:pt x="146754" y="97406"/>
                      <a:pt x="147950" y="99792"/>
                      <a:pt x="148906" y="101939"/>
                    </a:cubicBezTo>
                    <a:cubicBezTo>
                      <a:pt x="156556" y="111006"/>
                      <a:pt x="161577" y="121981"/>
                      <a:pt x="162533" y="133434"/>
                    </a:cubicBezTo>
                    <a:cubicBezTo>
                      <a:pt x="165163" y="167792"/>
                      <a:pt x="139582" y="205490"/>
                      <a:pt x="102287" y="204774"/>
                    </a:cubicBezTo>
                    <a:cubicBezTo>
                      <a:pt x="74316" y="204297"/>
                      <a:pt x="50887" y="182823"/>
                      <a:pt x="44671" y="155862"/>
                    </a:cubicBezTo>
                    <a:cubicBezTo>
                      <a:pt x="38216" y="126992"/>
                      <a:pt x="48974" y="95259"/>
                      <a:pt x="77902" y="82852"/>
                    </a:cubicBezTo>
                    <a:cubicBezTo>
                      <a:pt x="89497" y="77960"/>
                      <a:pt x="102646" y="74978"/>
                      <a:pt x="114779" y="76260"/>
                    </a:cubicBezTo>
                    <a:close/>
                    <a:moveTo>
                      <a:pt x="460880" y="55561"/>
                    </a:moveTo>
                    <a:cubicBezTo>
                      <a:pt x="490576" y="55124"/>
                      <a:pt x="521987" y="80495"/>
                      <a:pt x="525572" y="110027"/>
                    </a:cubicBezTo>
                    <a:cubicBezTo>
                      <a:pt x="529634" y="144631"/>
                      <a:pt x="502630" y="176848"/>
                      <a:pt x="471802" y="181621"/>
                    </a:cubicBezTo>
                    <a:cubicBezTo>
                      <a:pt x="463677" y="184962"/>
                      <a:pt x="455312" y="186155"/>
                      <a:pt x="446948" y="183530"/>
                    </a:cubicBezTo>
                    <a:cubicBezTo>
                      <a:pt x="434761" y="179711"/>
                      <a:pt x="426396" y="170643"/>
                      <a:pt x="421139" y="159904"/>
                    </a:cubicBezTo>
                    <a:cubicBezTo>
                      <a:pt x="411580" y="146540"/>
                      <a:pt x="408473" y="128880"/>
                      <a:pt x="412297" y="112653"/>
                    </a:cubicBezTo>
                    <a:cubicBezTo>
                      <a:pt x="413253" y="94277"/>
                      <a:pt x="419466" y="76140"/>
                      <a:pt x="432849" y="65401"/>
                    </a:cubicBezTo>
                    <a:cubicBezTo>
                      <a:pt x="441273" y="58719"/>
                      <a:pt x="450981" y="55706"/>
                      <a:pt x="460880" y="55561"/>
                    </a:cubicBezTo>
                    <a:close/>
                    <a:moveTo>
                      <a:pt x="258113" y="1217"/>
                    </a:moveTo>
                    <a:cubicBezTo>
                      <a:pt x="273407" y="-1408"/>
                      <a:pt x="287984" y="262"/>
                      <a:pt x="300888" y="5751"/>
                    </a:cubicBezTo>
                    <a:cubicBezTo>
                      <a:pt x="305429" y="6705"/>
                      <a:pt x="309969" y="8375"/>
                      <a:pt x="314270" y="11000"/>
                    </a:cubicBezTo>
                    <a:cubicBezTo>
                      <a:pt x="325980" y="17682"/>
                      <a:pt x="333627" y="27465"/>
                      <a:pt x="338167" y="38919"/>
                    </a:cubicBezTo>
                    <a:cubicBezTo>
                      <a:pt x="352744" y="63498"/>
                      <a:pt x="360630" y="98814"/>
                      <a:pt x="342707" y="123870"/>
                    </a:cubicBezTo>
                    <a:cubicBezTo>
                      <a:pt x="334105" y="135801"/>
                      <a:pt x="322156" y="143437"/>
                      <a:pt x="308774" y="146300"/>
                    </a:cubicBezTo>
                    <a:cubicBezTo>
                      <a:pt x="287028" y="156800"/>
                      <a:pt x="248316" y="150834"/>
                      <a:pt x="229915" y="140335"/>
                    </a:cubicBezTo>
                    <a:cubicBezTo>
                      <a:pt x="170174" y="106450"/>
                      <a:pt x="189769" y="12193"/>
                      <a:pt x="258113" y="12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îŝliḋe">
              <a:extLst>
                <a:ext uri="{FF2B5EF4-FFF2-40B4-BE49-F238E27FC236}">
                  <a16:creationId xmlns:a16="http://schemas.microsoft.com/office/drawing/2014/main" id="{858BD68C-04C0-4C76-BB21-AA670AEA9AA7}"/>
                </a:ext>
              </a:extLst>
            </p:cNvPr>
            <p:cNvSpPr/>
            <p:nvPr/>
          </p:nvSpPr>
          <p:spPr>
            <a:xfrm rot="3587995">
              <a:off x="4833030" y="1811937"/>
              <a:ext cx="488196" cy="351798"/>
            </a:xfrm>
            <a:prstGeom prst="bentArrow">
              <a:avLst>
                <a:gd name="adj1" fmla="val 6094"/>
                <a:gd name="adj2" fmla="val 13500"/>
                <a:gd name="adj3" fmla="val 25000"/>
                <a:gd name="adj4" fmla="val 4375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2" name="i$ľíḋé">
              <a:extLst>
                <a:ext uri="{FF2B5EF4-FFF2-40B4-BE49-F238E27FC236}">
                  <a16:creationId xmlns:a16="http://schemas.microsoft.com/office/drawing/2014/main" id="{736E7B6C-B07C-4D8B-9165-DF5C3F5BB1A3}"/>
                </a:ext>
              </a:extLst>
            </p:cNvPr>
            <p:cNvSpPr/>
            <p:nvPr/>
          </p:nvSpPr>
          <p:spPr bwMode="auto">
            <a:xfrm>
              <a:off x="7432196" y="1539031"/>
              <a:ext cx="945034" cy="94753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b="1" i="1" dirty="0"/>
                <a:t>Text</a:t>
              </a:r>
            </a:p>
          </p:txBody>
        </p:sp>
        <p:sp>
          <p:nvSpPr>
            <p:cNvPr id="13" name="ïsľïḓe">
              <a:extLst>
                <a:ext uri="{FF2B5EF4-FFF2-40B4-BE49-F238E27FC236}">
                  <a16:creationId xmlns:a16="http://schemas.microsoft.com/office/drawing/2014/main" id="{708AB663-798B-4A4B-AAF1-0B6A030845D1}"/>
                </a:ext>
              </a:extLst>
            </p:cNvPr>
            <p:cNvSpPr/>
            <p:nvPr/>
          </p:nvSpPr>
          <p:spPr bwMode="auto">
            <a:xfrm>
              <a:off x="8930894" y="1539031"/>
              <a:ext cx="945034" cy="94753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b="1" i="1" dirty="0"/>
                <a:t>Text</a:t>
              </a:r>
            </a:p>
          </p:txBody>
        </p:sp>
        <p:sp>
          <p:nvSpPr>
            <p:cNvPr id="14" name="iṡlîḑè">
              <a:extLst>
                <a:ext uri="{FF2B5EF4-FFF2-40B4-BE49-F238E27FC236}">
                  <a16:creationId xmlns:a16="http://schemas.microsoft.com/office/drawing/2014/main" id="{65AB5F75-5271-4244-9E36-425C3D2183BB}"/>
                </a:ext>
              </a:extLst>
            </p:cNvPr>
            <p:cNvSpPr/>
            <p:nvPr/>
          </p:nvSpPr>
          <p:spPr bwMode="auto">
            <a:xfrm>
              <a:off x="10429592" y="1539031"/>
              <a:ext cx="945034" cy="94753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b="1" i="1" dirty="0"/>
                <a:t>Text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78DC33F8-EBBA-448D-89A1-909CB129FC25}"/>
                </a:ext>
              </a:extLst>
            </p:cNvPr>
            <p:cNvCxnSpPr/>
            <p:nvPr/>
          </p:nvCxnSpPr>
          <p:spPr>
            <a:xfrm>
              <a:off x="8667750" y="1276350"/>
              <a:ext cx="0" cy="149427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9BD373FD-E2C7-4CA6-8146-4F46E152A30E}"/>
                </a:ext>
              </a:extLst>
            </p:cNvPr>
            <p:cNvCxnSpPr/>
            <p:nvPr/>
          </p:nvCxnSpPr>
          <p:spPr>
            <a:xfrm>
              <a:off x="10134600" y="1276350"/>
              <a:ext cx="0" cy="149427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íṥľïďê">
              <a:extLst>
                <a:ext uri="{FF2B5EF4-FFF2-40B4-BE49-F238E27FC236}">
                  <a16:creationId xmlns:a16="http://schemas.microsoft.com/office/drawing/2014/main" id="{23D3104E-7DFB-45B5-BBF6-BEEC8622467A}"/>
                </a:ext>
              </a:extLst>
            </p:cNvPr>
            <p:cNvSpPr txBox="1"/>
            <p:nvPr/>
          </p:nvSpPr>
          <p:spPr>
            <a:xfrm flipH="1">
              <a:off x="673099" y="3640754"/>
              <a:ext cx="3508867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8" name="ï$líḍê">
              <a:extLst>
                <a:ext uri="{FF2B5EF4-FFF2-40B4-BE49-F238E27FC236}">
                  <a16:creationId xmlns:a16="http://schemas.microsoft.com/office/drawing/2014/main" id="{47AB257C-51B4-4AC4-BB42-A1B477BDA9FA}"/>
                </a:ext>
              </a:extLst>
            </p:cNvPr>
            <p:cNvSpPr/>
            <p:nvPr/>
          </p:nvSpPr>
          <p:spPr>
            <a:xfrm flipH="1">
              <a:off x="673098" y="3105150"/>
              <a:ext cx="3508867" cy="445564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9" name="íSḻiďè">
              <a:extLst>
                <a:ext uri="{FF2B5EF4-FFF2-40B4-BE49-F238E27FC236}">
                  <a16:creationId xmlns:a16="http://schemas.microsoft.com/office/drawing/2014/main" id="{78A0E3E6-B5E0-4FF4-A35A-1C78C9D31320}"/>
                </a:ext>
              </a:extLst>
            </p:cNvPr>
            <p:cNvSpPr txBox="1"/>
            <p:nvPr/>
          </p:nvSpPr>
          <p:spPr>
            <a:xfrm flipH="1">
              <a:off x="673099" y="4414667"/>
              <a:ext cx="3508867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0" name="ís1iḑé">
              <a:extLst>
                <a:ext uri="{FF2B5EF4-FFF2-40B4-BE49-F238E27FC236}">
                  <a16:creationId xmlns:a16="http://schemas.microsoft.com/office/drawing/2014/main" id="{36E64A8C-5A3E-4D7A-AA20-89464F2E1AA6}"/>
                </a:ext>
              </a:extLst>
            </p:cNvPr>
            <p:cNvSpPr txBox="1"/>
            <p:nvPr/>
          </p:nvSpPr>
          <p:spPr>
            <a:xfrm flipH="1">
              <a:off x="673099" y="5188579"/>
              <a:ext cx="3508867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1" name="iṧḷiḓé">
              <a:extLst>
                <a:ext uri="{FF2B5EF4-FFF2-40B4-BE49-F238E27FC236}">
                  <a16:creationId xmlns:a16="http://schemas.microsoft.com/office/drawing/2014/main" id="{5E1B99AE-DBE9-4C03-849D-A67A96B1D4D7}"/>
                </a:ext>
              </a:extLst>
            </p:cNvPr>
            <p:cNvSpPr txBox="1"/>
            <p:nvPr/>
          </p:nvSpPr>
          <p:spPr>
            <a:xfrm flipH="1">
              <a:off x="8010034" y="3640754"/>
              <a:ext cx="3508867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2" name="ïslïḑé">
              <a:extLst>
                <a:ext uri="{FF2B5EF4-FFF2-40B4-BE49-F238E27FC236}">
                  <a16:creationId xmlns:a16="http://schemas.microsoft.com/office/drawing/2014/main" id="{01C7CC77-E078-4698-99C9-B4A55FD650A4}"/>
                </a:ext>
              </a:extLst>
            </p:cNvPr>
            <p:cNvSpPr/>
            <p:nvPr/>
          </p:nvSpPr>
          <p:spPr>
            <a:xfrm flipH="1">
              <a:off x="8010032" y="3105150"/>
              <a:ext cx="3508867" cy="445564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23" name="îślíḍe">
              <a:extLst>
                <a:ext uri="{FF2B5EF4-FFF2-40B4-BE49-F238E27FC236}">
                  <a16:creationId xmlns:a16="http://schemas.microsoft.com/office/drawing/2014/main" id="{FBF22C0D-E775-454C-B75B-DB4661DC39E6}"/>
                </a:ext>
              </a:extLst>
            </p:cNvPr>
            <p:cNvSpPr txBox="1"/>
            <p:nvPr/>
          </p:nvSpPr>
          <p:spPr>
            <a:xfrm flipH="1">
              <a:off x="8010034" y="4414667"/>
              <a:ext cx="3508867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4" name="íṩļîḍé">
              <a:extLst>
                <a:ext uri="{FF2B5EF4-FFF2-40B4-BE49-F238E27FC236}">
                  <a16:creationId xmlns:a16="http://schemas.microsoft.com/office/drawing/2014/main" id="{9A6C3850-A4E6-4A2F-BC85-C45A98462DEE}"/>
                </a:ext>
              </a:extLst>
            </p:cNvPr>
            <p:cNvSpPr txBox="1"/>
            <p:nvPr/>
          </p:nvSpPr>
          <p:spPr>
            <a:xfrm flipH="1">
              <a:off x="8010034" y="5188579"/>
              <a:ext cx="3508867" cy="61954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8217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2493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964A76C-F95F-4768-BE22-324DADDA70E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9525" y="1165751"/>
            <a:ext cx="12211050" cy="5692249"/>
            <a:chOff x="-9525" y="1165751"/>
            <a:chExt cx="12211050" cy="5692249"/>
          </a:xfrm>
        </p:grpSpPr>
        <p:grpSp>
          <p:nvGrpSpPr>
            <p:cNvPr id="28" name="ïṩlîḓé">
              <a:extLst>
                <a:ext uri="{FF2B5EF4-FFF2-40B4-BE49-F238E27FC236}">
                  <a16:creationId xmlns:a16="http://schemas.microsoft.com/office/drawing/2014/main" id="{5448341B-FE8B-4399-AA8C-B56B25B00DD3}"/>
                </a:ext>
              </a:extLst>
            </p:cNvPr>
            <p:cNvGrpSpPr/>
            <p:nvPr/>
          </p:nvGrpSpPr>
          <p:grpSpPr>
            <a:xfrm>
              <a:off x="-9525" y="4242752"/>
              <a:ext cx="12211050" cy="2615248"/>
              <a:chOff x="-9525" y="4242752"/>
              <a:chExt cx="12211050" cy="2615248"/>
            </a:xfrm>
          </p:grpSpPr>
          <p:sp>
            <p:nvSpPr>
              <p:cNvPr id="47" name="ïšľíḓé">
                <a:extLst>
                  <a:ext uri="{FF2B5EF4-FFF2-40B4-BE49-F238E27FC236}">
                    <a16:creationId xmlns:a16="http://schemas.microsoft.com/office/drawing/2014/main" id="{174C829A-6FA2-446D-AF88-9A92410E1E29}"/>
                  </a:ext>
                </a:extLst>
              </p:cNvPr>
              <p:cNvSpPr/>
              <p:nvPr/>
            </p:nvSpPr>
            <p:spPr bwMode="auto">
              <a:xfrm>
                <a:off x="-9525" y="5041630"/>
                <a:ext cx="12211050" cy="1816370"/>
              </a:xfrm>
              <a:custGeom>
                <a:avLst/>
                <a:gdLst>
                  <a:gd name="T0" fmla="*/ 1889 w 1889"/>
                  <a:gd name="T1" fmla="*/ 0 h 283"/>
                  <a:gd name="T2" fmla="*/ 971 w 1889"/>
                  <a:gd name="T3" fmla="*/ 177 h 283"/>
                  <a:gd name="T4" fmla="*/ 0 w 1889"/>
                  <a:gd name="T5" fmla="*/ 0 h 283"/>
                  <a:gd name="T6" fmla="*/ 0 w 1889"/>
                  <a:gd name="T7" fmla="*/ 283 h 283"/>
                  <a:gd name="T8" fmla="*/ 1889 w 1889"/>
                  <a:gd name="T9" fmla="*/ 283 h 283"/>
                  <a:gd name="T10" fmla="*/ 1889 w 1889"/>
                  <a:gd name="T1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89" h="283">
                    <a:moveTo>
                      <a:pt x="1889" y="0"/>
                    </a:moveTo>
                    <a:cubicBezTo>
                      <a:pt x="1889" y="0"/>
                      <a:pt x="1608" y="177"/>
                      <a:pt x="971" y="177"/>
                    </a:cubicBezTo>
                    <a:cubicBezTo>
                      <a:pt x="446" y="177"/>
                      <a:pt x="0" y="0"/>
                      <a:pt x="0" y="0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1889" y="283"/>
                      <a:pt x="1889" y="283"/>
                      <a:pt x="1889" y="283"/>
                    </a:cubicBezTo>
                    <a:lnTo>
                      <a:pt x="188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8" name="ïś1iḍe">
                <a:extLst>
                  <a:ext uri="{FF2B5EF4-FFF2-40B4-BE49-F238E27FC236}">
                    <a16:creationId xmlns:a16="http://schemas.microsoft.com/office/drawing/2014/main" id="{8635733C-5749-46AB-A2B2-509B6484BC72}"/>
                  </a:ext>
                </a:extLst>
              </p:cNvPr>
              <p:cNvSpPr/>
              <p:nvPr/>
            </p:nvSpPr>
            <p:spPr bwMode="auto">
              <a:xfrm>
                <a:off x="-9525" y="4242752"/>
                <a:ext cx="9790695" cy="2615248"/>
              </a:xfrm>
              <a:custGeom>
                <a:avLst/>
                <a:gdLst>
                  <a:gd name="T0" fmla="*/ 0 w 1515"/>
                  <a:gd name="T1" fmla="*/ 94 h 407"/>
                  <a:gd name="T2" fmla="*/ 1515 w 1515"/>
                  <a:gd name="T3" fmla="*/ 232 h 407"/>
                  <a:gd name="T4" fmla="*/ 2 w 1515"/>
                  <a:gd name="T5" fmla="*/ 0 h 407"/>
                  <a:gd name="T6" fmla="*/ 0 w 1515"/>
                  <a:gd name="T7" fmla="*/ 94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15" h="407">
                    <a:moveTo>
                      <a:pt x="0" y="94"/>
                    </a:moveTo>
                    <a:cubicBezTo>
                      <a:pt x="0" y="94"/>
                      <a:pt x="681" y="407"/>
                      <a:pt x="1515" y="232"/>
                    </a:cubicBezTo>
                    <a:cubicBezTo>
                      <a:pt x="1515" y="232"/>
                      <a:pt x="802" y="396"/>
                      <a:pt x="2" y="0"/>
                    </a:cubicBezTo>
                    <a:lnTo>
                      <a:pt x="0" y="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29" name="ïŝḷîḓê">
              <a:extLst>
                <a:ext uri="{FF2B5EF4-FFF2-40B4-BE49-F238E27FC236}">
                  <a16:creationId xmlns:a16="http://schemas.microsoft.com/office/drawing/2014/main" id="{DB2F113C-E5E1-4459-BEAB-A205C9CDCCFC}"/>
                </a:ext>
              </a:extLst>
            </p:cNvPr>
            <p:cNvGrpSpPr/>
            <p:nvPr/>
          </p:nvGrpSpPr>
          <p:grpSpPr>
            <a:xfrm>
              <a:off x="672306" y="1859073"/>
              <a:ext cx="10847388" cy="812246"/>
              <a:chOff x="672306" y="1859073"/>
              <a:chExt cx="10847388" cy="812246"/>
            </a:xfrm>
          </p:grpSpPr>
          <p:grpSp>
            <p:nvGrpSpPr>
              <p:cNvPr id="43" name="íṩļïḑê">
                <a:extLst>
                  <a:ext uri="{FF2B5EF4-FFF2-40B4-BE49-F238E27FC236}">
                    <a16:creationId xmlns:a16="http://schemas.microsoft.com/office/drawing/2014/main" id="{BA289A91-8130-4B48-AA0E-8A5E91D856B0}"/>
                  </a:ext>
                </a:extLst>
              </p:cNvPr>
              <p:cNvGrpSpPr/>
              <p:nvPr/>
            </p:nvGrpSpPr>
            <p:grpSpPr>
              <a:xfrm>
                <a:off x="672306" y="2041791"/>
                <a:ext cx="371694" cy="353608"/>
                <a:chOff x="1516063" y="1798250"/>
                <a:chExt cx="371694" cy="353608"/>
              </a:xfrm>
            </p:grpSpPr>
            <p:sp>
              <p:nvSpPr>
                <p:cNvPr id="45" name="iṣlïḋe">
                  <a:extLst>
                    <a:ext uri="{FF2B5EF4-FFF2-40B4-BE49-F238E27FC236}">
                      <a16:creationId xmlns:a16="http://schemas.microsoft.com/office/drawing/2014/main" id="{0A77CF5C-97BE-4CF7-B0E1-9666FF238FA3}"/>
                    </a:ext>
                  </a:extLst>
                </p:cNvPr>
                <p:cNvSpPr/>
                <p:nvPr/>
              </p:nvSpPr>
              <p:spPr>
                <a:xfrm>
                  <a:off x="1516063" y="1870905"/>
                  <a:ext cx="281160" cy="280953"/>
                </a:xfrm>
                <a:prstGeom prst="rect">
                  <a:avLst/>
                </a:prstGeom>
                <a:solidFill>
                  <a:schemeClr val="bg1"/>
                </a:solidFill>
                <a:ln w="2222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wrap="square" lIns="91440" tIns="45720" rIns="91440" bIns="45720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" name="íṩliḍè">
                  <a:extLst>
                    <a:ext uri="{FF2B5EF4-FFF2-40B4-BE49-F238E27FC236}">
                      <a16:creationId xmlns:a16="http://schemas.microsoft.com/office/drawing/2014/main" id="{648ED0D1-AFF3-4B01-A1C6-8978F79BD5C4}"/>
                    </a:ext>
                  </a:extLst>
                </p:cNvPr>
                <p:cNvSpPr/>
                <p:nvPr/>
              </p:nvSpPr>
              <p:spPr bwMode="auto">
                <a:xfrm>
                  <a:off x="1548384" y="1798250"/>
                  <a:ext cx="339373" cy="312754"/>
                </a:xfrm>
                <a:custGeom>
                  <a:avLst/>
                  <a:gdLst>
                    <a:gd name="T0" fmla="*/ 602 w 611"/>
                    <a:gd name="T1" fmla="*/ 5 h 562"/>
                    <a:gd name="T2" fmla="*/ 599 w 611"/>
                    <a:gd name="T3" fmla="*/ 2 h 562"/>
                    <a:gd name="T4" fmla="*/ 594 w 611"/>
                    <a:gd name="T5" fmla="*/ 1 h 562"/>
                    <a:gd name="T6" fmla="*/ 590 w 611"/>
                    <a:gd name="T7" fmla="*/ 0 h 562"/>
                    <a:gd name="T8" fmla="*/ 585 w 611"/>
                    <a:gd name="T9" fmla="*/ 0 h 562"/>
                    <a:gd name="T10" fmla="*/ 580 w 611"/>
                    <a:gd name="T11" fmla="*/ 1 h 562"/>
                    <a:gd name="T12" fmla="*/ 576 w 611"/>
                    <a:gd name="T13" fmla="*/ 2 h 562"/>
                    <a:gd name="T14" fmla="*/ 572 w 611"/>
                    <a:gd name="T15" fmla="*/ 5 h 562"/>
                    <a:gd name="T16" fmla="*/ 569 w 611"/>
                    <a:gd name="T17" fmla="*/ 8 h 562"/>
                    <a:gd name="T18" fmla="*/ 166 w 611"/>
                    <a:gd name="T19" fmla="*/ 503 h 562"/>
                    <a:gd name="T20" fmla="*/ 41 w 611"/>
                    <a:gd name="T21" fmla="*/ 377 h 562"/>
                    <a:gd name="T22" fmla="*/ 38 w 611"/>
                    <a:gd name="T23" fmla="*/ 374 h 562"/>
                    <a:gd name="T24" fmla="*/ 33 w 611"/>
                    <a:gd name="T25" fmla="*/ 372 h 562"/>
                    <a:gd name="T26" fmla="*/ 29 w 611"/>
                    <a:gd name="T27" fmla="*/ 371 h 562"/>
                    <a:gd name="T28" fmla="*/ 24 w 611"/>
                    <a:gd name="T29" fmla="*/ 371 h 562"/>
                    <a:gd name="T30" fmla="*/ 20 w 611"/>
                    <a:gd name="T31" fmla="*/ 371 h 562"/>
                    <a:gd name="T32" fmla="*/ 16 w 611"/>
                    <a:gd name="T33" fmla="*/ 372 h 562"/>
                    <a:gd name="T34" fmla="*/ 11 w 611"/>
                    <a:gd name="T35" fmla="*/ 374 h 562"/>
                    <a:gd name="T36" fmla="*/ 8 w 611"/>
                    <a:gd name="T37" fmla="*/ 377 h 562"/>
                    <a:gd name="T38" fmla="*/ 4 w 611"/>
                    <a:gd name="T39" fmla="*/ 382 h 562"/>
                    <a:gd name="T40" fmla="*/ 2 w 611"/>
                    <a:gd name="T41" fmla="*/ 386 h 562"/>
                    <a:gd name="T42" fmla="*/ 1 w 611"/>
                    <a:gd name="T43" fmla="*/ 390 h 562"/>
                    <a:gd name="T44" fmla="*/ 0 w 611"/>
                    <a:gd name="T45" fmla="*/ 395 h 562"/>
                    <a:gd name="T46" fmla="*/ 1 w 611"/>
                    <a:gd name="T47" fmla="*/ 399 h 562"/>
                    <a:gd name="T48" fmla="*/ 2 w 611"/>
                    <a:gd name="T49" fmla="*/ 404 h 562"/>
                    <a:gd name="T50" fmla="*/ 4 w 611"/>
                    <a:gd name="T51" fmla="*/ 408 h 562"/>
                    <a:gd name="T52" fmla="*/ 8 w 611"/>
                    <a:gd name="T53" fmla="*/ 412 h 562"/>
                    <a:gd name="T54" fmla="*/ 151 w 611"/>
                    <a:gd name="T55" fmla="*/ 556 h 562"/>
                    <a:gd name="T56" fmla="*/ 155 w 611"/>
                    <a:gd name="T57" fmla="*/ 558 h 562"/>
                    <a:gd name="T58" fmla="*/ 159 w 611"/>
                    <a:gd name="T59" fmla="*/ 560 h 562"/>
                    <a:gd name="T60" fmla="*/ 164 w 611"/>
                    <a:gd name="T61" fmla="*/ 562 h 562"/>
                    <a:gd name="T62" fmla="*/ 168 w 611"/>
                    <a:gd name="T63" fmla="*/ 562 h 562"/>
                    <a:gd name="T64" fmla="*/ 169 w 611"/>
                    <a:gd name="T65" fmla="*/ 562 h 562"/>
                    <a:gd name="T66" fmla="*/ 169 w 611"/>
                    <a:gd name="T67" fmla="*/ 562 h 562"/>
                    <a:gd name="T68" fmla="*/ 175 w 611"/>
                    <a:gd name="T69" fmla="*/ 562 h 562"/>
                    <a:gd name="T70" fmla="*/ 179 w 611"/>
                    <a:gd name="T71" fmla="*/ 559 h 562"/>
                    <a:gd name="T72" fmla="*/ 183 w 611"/>
                    <a:gd name="T73" fmla="*/ 557 h 562"/>
                    <a:gd name="T74" fmla="*/ 187 w 611"/>
                    <a:gd name="T75" fmla="*/ 554 h 562"/>
                    <a:gd name="T76" fmla="*/ 606 w 611"/>
                    <a:gd name="T77" fmla="*/ 38 h 562"/>
                    <a:gd name="T78" fmla="*/ 609 w 611"/>
                    <a:gd name="T79" fmla="*/ 34 h 562"/>
                    <a:gd name="T80" fmla="*/ 611 w 611"/>
                    <a:gd name="T81" fmla="*/ 29 h 562"/>
                    <a:gd name="T82" fmla="*/ 611 w 611"/>
                    <a:gd name="T83" fmla="*/ 25 h 562"/>
                    <a:gd name="T84" fmla="*/ 611 w 611"/>
                    <a:gd name="T85" fmla="*/ 20 h 562"/>
                    <a:gd name="T86" fmla="*/ 611 w 611"/>
                    <a:gd name="T87" fmla="*/ 16 h 562"/>
                    <a:gd name="T88" fmla="*/ 609 w 611"/>
                    <a:gd name="T89" fmla="*/ 12 h 562"/>
                    <a:gd name="T90" fmla="*/ 606 w 611"/>
                    <a:gd name="T91" fmla="*/ 8 h 562"/>
                    <a:gd name="T92" fmla="*/ 602 w 611"/>
                    <a:gd name="T93" fmla="*/ 5 h 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1" h="562">
                      <a:moveTo>
                        <a:pt x="602" y="5"/>
                      </a:moveTo>
                      <a:lnTo>
                        <a:pt x="599" y="2"/>
                      </a:lnTo>
                      <a:lnTo>
                        <a:pt x="594" y="1"/>
                      </a:lnTo>
                      <a:lnTo>
                        <a:pt x="590" y="0"/>
                      </a:lnTo>
                      <a:lnTo>
                        <a:pt x="585" y="0"/>
                      </a:lnTo>
                      <a:lnTo>
                        <a:pt x="580" y="1"/>
                      </a:lnTo>
                      <a:lnTo>
                        <a:pt x="576" y="2"/>
                      </a:lnTo>
                      <a:lnTo>
                        <a:pt x="572" y="5"/>
                      </a:lnTo>
                      <a:lnTo>
                        <a:pt x="569" y="8"/>
                      </a:lnTo>
                      <a:lnTo>
                        <a:pt x="166" y="503"/>
                      </a:lnTo>
                      <a:lnTo>
                        <a:pt x="41" y="377"/>
                      </a:lnTo>
                      <a:lnTo>
                        <a:pt x="38" y="374"/>
                      </a:lnTo>
                      <a:lnTo>
                        <a:pt x="33" y="372"/>
                      </a:lnTo>
                      <a:lnTo>
                        <a:pt x="29" y="371"/>
                      </a:lnTo>
                      <a:lnTo>
                        <a:pt x="24" y="371"/>
                      </a:lnTo>
                      <a:lnTo>
                        <a:pt x="20" y="371"/>
                      </a:lnTo>
                      <a:lnTo>
                        <a:pt x="16" y="372"/>
                      </a:lnTo>
                      <a:lnTo>
                        <a:pt x="11" y="374"/>
                      </a:lnTo>
                      <a:lnTo>
                        <a:pt x="8" y="377"/>
                      </a:lnTo>
                      <a:lnTo>
                        <a:pt x="4" y="382"/>
                      </a:lnTo>
                      <a:lnTo>
                        <a:pt x="2" y="386"/>
                      </a:lnTo>
                      <a:lnTo>
                        <a:pt x="1" y="390"/>
                      </a:lnTo>
                      <a:lnTo>
                        <a:pt x="0" y="395"/>
                      </a:lnTo>
                      <a:lnTo>
                        <a:pt x="1" y="399"/>
                      </a:lnTo>
                      <a:lnTo>
                        <a:pt x="2" y="404"/>
                      </a:lnTo>
                      <a:lnTo>
                        <a:pt x="4" y="408"/>
                      </a:lnTo>
                      <a:lnTo>
                        <a:pt x="8" y="412"/>
                      </a:lnTo>
                      <a:lnTo>
                        <a:pt x="151" y="556"/>
                      </a:lnTo>
                      <a:lnTo>
                        <a:pt x="155" y="558"/>
                      </a:lnTo>
                      <a:lnTo>
                        <a:pt x="159" y="560"/>
                      </a:lnTo>
                      <a:lnTo>
                        <a:pt x="164" y="562"/>
                      </a:lnTo>
                      <a:lnTo>
                        <a:pt x="168" y="562"/>
                      </a:lnTo>
                      <a:lnTo>
                        <a:pt x="169" y="562"/>
                      </a:lnTo>
                      <a:lnTo>
                        <a:pt x="169" y="562"/>
                      </a:lnTo>
                      <a:lnTo>
                        <a:pt x="175" y="562"/>
                      </a:lnTo>
                      <a:lnTo>
                        <a:pt x="179" y="559"/>
                      </a:lnTo>
                      <a:lnTo>
                        <a:pt x="183" y="557"/>
                      </a:lnTo>
                      <a:lnTo>
                        <a:pt x="187" y="554"/>
                      </a:lnTo>
                      <a:lnTo>
                        <a:pt x="606" y="38"/>
                      </a:lnTo>
                      <a:lnTo>
                        <a:pt x="609" y="34"/>
                      </a:lnTo>
                      <a:lnTo>
                        <a:pt x="611" y="29"/>
                      </a:lnTo>
                      <a:lnTo>
                        <a:pt x="611" y="25"/>
                      </a:lnTo>
                      <a:lnTo>
                        <a:pt x="611" y="20"/>
                      </a:lnTo>
                      <a:lnTo>
                        <a:pt x="611" y="16"/>
                      </a:lnTo>
                      <a:lnTo>
                        <a:pt x="609" y="12"/>
                      </a:lnTo>
                      <a:lnTo>
                        <a:pt x="606" y="8"/>
                      </a:lnTo>
                      <a:lnTo>
                        <a:pt x="602" y="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4" name="ïS1ïďé">
                <a:extLst>
                  <a:ext uri="{FF2B5EF4-FFF2-40B4-BE49-F238E27FC236}">
                    <a16:creationId xmlns:a16="http://schemas.microsoft.com/office/drawing/2014/main" id="{EE5E2090-5E9D-4A07-8536-80E719D3AC93}"/>
                  </a:ext>
                </a:extLst>
              </p:cNvPr>
              <p:cNvSpPr/>
              <p:nvPr/>
            </p:nvSpPr>
            <p:spPr bwMode="auto">
              <a:xfrm>
                <a:off x="1095233" y="1859073"/>
                <a:ext cx="10424461" cy="812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D374A"/>
                  </a:buClr>
                  <a:buSzPct val="150000"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Unified fonts make reading more fluent. Theme color makes PPT more convenient to change. Adjust the spacing to adapt to Chinese typesetting, use the reference line in PPT……</a:t>
                </a:r>
              </a:p>
            </p:txBody>
          </p:sp>
        </p:grpSp>
        <p:grpSp>
          <p:nvGrpSpPr>
            <p:cNvPr id="30" name="ïṣḻîḋe">
              <a:extLst>
                <a:ext uri="{FF2B5EF4-FFF2-40B4-BE49-F238E27FC236}">
                  <a16:creationId xmlns:a16="http://schemas.microsoft.com/office/drawing/2014/main" id="{9407ED79-F9CA-444F-B877-69A56B823D34}"/>
                </a:ext>
              </a:extLst>
            </p:cNvPr>
            <p:cNvGrpSpPr/>
            <p:nvPr/>
          </p:nvGrpSpPr>
          <p:grpSpPr>
            <a:xfrm>
              <a:off x="672306" y="2870473"/>
              <a:ext cx="10847388" cy="812246"/>
              <a:chOff x="672306" y="2844619"/>
              <a:chExt cx="10847388" cy="812246"/>
            </a:xfrm>
          </p:grpSpPr>
          <p:grpSp>
            <p:nvGrpSpPr>
              <p:cNvPr id="39" name="išļíḓê">
                <a:extLst>
                  <a:ext uri="{FF2B5EF4-FFF2-40B4-BE49-F238E27FC236}">
                    <a16:creationId xmlns:a16="http://schemas.microsoft.com/office/drawing/2014/main" id="{160F8274-9480-4EE0-B8EF-4A59E322E471}"/>
                  </a:ext>
                </a:extLst>
              </p:cNvPr>
              <p:cNvGrpSpPr/>
              <p:nvPr/>
            </p:nvGrpSpPr>
            <p:grpSpPr>
              <a:xfrm>
                <a:off x="672306" y="3027337"/>
                <a:ext cx="371694" cy="353608"/>
                <a:chOff x="1516063" y="2905456"/>
                <a:chExt cx="371694" cy="353608"/>
              </a:xfrm>
            </p:grpSpPr>
            <p:sp>
              <p:nvSpPr>
                <p:cNvPr id="41" name="i$ḷïḑè">
                  <a:extLst>
                    <a:ext uri="{FF2B5EF4-FFF2-40B4-BE49-F238E27FC236}">
                      <a16:creationId xmlns:a16="http://schemas.microsoft.com/office/drawing/2014/main" id="{70EDA38E-7431-46DF-8CEA-E1CDF390ACF7}"/>
                    </a:ext>
                  </a:extLst>
                </p:cNvPr>
                <p:cNvSpPr/>
                <p:nvPr/>
              </p:nvSpPr>
              <p:spPr>
                <a:xfrm>
                  <a:off x="1516063" y="2978111"/>
                  <a:ext cx="281160" cy="280953"/>
                </a:xfrm>
                <a:prstGeom prst="rect">
                  <a:avLst/>
                </a:prstGeom>
                <a:solidFill>
                  <a:schemeClr val="bg1"/>
                </a:solidFill>
                <a:ln w="2222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wrap="square" lIns="91440" tIns="45720" rIns="91440" bIns="45720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" name="îṥlïdé">
                  <a:extLst>
                    <a:ext uri="{FF2B5EF4-FFF2-40B4-BE49-F238E27FC236}">
                      <a16:creationId xmlns:a16="http://schemas.microsoft.com/office/drawing/2014/main" id="{D4312E1F-659C-4F29-B509-9E9202FC4948}"/>
                    </a:ext>
                  </a:extLst>
                </p:cNvPr>
                <p:cNvSpPr/>
                <p:nvPr/>
              </p:nvSpPr>
              <p:spPr bwMode="auto">
                <a:xfrm>
                  <a:off x="1548384" y="2905456"/>
                  <a:ext cx="339373" cy="312754"/>
                </a:xfrm>
                <a:custGeom>
                  <a:avLst/>
                  <a:gdLst>
                    <a:gd name="T0" fmla="*/ 602 w 611"/>
                    <a:gd name="T1" fmla="*/ 5 h 562"/>
                    <a:gd name="T2" fmla="*/ 599 w 611"/>
                    <a:gd name="T3" fmla="*/ 2 h 562"/>
                    <a:gd name="T4" fmla="*/ 594 w 611"/>
                    <a:gd name="T5" fmla="*/ 1 h 562"/>
                    <a:gd name="T6" fmla="*/ 590 w 611"/>
                    <a:gd name="T7" fmla="*/ 0 h 562"/>
                    <a:gd name="T8" fmla="*/ 585 w 611"/>
                    <a:gd name="T9" fmla="*/ 0 h 562"/>
                    <a:gd name="T10" fmla="*/ 580 w 611"/>
                    <a:gd name="T11" fmla="*/ 1 h 562"/>
                    <a:gd name="T12" fmla="*/ 576 w 611"/>
                    <a:gd name="T13" fmla="*/ 2 h 562"/>
                    <a:gd name="T14" fmla="*/ 572 w 611"/>
                    <a:gd name="T15" fmla="*/ 5 h 562"/>
                    <a:gd name="T16" fmla="*/ 569 w 611"/>
                    <a:gd name="T17" fmla="*/ 8 h 562"/>
                    <a:gd name="T18" fmla="*/ 166 w 611"/>
                    <a:gd name="T19" fmla="*/ 503 h 562"/>
                    <a:gd name="T20" fmla="*/ 41 w 611"/>
                    <a:gd name="T21" fmla="*/ 377 h 562"/>
                    <a:gd name="T22" fmla="*/ 38 w 611"/>
                    <a:gd name="T23" fmla="*/ 374 h 562"/>
                    <a:gd name="T24" fmla="*/ 33 w 611"/>
                    <a:gd name="T25" fmla="*/ 372 h 562"/>
                    <a:gd name="T26" fmla="*/ 29 w 611"/>
                    <a:gd name="T27" fmla="*/ 371 h 562"/>
                    <a:gd name="T28" fmla="*/ 24 w 611"/>
                    <a:gd name="T29" fmla="*/ 371 h 562"/>
                    <a:gd name="T30" fmla="*/ 20 w 611"/>
                    <a:gd name="T31" fmla="*/ 371 h 562"/>
                    <a:gd name="T32" fmla="*/ 16 w 611"/>
                    <a:gd name="T33" fmla="*/ 372 h 562"/>
                    <a:gd name="T34" fmla="*/ 11 w 611"/>
                    <a:gd name="T35" fmla="*/ 374 h 562"/>
                    <a:gd name="T36" fmla="*/ 8 w 611"/>
                    <a:gd name="T37" fmla="*/ 377 h 562"/>
                    <a:gd name="T38" fmla="*/ 4 w 611"/>
                    <a:gd name="T39" fmla="*/ 382 h 562"/>
                    <a:gd name="T40" fmla="*/ 2 w 611"/>
                    <a:gd name="T41" fmla="*/ 386 h 562"/>
                    <a:gd name="T42" fmla="*/ 1 w 611"/>
                    <a:gd name="T43" fmla="*/ 390 h 562"/>
                    <a:gd name="T44" fmla="*/ 0 w 611"/>
                    <a:gd name="T45" fmla="*/ 395 h 562"/>
                    <a:gd name="T46" fmla="*/ 1 w 611"/>
                    <a:gd name="T47" fmla="*/ 399 h 562"/>
                    <a:gd name="T48" fmla="*/ 2 w 611"/>
                    <a:gd name="T49" fmla="*/ 404 h 562"/>
                    <a:gd name="T50" fmla="*/ 4 w 611"/>
                    <a:gd name="T51" fmla="*/ 408 h 562"/>
                    <a:gd name="T52" fmla="*/ 8 w 611"/>
                    <a:gd name="T53" fmla="*/ 412 h 562"/>
                    <a:gd name="T54" fmla="*/ 151 w 611"/>
                    <a:gd name="T55" fmla="*/ 556 h 562"/>
                    <a:gd name="T56" fmla="*/ 155 w 611"/>
                    <a:gd name="T57" fmla="*/ 558 h 562"/>
                    <a:gd name="T58" fmla="*/ 159 w 611"/>
                    <a:gd name="T59" fmla="*/ 560 h 562"/>
                    <a:gd name="T60" fmla="*/ 164 w 611"/>
                    <a:gd name="T61" fmla="*/ 562 h 562"/>
                    <a:gd name="T62" fmla="*/ 168 w 611"/>
                    <a:gd name="T63" fmla="*/ 562 h 562"/>
                    <a:gd name="T64" fmla="*/ 169 w 611"/>
                    <a:gd name="T65" fmla="*/ 562 h 562"/>
                    <a:gd name="T66" fmla="*/ 169 w 611"/>
                    <a:gd name="T67" fmla="*/ 562 h 562"/>
                    <a:gd name="T68" fmla="*/ 175 w 611"/>
                    <a:gd name="T69" fmla="*/ 562 h 562"/>
                    <a:gd name="T70" fmla="*/ 179 w 611"/>
                    <a:gd name="T71" fmla="*/ 559 h 562"/>
                    <a:gd name="T72" fmla="*/ 183 w 611"/>
                    <a:gd name="T73" fmla="*/ 557 h 562"/>
                    <a:gd name="T74" fmla="*/ 187 w 611"/>
                    <a:gd name="T75" fmla="*/ 554 h 562"/>
                    <a:gd name="T76" fmla="*/ 606 w 611"/>
                    <a:gd name="T77" fmla="*/ 38 h 562"/>
                    <a:gd name="T78" fmla="*/ 609 w 611"/>
                    <a:gd name="T79" fmla="*/ 34 h 562"/>
                    <a:gd name="T80" fmla="*/ 611 w 611"/>
                    <a:gd name="T81" fmla="*/ 29 h 562"/>
                    <a:gd name="T82" fmla="*/ 611 w 611"/>
                    <a:gd name="T83" fmla="*/ 25 h 562"/>
                    <a:gd name="T84" fmla="*/ 611 w 611"/>
                    <a:gd name="T85" fmla="*/ 20 h 562"/>
                    <a:gd name="T86" fmla="*/ 611 w 611"/>
                    <a:gd name="T87" fmla="*/ 16 h 562"/>
                    <a:gd name="T88" fmla="*/ 609 w 611"/>
                    <a:gd name="T89" fmla="*/ 12 h 562"/>
                    <a:gd name="T90" fmla="*/ 606 w 611"/>
                    <a:gd name="T91" fmla="*/ 8 h 562"/>
                    <a:gd name="T92" fmla="*/ 602 w 611"/>
                    <a:gd name="T93" fmla="*/ 5 h 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1" h="562">
                      <a:moveTo>
                        <a:pt x="602" y="5"/>
                      </a:moveTo>
                      <a:lnTo>
                        <a:pt x="599" y="2"/>
                      </a:lnTo>
                      <a:lnTo>
                        <a:pt x="594" y="1"/>
                      </a:lnTo>
                      <a:lnTo>
                        <a:pt x="590" y="0"/>
                      </a:lnTo>
                      <a:lnTo>
                        <a:pt x="585" y="0"/>
                      </a:lnTo>
                      <a:lnTo>
                        <a:pt x="580" y="1"/>
                      </a:lnTo>
                      <a:lnTo>
                        <a:pt x="576" y="2"/>
                      </a:lnTo>
                      <a:lnTo>
                        <a:pt x="572" y="5"/>
                      </a:lnTo>
                      <a:lnTo>
                        <a:pt x="569" y="8"/>
                      </a:lnTo>
                      <a:lnTo>
                        <a:pt x="166" y="503"/>
                      </a:lnTo>
                      <a:lnTo>
                        <a:pt x="41" y="377"/>
                      </a:lnTo>
                      <a:lnTo>
                        <a:pt x="38" y="374"/>
                      </a:lnTo>
                      <a:lnTo>
                        <a:pt x="33" y="372"/>
                      </a:lnTo>
                      <a:lnTo>
                        <a:pt x="29" y="371"/>
                      </a:lnTo>
                      <a:lnTo>
                        <a:pt x="24" y="371"/>
                      </a:lnTo>
                      <a:lnTo>
                        <a:pt x="20" y="371"/>
                      </a:lnTo>
                      <a:lnTo>
                        <a:pt x="16" y="372"/>
                      </a:lnTo>
                      <a:lnTo>
                        <a:pt x="11" y="374"/>
                      </a:lnTo>
                      <a:lnTo>
                        <a:pt x="8" y="377"/>
                      </a:lnTo>
                      <a:lnTo>
                        <a:pt x="4" y="382"/>
                      </a:lnTo>
                      <a:lnTo>
                        <a:pt x="2" y="386"/>
                      </a:lnTo>
                      <a:lnTo>
                        <a:pt x="1" y="390"/>
                      </a:lnTo>
                      <a:lnTo>
                        <a:pt x="0" y="395"/>
                      </a:lnTo>
                      <a:lnTo>
                        <a:pt x="1" y="399"/>
                      </a:lnTo>
                      <a:lnTo>
                        <a:pt x="2" y="404"/>
                      </a:lnTo>
                      <a:lnTo>
                        <a:pt x="4" y="408"/>
                      </a:lnTo>
                      <a:lnTo>
                        <a:pt x="8" y="412"/>
                      </a:lnTo>
                      <a:lnTo>
                        <a:pt x="151" y="556"/>
                      </a:lnTo>
                      <a:lnTo>
                        <a:pt x="155" y="558"/>
                      </a:lnTo>
                      <a:lnTo>
                        <a:pt x="159" y="560"/>
                      </a:lnTo>
                      <a:lnTo>
                        <a:pt x="164" y="562"/>
                      </a:lnTo>
                      <a:lnTo>
                        <a:pt x="168" y="562"/>
                      </a:lnTo>
                      <a:lnTo>
                        <a:pt x="169" y="562"/>
                      </a:lnTo>
                      <a:lnTo>
                        <a:pt x="169" y="562"/>
                      </a:lnTo>
                      <a:lnTo>
                        <a:pt x="175" y="562"/>
                      </a:lnTo>
                      <a:lnTo>
                        <a:pt x="179" y="559"/>
                      </a:lnTo>
                      <a:lnTo>
                        <a:pt x="183" y="557"/>
                      </a:lnTo>
                      <a:lnTo>
                        <a:pt x="187" y="554"/>
                      </a:lnTo>
                      <a:lnTo>
                        <a:pt x="606" y="38"/>
                      </a:lnTo>
                      <a:lnTo>
                        <a:pt x="609" y="34"/>
                      </a:lnTo>
                      <a:lnTo>
                        <a:pt x="611" y="29"/>
                      </a:lnTo>
                      <a:lnTo>
                        <a:pt x="611" y="25"/>
                      </a:lnTo>
                      <a:lnTo>
                        <a:pt x="611" y="20"/>
                      </a:lnTo>
                      <a:lnTo>
                        <a:pt x="611" y="16"/>
                      </a:lnTo>
                      <a:lnTo>
                        <a:pt x="609" y="12"/>
                      </a:lnTo>
                      <a:lnTo>
                        <a:pt x="606" y="8"/>
                      </a:lnTo>
                      <a:lnTo>
                        <a:pt x="602" y="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0" name="íṣļiḋè">
                <a:extLst>
                  <a:ext uri="{FF2B5EF4-FFF2-40B4-BE49-F238E27FC236}">
                    <a16:creationId xmlns:a16="http://schemas.microsoft.com/office/drawing/2014/main" id="{FD85C04D-5BDE-487A-9C16-69422903B5C2}"/>
                  </a:ext>
                </a:extLst>
              </p:cNvPr>
              <p:cNvSpPr/>
              <p:nvPr/>
            </p:nvSpPr>
            <p:spPr bwMode="auto">
              <a:xfrm>
                <a:off x="1095233" y="2844619"/>
                <a:ext cx="10424461" cy="812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D374A"/>
                  </a:buClr>
                  <a:buSzPct val="150000"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Unified fonts make reading more fluent. Theme color makes PPT more convenient to change. Adjust the spacing to adapt to Chinese typesetting, use the reference line in PPT……</a:t>
                </a:r>
              </a:p>
            </p:txBody>
          </p:sp>
        </p:grp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7EF19725-6B61-416D-BBA2-E687EFD67971}"/>
                </a:ext>
              </a:extLst>
            </p:cNvPr>
            <p:cNvCxnSpPr>
              <a:cxnSpLocks/>
            </p:cNvCxnSpPr>
            <p:nvPr/>
          </p:nvCxnSpPr>
          <p:spPr>
            <a:xfrm>
              <a:off x="940962" y="2770896"/>
              <a:ext cx="1031007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ED572BC9-BAA8-462D-B4BE-6B8B645DD27E}"/>
                </a:ext>
              </a:extLst>
            </p:cNvPr>
            <p:cNvCxnSpPr>
              <a:cxnSpLocks/>
            </p:cNvCxnSpPr>
            <p:nvPr/>
          </p:nvCxnSpPr>
          <p:spPr>
            <a:xfrm>
              <a:off x="940962" y="3782296"/>
              <a:ext cx="1031007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lîḑê">
              <a:extLst>
                <a:ext uri="{FF2B5EF4-FFF2-40B4-BE49-F238E27FC236}">
                  <a16:creationId xmlns:a16="http://schemas.microsoft.com/office/drawing/2014/main" id="{64DC2847-DA63-4AF3-B015-B0D0DC7F9B4A}"/>
                </a:ext>
              </a:extLst>
            </p:cNvPr>
            <p:cNvSpPr txBox="1"/>
            <p:nvPr/>
          </p:nvSpPr>
          <p:spPr>
            <a:xfrm>
              <a:off x="673099" y="1165751"/>
              <a:ext cx="10845800" cy="5757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2400" b="1" i="1" dirty="0"/>
                <a:t>Text here</a:t>
              </a:r>
            </a:p>
          </p:txBody>
        </p:sp>
        <p:grpSp>
          <p:nvGrpSpPr>
            <p:cNvPr id="34" name="ísḷîḓe">
              <a:extLst>
                <a:ext uri="{FF2B5EF4-FFF2-40B4-BE49-F238E27FC236}">
                  <a16:creationId xmlns:a16="http://schemas.microsoft.com/office/drawing/2014/main" id="{3428C34A-E4DE-4568-9606-A7240457414F}"/>
                </a:ext>
              </a:extLst>
            </p:cNvPr>
            <p:cNvGrpSpPr/>
            <p:nvPr/>
          </p:nvGrpSpPr>
          <p:grpSpPr>
            <a:xfrm>
              <a:off x="672306" y="3881872"/>
              <a:ext cx="10847388" cy="812246"/>
              <a:chOff x="672306" y="2844619"/>
              <a:chExt cx="10847388" cy="812246"/>
            </a:xfrm>
          </p:grpSpPr>
          <p:grpSp>
            <p:nvGrpSpPr>
              <p:cNvPr id="35" name="îŝḻïḋê">
                <a:extLst>
                  <a:ext uri="{FF2B5EF4-FFF2-40B4-BE49-F238E27FC236}">
                    <a16:creationId xmlns:a16="http://schemas.microsoft.com/office/drawing/2014/main" id="{DCBF8310-C2C2-4719-98F0-8F08BCC7B35D}"/>
                  </a:ext>
                </a:extLst>
              </p:cNvPr>
              <p:cNvGrpSpPr/>
              <p:nvPr/>
            </p:nvGrpSpPr>
            <p:grpSpPr>
              <a:xfrm>
                <a:off x="672306" y="3027337"/>
                <a:ext cx="371694" cy="353608"/>
                <a:chOff x="1516063" y="2905456"/>
                <a:chExt cx="371694" cy="353608"/>
              </a:xfrm>
            </p:grpSpPr>
            <p:sp>
              <p:nvSpPr>
                <p:cNvPr id="37" name="íŝľiḑé">
                  <a:extLst>
                    <a:ext uri="{FF2B5EF4-FFF2-40B4-BE49-F238E27FC236}">
                      <a16:creationId xmlns:a16="http://schemas.microsoft.com/office/drawing/2014/main" id="{70EDA38E-7431-46DF-8CEA-E1CDF390ACF7}"/>
                    </a:ext>
                  </a:extLst>
                </p:cNvPr>
                <p:cNvSpPr/>
                <p:nvPr/>
              </p:nvSpPr>
              <p:spPr>
                <a:xfrm>
                  <a:off x="1516063" y="2978111"/>
                  <a:ext cx="281160" cy="280953"/>
                </a:xfrm>
                <a:prstGeom prst="rect">
                  <a:avLst/>
                </a:prstGeom>
                <a:solidFill>
                  <a:schemeClr val="bg1"/>
                </a:solidFill>
                <a:ln w="22225"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wrap="square" lIns="91440" tIns="45720" rIns="91440" bIns="45720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>
                          <a:hueOff val="0"/>
                          <a:satOff val="0"/>
                          <a:lumOff val="0"/>
                          <a:alphaOff val="0"/>
                        </a:schemeClr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îşľíde">
                  <a:extLst>
                    <a:ext uri="{FF2B5EF4-FFF2-40B4-BE49-F238E27FC236}">
                      <a16:creationId xmlns:a16="http://schemas.microsoft.com/office/drawing/2014/main" id="{D4312E1F-659C-4F29-B509-9E9202FC4948}"/>
                    </a:ext>
                  </a:extLst>
                </p:cNvPr>
                <p:cNvSpPr/>
                <p:nvPr/>
              </p:nvSpPr>
              <p:spPr bwMode="auto">
                <a:xfrm>
                  <a:off x="1548384" y="2905456"/>
                  <a:ext cx="339373" cy="312754"/>
                </a:xfrm>
                <a:custGeom>
                  <a:avLst/>
                  <a:gdLst>
                    <a:gd name="T0" fmla="*/ 602 w 611"/>
                    <a:gd name="T1" fmla="*/ 5 h 562"/>
                    <a:gd name="T2" fmla="*/ 599 w 611"/>
                    <a:gd name="T3" fmla="*/ 2 h 562"/>
                    <a:gd name="T4" fmla="*/ 594 w 611"/>
                    <a:gd name="T5" fmla="*/ 1 h 562"/>
                    <a:gd name="T6" fmla="*/ 590 w 611"/>
                    <a:gd name="T7" fmla="*/ 0 h 562"/>
                    <a:gd name="T8" fmla="*/ 585 w 611"/>
                    <a:gd name="T9" fmla="*/ 0 h 562"/>
                    <a:gd name="T10" fmla="*/ 580 w 611"/>
                    <a:gd name="T11" fmla="*/ 1 h 562"/>
                    <a:gd name="T12" fmla="*/ 576 w 611"/>
                    <a:gd name="T13" fmla="*/ 2 h 562"/>
                    <a:gd name="T14" fmla="*/ 572 w 611"/>
                    <a:gd name="T15" fmla="*/ 5 h 562"/>
                    <a:gd name="T16" fmla="*/ 569 w 611"/>
                    <a:gd name="T17" fmla="*/ 8 h 562"/>
                    <a:gd name="T18" fmla="*/ 166 w 611"/>
                    <a:gd name="T19" fmla="*/ 503 h 562"/>
                    <a:gd name="T20" fmla="*/ 41 w 611"/>
                    <a:gd name="T21" fmla="*/ 377 h 562"/>
                    <a:gd name="T22" fmla="*/ 38 w 611"/>
                    <a:gd name="T23" fmla="*/ 374 h 562"/>
                    <a:gd name="T24" fmla="*/ 33 w 611"/>
                    <a:gd name="T25" fmla="*/ 372 h 562"/>
                    <a:gd name="T26" fmla="*/ 29 w 611"/>
                    <a:gd name="T27" fmla="*/ 371 h 562"/>
                    <a:gd name="T28" fmla="*/ 24 w 611"/>
                    <a:gd name="T29" fmla="*/ 371 h 562"/>
                    <a:gd name="T30" fmla="*/ 20 w 611"/>
                    <a:gd name="T31" fmla="*/ 371 h 562"/>
                    <a:gd name="T32" fmla="*/ 16 w 611"/>
                    <a:gd name="T33" fmla="*/ 372 h 562"/>
                    <a:gd name="T34" fmla="*/ 11 w 611"/>
                    <a:gd name="T35" fmla="*/ 374 h 562"/>
                    <a:gd name="T36" fmla="*/ 8 w 611"/>
                    <a:gd name="T37" fmla="*/ 377 h 562"/>
                    <a:gd name="T38" fmla="*/ 4 w 611"/>
                    <a:gd name="T39" fmla="*/ 382 h 562"/>
                    <a:gd name="T40" fmla="*/ 2 w 611"/>
                    <a:gd name="T41" fmla="*/ 386 h 562"/>
                    <a:gd name="T42" fmla="*/ 1 w 611"/>
                    <a:gd name="T43" fmla="*/ 390 h 562"/>
                    <a:gd name="T44" fmla="*/ 0 w 611"/>
                    <a:gd name="T45" fmla="*/ 395 h 562"/>
                    <a:gd name="T46" fmla="*/ 1 w 611"/>
                    <a:gd name="T47" fmla="*/ 399 h 562"/>
                    <a:gd name="T48" fmla="*/ 2 w 611"/>
                    <a:gd name="T49" fmla="*/ 404 h 562"/>
                    <a:gd name="T50" fmla="*/ 4 w 611"/>
                    <a:gd name="T51" fmla="*/ 408 h 562"/>
                    <a:gd name="T52" fmla="*/ 8 w 611"/>
                    <a:gd name="T53" fmla="*/ 412 h 562"/>
                    <a:gd name="T54" fmla="*/ 151 w 611"/>
                    <a:gd name="T55" fmla="*/ 556 h 562"/>
                    <a:gd name="T56" fmla="*/ 155 w 611"/>
                    <a:gd name="T57" fmla="*/ 558 h 562"/>
                    <a:gd name="T58" fmla="*/ 159 w 611"/>
                    <a:gd name="T59" fmla="*/ 560 h 562"/>
                    <a:gd name="T60" fmla="*/ 164 w 611"/>
                    <a:gd name="T61" fmla="*/ 562 h 562"/>
                    <a:gd name="T62" fmla="*/ 168 w 611"/>
                    <a:gd name="T63" fmla="*/ 562 h 562"/>
                    <a:gd name="T64" fmla="*/ 169 w 611"/>
                    <a:gd name="T65" fmla="*/ 562 h 562"/>
                    <a:gd name="T66" fmla="*/ 169 w 611"/>
                    <a:gd name="T67" fmla="*/ 562 h 562"/>
                    <a:gd name="T68" fmla="*/ 175 w 611"/>
                    <a:gd name="T69" fmla="*/ 562 h 562"/>
                    <a:gd name="T70" fmla="*/ 179 w 611"/>
                    <a:gd name="T71" fmla="*/ 559 h 562"/>
                    <a:gd name="T72" fmla="*/ 183 w 611"/>
                    <a:gd name="T73" fmla="*/ 557 h 562"/>
                    <a:gd name="T74" fmla="*/ 187 w 611"/>
                    <a:gd name="T75" fmla="*/ 554 h 562"/>
                    <a:gd name="T76" fmla="*/ 606 w 611"/>
                    <a:gd name="T77" fmla="*/ 38 h 562"/>
                    <a:gd name="T78" fmla="*/ 609 w 611"/>
                    <a:gd name="T79" fmla="*/ 34 h 562"/>
                    <a:gd name="T80" fmla="*/ 611 w 611"/>
                    <a:gd name="T81" fmla="*/ 29 h 562"/>
                    <a:gd name="T82" fmla="*/ 611 w 611"/>
                    <a:gd name="T83" fmla="*/ 25 h 562"/>
                    <a:gd name="T84" fmla="*/ 611 w 611"/>
                    <a:gd name="T85" fmla="*/ 20 h 562"/>
                    <a:gd name="T86" fmla="*/ 611 w 611"/>
                    <a:gd name="T87" fmla="*/ 16 h 562"/>
                    <a:gd name="T88" fmla="*/ 609 w 611"/>
                    <a:gd name="T89" fmla="*/ 12 h 562"/>
                    <a:gd name="T90" fmla="*/ 606 w 611"/>
                    <a:gd name="T91" fmla="*/ 8 h 562"/>
                    <a:gd name="T92" fmla="*/ 602 w 611"/>
                    <a:gd name="T93" fmla="*/ 5 h 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1" h="562">
                      <a:moveTo>
                        <a:pt x="602" y="5"/>
                      </a:moveTo>
                      <a:lnTo>
                        <a:pt x="599" y="2"/>
                      </a:lnTo>
                      <a:lnTo>
                        <a:pt x="594" y="1"/>
                      </a:lnTo>
                      <a:lnTo>
                        <a:pt x="590" y="0"/>
                      </a:lnTo>
                      <a:lnTo>
                        <a:pt x="585" y="0"/>
                      </a:lnTo>
                      <a:lnTo>
                        <a:pt x="580" y="1"/>
                      </a:lnTo>
                      <a:lnTo>
                        <a:pt x="576" y="2"/>
                      </a:lnTo>
                      <a:lnTo>
                        <a:pt x="572" y="5"/>
                      </a:lnTo>
                      <a:lnTo>
                        <a:pt x="569" y="8"/>
                      </a:lnTo>
                      <a:lnTo>
                        <a:pt x="166" y="503"/>
                      </a:lnTo>
                      <a:lnTo>
                        <a:pt x="41" y="377"/>
                      </a:lnTo>
                      <a:lnTo>
                        <a:pt x="38" y="374"/>
                      </a:lnTo>
                      <a:lnTo>
                        <a:pt x="33" y="372"/>
                      </a:lnTo>
                      <a:lnTo>
                        <a:pt x="29" y="371"/>
                      </a:lnTo>
                      <a:lnTo>
                        <a:pt x="24" y="371"/>
                      </a:lnTo>
                      <a:lnTo>
                        <a:pt x="20" y="371"/>
                      </a:lnTo>
                      <a:lnTo>
                        <a:pt x="16" y="372"/>
                      </a:lnTo>
                      <a:lnTo>
                        <a:pt x="11" y="374"/>
                      </a:lnTo>
                      <a:lnTo>
                        <a:pt x="8" y="377"/>
                      </a:lnTo>
                      <a:lnTo>
                        <a:pt x="4" y="382"/>
                      </a:lnTo>
                      <a:lnTo>
                        <a:pt x="2" y="386"/>
                      </a:lnTo>
                      <a:lnTo>
                        <a:pt x="1" y="390"/>
                      </a:lnTo>
                      <a:lnTo>
                        <a:pt x="0" y="395"/>
                      </a:lnTo>
                      <a:lnTo>
                        <a:pt x="1" y="399"/>
                      </a:lnTo>
                      <a:lnTo>
                        <a:pt x="2" y="404"/>
                      </a:lnTo>
                      <a:lnTo>
                        <a:pt x="4" y="408"/>
                      </a:lnTo>
                      <a:lnTo>
                        <a:pt x="8" y="412"/>
                      </a:lnTo>
                      <a:lnTo>
                        <a:pt x="151" y="556"/>
                      </a:lnTo>
                      <a:lnTo>
                        <a:pt x="155" y="558"/>
                      </a:lnTo>
                      <a:lnTo>
                        <a:pt x="159" y="560"/>
                      </a:lnTo>
                      <a:lnTo>
                        <a:pt x="164" y="562"/>
                      </a:lnTo>
                      <a:lnTo>
                        <a:pt x="168" y="562"/>
                      </a:lnTo>
                      <a:lnTo>
                        <a:pt x="169" y="562"/>
                      </a:lnTo>
                      <a:lnTo>
                        <a:pt x="169" y="562"/>
                      </a:lnTo>
                      <a:lnTo>
                        <a:pt x="175" y="562"/>
                      </a:lnTo>
                      <a:lnTo>
                        <a:pt x="179" y="559"/>
                      </a:lnTo>
                      <a:lnTo>
                        <a:pt x="183" y="557"/>
                      </a:lnTo>
                      <a:lnTo>
                        <a:pt x="187" y="554"/>
                      </a:lnTo>
                      <a:lnTo>
                        <a:pt x="606" y="38"/>
                      </a:lnTo>
                      <a:lnTo>
                        <a:pt x="609" y="34"/>
                      </a:lnTo>
                      <a:lnTo>
                        <a:pt x="611" y="29"/>
                      </a:lnTo>
                      <a:lnTo>
                        <a:pt x="611" y="25"/>
                      </a:lnTo>
                      <a:lnTo>
                        <a:pt x="611" y="20"/>
                      </a:lnTo>
                      <a:lnTo>
                        <a:pt x="611" y="16"/>
                      </a:lnTo>
                      <a:lnTo>
                        <a:pt x="609" y="12"/>
                      </a:lnTo>
                      <a:lnTo>
                        <a:pt x="606" y="8"/>
                      </a:lnTo>
                      <a:lnTo>
                        <a:pt x="602" y="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solidFill>
                    <a:schemeClr val="accent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37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6" name="íṡ1ïḋé">
                <a:extLst>
                  <a:ext uri="{FF2B5EF4-FFF2-40B4-BE49-F238E27FC236}">
                    <a16:creationId xmlns:a16="http://schemas.microsoft.com/office/drawing/2014/main" id="{FD85C04D-5BDE-487A-9C16-69422903B5C2}"/>
                  </a:ext>
                </a:extLst>
              </p:cNvPr>
              <p:cNvSpPr/>
              <p:nvPr/>
            </p:nvSpPr>
            <p:spPr bwMode="auto">
              <a:xfrm>
                <a:off x="1095233" y="2844619"/>
                <a:ext cx="10424461" cy="8122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BD374A"/>
                  </a:buClr>
                  <a:buSzPct val="150000"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Unified fonts make reading more fluent. Theme color makes PPT more convenient to change. Adjust the spacing to adapt to Chinese typesetting, use the reference line in PPT……</a:t>
                </a:r>
              </a:p>
            </p:txBody>
          </p:sp>
        </p:grp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7D36A7DA-BD0B-4BE6-B2D5-7CCC3A726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757978-55D1-4547-8028-F318E629C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375F634-B3C1-4A2B-8448-90F3719FB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048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FFD308-D128-4308-8ACE-423205F48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604BA1C-E09C-4562-820E-00526320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D15CB6-D989-4586-A602-277B530BF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412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EE65240-EEA0-4487-BE2B-61B7CCD0AEF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20497" y="1252109"/>
            <a:ext cx="10351006" cy="4772882"/>
            <a:chOff x="920497" y="1252109"/>
            <a:chExt cx="10351006" cy="4772882"/>
          </a:xfrm>
        </p:grpSpPr>
        <p:sp>
          <p:nvSpPr>
            <p:cNvPr id="6" name="iSlíďé">
              <a:extLst>
                <a:ext uri="{FF2B5EF4-FFF2-40B4-BE49-F238E27FC236}">
                  <a16:creationId xmlns:a16="http://schemas.microsoft.com/office/drawing/2014/main" id="{F3BFA1FD-956A-4BC2-A036-70C2B594325B}"/>
                </a:ext>
              </a:extLst>
            </p:cNvPr>
            <p:cNvSpPr/>
            <p:nvPr/>
          </p:nvSpPr>
          <p:spPr>
            <a:xfrm>
              <a:off x="4614994" y="2157887"/>
              <a:ext cx="2962012" cy="296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88900">
              <a:solidFill>
                <a:schemeClr val="bg1">
                  <a:lumMod val="95000"/>
                </a:schemeClr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</a:pPr>
              <a:endParaRPr/>
            </a:p>
          </p:txBody>
        </p:sp>
        <p:sp>
          <p:nvSpPr>
            <p:cNvPr id="7" name="î$ḻíḓê">
              <a:extLst>
                <a:ext uri="{FF2B5EF4-FFF2-40B4-BE49-F238E27FC236}">
                  <a16:creationId xmlns:a16="http://schemas.microsoft.com/office/drawing/2014/main" id="{D91E072D-690E-4409-89A0-930277A451ED}"/>
                </a:ext>
              </a:extLst>
            </p:cNvPr>
            <p:cNvSpPr/>
            <p:nvPr/>
          </p:nvSpPr>
          <p:spPr>
            <a:xfrm>
              <a:off x="4584177" y="4113611"/>
              <a:ext cx="419259" cy="41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accent1"/>
              </a:solidFill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</a:pPr>
              <a:endParaRPr/>
            </a:p>
          </p:txBody>
        </p:sp>
        <p:sp>
          <p:nvSpPr>
            <p:cNvPr id="8" name="ïsļidé">
              <a:extLst>
                <a:ext uri="{FF2B5EF4-FFF2-40B4-BE49-F238E27FC236}">
                  <a16:creationId xmlns:a16="http://schemas.microsoft.com/office/drawing/2014/main" id="{5BB36970-F16B-438D-86BE-6BA3EA7EF9B1}"/>
                </a:ext>
              </a:extLst>
            </p:cNvPr>
            <p:cNvSpPr/>
            <p:nvPr/>
          </p:nvSpPr>
          <p:spPr>
            <a:xfrm>
              <a:off x="7188565" y="4113611"/>
              <a:ext cx="419259" cy="41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accent1"/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9" name="íšľíḍé">
              <a:extLst>
                <a:ext uri="{FF2B5EF4-FFF2-40B4-BE49-F238E27FC236}">
                  <a16:creationId xmlns:a16="http://schemas.microsoft.com/office/drawing/2014/main" id="{D440B1D0-57CE-4256-BD08-F7C16A304773}"/>
                </a:ext>
              </a:extLst>
            </p:cNvPr>
            <p:cNvSpPr/>
            <p:nvPr/>
          </p:nvSpPr>
          <p:spPr>
            <a:xfrm>
              <a:off x="5886372" y="1954947"/>
              <a:ext cx="419259" cy="41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accent1"/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10" name="iṧlíḓe">
              <a:extLst>
                <a:ext uri="{FF2B5EF4-FFF2-40B4-BE49-F238E27FC236}">
                  <a16:creationId xmlns:a16="http://schemas.microsoft.com/office/drawing/2014/main" id="{24FDEAC2-9516-4197-A87C-7D12D6E02C71}"/>
                </a:ext>
              </a:extLst>
            </p:cNvPr>
            <p:cNvSpPr/>
            <p:nvPr/>
          </p:nvSpPr>
          <p:spPr>
            <a:xfrm>
              <a:off x="5886372" y="4902992"/>
              <a:ext cx="419259" cy="41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accent1"/>
              </a:solidFill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</a:pPr>
              <a:endParaRPr/>
            </a:p>
          </p:txBody>
        </p:sp>
        <p:sp>
          <p:nvSpPr>
            <p:cNvPr id="11" name="ïś1îdè">
              <a:extLst>
                <a:ext uri="{FF2B5EF4-FFF2-40B4-BE49-F238E27FC236}">
                  <a16:creationId xmlns:a16="http://schemas.microsoft.com/office/drawing/2014/main" id="{9E2F3DFE-23A4-4BA7-BD72-8B3316FBFB8A}"/>
                </a:ext>
              </a:extLst>
            </p:cNvPr>
            <p:cNvSpPr/>
            <p:nvPr/>
          </p:nvSpPr>
          <p:spPr>
            <a:xfrm>
              <a:off x="4562475" y="2785713"/>
              <a:ext cx="419259" cy="41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accent1"/>
              </a:solidFill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</a:pPr>
              <a:endParaRPr/>
            </a:p>
          </p:txBody>
        </p:sp>
        <p:sp>
          <p:nvSpPr>
            <p:cNvPr id="12" name="ïSlíḓe">
              <a:extLst>
                <a:ext uri="{FF2B5EF4-FFF2-40B4-BE49-F238E27FC236}">
                  <a16:creationId xmlns:a16="http://schemas.microsoft.com/office/drawing/2014/main" id="{36BB3435-1AEA-4ACA-AA8F-28239BAF18D3}"/>
                </a:ext>
              </a:extLst>
            </p:cNvPr>
            <p:cNvSpPr/>
            <p:nvPr/>
          </p:nvSpPr>
          <p:spPr>
            <a:xfrm>
              <a:off x="7210266" y="2785713"/>
              <a:ext cx="419259" cy="419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accent1"/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lvl1pPr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1pPr>
              <a:lvl2pPr indent="3429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2pPr>
              <a:lvl3pPr indent="6858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3pPr>
              <a:lvl4pPr indent="10287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4pPr>
              <a:lvl5pPr indent="13716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5pPr>
              <a:lvl6pPr indent="17145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6pPr>
              <a:lvl7pPr indent="20574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7pPr>
              <a:lvl8pPr indent="24003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8pPr>
              <a:lvl9pPr indent="2743200" algn="ctr" defTabSz="584200">
                <a:lnSpc>
                  <a:spcPct val="140000"/>
                </a:lnSpc>
                <a:spcBef>
                  <a:spcPts val="2600"/>
                </a:spcBef>
                <a:defRPr sz="2600" spc="-52">
                  <a:solidFill>
                    <a:srgbClr val="555962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13" name="ïṡḻíḓê">
              <a:extLst>
                <a:ext uri="{FF2B5EF4-FFF2-40B4-BE49-F238E27FC236}">
                  <a16:creationId xmlns:a16="http://schemas.microsoft.com/office/drawing/2014/main" id="{421A7DC5-3FC5-41CC-AB32-749540DF31BC}"/>
                </a:ext>
              </a:extLst>
            </p:cNvPr>
            <p:cNvSpPr/>
            <p:nvPr/>
          </p:nvSpPr>
          <p:spPr bwMode="auto">
            <a:xfrm>
              <a:off x="4298824" y="1594335"/>
              <a:ext cx="3594353" cy="3606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4" name="íṡḷïḓè">
              <a:extLst>
                <a:ext uri="{FF2B5EF4-FFF2-40B4-BE49-F238E27FC236}">
                  <a16:creationId xmlns:a16="http://schemas.microsoft.com/office/drawing/2014/main" id="{08DBFE12-41CD-4EFC-B674-9B70793D06D5}"/>
                </a:ext>
              </a:extLst>
            </p:cNvPr>
            <p:cNvSpPr txBox="1"/>
            <p:nvPr/>
          </p:nvSpPr>
          <p:spPr bwMode="auto">
            <a:xfrm>
              <a:off x="4298824" y="1252109"/>
              <a:ext cx="3594353" cy="342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sp>
          <p:nvSpPr>
            <p:cNvPr id="15" name="iṧļîḋe">
              <a:extLst>
                <a:ext uri="{FF2B5EF4-FFF2-40B4-BE49-F238E27FC236}">
                  <a16:creationId xmlns:a16="http://schemas.microsoft.com/office/drawing/2014/main" id="{421A7DC5-3FC5-41CC-AB32-749540DF31BC}"/>
                </a:ext>
              </a:extLst>
            </p:cNvPr>
            <p:cNvSpPr/>
            <p:nvPr/>
          </p:nvSpPr>
          <p:spPr bwMode="auto">
            <a:xfrm>
              <a:off x="7677150" y="2986100"/>
              <a:ext cx="3594353" cy="3606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6" name="îśľïḑé">
              <a:extLst>
                <a:ext uri="{FF2B5EF4-FFF2-40B4-BE49-F238E27FC236}">
                  <a16:creationId xmlns:a16="http://schemas.microsoft.com/office/drawing/2014/main" id="{08DBFE12-41CD-4EFC-B674-9B70793D06D5}"/>
                </a:ext>
              </a:extLst>
            </p:cNvPr>
            <p:cNvSpPr txBox="1"/>
            <p:nvPr/>
          </p:nvSpPr>
          <p:spPr bwMode="auto">
            <a:xfrm>
              <a:off x="7677150" y="2643874"/>
              <a:ext cx="3594353" cy="342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sp>
          <p:nvSpPr>
            <p:cNvPr id="17" name="îśḻiḋe">
              <a:extLst>
                <a:ext uri="{FF2B5EF4-FFF2-40B4-BE49-F238E27FC236}">
                  <a16:creationId xmlns:a16="http://schemas.microsoft.com/office/drawing/2014/main" id="{421A7DC5-3FC5-41CC-AB32-749540DF31BC}"/>
                </a:ext>
              </a:extLst>
            </p:cNvPr>
            <p:cNvSpPr/>
            <p:nvPr/>
          </p:nvSpPr>
          <p:spPr bwMode="auto">
            <a:xfrm>
              <a:off x="7677150" y="4313998"/>
              <a:ext cx="3594353" cy="3606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8" name="iS1íḍe">
              <a:extLst>
                <a:ext uri="{FF2B5EF4-FFF2-40B4-BE49-F238E27FC236}">
                  <a16:creationId xmlns:a16="http://schemas.microsoft.com/office/drawing/2014/main" id="{08DBFE12-41CD-4EFC-B674-9B70793D06D5}"/>
                </a:ext>
              </a:extLst>
            </p:cNvPr>
            <p:cNvSpPr txBox="1"/>
            <p:nvPr/>
          </p:nvSpPr>
          <p:spPr bwMode="auto">
            <a:xfrm>
              <a:off x="7677150" y="3971772"/>
              <a:ext cx="3594353" cy="342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sp>
          <p:nvSpPr>
            <p:cNvPr id="19" name="îŝ1ídè">
              <a:extLst>
                <a:ext uri="{FF2B5EF4-FFF2-40B4-BE49-F238E27FC236}">
                  <a16:creationId xmlns:a16="http://schemas.microsoft.com/office/drawing/2014/main" id="{421A7DC5-3FC5-41CC-AB32-749540DF31BC}"/>
                </a:ext>
              </a:extLst>
            </p:cNvPr>
            <p:cNvSpPr/>
            <p:nvPr/>
          </p:nvSpPr>
          <p:spPr bwMode="auto">
            <a:xfrm>
              <a:off x="920497" y="2986100"/>
              <a:ext cx="3594353" cy="3606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0" name="íSľîḍè">
              <a:extLst>
                <a:ext uri="{FF2B5EF4-FFF2-40B4-BE49-F238E27FC236}">
                  <a16:creationId xmlns:a16="http://schemas.microsoft.com/office/drawing/2014/main" id="{08DBFE12-41CD-4EFC-B674-9B70793D06D5}"/>
                </a:ext>
              </a:extLst>
            </p:cNvPr>
            <p:cNvSpPr txBox="1"/>
            <p:nvPr/>
          </p:nvSpPr>
          <p:spPr bwMode="auto">
            <a:xfrm>
              <a:off x="920497" y="2643874"/>
              <a:ext cx="3594353" cy="342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sp>
          <p:nvSpPr>
            <p:cNvPr id="21" name="ï$ḷiďè">
              <a:extLst>
                <a:ext uri="{FF2B5EF4-FFF2-40B4-BE49-F238E27FC236}">
                  <a16:creationId xmlns:a16="http://schemas.microsoft.com/office/drawing/2014/main" id="{421A7DC5-3FC5-41CC-AB32-749540DF31BC}"/>
                </a:ext>
              </a:extLst>
            </p:cNvPr>
            <p:cNvSpPr/>
            <p:nvPr/>
          </p:nvSpPr>
          <p:spPr bwMode="auto">
            <a:xfrm>
              <a:off x="920497" y="4313998"/>
              <a:ext cx="3594353" cy="3606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2" name="îšḷíḓè">
              <a:extLst>
                <a:ext uri="{FF2B5EF4-FFF2-40B4-BE49-F238E27FC236}">
                  <a16:creationId xmlns:a16="http://schemas.microsoft.com/office/drawing/2014/main" id="{08DBFE12-41CD-4EFC-B674-9B70793D06D5}"/>
                </a:ext>
              </a:extLst>
            </p:cNvPr>
            <p:cNvSpPr txBox="1"/>
            <p:nvPr/>
          </p:nvSpPr>
          <p:spPr bwMode="auto">
            <a:xfrm>
              <a:off x="920497" y="3971772"/>
              <a:ext cx="3594353" cy="342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sp>
          <p:nvSpPr>
            <p:cNvPr id="23" name="ïś1îḓê">
              <a:extLst>
                <a:ext uri="{FF2B5EF4-FFF2-40B4-BE49-F238E27FC236}">
                  <a16:creationId xmlns:a16="http://schemas.microsoft.com/office/drawing/2014/main" id="{421A7DC5-3FC5-41CC-AB32-749540DF31BC}"/>
                </a:ext>
              </a:extLst>
            </p:cNvPr>
            <p:cNvSpPr/>
            <p:nvPr/>
          </p:nvSpPr>
          <p:spPr bwMode="auto">
            <a:xfrm>
              <a:off x="4298824" y="5664379"/>
              <a:ext cx="3594353" cy="3606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4" name="işlîdé">
              <a:extLst>
                <a:ext uri="{FF2B5EF4-FFF2-40B4-BE49-F238E27FC236}">
                  <a16:creationId xmlns:a16="http://schemas.microsoft.com/office/drawing/2014/main" id="{08DBFE12-41CD-4EFC-B674-9B70793D06D5}"/>
                </a:ext>
              </a:extLst>
            </p:cNvPr>
            <p:cNvSpPr txBox="1"/>
            <p:nvPr/>
          </p:nvSpPr>
          <p:spPr bwMode="auto">
            <a:xfrm>
              <a:off x="4298824" y="5322153"/>
              <a:ext cx="3594353" cy="342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sp>
          <p:nvSpPr>
            <p:cNvPr id="25" name="i$lïḑé">
              <a:extLst>
                <a:ext uri="{FF2B5EF4-FFF2-40B4-BE49-F238E27FC236}">
                  <a16:creationId xmlns:a16="http://schemas.microsoft.com/office/drawing/2014/main" id="{4F2F38B4-8481-4802-BE4F-80B3639B1B0D}"/>
                </a:ext>
              </a:extLst>
            </p:cNvPr>
            <p:cNvSpPr/>
            <p:nvPr/>
          </p:nvSpPr>
          <p:spPr>
            <a:xfrm>
              <a:off x="5998021" y="2046002"/>
              <a:ext cx="195962" cy="237050"/>
            </a:xfrm>
            <a:custGeom>
              <a:avLst/>
              <a:gdLst>
                <a:gd name="T0" fmla="*/ 3226 w 4805"/>
                <a:gd name="T1" fmla="*/ 2963 h 5821"/>
                <a:gd name="T2" fmla="*/ 3265 w 4805"/>
                <a:gd name="T3" fmla="*/ 2628 h 5821"/>
                <a:gd name="T4" fmla="*/ 3556 w 4805"/>
                <a:gd name="T5" fmla="*/ 2031 h 5821"/>
                <a:gd name="T6" fmla="*/ 3671 w 4805"/>
                <a:gd name="T7" fmla="*/ 1553 h 5821"/>
                <a:gd name="T8" fmla="*/ 3611 w 4805"/>
                <a:gd name="T9" fmla="*/ 1040 h 5821"/>
                <a:gd name="T10" fmla="*/ 2234 w 4805"/>
                <a:gd name="T11" fmla="*/ 0 h 5821"/>
                <a:gd name="T12" fmla="*/ 1194 w 4805"/>
                <a:gd name="T13" fmla="*/ 1367 h 5821"/>
                <a:gd name="T14" fmla="*/ 1134 w 4805"/>
                <a:gd name="T15" fmla="*/ 1785 h 5821"/>
                <a:gd name="T16" fmla="*/ 1316 w 4805"/>
                <a:gd name="T17" fmla="*/ 2208 h 5821"/>
                <a:gd name="T18" fmla="*/ 1692 w 4805"/>
                <a:gd name="T19" fmla="*/ 2822 h 5821"/>
                <a:gd name="T20" fmla="*/ 837 w 4805"/>
                <a:gd name="T21" fmla="*/ 3187 h 5821"/>
                <a:gd name="T22" fmla="*/ 2 w 4805"/>
                <a:gd name="T23" fmla="*/ 5593 h 5821"/>
                <a:gd name="T24" fmla="*/ 197 w 4805"/>
                <a:gd name="T25" fmla="*/ 5821 h 5821"/>
                <a:gd name="T26" fmla="*/ 4805 w 4805"/>
                <a:gd name="T27" fmla="*/ 5624 h 5821"/>
                <a:gd name="T28" fmla="*/ 2223 w 4805"/>
                <a:gd name="T29" fmla="*/ 3365 h 5821"/>
                <a:gd name="T30" fmla="*/ 2203 w 4805"/>
                <a:gd name="T31" fmla="*/ 3771 h 5821"/>
                <a:gd name="T32" fmla="*/ 2137 w 4805"/>
                <a:gd name="T33" fmla="*/ 3831 h 5821"/>
                <a:gd name="T34" fmla="*/ 1896 w 4805"/>
                <a:gd name="T35" fmla="*/ 3556 h 5821"/>
                <a:gd name="T36" fmla="*/ 1883 w 4805"/>
                <a:gd name="T37" fmla="*/ 3118 h 5821"/>
                <a:gd name="T38" fmla="*/ 1981 w 4805"/>
                <a:gd name="T39" fmla="*/ 3059 h 5821"/>
                <a:gd name="T40" fmla="*/ 2197 w 4805"/>
                <a:gd name="T41" fmla="*/ 3182 h 5821"/>
                <a:gd name="T42" fmla="*/ 2223 w 4805"/>
                <a:gd name="T43" fmla="*/ 3365 h 5821"/>
                <a:gd name="T44" fmla="*/ 2582 w 4805"/>
                <a:gd name="T45" fmla="*/ 3365 h 5821"/>
                <a:gd name="T46" fmla="*/ 2607 w 4805"/>
                <a:gd name="T47" fmla="*/ 3182 h 5821"/>
                <a:gd name="T48" fmla="*/ 2824 w 4805"/>
                <a:gd name="T49" fmla="*/ 3059 h 5821"/>
                <a:gd name="T50" fmla="*/ 2922 w 4805"/>
                <a:gd name="T51" fmla="*/ 3118 h 5821"/>
                <a:gd name="T52" fmla="*/ 2909 w 4805"/>
                <a:gd name="T53" fmla="*/ 3556 h 5821"/>
                <a:gd name="T54" fmla="*/ 2668 w 4805"/>
                <a:gd name="T55" fmla="*/ 3831 h 5821"/>
                <a:gd name="T56" fmla="*/ 2602 w 4805"/>
                <a:gd name="T57" fmla="*/ 3771 h 5821"/>
                <a:gd name="T58" fmla="*/ 1589 w 4805"/>
                <a:gd name="T59" fmla="*/ 1869 h 5821"/>
                <a:gd name="T60" fmla="*/ 1521 w 4805"/>
                <a:gd name="T61" fmla="*/ 1799 h 5821"/>
                <a:gd name="T62" fmla="*/ 1491 w 4805"/>
                <a:gd name="T63" fmla="*/ 1634 h 5821"/>
                <a:gd name="T64" fmla="*/ 1584 w 4805"/>
                <a:gd name="T65" fmla="*/ 1567 h 5821"/>
                <a:gd name="T66" fmla="*/ 1621 w 4805"/>
                <a:gd name="T67" fmla="*/ 1388 h 5821"/>
                <a:gd name="T68" fmla="*/ 2455 w 4805"/>
                <a:gd name="T69" fmla="*/ 1414 h 5821"/>
                <a:gd name="T70" fmla="*/ 3126 w 4805"/>
                <a:gd name="T71" fmla="*/ 1540 h 5821"/>
                <a:gd name="T72" fmla="*/ 3211 w 4805"/>
                <a:gd name="T73" fmla="*/ 1567 h 5821"/>
                <a:gd name="T74" fmla="*/ 3314 w 4805"/>
                <a:gd name="T75" fmla="*/ 1634 h 5821"/>
                <a:gd name="T76" fmla="*/ 3284 w 4805"/>
                <a:gd name="T77" fmla="*/ 1799 h 5821"/>
                <a:gd name="T78" fmla="*/ 3216 w 4805"/>
                <a:gd name="T79" fmla="*/ 1869 h 5821"/>
                <a:gd name="T80" fmla="*/ 2582 w 4805"/>
                <a:gd name="T81" fmla="*/ 2763 h 5821"/>
                <a:gd name="T82" fmla="*/ 1828 w 4805"/>
                <a:gd name="T83" fmla="*/ 2421 h 5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05" h="5821">
                  <a:moveTo>
                    <a:pt x="3967" y="3187"/>
                  </a:moveTo>
                  <a:lnTo>
                    <a:pt x="3226" y="2963"/>
                  </a:lnTo>
                  <a:cubicBezTo>
                    <a:pt x="3208" y="2908"/>
                    <a:pt x="3168" y="2861"/>
                    <a:pt x="3113" y="2822"/>
                  </a:cubicBezTo>
                  <a:cubicBezTo>
                    <a:pt x="3174" y="2754"/>
                    <a:pt x="3225" y="2685"/>
                    <a:pt x="3265" y="2628"/>
                  </a:cubicBezTo>
                  <a:cubicBezTo>
                    <a:pt x="3358" y="2493"/>
                    <a:pt x="3435" y="2348"/>
                    <a:pt x="3489" y="2208"/>
                  </a:cubicBezTo>
                  <a:cubicBezTo>
                    <a:pt x="3515" y="2149"/>
                    <a:pt x="3538" y="2089"/>
                    <a:pt x="3556" y="2031"/>
                  </a:cubicBezTo>
                  <a:cubicBezTo>
                    <a:pt x="3628" y="1970"/>
                    <a:pt x="3671" y="1880"/>
                    <a:pt x="3671" y="1785"/>
                  </a:cubicBezTo>
                  <a:lnTo>
                    <a:pt x="3671" y="1553"/>
                  </a:lnTo>
                  <a:cubicBezTo>
                    <a:pt x="3671" y="1486"/>
                    <a:pt x="3650" y="1421"/>
                    <a:pt x="3611" y="1367"/>
                  </a:cubicBezTo>
                  <a:lnTo>
                    <a:pt x="3611" y="1040"/>
                  </a:lnTo>
                  <a:cubicBezTo>
                    <a:pt x="3611" y="467"/>
                    <a:pt x="3144" y="0"/>
                    <a:pt x="2571" y="0"/>
                  </a:cubicBezTo>
                  <a:lnTo>
                    <a:pt x="2234" y="0"/>
                  </a:lnTo>
                  <a:cubicBezTo>
                    <a:pt x="1660" y="0"/>
                    <a:pt x="1194" y="467"/>
                    <a:pt x="1194" y="1040"/>
                  </a:cubicBezTo>
                  <a:lnTo>
                    <a:pt x="1194" y="1367"/>
                  </a:lnTo>
                  <a:cubicBezTo>
                    <a:pt x="1155" y="1421"/>
                    <a:pt x="1134" y="1486"/>
                    <a:pt x="1134" y="1553"/>
                  </a:cubicBezTo>
                  <a:lnTo>
                    <a:pt x="1134" y="1785"/>
                  </a:lnTo>
                  <a:cubicBezTo>
                    <a:pt x="1134" y="1880"/>
                    <a:pt x="1177" y="1970"/>
                    <a:pt x="1249" y="2031"/>
                  </a:cubicBezTo>
                  <a:cubicBezTo>
                    <a:pt x="1267" y="2089"/>
                    <a:pt x="1290" y="2149"/>
                    <a:pt x="1316" y="2208"/>
                  </a:cubicBezTo>
                  <a:cubicBezTo>
                    <a:pt x="1370" y="2348"/>
                    <a:pt x="1447" y="2493"/>
                    <a:pt x="1540" y="2628"/>
                  </a:cubicBezTo>
                  <a:cubicBezTo>
                    <a:pt x="1579" y="2685"/>
                    <a:pt x="1631" y="2754"/>
                    <a:pt x="1692" y="2822"/>
                  </a:cubicBezTo>
                  <a:cubicBezTo>
                    <a:pt x="1637" y="2861"/>
                    <a:pt x="1597" y="2908"/>
                    <a:pt x="1579" y="2963"/>
                  </a:cubicBezTo>
                  <a:lnTo>
                    <a:pt x="837" y="3187"/>
                  </a:lnTo>
                  <a:cubicBezTo>
                    <a:pt x="315" y="3337"/>
                    <a:pt x="2" y="5593"/>
                    <a:pt x="2" y="5593"/>
                  </a:cubicBezTo>
                  <a:lnTo>
                    <a:pt x="2" y="5593"/>
                  </a:lnTo>
                  <a:cubicBezTo>
                    <a:pt x="1" y="5603"/>
                    <a:pt x="0" y="5613"/>
                    <a:pt x="0" y="5624"/>
                  </a:cubicBezTo>
                  <a:cubicBezTo>
                    <a:pt x="0" y="5733"/>
                    <a:pt x="88" y="5821"/>
                    <a:pt x="197" y="5821"/>
                  </a:cubicBezTo>
                  <a:lnTo>
                    <a:pt x="4608" y="5821"/>
                  </a:lnTo>
                  <a:cubicBezTo>
                    <a:pt x="4717" y="5821"/>
                    <a:pt x="4805" y="5733"/>
                    <a:pt x="4805" y="5624"/>
                  </a:cubicBezTo>
                  <a:cubicBezTo>
                    <a:pt x="4805" y="5530"/>
                    <a:pt x="4490" y="3337"/>
                    <a:pt x="3967" y="3187"/>
                  </a:cubicBezTo>
                  <a:close/>
                  <a:moveTo>
                    <a:pt x="2223" y="3365"/>
                  </a:moveTo>
                  <a:cubicBezTo>
                    <a:pt x="2235" y="3379"/>
                    <a:pt x="2241" y="3398"/>
                    <a:pt x="2239" y="3417"/>
                  </a:cubicBezTo>
                  <a:lnTo>
                    <a:pt x="2203" y="3771"/>
                  </a:lnTo>
                  <a:cubicBezTo>
                    <a:pt x="2200" y="3799"/>
                    <a:pt x="2181" y="3821"/>
                    <a:pt x="2154" y="3829"/>
                  </a:cubicBezTo>
                  <a:cubicBezTo>
                    <a:pt x="2148" y="3830"/>
                    <a:pt x="2142" y="3831"/>
                    <a:pt x="2137" y="3831"/>
                  </a:cubicBezTo>
                  <a:cubicBezTo>
                    <a:pt x="2116" y="3831"/>
                    <a:pt x="2096" y="3822"/>
                    <a:pt x="2083" y="3805"/>
                  </a:cubicBezTo>
                  <a:lnTo>
                    <a:pt x="1896" y="3556"/>
                  </a:lnTo>
                  <a:cubicBezTo>
                    <a:pt x="1887" y="3545"/>
                    <a:pt x="1882" y="3530"/>
                    <a:pt x="1883" y="3516"/>
                  </a:cubicBezTo>
                  <a:lnTo>
                    <a:pt x="1883" y="3118"/>
                  </a:lnTo>
                  <a:cubicBezTo>
                    <a:pt x="1883" y="3094"/>
                    <a:pt x="1895" y="3073"/>
                    <a:pt x="1915" y="3060"/>
                  </a:cubicBezTo>
                  <a:cubicBezTo>
                    <a:pt x="1935" y="3048"/>
                    <a:pt x="1960" y="3048"/>
                    <a:pt x="1981" y="3059"/>
                  </a:cubicBezTo>
                  <a:cubicBezTo>
                    <a:pt x="2035" y="3087"/>
                    <a:pt x="2090" y="3107"/>
                    <a:pt x="2142" y="3116"/>
                  </a:cubicBezTo>
                  <a:cubicBezTo>
                    <a:pt x="2174" y="3122"/>
                    <a:pt x="2197" y="3150"/>
                    <a:pt x="2197" y="3182"/>
                  </a:cubicBezTo>
                  <a:lnTo>
                    <a:pt x="2197" y="3348"/>
                  </a:lnTo>
                  <a:cubicBezTo>
                    <a:pt x="2207" y="3352"/>
                    <a:pt x="2216" y="3358"/>
                    <a:pt x="2223" y="3365"/>
                  </a:cubicBezTo>
                  <a:close/>
                  <a:moveTo>
                    <a:pt x="2565" y="3417"/>
                  </a:moveTo>
                  <a:cubicBezTo>
                    <a:pt x="2563" y="3398"/>
                    <a:pt x="2570" y="3379"/>
                    <a:pt x="2582" y="3365"/>
                  </a:cubicBezTo>
                  <a:cubicBezTo>
                    <a:pt x="2589" y="3358"/>
                    <a:pt x="2598" y="3352"/>
                    <a:pt x="2607" y="3348"/>
                  </a:cubicBezTo>
                  <a:lnTo>
                    <a:pt x="2607" y="3182"/>
                  </a:lnTo>
                  <a:cubicBezTo>
                    <a:pt x="2607" y="3150"/>
                    <a:pt x="2631" y="3122"/>
                    <a:pt x="2662" y="3116"/>
                  </a:cubicBezTo>
                  <a:cubicBezTo>
                    <a:pt x="2715" y="3107"/>
                    <a:pt x="2770" y="3087"/>
                    <a:pt x="2824" y="3059"/>
                  </a:cubicBezTo>
                  <a:cubicBezTo>
                    <a:pt x="2845" y="3048"/>
                    <a:pt x="2870" y="3048"/>
                    <a:pt x="2890" y="3061"/>
                  </a:cubicBezTo>
                  <a:cubicBezTo>
                    <a:pt x="2910" y="3073"/>
                    <a:pt x="2922" y="3094"/>
                    <a:pt x="2922" y="3118"/>
                  </a:cubicBezTo>
                  <a:lnTo>
                    <a:pt x="2922" y="3516"/>
                  </a:lnTo>
                  <a:cubicBezTo>
                    <a:pt x="2922" y="3530"/>
                    <a:pt x="2917" y="3545"/>
                    <a:pt x="2909" y="3556"/>
                  </a:cubicBezTo>
                  <a:lnTo>
                    <a:pt x="2721" y="3804"/>
                  </a:lnTo>
                  <a:cubicBezTo>
                    <a:pt x="2709" y="3821"/>
                    <a:pt x="2689" y="3831"/>
                    <a:pt x="2668" y="3831"/>
                  </a:cubicBezTo>
                  <a:cubicBezTo>
                    <a:pt x="2662" y="3831"/>
                    <a:pt x="2656" y="3830"/>
                    <a:pt x="2650" y="3829"/>
                  </a:cubicBezTo>
                  <a:cubicBezTo>
                    <a:pt x="2624" y="3821"/>
                    <a:pt x="2605" y="3798"/>
                    <a:pt x="2602" y="3771"/>
                  </a:cubicBezTo>
                  <a:lnTo>
                    <a:pt x="2565" y="3417"/>
                  </a:lnTo>
                  <a:close/>
                  <a:moveTo>
                    <a:pt x="1589" y="1869"/>
                  </a:moveTo>
                  <a:lnTo>
                    <a:pt x="1586" y="1841"/>
                  </a:lnTo>
                  <a:lnTo>
                    <a:pt x="1521" y="1799"/>
                  </a:lnTo>
                  <a:cubicBezTo>
                    <a:pt x="1502" y="1787"/>
                    <a:pt x="1491" y="1766"/>
                    <a:pt x="1491" y="1743"/>
                  </a:cubicBezTo>
                  <a:lnTo>
                    <a:pt x="1491" y="1634"/>
                  </a:lnTo>
                  <a:cubicBezTo>
                    <a:pt x="1491" y="1597"/>
                    <a:pt x="1520" y="1567"/>
                    <a:pt x="1557" y="1567"/>
                  </a:cubicBezTo>
                  <a:lnTo>
                    <a:pt x="1584" y="1567"/>
                  </a:lnTo>
                  <a:lnTo>
                    <a:pt x="1584" y="1448"/>
                  </a:lnTo>
                  <a:cubicBezTo>
                    <a:pt x="1584" y="1423"/>
                    <a:pt x="1599" y="1400"/>
                    <a:pt x="1621" y="1388"/>
                  </a:cubicBezTo>
                  <a:cubicBezTo>
                    <a:pt x="1713" y="1343"/>
                    <a:pt x="1895" y="1266"/>
                    <a:pt x="2084" y="1266"/>
                  </a:cubicBezTo>
                  <a:cubicBezTo>
                    <a:pt x="2234" y="1266"/>
                    <a:pt x="2359" y="1316"/>
                    <a:pt x="2455" y="1414"/>
                  </a:cubicBezTo>
                  <a:cubicBezTo>
                    <a:pt x="2574" y="1538"/>
                    <a:pt x="2711" y="1600"/>
                    <a:pt x="2863" y="1600"/>
                  </a:cubicBezTo>
                  <a:cubicBezTo>
                    <a:pt x="2949" y="1600"/>
                    <a:pt x="3037" y="1580"/>
                    <a:pt x="3126" y="1540"/>
                  </a:cubicBezTo>
                  <a:cubicBezTo>
                    <a:pt x="3147" y="1530"/>
                    <a:pt x="3171" y="1532"/>
                    <a:pt x="3190" y="1545"/>
                  </a:cubicBezTo>
                  <a:cubicBezTo>
                    <a:pt x="3199" y="1550"/>
                    <a:pt x="3206" y="1558"/>
                    <a:pt x="3211" y="1567"/>
                  </a:cubicBezTo>
                  <a:lnTo>
                    <a:pt x="3248" y="1567"/>
                  </a:lnTo>
                  <a:cubicBezTo>
                    <a:pt x="3284" y="1567"/>
                    <a:pt x="3314" y="1597"/>
                    <a:pt x="3314" y="1634"/>
                  </a:cubicBezTo>
                  <a:lnTo>
                    <a:pt x="3314" y="1743"/>
                  </a:lnTo>
                  <a:cubicBezTo>
                    <a:pt x="3314" y="1766"/>
                    <a:pt x="3303" y="1787"/>
                    <a:pt x="3284" y="1799"/>
                  </a:cubicBezTo>
                  <a:lnTo>
                    <a:pt x="3219" y="1841"/>
                  </a:lnTo>
                  <a:lnTo>
                    <a:pt x="3216" y="1869"/>
                  </a:lnTo>
                  <a:cubicBezTo>
                    <a:pt x="3195" y="2028"/>
                    <a:pt x="3105" y="2235"/>
                    <a:pt x="2976" y="2421"/>
                  </a:cubicBezTo>
                  <a:cubicBezTo>
                    <a:pt x="2813" y="2658"/>
                    <a:pt x="2661" y="2763"/>
                    <a:pt x="2582" y="2763"/>
                  </a:cubicBezTo>
                  <a:lnTo>
                    <a:pt x="2223" y="2763"/>
                  </a:lnTo>
                  <a:cubicBezTo>
                    <a:pt x="2144" y="2763"/>
                    <a:pt x="1991" y="2658"/>
                    <a:pt x="1828" y="2421"/>
                  </a:cubicBezTo>
                  <a:cubicBezTo>
                    <a:pt x="1700" y="2235"/>
                    <a:pt x="1610" y="2028"/>
                    <a:pt x="1589" y="186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400000"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26" name="işḻîḍe">
              <a:extLst>
                <a:ext uri="{FF2B5EF4-FFF2-40B4-BE49-F238E27FC236}">
                  <a16:creationId xmlns:a16="http://schemas.microsoft.com/office/drawing/2014/main" id="{3EED1704-12EB-4DDD-A4DF-303DC78A0078}"/>
                </a:ext>
              </a:extLst>
            </p:cNvPr>
            <p:cNvSpPr/>
            <p:nvPr/>
          </p:nvSpPr>
          <p:spPr>
            <a:xfrm>
              <a:off x="7321915" y="2876768"/>
              <a:ext cx="195962" cy="237050"/>
            </a:xfrm>
            <a:custGeom>
              <a:avLst/>
              <a:gdLst>
                <a:gd name="T0" fmla="*/ 3226 w 4805"/>
                <a:gd name="T1" fmla="*/ 2963 h 5821"/>
                <a:gd name="T2" fmla="*/ 3265 w 4805"/>
                <a:gd name="T3" fmla="*/ 2628 h 5821"/>
                <a:gd name="T4" fmla="*/ 3556 w 4805"/>
                <a:gd name="T5" fmla="*/ 2031 h 5821"/>
                <a:gd name="T6" fmla="*/ 3671 w 4805"/>
                <a:gd name="T7" fmla="*/ 1553 h 5821"/>
                <a:gd name="T8" fmla="*/ 3611 w 4805"/>
                <a:gd name="T9" fmla="*/ 1040 h 5821"/>
                <a:gd name="T10" fmla="*/ 2234 w 4805"/>
                <a:gd name="T11" fmla="*/ 0 h 5821"/>
                <a:gd name="T12" fmla="*/ 1194 w 4805"/>
                <a:gd name="T13" fmla="*/ 1367 h 5821"/>
                <a:gd name="T14" fmla="*/ 1134 w 4805"/>
                <a:gd name="T15" fmla="*/ 1785 h 5821"/>
                <a:gd name="T16" fmla="*/ 1316 w 4805"/>
                <a:gd name="T17" fmla="*/ 2208 h 5821"/>
                <a:gd name="T18" fmla="*/ 1692 w 4805"/>
                <a:gd name="T19" fmla="*/ 2822 h 5821"/>
                <a:gd name="T20" fmla="*/ 837 w 4805"/>
                <a:gd name="T21" fmla="*/ 3187 h 5821"/>
                <a:gd name="T22" fmla="*/ 2 w 4805"/>
                <a:gd name="T23" fmla="*/ 5593 h 5821"/>
                <a:gd name="T24" fmla="*/ 197 w 4805"/>
                <a:gd name="T25" fmla="*/ 5821 h 5821"/>
                <a:gd name="T26" fmla="*/ 4805 w 4805"/>
                <a:gd name="T27" fmla="*/ 5624 h 5821"/>
                <a:gd name="T28" fmla="*/ 2223 w 4805"/>
                <a:gd name="T29" fmla="*/ 3365 h 5821"/>
                <a:gd name="T30" fmla="*/ 2203 w 4805"/>
                <a:gd name="T31" fmla="*/ 3771 h 5821"/>
                <a:gd name="T32" fmla="*/ 2137 w 4805"/>
                <a:gd name="T33" fmla="*/ 3831 h 5821"/>
                <a:gd name="T34" fmla="*/ 1896 w 4805"/>
                <a:gd name="T35" fmla="*/ 3556 h 5821"/>
                <a:gd name="T36" fmla="*/ 1883 w 4805"/>
                <a:gd name="T37" fmla="*/ 3118 h 5821"/>
                <a:gd name="T38" fmla="*/ 1981 w 4805"/>
                <a:gd name="T39" fmla="*/ 3059 h 5821"/>
                <a:gd name="T40" fmla="*/ 2197 w 4805"/>
                <a:gd name="T41" fmla="*/ 3182 h 5821"/>
                <a:gd name="T42" fmla="*/ 2223 w 4805"/>
                <a:gd name="T43" fmla="*/ 3365 h 5821"/>
                <a:gd name="T44" fmla="*/ 2582 w 4805"/>
                <a:gd name="T45" fmla="*/ 3365 h 5821"/>
                <a:gd name="T46" fmla="*/ 2607 w 4805"/>
                <a:gd name="T47" fmla="*/ 3182 h 5821"/>
                <a:gd name="T48" fmla="*/ 2824 w 4805"/>
                <a:gd name="T49" fmla="*/ 3059 h 5821"/>
                <a:gd name="T50" fmla="*/ 2922 w 4805"/>
                <a:gd name="T51" fmla="*/ 3118 h 5821"/>
                <a:gd name="T52" fmla="*/ 2909 w 4805"/>
                <a:gd name="T53" fmla="*/ 3556 h 5821"/>
                <a:gd name="T54" fmla="*/ 2668 w 4805"/>
                <a:gd name="T55" fmla="*/ 3831 h 5821"/>
                <a:gd name="T56" fmla="*/ 2602 w 4805"/>
                <a:gd name="T57" fmla="*/ 3771 h 5821"/>
                <a:gd name="T58" fmla="*/ 1589 w 4805"/>
                <a:gd name="T59" fmla="*/ 1869 h 5821"/>
                <a:gd name="T60" fmla="*/ 1521 w 4805"/>
                <a:gd name="T61" fmla="*/ 1799 h 5821"/>
                <a:gd name="T62" fmla="*/ 1491 w 4805"/>
                <a:gd name="T63" fmla="*/ 1634 h 5821"/>
                <a:gd name="T64" fmla="*/ 1584 w 4805"/>
                <a:gd name="T65" fmla="*/ 1567 h 5821"/>
                <a:gd name="T66" fmla="*/ 1621 w 4805"/>
                <a:gd name="T67" fmla="*/ 1388 h 5821"/>
                <a:gd name="T68" fmla="*/ 2455 w 4805"/>
                <a:gd name="T69" fmla="*/ 1414 h 5821"/>
                <a:gd name="T70" fmla="*/ 3126 w 4805"/>
                <a:gd name="T71" fmla="*/ 1540 h 5821"/>
                <a:gd name="T72" fmla="*/ 3211 w 4805"/>
                <a:gd name="T73" fmla="*/ 1567 h 5821"/>
                <a:gd name="T74" fmla="*/ 3314 w 4805"/>
                <a:gd name="T75" fmla="*/ 1634 h 5821"/>
                <a:gd name="T76" fmla="*/ 3284 w 4805"/>
                <a:gd name="T77" fmla="*/ 1799 h 5821"/>
                <a:gd name="T78" fmla="*/ 3216 w 4805"/>
                <a:gd name="T79" fmla="*/ 1869 h 5821"/>
                <a:gd name="T80" fmla="*/ 2582 w 4805"/>
                <a:gd name="T81" fmla="*/ 2763 h 5821"/>
                <a:gd name="T82" fmla="*/ 1828 w 4805"/>
                <a:gd name="T83" fmla="*/ 2421 h 5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05" h="5821">
                  <a:moveTo>
                    <a:pt x="3967" y="3187"/>
                  </a:moveTo>
                  <a:lnTo>
                    <a:pt x="3226" y="2963"/>
                  </a:lnTo>
                  <a:cubicBezTo>
                    <a:pt x="3208" y="2908"/>
                    <a:pt x="3168" y="2861"/>
                    <a:pt x="3113" y="2822"/>
                  </a:cubicBezTo>
                  <a:cubicBezTo>
                    <a:pt x="3174" y="2754"/>
                    <a:pt x="3225" y="2685"/>
                    <a:pt x="3265" y="2628"/>
                  </a:cubicBezTo>
                  <a:cubicBezTo>
                    <a:pt x="3358" y="2493"/>
                    <a:pt x="3435" y="2348"/>
                    <a:pt x="3489" y="2208"/>
                  </a:cubicBezTo>
                  <a:cubicBezTo>
                    <a:pt x="3515" y="2149"/>
                    <a:pt x="3538" y="2089"/>
                    <a:pt x="3556" y="2031"/>
                  </a:cubicBezTo>
                  <a:cubicBezTo>
                    <a:pt x="3628" y="1970"/>
                    <a:pt x="3671" y="1880"/>
                    <a:pt x="3671" y="1785"/>
                  </a:cubicBezTo>
                  <a:lnTo>
                    <a:pt x="3671" y="1553"/>
                  </a:lnTo>
                  <a:cubicBezTo>
                    <a:pt x="3671" y="1486"/>
                    <a:pt x="3650" y="1421"/>
                    <a:pt x="3611" y="1367"/>
                  </a:cubicBezTo>
                  <a:lnTo>
                    <a:pt x="3611" y="1040"/>
                  </a:lnTo>
                  <a:cubicBezTo>
                    <a:pt x="3611" y="467"/>
                    <a:pt x="3144" y="0"/>
                    <a:pt x="2571" y="0"/>
                  </a:cubicBezTo>
                  <a:lnTo>
                    <a:pt x="2234" y="0"/>
                  </a:lnTo>
                  <a:cubicBezTo>
                    <a:pt x="1660" y="0"/>
                    <a:pt x="1194" y="467"/>
                    <a:pt x="1194" y="1040"/>
                  </a:cubicBezTo>
                  <a:lnTo>
                    <a:pt x="1194" y="1367"/>
                  </a:lnTo>
                  <a:cubicBezTo>
                    <a:pt x="1155" y="1421"/>
                    <a:pt x="1134" y="1486"/>
                    <a:pt x="1134" y="1553"/>
                  </a:cubicBezTo>
                  <a:lnTo>
                    <a:pt x="1134" y="1785"/>
                  </a:lnTo>
                  <a:cubicBezTo>
                    <a:pt x="1134" y="1880"/>
                    <a:pt x="1177" y="1970"/>
                    <a:pt x="1249" y="2031"/>
                  </a:cubicBezTo>
                  <a:cubicBezTo>
                    <a:pt x="1267" y="2089"/>
                    <a:pt x="1290" y="2149"/>
                    <a:pt x="1316" y="2208"/>
                  </a:cubicBezTo>
                  <a:cubicBezTo>
                    <a:pt x="1370" y="2348"/>
                    <a:pt x="1447" y="2493"/>
                    <a:pt x="1540" y="2628"/>
                  </a:cubicBezTo>
                  <a:cubicBezTo>
                    <a:pt x="1579" y="2685"/>
                    <a:pt x="1631" y="2754"/>
                    <a:pt x="1692" y="2822"/>
                  </a:cubicBezTo>
                  <a:cubicBezTo>
                    <a:pt x="1637" y="2861"/>
                    <a:pt x="1597" y="2908"/>
                    <a:pt x="1579" y="2963"/>
                  </a:cubicBezTo>
                  <a:lnTo>
                    <a:pt x="837" y="3187"/>
                  </a:lnTo>
                  <a:cubicBezTo>
                    <a:pt x="315" y="3337"/>
                    <a:pt x="2" y="5593"/>
                    <a:pt x="2" y="5593"/>
                  </a:cubicBezTo>
                  <a:lnTo>
                    <a:pt x="2" y="5593"/>
                  </a:lnTo>
                  <a:cubicBezTo>
                    <a:pt x="1" y="5603"/>
                    <a:pt x="0" y="5613"/>
                    <a:pt x="0" y="5624"/>
                  </a:cubicBezTo>
                  <a:cubicBezTo>
                    <a:pt x="0" y="5733"/>
                    <a:pt x="88" y="5821"/>
                    <a:pt x="197" y="5821"/>
                  </a:cubicBezTo>
                  <a:lnTo>
                    <a:pt x="4608" y="5821"/>
                  </a:lnTo>
                  <a:cubicBezTo>
                    <a:pt x="4717" y="5821"/>
                    <a:pt x="4805" y="5733"/>
                    <a:pt x="4805" y="5624"/>
                  </a:cubicBezTo>
                  <a:cubicBezTo>
                    <a:pt x="4805" y="5530"/>
                    <a:pt x="4490" y="3337"/>
                    <a:pt x="3967" y="3187"/>
                  </a:cubicBezTo>
                  <a:close/>
                  <a:moveTo>
                    <a:pt x="2223" y="3365"/>
                  </a:moveTo>
                  <a:cubicBezTo>
                    <a:pt x="2235" y="3379"/>
                    <a:pt x="2241" y="3398"/>
                    <a:pt x="2239" y="3417"/>
                  </a:cubicBezTo>
                  <a:lnTo>
                    <a:pt x="2203" y="3771"/>
                  </a:lnTo>
                  <a:cubicBezTo>
                    <a:pt x="2200" y="3799"/>
                    <a:pt x="2181" y="3821"/>
                    <a:pt x="2154" y="3829"/>
                  </a:cubicBezTo>
                  <a:cubicBezTo>
                    <a:pt x="2148" y="3830"/>
                    <a:pt x="2142" y="3831"/>
                    <a:pt x="2137" y="3831"/>
                  </a:cubicBezTo>
                  <a:cubicBezTo>
                    <a:pt x="2116" y="3831"/>
                    <a:pt x="2096" y="3822"/>
                    <a:pt x="2083" y="3805"/>
                  </a:cubicBezTo>
                  <a:lnTo>
                    <a:pt x="1896" y="3556"/>
                  </a:lnTo>
                  <a:cubicBezTo>
                    <a:pt x="1887" y="3545"/>
                    <a:pt x="1882" y="3530"/>
                    <a:pt x="1883" y="3516"/>
                  </a:cubicBezTo>
                  <a:lnTo>
                    <a:pt x="1883" y="3118"/>
                  </a:lnTo>
                  <a:cubicBezTo>
                    <a:pt x="1883" y="3094"/>
                    <a:pt x="1895" y="3073"/>
                    <a:pt x="1915" y="3060"/>
                  </a:cubicBezTo>
                  <a:cubicBezTo>
                    <a:pt x="1935" y="3048"/>
                    <a:pt x="1960" y="3048"/>
                    <a:pt x="1981" y="3059"/>
                  </a:cubicBezTo>
                  <a:cubicBezTo>
                    <a:pt x="2035" y="3087"/>
                    <a:pt x="2090" y="3107"/>
                    <a:pt x="2142" y="3116"/>
                  </a:cubicBezTo>
                  <a:cubicBezTo>
                    <a:pt x="2174" y="3122"/>
                    <a:pt x="2197" y="3150"/>
                    <a:pt x="2197" y="3182"/>
                  </a:cubicBezTo>
                  <a:lnTo>
                    <a:pt x="2197" y="3348"/>
                  </a:lnTo>
                  <a:cubicBezTo>
                    <a:pt x="2207" y="3352"/>
                    <a:pt x="2216" y="3358"/>
                    <a:pt x="2223" y="3365"/>
                  </a:cubicBezTo>
                  <a:close/>
                  <a:moveTo>
                    <a:pt x="2565" y="3417"/>
                  </a:moveTo>
                  <a:cubicBezTo>
                    <a:pt x="2563" y="3398"/>
                    <a:pt x="2570" y="3379"/>
                    <a:pt x="2582" y="3365"/>
                  </a:cubicBezTo>
                  <a:cubicBezTo>
                    <a:pt x="2589" y="3358"/>
                    <a:pt x="2598" y="3352"/>
                    <a:pt x="2607" y="3348"/>
                  </a:cubicBezTo>
                  <a:lnTo>
                    <a:pt x="2607" y="3182"/>
                  </a:lnTo>
                  <a:cubicBezTo>
                    <a:pt x="2607" y="3150"/>
                    <a:pt x="2631" y="3122"/>
                    <a:pt x="2662" y="3116"/>
                  </a:cubicBezTo>
                  <a:cubicBezTo>
                    <a:pt x="2715" y="3107"/>
                    <a:pt x="2770" y="3087"/>
                    <a:pt x="2824" y="3059"/>
                  </a:cubicBezTo>
                  <a:cubicBezTo>
                    <a:pt x="2845" y="3048"/>
                    <a:pt x="2870" y="3048"/>
                    <a:pt x="2890" y="3061"/>
                  </a:cubicBezTo>
                  <a:cubicBezTo>
                    <a:pt x="2910" y="3073"/>
                    <a:pt x="2922" y="3094"/>
                    <a:pt x="2922" y="3118"/>
                  </a:cubicBezTo>
                  <a:lnTo>
                    <a:pt x="2922" y="3516"/>
                  </a:lnTo>
                  <a:cubicBezTo>
                    <a:pt x="2922" y="3530"/>
                    <a:pt x="2917" y="3545"/>
                    <a:pt x="2909" y="3556"/>
                  </a:cubicBezTo>
                  <a:lnTo>
                    <a:pt x="2721" y="3804"/>
                  </a:lnTo>
                  <a:cubicBezTo>
                    <a:pt x="2709" y="3821"/>
                    <a:pt x="2689" y="3831"/>
                    <a:pt x="2668" y="3831"/>
                  </a:cubicBezTo>
                  <a:cubicBezTo>
                    <a:pt x="2662" y="3831"/>
                    <a:pt x="2656" y="3830"/>
                    <a:pt x="2650" y="3829"/>
                  </a:cubicBezTo>
                  <a:cubicBezTo>
                    <a:pt x="2624" y="3821"/>
                    <a:pt x="2605" y="3798"/>
                    <a:pt x="2602" y="3771"/>
                  </a:cubicBezTo>
                  <a:lnTo>
                    <a:pt x="2565" y="3417"/>
                  </a:lnTo>
                  <a:close/>
                  <a:moveTo>
                    <a:pt x="1589" y="1869"/>
                  </a:moveTo>
                  <a:lnTo>
                    <a:pt x="1586" y="1841"/>
                  </a:lnTo>
                  <a:lnTo>
                    <a:pt x="1521" y="1799"/>
                  </a:lnTo>
                  <a:cubicBezTo>
                    <a:pt x="1502" y="1787"/>
                    <a:pt x="1491" y="1766"/>
                    <a:pt x="1491" y="1743"/>
                  </a:cubicBezTo>
                  <a:lnTo>
                    <a:pt x="1491" y="1634"/>
                  </a:lnTo>
                  <a:cubicBezTo>
                    <a:pt x="1491" y="1597"/>
                    <a:pt x="1520" y="1567"/>
                    <a:pt x="1557" y="1567"/>
                  </a:cubicBezTo>
                  <a:lnTo>
                    <a:pt x="1584" y="1567"/>
                  </a:lnTo>
                  <a:lnTo>
                    <a:pt x="1584" y="1448"/>
                  </a:lnTo>
                  <a:cubicBezTo>
                    <a:pt x="1584" y="1423"/>
                    <a:pt x="1599" y="1400"/>
                    <a:pt x="1621" y="1388"/>
                  </a:cubicBezTo>
                  <a:cubicBezTo>
                    <a:pt x="1713" y="1343"/>
                    <a:pt x="1895" y="1266"/>
                    <a:pt x="2084" y="1266"/>
                  </a:cubicBezTo>
                  <a:cubicBezTo>
                    <a:pt x="2234" y="1266"/>
                    <a:pt x="2359" y="1316"/>
                    <a:pt x="2455" y="1414"/>
                  </a:cubicBezTo>
                  <a:cubicBezTo>
                    <a:pt x="2574" y="1538"/>
                    <a:pt x="2711" y="1600"/>
                    <a:pt x="2863" y="1600"/>
                  </a:cubicBezTo>
                  <a:cubicBezTo>
                    <a:pt x="2949" y="1600"/>
                    <a:pt x="3037" y="1580"/>
                    <a:pt x="3126" y="1540"/>
                  </a:cubicBezTo>
                  <a:cubicBezTo>
                    <a:pt x="3147" y="1530"/>
                    <a:pt x="3171" y="1532"/>
                    <a:pt x="3190" y="1545"/>
                  </a:cubicBezTo>
                  <a:cubicBezTo>
                    <a:pt x="3199" y="1550"/>
                    <a:pt x="3206" y="1558"/>
                    <a:pt x="3211" y="1567"/>
                  </a:cubicBezTo>
                  <a:lnTo>
                    <a:pt x="3248" y="1567"/>
                  </a:lnTo>
                  <a:cubicBezTo>
                    <a:pt x="3284" y="1567"/>
                    <a:pt x="3314" y="1597"/>
                    <a:pt x="3314" y="1634"/>
                  </a:cubicBezTo>
                  <a:lnTo>
                    <a:pt x="3314" y="1743"/>
                  </a:lnTo>
                  <a:cubicBezTo>
                    <a:pt x="3314" y="1766"/>
                    <a:pt x="3303" y="1787"/>
                    <a:pt x="3284" y="1799"/>
                  </a:cubicBezTo>
                  <a:lnTo>
                    <a:pt x="3219" y="1841"/>
                  </a:lnTo>
                  <a:lnTo>
                    <a:pt x="3216" y="1869"/>
                  </a:lnTo>
                  <a:cubicBezTo>
                    <a:pt x="3195" y="2028"/>
                    <a:pt x="3105" y="2235"/>
                    <a:pt x="2976" y="2421"/>
                  </a:cubicBezTo>
                  <a:cubicBezTo>
                    <a:pt x="2813" y="2658"/>
                    <a:pt x="2661" y="2763"/>
                    <a:pt x="2582" y="2763"/>
                  </a:cubicBezTo>
                  <a:lnTo>
                    <a:pt x="2223" y="2763"/>
                  </a:lnTo>
                  <a:cubicBezTo>
                    <a:pt x="2144" y="2763"/>
                    <a:pt x="1991" y="2658"/>
                    <a:pt x="1828" y="2421"/>
                  </a:cubicBezTo>
                  <a:cubicBezTo>
                    <a:pt x="1700" y="2235"/>
                    <a:pt x="1610" y="2028"/>
                    <a:pt x="1589" y="186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400000"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27" name="íslîḑé">
              <a:extLst>
                <a:ext uri="{FF2B5EF4-FFF2-40B4-BE49-F238E27FC236}">
                  <a16:creationId xmlns:a16="http://schemas.microsoft.com/office/drawing/2014/main" id="{C2EE269E-9891-4450-BAC4-BA1FAF78776A}"/>
                </a:ext>
              </a:extLst>
            </p:cNvPr>
            <p:cNvSpPr/>
            <p:nvPr/>
          </p:nvSpPr>
          <p:spPr>
            <a:xfrm>
              <a:off x="7300214" y="4204666"/>
              <a:ext cx="195962" cy="237050"/>
            </a:xfrm>
            <a:custGeom>
              <a:avLst/>
              <a:gdLst>
                <a:gd name="T0" fmla="*/ 3226 w 4805"/>
                <a:gd name="T1" fmla="*/ 2963 h 5821"/>
                <a:gd name="T2" fmla="*/ 3265 w 4805"/>
                <a:gd name="T3" fmla="*/ 2628 h 5821"/>
                <a:gd name="T4" fmla="*/ 3556 w 4805"/>
                <a:gd name="T5" fmla="*/ 2031 h 5821"/>
                <a:gd name="T6" fmla="*/ 3671 w 4805"/>
                <a:gd name="T7" fmla="*/ 1553 h 5821"/>
                <a:gd name="T8" fmla="*/ 3611 w 4805"/>
                <a:gd name="T9" fmla="*/ 1040 h 5821"/>
                <a:gd name="T10" fmla="*/ 2234 w 4805"/>
                <a:gd name="T11" fmla="*/ 0 h 5821"/>
                <a:gd name="T12" fmla="*/ 1194 w 4805"/>
                <a:gd name="T13" fmla="*/ 1367 h 5821"/>
                <a:gd name="T14" fmla="*/ 1134 w 4805"/>
                <a:gd name="T15" fmla="*/ 1785 h 5821"/>
                <a:gd name="T16" fmla="*/ 1316 w 4805"/>
                <a:gd name="T17" fmla="*/ 2208 h 5821"/>
                <a:gd name="T18" fmla="*/ 1692 w 4805"/>
                <a:gd name="T19" fmla="*/ 2822 h 5821"/>
                <a:gd name="T20" fmla="*/ 837 w 4805"/>
                <a:gd name="T21" fmla="*/ 3187 h 5821"/>
                <a:gd name="T22" fmla="*/ 2 w 4805"/>
                <a:gd name="T23" fmla="*/ 5593 h 5821"/>
                <a:gd name="T24" fmla="*/ 197 w 4805"/>
                <a:gd name="T25" fmla="*/ 5821 h 5821"/>
                <a:gd name="T26" fmla="*/ 4805 w 4805"/>
                <a:gd name="T27" fmla="*/ 5624 h 5821"/>
                <a:gd name="T28" fmla="*/ 2223 w 4805"/>
                <a:gd name="T29" fmla="*/ 3365 h 5821"/>
                <a:gd name="T30" fmla="*/ 2203 w 4805"/>
                <a:gd name="T31" fmla="*/ 3771 h 5821"/>
                <a:gd name="T32" fmla="*/ 2137 w 4805"/>
                <a:gd name="T33" fmla="*/ 3831 h 5821"/>
                <a:gd name="T34" fmla="*/ 1896 w 4805"/>
                <a:gd name="T35" fmla="*/ 3556 h 5821"/>
                <a:gd name="T36" fmla="*/ 1883 w 4805"/>
                <a:gd name="T37" fmla="*/ 3118 h 5821"/>
                <a:gd name="T38" fmla="*/ 1981 w 4805"/>
                <a:gd name="T39" fmla="*/ 3059 h 5821"/>
                <a:gd name="T40" fmla="*/ 2197 w 4805"/>
                <a:gd name="T41" fmla="*/ 3182 h 5821"/>
                <a:gd name="T42" fmla="*/ 2223 w 4805"/>
                <a:gd name="T43" fmla="*/ 3365 h 5821"/>
                <a:gd name="T44" fmla="*/ 2582 w 4805"/>
                <a:gd name="T45" fmla="*/ 3365 h 5821"/>
                <a:gd name="T46" fmla="*/ 2607 w 4805"/>
                <a:gd name="T47" fmla="*/ 3182 h 5821"/>
                <a:gd name="T48" fmla="*/ 2824 w 4805"/>
                <a:gd name="T49" fmla="*/ 3059 h 5821"/>
                <a:gd name="T50" fmla="*/ 2922 w 4805"/>
                <a:gd name="T51" fmla="*/ 3118 h 5821"/>
                <a:gd name="T52" fmla="*/ 2909 w 4805"/>
                <a:gd name="T53" fmla="*/ 3556 h 5821"/>
                <a:gd name="T54" fmla="*/ 2668 w 4805"/>
                <a:gd name="T55" fmla="*/ 3831 h 5821"/>
                <a:gd name="T56" fmla="*/ 2602 w 4805"/>
                <a:gd name="T57" fmla="*/ 3771 h 5821"/>
                <a:gd name="T58" fmla="*/ 1589 w 4805"/>
                <a:gd name="T59" fmla="*/ 1869 h 5821"/>
                <a:gd name="T60" fmla="*/ 1521 w 4805"/>
                <a:gd name="T61" fmla="*/ 1799 h 5821"/>
                <a:gd name="T62" fmla="*/ 1491 w 4805"/>
                <a:gd name="T63" fmla="*/ 1634 h 5821"/>
                <a:gd name="T64" fmla="*/ 1584 w 4805"/>
                <a:gd name="T65" fmla="*/ 1567 h 5821"/>
                <a:gd name="T66" fmla="*/ 1621 w 4805"/>
                <a:gd name="T67" fmla="*/ 1388 h 5821"/>
                <a:gd name="T68" fmla="*/ 2455 w 4805"/>
                <a:gd name="T69" fmla="*/ 1414 h 5821"/>
                <a:gd name="T70" fmla="*/ 3126 w 4805"/>
                <a:gd name="T71" fmla="*/ 1540 h 5821"/>
                <a:gd name="T72" fmla="*/ 3211 w 4805"/>
                <a:gd name="T73" fmla="*/ 1567 h 5821"/>
                <a:gd name="T74" fmla="*/ 3314 w 4805"/>
                <a:gd name="T75" fmla="*/ 1634 h 5821"/>
                <a:gd name="T76" fmla="*/ 3284 w 4805"/>
                <a:gd name="T77" fmla="*/ 1799 h 5821"/>
                <a:gd name="T78" fmla="*/ 3216 w 4805"/>
                <a:gd name="T79" fmla="*/ 1869 h 5821"/>
                <a:gd name="T80" fmla="*/ 2582 w 4805"/>
                <a:gd name="T81" fmla="*/ 2763 h 5821"/>
                <a:gd name="T82" fmla="*/ 1828 w 4805"/>
                <a:gd name="T83" fmla="*/ 2421 h 5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05" h="5821">
                  <a:moveTo>
                    <a:pt x="3967" y="3187"/>
                  </a:moveTo>
                  <a:lnTo>
                    <a:pt x="3226" y="2963"/>
                  </a:lnTo>
                  <a:cubicBezTo>
                    <a:pt x="3208" y="2908"/>
                    <a:pt x="3168" y="2861"/>
                    <a:pt x="3113" y="2822"/>
                  </a:cubicBezTo>
                  <a:cubicBezTo>
                    <a:pt x="3174" y="2754"/>
                    <a:pt x="3225" y="2685"/>
                    <a:pt x="3265" y="2628"/>
                  </a:cubicBezTo>
                  <a:cubicBezTo>
                    <a:pt x="3358" y="2493"/>
                    <a:pt x="3435" y="2348"/>
                    <a:pt x="3489" y="2208"/>
                  </a:cubicBezTo>
                  <a:cubicBezTo>
                    <a:pt x="3515" y="2149"/>
                    <a:pt x="3538" y="2089"/>
                    <a:pt x="3556" y="2031"/>
                  </a:cubicBezTo>
                  <a:cubicBezTo>
                    <a:pt x="3628" y="1970"/>
                    <a:pt x="3671" y="1880"/>
                    <a:pt x="3671" y="1785"/>
                  </a:cubicBezTo>
                  <a:lnTo>
                    <a:pt x="3671" y="1553"/>
                  </a:lnTo>
                  <a:cubicBezTo>
                    <a:pt x="3671" y="1486"/>
                    <a:pt x="3650" y="1421"/>
                    <a:pt x="3611" y="1367"/>
                  </a:cubicBezTo>
                  <a:lnTo>
                    <a:pt x="3611" y="1040"/>
                  </a:lnTo>
                  <a:cubicBezTo>
                    <a:pt x="3611" y="467"/>
                    <a:pt x="3144" y="0"/>
                    <a:pt x="2571" y="0"/>
                  </a:cubicBezTo>
                  <a:lnTo>
                    <a:pt x="2234" y="0"/>
                  </a:lnTo>
                  <a:cubicBezTo>
                    <a:pt x="1660" y="0"/>
                    <a:pt x="1194" y="467"/>
                    <a:pt x="1194" y="1040"/>
                  </a:cubicBezTo>
                  <a:lnTo>
                    <a:pt x="1194" y="1367"/>
                  </a:lnTo>
                  <a:cubicBezTo>
                    <a:pt x="1155" y="1421"/>
                    <a:pt x="1134" y="1486"/>
                    <a:pt x="1134" y="1553"/>
                  </a:cubicBezTo>
                  <a:lnTo>
                    <a:pt x="1134" y="1785"/>
                  </a:lnTo>
                  <a:cubicBezTo>
                    <a:pt x="1134" y="1880"/>
                    <a:pt x="1177" y="1970"/>
                    <a:pt x="1249" y="2031"/>
                  </a:cubicBezTo>
                  <a:cubicBezTo>
                    <a:pt x="1267" y="2089"/>
                    <a:pt x="1290" y="2149"/>
                    <a:pt x="1316" y="2208"/>
                  </a:cubicBezTo>
                  <a:cubicBezTo>
                    <a:pt x="1370" y="2348"/>
                    <a:pt x="1447" y="2493"/>
                    <a:pt x="1540" y="2628"/>
                  </a:cubicBezTo>
                  <a:cubicBezTo>
                    <a:pt x="1579" y="2685"/>
                    <a:pt x="1631" y="2754"/>
                    <a:pt x="1692" y="2822"/>
                  </a:cubicBezTo>
                  <a:cubicBezTo>
                    <a:pt x="1637" y="2861"/>
                    <a:pt x="1597" y="2908"/>
                    <a:pt x="1579" y="2963"/>
                  </a:cubicBezTo>
                  <a:lnTo>
                    <a:pt x="837" y="3187"/>
                  </a:lnTo>
                  <a:cubicBezTo>
                    <a:pt x="315" y="3337"/>
                    <a:pt x="2" y="5593"/>
                    <a:pt x="2" y="5593"/>
                  </a:cubicBezTo>
                  <a:lnTo>
                    <a:pt x="2" y="5593"/>
                  </a:lnTo>
                  <a:cubicBezTo>
                    <a:pt x="1" y="5603"/>
                    <a:pt x="0" y="5613"/>
                    <a:pt x="0" y="5624"/>
                  </a:cubicBezTo>
                  <a:cubicBezTo>
                    <a:pt x="0" y="5733"/>
                    <a:pt x="88" y="5821"/>
                    <a:pt x="197" y="5821"/>
                  </a:cubicBezTo>
                  <a:lnTo>
                    <a:pt x="4608" y="5821"/>
                  </a:lnTo>
                  <a:cubicBezTo>
                    <a:pt x="4717" y="5821"/>
                    <a:pt x="4805" y="5733"/>
                    <a:pt x="4805" y="5624"/>
                  </a:cubicBezTo>
                  <a:cubicBezTo>
                    <a:pt x="4805" y="5530"/>
                    <a:pt x="4490" y="3337"/>
                    <a:pt x="3967" y="3187"/>
                  </a:cubicBezTo>
                  <a:close/>
                  <a:moveTo>
                    <a:pt x="2223" y="3365"/>
                  </a:moveTo>
                  <a:cubicBezTo>
                    <a:pt x="2235" y="3379"/>
                    <a:pt x="2241" y="3398"/>
                    <a:pt x="2239" y="3417"/>
                  </a:cubicBezTo>
                  <a:lnTo>
                    <a:pt x="2203" y="3771"/>
                  </a:lnTo>
                  <a:cubicBezTo>
                    <a:pt x="2200" y="3799"/>
                    <a:pt x="2181" y="3821"/>
                    <a:pt x="2154" y="3829"/>
                  </a:cubicBezTo>
                  <a:cubicBezTo>
                    <a:pt x="2148" y="3830"/>
                    <a:pt x="2142" y="3831"/>
                    <a:pt x="2137" y="3831"/>
                  </a:cubicBezTo>
                  <a:cubicBezTo>
                    <a:pt x="2116" y="3831"/>
                    <a:pt x="2096" y="3822"/>
                    <a:pt x="2083" y="3805"/>
                  </a:cubicBezTo>
                  <a:lnTo>
                    <a:pt x="1896" y="3556"/>
                  </a:lnTo>
                  <a:cubicBezTo>
                    <a:pt x="1887" y="3545"/>
                    <a:pt x="1882" y="3530"/>
                    <a:pt x="1883" y="3516"/>
                  </a:cubicBezTo>
                  <a:lnTo>
                    <a:pt x="1883" y="3118"/>
                  </a:lnTo>
                  <a:cubicBezTo>
                    <a:pt x="1883" y="3094"/>
                    <a:pt x="1895" y="3073"/>
                    <a:pt x="1915" y="3060"/>
                  </a:cubicBezTo>
                  <a:cubicBezTo>
                    <a:pt x="1935" y="3048"/>
                    <a:pt x="1960" y="3048"/>
                    <a:pt x="1981" y="3059"/>
                  </a:cubicBezTo>
                  <a:cubicBezTo>
                    <a:pt x="2035" y="3087"/>
                    <a:pt x="2090" y="3107"/>
                    <a:pt x="2142" y="3116"/>
                  </a:cubicBezTo>
                  <a:cubicBezTo>
                    <a:pt x="2174" y="3122"/>
                    <a:pt x="2197" y="3150"/>
                    <a:pt x="2197" y="3182"/>
                  </a:cubicBezTo>
                  <a:lnTo>
                    <a:pt x="2197" y="3348"/>
                  </a:lnTo>
                  <a:cubicBezTo>
                    <a:pt x="2207" y="3352"/>
                    <a:pt x="2216" y="3358"/>
                    <a:pt x="2223" y="3365"/>
                  </a:cubicBezTo>
                  <a:close/>
                  <a:moveTo>
                    <a:pt x="2565" y="3417"/>
                  </a:moveTo>
                  <a:cubicBezTo>
                    <a:pt x="2563" y="3398"/>
                    <a:pt x="2570" y="3379"/>
                    <a:pt x="2582" y="3365"/>
                  </a:cubicBezTo>
                  <a:cubicBezTo>
                    <a:pt x="2589" y="3358"/>
                    <a:pt x="2598" y="3352"/>
                    <a:pt x="2607" y="3348"/>
                  </a:cubicBezTo>
                  <a:lnTo>
                    <a:pt x="2607" y="3182"/>
                  </a:lnTo>
                  <a:cubicBezTo>
                    <a:pt x="2607" y="3150"/>
                    <a:pt x="2631" y="3122"/>
                    <a:pt x="2662" y="3116"/>
                  </a:cubicBezTo>
                  <a:cubicBezTo>
                    <a:pt x="2715" y="3107"/>
                    <a:pt x="2770" y="3087"/>
                    <a:pt x="2824" y="3059"/>
                  </a:cubicBezTo>
                  <a:cubicBezTo>
                    <a:pt x="2845" y="3048"/>
                    <a:pt x="2870" y="3048"/>
                    <a:pt x="2890" y="3061"/>
                  </a:cubicBezTo>
                  <a:cubicBezTo>
                    <a:pt x="2910" y="3073"/>
                    <a:pt x="2922" y="3094"/>
                    <a:pt x="2922" y="3118"/>
                  </a:cubicBezTo>
                  <a:lnTo>
                    <a:pt x="2922" y="3516"/>
                  </a:lnTo>
                  <a:cubicBezTo>
                    <a:pt x="2922" y="3530"/>
                    <a:pt x="2917" y="3545"/>
                    <a:pt x="2909" y="3556"/>
                  </a:cubicBezTo>
                  <a:lnTo>
                    <a:pt x="2721" y="3804"/>
                  </a:lnTo>
                  <a:cubicBezTo>
                    <a:pt x="2709" y="3821"/>
                    <a:pt x="2689" y="3831"/>
                    <a:pt x="2668" y="3831"/>
                  </a:cubicBezTo>
                  <a:cubicBezTo>
                    <a:pt x="2662" y="3831"/>
                    <a:pt x="2656" y="3830"/>
                    <a:pt x="2650" y="3829"/>
                  </a:cubicBezTo>
                  <a:cubicBezTo>
                    <a:pt x="2624" y="3821"/>
                    <a:pt x="2605" y="3798"/>
                    <a:pt x="2602" y="3771"/>
                  </a:cubicBezTo>
                  <a:lnTo>
                    <a:pt x="2565" y="3417"/>
                  </a:lnTo>
                  <a:close/>
                  <a:moveTo>
                    <a:pt x="1589" y="1869"/>
                  </a:moveTo>
                  <a:lnTo>
                    <a:pt x="1586" y="1841"/>
                  </a:lnTo>
                  <a:lnTo>
                    <a:pt x="1521" y="1799"/>
                  </a:lnTo>
                  <a:cubicBezTo>
                    <a:pt x="1502" y="1787"/>
                    <a:pt x="1491" y="1766"/>
                    <a:pt x="1491" y="1743"/>
                  </a:cubicBezTo>
                  <a:lnTo>
                    <a:pt x="1491" y="1634"/>
                  </a:lnTo>
                  <a:cubicBezTo>
                    <a:pt x="1491" y="1597"/>
                    <a:pt x="1520" y="1567"/>
                    <a:pt x="1557" y="1567"/>
                  </a:cubicBezTo>
                  <a:lnTo>
                    <a:pt x="1584" y="1567"/>
                  </a:lnTo>
                  <a:lnTo>
                    <a:pt x="1584" y="1448"/>
                  </a:lnTo>
                  <a:cubicBezTo>
                    <a:pt x="1584" y="1423"/>
                    <a:pt x="1599" y="1400"/>
                    <a:pt x="1621" y="1388"/>
                  </a:cubicBezTo>
                  <a:cubicBezTo>
                    <a:pt x="1713" y="1343"/>
                    <a:pt x="1895" y="1266"/>
                    <a:pt x="2084" y="1266"/>
                  </a:cubicBezTo>
                  <a:cubicBezTo>
                    <a:pt x="2234" y="1266"/>
                    <a:pt x="2359" y="1316"/>
                    <a:pt x="2455" y="1414"/>
                  </a:cubicBezTo>
                  <a:cubicBezTo>
                    <a:pt x="2574" y="1538"/>
                    <a:pt x="2711" y="1600"/>
                    <a:pt x="2863" y="1600"/>
                  </a:cubicBezTo>
                  <a:cubicBezTo>
                    <a:pt x="2949" y="1600"/>
                    <a:pt x="3037" y="1580"/>
                    <a:pt x="3126" y="1540"/>
                  </a:cubicBezTo>
                  <a:cubicBezTo>
                    <a:pt x="3147" y="1530"/>
                    <a:pt x="3171" y="1532"/>
                    <a:pt x="3190" y="1545"/>
                  </a:cubicBezTo>
                  <a:cubicBezTo>
                    <a:pt x="3199" y="1550"/>
                    <a:pt x="3206" y="1558"/>
                    <a:pt x="3211" y="1567"/>
                  </a:cubicBezTo>
                  <a:lnTo>
                    <a:pt x="3248" y="1567"/>
                  </a:lnTo>
                  <a:cubicBezTo>
                    <a:pt x="3284" y="1567"/>
                    <a:pt x="3314" y="1597"/>
                    <a:pt x="3314" y="1634"/>
                  </a:cubicBezTo>
                  <a:lnTo>
                    <a:pt x="3314" y="1743"/>
                  </a:lnTo>
                  <a:cubicBezTo>
                    <a:pt x="3314" y="1766"/>
                    <a:pt x="3303" y="1787"/>
                    <a:pt x="3284" y="1799"/>
                  </a:cubicBezTo>
                  <a:lnTo>
                    <a:pt x="3219" y="1841"/>
                  </a:lnTo>
                  <a:lnTo>
                    <a:pt x="3216" y="1869"/>
                  </a:lnTo>
                  <a:cubicBezTo>
                    <a:pt x="3195" y="2028"/>
                    <a:pt x="3105" y="2235"/>
                    <a:pt x="2976" y="2421"/>
                  </a:cubicBezTo>
                  <a:cubicBezTo>
                    <a:pt x="2813" y="2658"/>
                    <a:pt x="2661" y="2763"/>
                    <a:pt x="2582" y="2763"/>
                  </a:cubicBezTo>
                  <a:lnTo>
                    <a:pt x="2223" y="2763"/>
                  </a:lnTo>
                  <a:cubicBezTo>
                    <a:pt x="2144" y="2763"/>
                    <a:pt x="1991" y="2658"/>
                    <a:pt x="1828" y="2421"/>
                  </a:cubicBezTo>
                  <a:cubicBezTo>
                    <a:pt x="1700" y="2235"/>
                    <a:pt x="1610" y="2028"/>
                    <a:pt x="1589" y="186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400000"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28" name="iṡḻîḍé">
              <a:extLst>
                <a:ext uri="{FF2B5EF4-FFF2-40B4-BE49-F238E27FC236}">
                  <a16:creationId xmlns:a16="http://schemas.microsoft.com/office/drawing/2014/main" id="{F38AB491-D54C-453F-BECE-C9D7BCD603F3}"/>
                </a:ext>
              </a:extLst>
            </p:cNvPr>
            <p:cNvSpPr/>
            <p:nvPr/>
          </p:nvSpPr>
          <p:spPr>
            <a:xfrm>
              <a:off x="5998021" y="4994047"/>
              <a:ext cx="195962" cy="237050"/>
            </a:xfrm>
            <a:custGeom>
              <a:avLst/>
              <a:gdLst>
                <a:gd name="T0" fmla="*/ 3226 w 4805"/>
                <a:gd name="T1" fmla="*/ 2963 h 5821"/>
                <a:gd name="T2" fmla="*/ 3265 w 4805"/>
                <a:gd name="T3" fmla="*/ 2628 h 5821"/>
                <a:gd name="T4" fmla="*/ 3556 w 4805"/>
                <a:gd name="T5" fmla="*/ 2031 h 5821"/>
                <a:gd name="T6" fmla="*/ 3671 w 4805"/>
                <a:gd name="T7" fmla="*/ 1553 h 5821"/>
                <a:gd name="T8" fmla="*/ 3611 w 4805"/>
                <a:gd name="T9" fmla="*/ 1040 h 5821"/>
                <a:gd name="T10" fmla="*/ 2234 w 4805"/>
                <a:gd name="T11" fmla="*/ 0 h 5821"/>
                <a:gd name="T12" fmla="*/ 1194 w 4805"/>
                <a:gd name="T13" fmla="*/ 1367 h 5821"/>
                <a:gd name="T14" fmla="*/ 1134 w 4805"/>
                <a:gd name="T15" fmla="*/ 1785 h 5821"/>
                <a:gd name="T16" fmla="*/ 1316 w 4805"/>
                <a:gd name="T17" fmla="*/ 2208 h 5821"/>
                <a:gd name="T18" fmla="*/ 1692 w 4805"/>
                <a:gd name="T19" fmla="*/ 2822 h 5821"/>
                <a:gd name="T20" fmla="*/ 837 w 4805"/>
                <a:gd name="T21" fmla="*/ 3187 h 5821"/>
                <a:gd name="T22" fmla="*/ 2 w 4805"/>
                <a:gd name="T23" fmla="*/ 5593 h 5821"/>
                <a:gd name="T24" fmla="*/ 197 w 4805"/>
                <a:gd name="T25" fmla="*/ 5821 h 5821"/>
                <a:gd name="T26" fmla="*/ 4805 w 4805"/>
                <a:gd name="T27" fmla="*/ 5624 h 5821"/>
                <a:gd name="T28" fmla="*/ 2223 w 4805"/>
                <a:gd name="T29" fmla="*/ 3365 h 5821"/>
                <a:gd name="T30" fmla="*/ 2203 w 4805"/>
                <a:gd name="T31" fmla="*/ 3771 h 5821"/>
                <a:gd name="T32" fmla="*/ 2137 w 4805"/>
                <a:gd name="T33" fmla="*/ 3831 h 5821"/>
                <a:gd name="T34" fmla="*/ 1896 w 4805"/>
                <a:gd name="T35" fmla="*/ 3556 h 5821"/>
                <a:gd name="T36" fmla="*/ 1883 w 4805"/>
                <a:gd name="T37" fmla="*/ 3118 h 5821"/>
                <a:gd name="T38" fmla="*/ 1981 w 4805"/>
                <a:gd name="T39" fmla="*/ 3059 h 5821"/>
                <a:gd name="T40" fmla="*/ 2197 w 4805"/>
                <a:gd name="T41" fmla="*/ 3182 h 5821"/>
                <a:gd name="T42" fmla="*/ 2223 w 4805"/>
                <a:gd name="T43" fmla="*/ 3365 h 5821"/>
                <a:gd name="T44" fmla="*/ 2582 w 4805"/>
                <a:gd name="T45" fmla="*/ 3365 h 5821"/>
                <a:gd name="T46" fmla="*/ 2607 w 4805"/>
                <a:gd name="T47" fmla="*/ 3182 h 5821"/>
                <a:gd name="T48" fmla="*/ 2824 w 4805"/>
                <a:gd name="T49" fmla="*/ 3059 h 5821"/>
                <a:gd name="T50" fmla="*/ 2922 w 4805"/>
                <a:gd name="T51" fmla="*/ 3118 h 5821"/>
                <a:gd name="T52" fmla="*/ 2909 w 4805"/>
                <a:gd name="T53" fmla="*/ 3556 h 5821"/>
                <a:gd name="T54" fmla="*/ 2668 w 4805"/>
                <a:gd name="T55" fmla="*/ 3831 h 5821"/>
                <a:gd name="T56" fmla="*/ 2602 w 4805"/>
                <a:gd name="T57" fmla="*/ 3771 h 5821"/>
                <a:gd name="T58" fmla="*/ 1589 w 4805"/>
                <a:gd name="T59" fmla="*/ 1869 h 5821"/>
                <a:gd name="T60" fmla="*/ 1521 w 4805"/>
                <a:gd name="T61" fmla="*/ 1799 h 5821"/>
                <a:gd name="T62" fmla="*/ 1491 w 4805"/>
                <a:gd name="T63" fmla="*/ 1634 h 5821"/>
                <a:gd name="T64" fmla="*/ 1584 w 4805"/>
                <a:gd name="T65" fmla="*/ 1567 h 5821"/>
                <a:gd name="T66" fmla="*/ 1621 w 4805"/>
                <a:gd name="T67" fmla="*/ 1388 h 5821"/>
                <a:gd name="T68" fmla="*/ 2455 w 4805"/>
                <a:gd name="T69" fmla="*/ 1414 h 5821"/>
                <a:gd name="T70" fmla="*/ 3126 w 4805"/>
                <a:gd name="T71" fmla="*/ 1540 h 5821"/>
                <a:gd name="T72" fmla="*/ 3211 w 4805"/>
                <a:gd name="T73" fmla="*/ 1567 h 5821"/>
                <a:gd name="T74" fmla="*/ 3314 w 4805"/>
                <a:gd name="T75" fmla="*/ 1634 h 5821"/>
                <a:gd name="T76" fmla="*/ 3284 w 4805"/>
                <a:gd name="T77" fmla="*/ 1799 h 5821"/>
                <a:gd name="T78" fmla="*/ 3216 w 4805"/>
                <a:gd name="T79" fmla="*/ 1869 h 5821"/>
                <a:gd name="T80" fmla="*/ 2582 w 4805"/>
                <a:gd name="T81" fmla="*/ 2763 h 5821"/>
                <a:gd name="T82" fmla="*/ 1828 w 4805"/>
                <a:gd name="T83" fmla="*/ 2421 h 5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05" h="5821">
                  <a:moveTo>
                    <a:pt x="3967" y="3187"/>
                  </a:moveTo>
                  <a:lnTo>
                    <a:pt x="3226" y="2963"/>
                  </a:lnTo>
                  <a:cubicBezTo>
                    <a:pt x="3208" y="2908"/>
                    <a:pt x="3168" y="2861"/>
                    <a:pt x="3113" y="2822"/>
                  </a:cubicBezTo>
                  <a:cubicBezTo>
                    <a:pt x="3174" y="2754"/>
                    <a:pt x="3225" y="2685"/>
                    <a:pt x="3265" y="2628"/>
                  </a:cubicBezTo>
                  <a:cubicBezTo>
                    <a:pt x="3358" y="2493"/>
                    <a:pt x="3435" y="2348"/>
                    <a:pt x="3489" y="2208"/>
                  </a:cubicBezTo>
                  <a:cubicBezTo>
                    <a:pt x="3515" y="2149"/>
                    <a:pt x="3538" y="2089"/>
                    <a:pt x="3556" y="2031"/>
                  </a:cubicBezTo>
                  <a:cubicBezTo>
                    <a:pt x="3628" y="1970"/>
                    <a:pt x="3671" y="1880"/>
                    <a:pt x="3671" y="1785"/>
                  </a:cubicBezTo>
                  <a:lnTo>
                    <a:pt x="3671" y="1553"/>
                  </a:lnTo>
                  <a:cubicBezTo>
                    <a:pt x="3671" y="1486"/>
                    <a:pt x="3650" y="1421"/>
                    <a:pt x="3611" y="1367"/>
                  </a:cubicBezTo>
                  <a:lnTo>
                    <a:pt x="3611" y="1040"/>
                  </a:lnTo>
                  <a:cubicBezTo>
                    <a:pt x="3611" y="467"/>
                    <a:pt x="3144" y="0"/>
                    <a:pt x="2571" y="0"/>
                  </a:cubicBezTo>
                  <a:lnTo>
                    <a:pt x="2234" y="0"/>
                  </a:lnTo>
                  <a:cubicBezTo>
                    <a:pt x="1660" y="0"/>
                    <a:pt x="1194" y="467"/>
                    <a:pt x="1194" y="1040"/>
                  </a:cubicBezTo>
                  <a:lnTo>
                    <a:pt x="1194" y="1367"/>
                  </a:lnTo>
                  <a:cubicBezTo>
                    <a:pt x="1155" y="1421"/>
                    <a:pt x="1134" y="1486"/>
                    <a:pt x="1134" y="1553"/>
                  </a:cubicBezTo>
                  <a:lnTo>
                    <a:pt x="1134" y="1785"/>
                  </a:lnTo>
                  <a:cubicBezTo>
                    <a:pt x="1134" y="1880"/>
                    <a:pt x="1177" y="1970"/>
                    <a:pt x="1249" y="2031"/>
                  </a:cubicBezTo>
                  <a:cubicBezTo>
                    <a:pt x="1267" y="2089"/>
                    <a:pt x="1290" y="2149"/>
                    <a:pt x="1316" y="2208"/>
                  </a:cubicBezTo>
                  <a:cubicBezTo>
                    <a:pt x="1370" y="2348"/>
                    <a:pt x="1447" y="2493"/>
                    <a:pt x="1540" y="2628"/>
                  </a:cubicBezTo>
                  <a:cubicBezTo>
                    <a:pt x="1579" y="2685"/>
                    <a:pt x="1631" y="2754"/>
                    <a:pt x="1692" y="2822"/>
                  </a:cubicBezTo>
                  <a:cubicBezTo>
                    <a:pt x="1637" y="2861"/>
                    <a:pt x="1597" y="2908"/>
                    <a:pt x="1579" y="2963"/>
                  </a:cubicBezTo>
                  <a:lnTo>
                    <a:pt x="837" y="3187"/>
                  </a:lnTo>
                  <a:cubicBezTo>
                    <a:pt x="315" y="3337"/>
                    <a:pt x="2" y="5593"/>
                    <a:pt x="2" y="5593"/>
                  </a:cubicBezTo>
                  <a:lnTo>
                    <a:pt x="2" y="5593"/>
                  </a:lnTo>
                  <a:cubicBezTo>
                    <a:pt x="1" y="5603"/>
                    <a:pt x="0" y="5613"/>
                    <a:pt x="0" y="5624"/>
                  </a:cubicBezTo>
                  <a:cubicBezTo>
                    <a:pt x="0" y="5733"/>
                    <a:pt x="88" y="5821"/>
                    <a:pt x="197" y="5821"/>
                  </a:cubicBezTo>
                  <a:lnTo>
                    <a:pt x="4608" y="5821"/>
                  </a:lnTo>
                  <a:cubicBezTo>
                    <a:pt x="4717" y="5821"/>
                    <a:pt x="4805" y="5733"/>
                    <a:pt x="4805" y="5624"/>
                  </a:cubicBezTo>
                  <a:cubicBezTo>
                    <a:pt x="4805" y="5530"/>
                    <a:pt x="4490" y="3337"/>
                    <a:pt x="3967" y="3187"/>
                  </a:cubicBezTo>
                  <a:close/>
                  <a:moveTo>
                    <a:pt x="2223" y="3365"/>
                  </a:moveTo>
                  <a:cubicBezTo>
                    <a:pt x="2235" y="3379"/>
                    <a:pt x="2241" y="3398"/>
                    <a:pt x="2239" y="3417"/>
                  </a:cubicBezTo>
                  <a:lnTo>
                    <a:pt x="2203" y="3771"/>
                  </a:lnTo>
                  <a:cubicBezTo>
                    <a:pt x="2200" y="3799"/>
                    <a:pt x="2181" y="3821"/>
                    <a:pt x="2154" y="3829"/>
                  </a:cubicBezTo>
                  <a:cubicBezTo>
                    <a:pt x="2148" y="3830"/>
                    <a:pt x="2142" y="3831"/>
                    <a:pt x="2137" y="3831"/>
                  </a:cubicBezTo>
                  <a:cubicBezTo>
                    <a:pt x="2116" y="3831"/>
                    <a:pt x="2096" y="3822"/>
                    <a:pt x="2083" y="3805"/>
                  </a:cubicBezTo>
                  <a:lnTo>
                    <a:pt x="1896" y="3556"/>
                  </a:lnTo>
                  <a:cubicBezTo>
                    <a:pt x="1887" y="3545"/>
                    <a:pt x="1882" y="3530"/>
                    <a:pt x="1883" y="3516"/>
                  </a:cubicBezTo>
                  <a:lnTo>
                    <a:pt x="1883" y="3118"/>
                  </a:lnTo>
                  <a:cubicBezTo>
                    <a:pt x="1883" y="3094"/>
                    <a:pt x="1895" y="3073"/>
                    <a:pt x="1915" y="3060"/>
                  </a:cubicBezTo>
                  <a:cubicBezTo>
                    <a:pt x="1935" y="3048"/>
                    <a:pt x="1960" y="3048"/>
                    <a:pt x="1981" y="3059"/>
                  </a:cubicBezTo>
                  <a:cubicBezTo>
                    <a:pt x="2035" y="3087"/>
                    <a:pt x="2090" y="3107"/>
                    <a:pt x="2142" y="3116"/>
                  </a:cubicBezTo>
                  <a:cubicBezTo>
                    <a:pt x="2174" y="3122"/>
                    <a:pt x="2197" y="3150"/>
                    <a:pt x="2197" y="3182"/>
                  </a:cubicBezTo>
                  <a:lnTo>
                    <a:pt x="2197" y="3348"/>
                  </a:lnTo>
                  <a:cubicBezTo>
                    <a:pt x="2207" y="3352"/>
                    <a:pt x="2216" y="3358"/>
                    <a:pt x="2223" y="3365"/>
                  </a:cubicBezTo>
                  <a:close/>
                  <a:moveTo>
                    <a:pt x="2565" y="3417"/>
                  </a:moveTo>
                  <a:cubicBezTo>
                    <a:pt x="2563" y="3398"/>
                    <a:pt x="2570" y="3379"/>
                    <a:pt x="2582" y="3365"/>
                  </a:cubicBezTo>
                  <a:cubicBezTo>
                    <a:pt x="2589" y="3358"/>
                    <a:pt x="2598" y="3352"/>
                    <a:pt x="2607" y="3348"/>
                  </a:cubicBezTo>
                  <a:lnTo>
                    <a:pt x="2607" y="3182"/>
                  </a:lnTo>
                  <a:cubicBezTo>
                    <a:pt x="2607" y="3150"/>
                    <a:pt x="2631" y="3122"/>
                    <a:pt x="2662" y="3116"/>
                  </a:cubicBezTo>
                  <a:cubicBezTo>
                    <a:pt x="2715" y="3107"/>
                    <a:pt x="2770" y="3087"/>
                    <a:pt x="2824" y="3059"/>
                  </a:cubicBezTo>
                  <a:cubicBezTo>
                    <a:pt x="2845" y="3048"/>
                    <a:pt x="2870" y="3048"/>
                    <a:pt x="2890" y="3061"/>
                  </a:cubicBezTo>
                  <a:cubicBezTo>
                    <a:pt x="2910" y="3073"/>
                    <a:pt x="2922" y="3094"/>
                    <a:pt x="2922" y="3118"/>
                  </a:cubicBezTo>
                  <a:lnTo>
                    <a:pt x="2922" y="3516"/>
                  </a:lnTo>
                  <a:cubicBezTo>
                    <a:pt x="2922" y="3530"/>
                    <a:pt x="2917" y="3545"/>
                    <a:pt x="2909" y="3556"/>
                  </a:cubicBezTo>
                  <a:lnTo>
                    <a:pt x="2721" y="3804"/>
                  </a:lnTo>
                  <a:cubicBezTo>
                    <a:pt x="2709" y="3821"/>
                    <a:pt x="2689" y="3831"/>
                    <a:pt x="2668" y="3831"/>
                  </a:cubicBezTo>
                  <a:cubicBezTo>
                    <a:pt x="2662" y="3831"/>
                    <a:pt x="2656" y="3830"/>
                    <a:pt x="2650" y="3829"/>
                  </a:cubicBezTo>
                  <a:cubicBezTo>
                    <a:pt x="2624" y="3821"/>
                    <a:pt x="2605" y="3798"/>
                    <a:pt x="2602" y="3771"/>
                  </a:cubicBezTo>
                  <a:lnTo>
                    <a:pt x="2565" y="3417"/>
                  </a:lnTo>
                  <a:close/>
                  <a:moveTo>
                    <a:pt x="1589" y="1869"/>
                  </a:moveTo>
                  <a:lnTo>
                    <a:pt x="1586" y="1841"/>
                  </a:lnTo>
                  <a:lnTo>
                    <a:pt x="1521" y="1799"/>
                  </a:lnTo>
                  <a:cubicBezTo>
                    <a:pt x="1502" y="1787"/>
                    <a:pt x="1491" y="1766"/>
                    <a:pt x="1491" y="1743"/>
                  </a:cubicBezTo>
                  <a:lnTo>
                    <a:pt x="1491" y="1634"/>
                  </a:lnTo>
                  <a:cubicBezTo>
                    <a:pt x="1491" y="1597"/>
                    <a:pt x="1520" y="1567"/>
                    <a:pt x="1557" y="1567"/>
                  </a:cubicBezTo>
                  <a:lnTo>
                    <a:pt x="1584" y="1567"/>
                  </a:lnTo>
                  <a:lnTo>
                    <a:pt x="1584" y="1448"/>
                  </a:lnTo>
                  <a:cubicBezTo>
                    <a:pt x="1584" y="1423"/>
                    <a:pt x="1599" y="1400"/>
                    <a:pt x="1621" y="1388"/>
                  </a:cubicBezTo>
                  <a:cubicBezTo>
                    <a:pt x="1713" y="1343"/>
                    <a:pt x="1895" y="1266"/>
                    <a:pt x="2084" y="1266"/>
                  </a:cubicBezTo>
                  <a:cubicBezTo>
                    <a:pt x="2234" y="1266"/>
                    <a:pt x="2359" y="1316"/>
                    <a:pt x="2455" y="1414"/>
                  </a:cubicBezTo>
                  <a:cubicBezTo>
                    <a:pt x="2574" y="1538"/>
                    <a:pt x="2711" y="1600"/>
                    <a:pt x="2863" y="1600"/>
                  </a:cubicBezTo>
                  <a:cubicBezTo>
                    <a:pt x="2949" y="1600"/>
                    <a:pt x="3037" y="1580"/>
                    <a:pt x="3126" y="1540"/>
                  </a:cubicBezTo>
                  <a:cubicBezTo>
                    <a:pt x="3147" y="1530"/>
                    <a:pt x="3171" y="1532"/>
                    <a:pt x="3190" y="1545"/>
                  </a:cubicBezTo>
                  <a:cubicBezTo>
                    <a:pt x="3199" y="1550"/>
                    <a:pt x="3206" y="1558"/>
                    <a:pt x="3211" y="1567"/>
                  </a:cubicBezTo>
                  <a:lnTo>
                    <a:pt x="3248" y="1567"/>
                  </a:lnTo>
                  <a:cubicBezTo>
                    <a:pt x="3284" y="1567"/>
                    <a:pt x="3314" y="1597"/>
                    <a:pt x="3314" y="1634"/>
                  </a:cubicBezTo>
                  <a:lnTo>
                    <a:pt x="3314" y="1743"/>
                  </a:lnTo>
                  <a:cubicBezTo>
                    <a:pt x="3314" y="1766"/>
                    <a:pt x="3303" y="1787"/>
                    <a:pt x="3284" y="1799"/>
                  </a:cubicBezTo>
                  <a:lnTo>
                    <a:pt x="3219" y="1841"/>
                  </a:lnTo>
                  <a:lnTo>
                    <a:pt x="3216" y="1869"/>
                  </a:lnTo>
                  <a:cubicBezTo>
                    <a:pt x="3195" y="2028"/>
                    <a:pt x="3105" y="2235"/>
                    <a:pt x="2976" y="2421"/>
                  </a:cubicBezTo>
                  <a:cubicBezTo>
                    <a:pt x="2813" y="2658"/>
                    <a:pt x="2661" y="2763"/>
                    <a:pt x="2582" y="2763"/>
                  </a:cubicBezTo>
                  <a:lnTo>
                    <a:pt x="2223" y="2763"/>
                  </a:lnTo>
                  <a:cubicBezTo>
                    <a:pt x="2144" y="2763"/>
                    <a:pt x="1991" y="2658"/>
                    <a:pt x="1828" y="2421"/>
                  </a:cubicBezTo>
                  <a:cubicBezTo>
                    <a:pt x="1700" y="2235"/>
                    <a:pt x="1610" y="2028"/>
                    <a:pt x="1589" y="186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400000"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29" name="íṣlîḑè">
              <a:extLst>
                <a:ext uri="{FF2B5EF4-FFF2-40B4-BE49-F238E27FC236}">
                  <a16:creationId xmlns:a16="http://schemas.microsoft.com/office/drawing/2014/main" id="{1C184A7F-F762-4EFC-89D7-4B5A62DCEF2A}"/>
                </a:ext>
              </a:extLst>
            </p:cNvPr>
            <p:cNvSpPr/>
            <p:nvPr/>
          </p:nvSpPr>
          <p:spPr>
            <a:xfrm>
              <a:off x="4695825" y="4204666"/>
              <a:ext cx="195962" cy="237050"/>
            </a:xfrm>
            <a:custGeom>
              <a:avLst/>
              <a:gdLst>
                <a:gd name="T0" fmla="*/ 3226 w 4805"/>
                <a:gd name="T1" fmla="*/ 2963 h 5821"/>
                <a:gd name="T2" fmla="*/ 3265 w 4805"/>
                <a:gd name="T3" fmla="*/ 2628 h 5821"/>
                <a:gd name="T4" fmla="*/ 3556 w 4805"/>
                <a:gd name="T5" fmla="*/ 2031 h 5821"/>
                <a:gd name="T6" fmla="*/ 3671 w 4805"/>
                <a:gd name="T7" fmla="*/ 1553 h 5821"/>
                <a:gd name="T8" fmla="*/ 3611 w 4805"/>
                <a:gd name="T9" fmla="*/ 1040 h 5821"/>
                <a:gd name="T10" fmla="*/ 2234 w 4805"/>
                <a:gd name="T11" fmla="*/ 0 h 5821"/>
                <a:gd name="T12" fmla="*/ 1194 w 4805"/>
                <a:gd name="T13" fmla="*/ 1367 h 5821"/>
                <a:gd name="T14" fmla="*/ 1134 w 4805"/>
                <a:gd name="T15" fmla="*/ 1785 h 5821"/>
                <a:gd name="T16" fmla="*/ 1316 w 4805"/>
                <a:gd name="T17" fmla="*/ 2208 h 5821"/>
                <a:gd name="T18" fmla="*/ 1692 w 4805"/>
                <a:gd name="T19" fmla="*/ 2822 h 5821"/>
                <a:gd name="T20" fmla="*/ 837 w 4805"/>
                <a:gd name="T21" fmla="*/ 3187 h 5821"/>
                <a:gd name="T22" fmla="*/ 2 w 4805"/>
                <a:gd name="T23" fmla="*/ 5593 h 5821"/>
                <a:gd name="T24" fmla="*/ 197 w 4805"/>
                <a:gd name="T25" fmla="*/ 5821 h 5821"/>
                <a:gd name="T26" fmla="*/ 4805 w 4805"/>
                <a:gd name="T27" fmla="*/ 5624 h 5821"/>
                <a:gd name="T28" fmla="*/ 2223 w 4805"/>
                <a:gd name="T29" fmla="*/ 3365 h 5821"/>
                <a:gd name="T30" fmla="*/ 2203 w 4805"/>
                <a:gd name="T31" fmla="*/ 3771 h 5821"/>
                <a:gd name="T32" fmla="*/ 2137 w 4805"/>
                <a:gd name="T33" fmla="*/ 3831 h 5821"/>
                <a:gd name="T34" fmla="*/ 1896 w 4805"/>
                <a:gd name="T35" fmla="*/ 3556 h 5821"/>
                <a:gd name="T36" fmla="*/ 1883 w 4805"/>
                <a:gd name="T37" fmla="*/ 3118 h 5821"/>
                <a:gd name="T38" fmla="*/ 1981 w 4805"/>
                <a:gd name="T39" fmla="*/ 3059 h 5821"/>
                <a:gd name="T40" fmla="*/ 2197 w 4805"/>
                <a:gd name="T41" fmla="*/ 3182 h 5821"/>
                <a:gd name="T42" fmla="*/ 2223 w 4805"/>
                <a:gd name="T43" fmla="*/ 3365 h 5821"/>
                <a:gd name="T44" fmla="*/ 2582 w 4805"/>
                <a:gd name="T45" fmla="*/ 3365 h 5821"/>
                <a:gd name="T46" fmla="*/ 2607 w 4805"/>
                <a:gd name="T47" fmla="*/ 3182 h 5821"/>
                <a:gd name="T48" fmla="*/ 2824 w 4805"/>
                <a:gd name="T49" fmla="*/ 3059 h 5821"/>
                <a:gd name="T50" fmla="*/ 2922 w 4805"/>
                <a:gd name="T51" fmla="*/ 3118 h 5821"/>
                <a:gd name="T52" fmla="*/ 2909 w 4805"/>
                <a:gd name="T53" fmla="*/ 3556 h 5821"/>
                <a:gd name="T54" fmla="*/ 2668 w 4805"/>
                <a:gd name="T55" fmla="*/ 3831 h 5821"/>
                <a:gd name="T56" fmla="*/ 2602 w 4805"/>
                <a:gd name="T57" fmla="*/ 3771 h 5821"/>
                <a:gd name="T58" fmla="*/ 1589 w 4805"/>
                <a:gd name="T59" fmla="*/ 1869 h 5821"/>
                <a:gd name="T60" fmla="*/ 1521 w 4805"/>
                <a:gd name="T61" fmla="*/ 1799 h 5821"/>
                <a:gd name="T62" fmla="*/ 1491 w 4805"/>
                <a:gd name="T63" fmla="*/ 1634 h 5821"/>
                <a:gd name="T64" fmla="*/ 1584 w 4805"/>
                <a:gd name="T65" fmla="*/ 1567 h 5821"/>
                <a:gd name="T66" fmla="*/ 1621 w 4805"/>
                <a:gd name="T67" fmla="*/ 1388 h 5821"/>
                <a:gd name="T68" fmla="*/ 2455 w 4805"/>
                <a:gd name="T69" fmla="*/ 1414 h 5821"/>
                <a:gd name="T70" fmla="*/ 3126 w 4805"/>
                <a:gd name="T71" fmla="*/ 1540 h 5821"/>
                <a:gd name="T72" fmla="*/ 3211 w 4805"/>
                <a:gd name="T73" fmla="*/ 1567 h 5821"/>
                <a:gd name="T74" fmla="*/ 3314 w 4805"/>
                <a:gd name="T75" fmla="*/ 1634 h 5821"/>
                <a:gd name="T76" fmla="*/ 3284 w 4805"/>
                <a:gd name="T77" fmla="*/ 1799 h 5821"/>
                <a:gd name="T78" fmla="*/ 3216 w 4805"/>
                <a:gd name="T79" fmla="*/ 1869 h 5821"/>
                <a:gd name="T80" fmla="*/ 2582 w 4805"/>
                <a:gd name="T81" fmla="*/ 2763 h 5821"/>
                <a:gd name="T82" fmla="*/ 1828 w 4805"/>
                <a:gd name="T83" fmla="*/ 2421 h 5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05" h="5821">
                  <a:moveTo>
                    <a:pt x="3967" y="3187"/>
                  </a:moveTo>
                  <a:lnTo>
                    <a:pt x="3226" y="2963"/>
                  </a:lnTo>
                  <a:cubicBezTo>
                    <a:pt x="3208" y="2908"/>
                    <a:pt x="3168" y="2861"/>
                    <a:pt x="3113" y="2822"/>
                  </a:cubicBezTo>
                  <a:cubicBezTo>
                    <a:pt x="3174" y="2754"/>
                    <a:pt x="3225" y="2685"/>
                    <a:pt x="3265" y="2628"/>
                  </a:cubicBezTo>
                  <a:cubicBezTo>
                    <a:pt x="3358" y="2493"/>
                    <a:pt x="3435" y="2348"/>
                    <a:pt x="3489" y="2208"/>
                  </a:cubicBezTo>
                  <a:cubicBezTo>
                    <a:pt x="3515" y="2149"/>
                    <a:pt x="3538" y="2089"/>
                    <a:pt x="3556" y="2031"/>
                  </a:cubicBezTo>
                  <a:cubicBezTo>
                    <a:pt x="3628" y="1970"/>
                    <a:pt x="3671" y="1880"/>
                    <a:pt x="3671" y="1785"/>
                  </a:cubicBezTo>
                  <a:lnTo>
                    <a:pt x="3671" y="1553"/>
                  </a:lnTo>
                  <a:cubicBezTo>
                    <a:pt x="3671" y="1486"/>
                    <a:pt x="3650" y="1421"/>
                    <a:pt x="3611" y="1367"/>
                  </a:cubicBezTo>
                  <a:lnTo>
                    <a:pt x="3611" y="1040"/>
                  </a:lnTo>
                  <a:cubicBezTo>
                    <a:pt x="3611" y="467"/>
                    <a:pt x="3144" y="0"/>
                    <a:pt x="2571" y="0"/>
                  </a:cubicBezTo>
                  <a:lnTo>
                    <a:pt x="2234" y="0"/>
                  </a:lnTo>
                  <a:cubicBezTo>
                    <a:pt x="1660" y="0"/>
                    <a:pt x="1194" y="467"/>
                    <a:pt x="1194" y="1040"/>
                  </a:cubicBezTo>
                  <a:lnTo>
                    <a:pt x="1194" y="1367"/>
                  </a:lnTo>
                  <a:cubicBezTo>
                    <a:pt x="1155" y="1421"/>
                    <a:pt x="1134" y="1486"/>
                    <a:pt x="1134" y="1553"/>
                  </a:cubicBezTo>
                  <a:lnTo>
                    <a:pt x="1134" y="1785"/>
                  </a:lnTo>
                  <a:cubicBezTo>
                    <a:pt x="1134" y="1880"/>
                    <a:pt x="1177" y="1970"/>
                    <a:pt x="1249" y="2031"/>
                  </a:cubicBezTo>
                  <a:cubicBezTo>
                    <a:pt x="1267" y="2089"/>
                    <a:pt x="1290" y="2149"/>
                    <a:pt x="1316" y="2208"/>
                  </a:cubicBezTo>
                  <a:cubicBezTo>
                    <a:pt x="1370" y="2348"/>
                    <a:pt x="1447" y="2493"/>
                    <a:pt x="1540" y="2628"/>
                  </a:cubicBezTo>
                  <a:cubicBezTo>
                    <a:pt x="1579" y="2685"/>
                    <a:pt x="1631" y="2754"/>
                    <a:pt x="1692" y="2822"/>
                  </a:cubicBezTo>
                  <a:cubicBezTo>
                    <a:pt x="1637" y="2861"/>
                    <a:pt x="1597" y="2908"/>
                    <a:pt x="1579" y="2963"/>
                  </a:cubicBezTo>
                  <a:lnTo>
                    <a:pt x="837" y="3187"/>
                  </a:lnTo>
                  <a:cubicBezTo>
                    <a:pt x="315" y="3337"/>
                    <a:pt x="2" y="5593"/>
                    <a:pt x="2" y="5593"/>
                  </a:cubicBezTo>
                  <a:lnTo>
                    <a:pt x="2" y="5593"/>
                  </a:lnTo>
                  <a:cubicBezTo>
                    <a:pt x="1" y="5603"/>
                    <a:pt x="0" y="5613"/>
                    <a:pt x="0" y="5624"/>
                  </a:cubicBezTo>
                  <a:cubicBezTo>
                    <a:pt x="0" y="5733"/>
                    <a:pt x="88" y="5821"/>
                    <a:pt x="197" y="5821"/>
                  </a:cubicBezTo>
                  <a:lnTo>
                    <a:pt x="4608" y="5821"/>
                  </a:lnTo>
                  <a:cubicBezTo>
                    <a:pt x="4717" y="5821"/>
                    <a:pt x="4805" y="5733"/>
                    <a:pt x="4805" y="5624"/>
                  </a:cubicBezTo>
                  <a:cubicBezTo>
                    <a:pt x="4805" y="5530"/>
                    <a:pt x="4490" y="3337"/>
                    <a:pt x="3967" y="3187"/>
                  </a:cubicBezTo>
                  <a:close/>
                  <a:moveTo>
                    <a:pt x="2223" y="3365"/>
                  </a:moveTo>
                  <a:cubicBezTo>
                    <a:pt x="2235" y="3379"/>
                    <a:pt x="2241" y="3398"/>
                    <a:pt x="2239" y="3417"/>
                  </a:cubicBezTo>
                  <a:lnTo>
                    <a:pt x="2203" y="3771"/>
                  </a:lnTo>
                  <a:cubicBezTo>
                    <a:pt x="2200" y="3799"/>
                    <a:pt x="2181" y="3821"/>
                    <a:pt x="2154" y="3829"/>
                  </a:cubicBezTo>
                  <a:cubicBezTo>
                    <a:pt x="2148" y="3830"/>
                    <a:pt x="2142" y="3831"/>
                    <a:pt x="2137" y="3831"/>
                  </a:cubicBezTo>
                  <a:cubicBezTo>
                    <a:pt x="2116" y="3831"/>
                    <a:pt x="2096" y="3822"/>
                    <a:pt x="2083" y="3805"/>
                  </a:cubicBezTo>
                  <a:lnTo>
                    <a:pt x="1896" y="3556"/>
                  </a:lnTo>
                  <a:cubicBezTo>
                    <a:pt x="1887" y="3545"/>
                    <a:pt x="1882" y="3530"/>
                    <a:pt x="1883" y="3516"/>
                  </a:cubicBezTo>
                  <a:lnTo>
                    <a:pt x="1883" y="3118"/>
                  </a:lnTo>
                  <a:cubicBezTo>
                    <a:pt x="1883" y="3094"/>
                    <a:pt x="1895" y="3073"/>
                    <a:pt x="1915" y="3060"/>
                  </a:cubicBezTo>
                  <a:cubicBezTo>
                    <a:pt x="1935" y="3048"/>
                    <a:pt x="1960" y="3048"/>
                    <a:pt x="1981" y="3059"/>
                  </a:cubicBezTo>
                  <a:cubicBezTo>
                    <a:pt x="2035" y="3087"/>
                    <a:pt x="2090" y="3107"/>
                    <a:pt x="2142" y="3116"/>
                  </a:cubicBezTo>
                  <a:cubicBezTo>
                    <a:pt x="2174" y="3122"/>
                    <a:pt x="2197" y="3150"/>
                    <a:pt x="2197" y="3182"/>
                  </a:cubicBezTo>
                  <a:lnTo>
                    <a:pt x="2197" y="3348"/>
                  </a:lnTo>
                  <a:cubicBezTo>
                    <a:pt x="2207" y="3352"/>
                    <a:pt x="2216" y="3358"/>
                    <a:pt x="2223" y="3365"/>
                  </a:cubicBezTo>
                  <a:close/>
                  <a:moveTo>
                    <a:pt x="2565" y="3417"/>
                  </a:moveTo>
                  <a:cubicBezTo>
                    <a:pt x="2563" y="3398"/>
                    <a:pt x="2570" y="3379"/>
                    <a:pt x="2582" y="3365"/>
                  </a:cubicBezTo>
                  <a:cubicBezTo>
                    <a:pt x="2589" y="3358"/>
                    <a:pt x="2598" y="3352"/>
                    <a:pt x="2607" y="3348"/>
                  </a:cubicBezTo>
                  <a:lnTo>
                    <a:pt x="2607" y="3182"/>
                  </a:lnTo>
                  <a:cubicBezTo>
                    <a:pt x="2607" y="3150"/>
                    <a:pt x="2631" y="3122"/>
                    <a:pt x="2662" y="3116"/>
                  </a:cubicBezTo>
                  <a:cubicBezTo>
                    <a:pt x="2715" y="3107"/>
                    <a:pt x="2770" y="3087"/>
                    <a:pt x="2824" y="3059"/>
                  </a:cubicBezTo>
                  <a:cubicBezTo>
                    <a:pt x="2845" y="3048"/>
                    <a:pt x="2870" y="3048"/>
                    <a:pt x="2890" y="3061"/>
                  </a:cubicBezTo>
                  <a:cubicBezTo>
                    <a:pt x="2910" y="3073"/>
                    <a:pt x="2922" y="3094"/>
                    <a:pt x="2922" y="3118"/>
                  </a:cubicBezTo>
                  <a:lnTo>
                    <a:pt x="2922" y="3516"/>
                  </a:lnTo>
                  <a:cubicBezTo>
                    <a:pt x="2922" y="3530"/>
                    <a:pt x="2917" y="3545"/>
                    <a:pt x="2909" y="3556"/>
                  </a:cubicBezTo>
                  <a:lnTo>
                    <a:pt x="2721" y="3804"/>
                  </a:lnTo>
                  <a:cubicBezTo>
                    <a:pt x="2709" y="3821"/>
                    <a:pt x="2689" y="3831"/>
                    <a:pt x="2668" y="3831"/>
                  </a:cubicBezTo>
                  <a:cubicBezTo>
                    <a:pt x="2662" y="3831"/>
                    <a:pt x="2656" y="3830"/>
                    <a:pt x="2650" y="3829"/>
                  </a:cubicBezTo>
                  <a:cubicBezTo>
                    <a:pt x="2624" y="3821"/>
                    <a:pt x="2605" y="3798"/>
                    <a:pt x="2602" y="3771"/>
                  </a:cubicBezTo>
                  <a:lnTo>
                    <a:pt x="2565" y="3417"/>
                  </a:lnTo>
                  <a:close/>
                  <a:moveTo>
                    <a:pt x="1589" y="1869"/>
                  </a:moveTo>
                  <a:lnTo>
                    <a:pt x="1586" y="1841"/>
                  </a:lnTo>
                  <a:lnTo>
                    <a:pt x="1521" y="1799"/>
                  </a:lnTo>
                  <a:cubicBezTo>
                    <a:pt x="1502" y="1787"/>
                    <a:pt x="1491" y="1766"/>
                    <a:pt x="1491" y="1743"/>
                  </a:cubicBezTo>
                  <a:lnTo>
                    <a:pt x="1491" y="1634"/>
                  </a:lnTo>
                  <a:cubicBezTo>
                    <a:pt x="1491" y="1597"/>
                    <a:pt x="1520" y="1567"/>
                    <a:pt x="1557" y="1567"/>
                  </a:cubicBezTo>
                  <a:lnTo>
                    <a:pt x="1584" y="1567"/>
                  </a:lnTo>
                  <a:lnTo>
                    <a:pt x="1584" y="1448"/>
                  </a:lnTo>
                  <a:cubicBezTo>
                    <a:pt x="1584" y="1423"/>
                    <a:pt x="1599" y="1400"/>
                    <a:pt x="1621" y="1388"/>
                  </a:cubicBezTo>
                  <a:cubicBezTo>
                    <a:pt x="1713" y="1343"/>
                    <a:pt x="1895" y="1266"/>
                    <a:pt x="2084" y="1266"/>
                  </a:cubicBezTo>
                  <a:cubicBezTo>
                    <a:pt x="2234" y="1266"/>
                    <a:pt x="2359" y="1316"/>
                    <a:pt x="2455" y="1414"/>
                  </a:cubicBezTo>
                  <a:cubicBezTo>
                    <a:pt x="2574" y="1538"/>
                    <a:pt x="2711" y="1600"/>
                    <a:pt x="2863" y="1600"/>
                  </a:cubicBezTo>
                  <a:cubicBezTo>
                    <a:pt x="2949" y="1600"/>
                    <a:pt x="3037" y="1580"/>
                    <a:pt x="3126" y="1540"/>
                  </a:cubicBezTo>
                  <a:cubicBezTo>
                    <a:pt x="3147" y="1530"/>
                    <a:pt x="3171" y="1532"/>
                    <a:pt x="3190" y="1545"/>
                  </a:cubicBezTo>
                  <a:cubicBezTo>
                    <a:pt x="3199" y="1550"/>
                    <a:pt x="3206" y="1558"/>
                    <a:pt x="3211" y="1567"/>
                  </a:cubicBezTo>
                  <a:lnTo>
                    <a:pt x="3248" y="1567"/>
                  </a:lnTo>
                  <a:cubicBezTo>
                    <a:pt x="3284" y="1567"/>
                    <a:pt x="3314" y="1597"/>
                    <a:pt x="3314" y="1634"/>
                  </a:cubicBezTo>
                  <a:lnTo>
                    <a:pt x="3314" y="1743"/>
                  </a:lnTo>
                  <a:cubicBezTo>
                    <a:pt x="3314" y="1766"/>
                    <a:pt x="3303" y="1787"/>
                    <a:pt x="3284" y="1799"/>
                  </a:cubicBezTo>
                  <a:lnTo>
                    <a:pt x="3219" y="1841"/>
                  </a:lnTo>
                  <a:lnTo>
                    <a:pt x="3216" y="1869"/>
                  </a:lnTo>
                  <a:cubicBezTo>
                    <a:pt x="3195" y="2028"/>
                    <a:pt x="3105" y="2235"/>
                    <a:pt x="2976" y="2421"/>
                  </a:cubicBezTo>
                  <a:cubicBezTo>
                    <a:pt x="2813" y="2658"/>
                    <a:pt x="2661" y="2763"/>
                    <a:pt x="2582" y="2763"/>
                  </a:cubicBezTo>
                  <a:lnTo>
                    <a:pt x="2223" y="2763"/>
                  </a:lnTo>
                  <a:cubicBezTo>
                    <a:pt x="2144" y="2763"/>
                    <a:pt x="1991" y="2658"/>
                    <a:pt x="1828" y="2421"/>
                  </a:cubicBezTo>
                  <a:cubicBezTo>
                    <a:pt x="1700" y="2235"/>
                    <a:pt x="1610" y="2028"/>
                    <a:pt x="1589" y="186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400000"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  <p:sp>
          <p:nvSpPr>
            <p:cNvPr id="30" name="i$liďé">
              <a:extLst>
                <a:ext uri="{FF2B5EF4-FFF2-40B4-BE49-F238E27FC236}">
                  <a16:creationId xmlns:a16="http://schemas.microsoft.com/office/drawing/2014/main" id="{0AEBCDB8-0F3E-4E59-A0C1-A6E095081A1E}"/>
                </a:ext>
              </a:extLst>
            </p:cNvPr>
            <p:cNvSpPr/>
            <p:nvPr/>
          </p:nvSpPr>
          <p:spPr>
            <a:xfrm>
              <a:off x="4674123" y="2876768"/>
              <a:ext cx="195962" cy="237050"/>
            </a:xfrm>
            <a:custGeom>
              <a:avLst/>
              <a:gdLst>
                <a:gd name="T0" fmla="*/ 3226 w 4805"/>
                <a:gd name="T1" fmla="*/ 2963 h 5821"/>
                <a:gd name="T2" fmla="*/ 3265 w 4805"/>
                <a:gd name="T3" fmla="*/ 2628 h 5821"/>
                <a:gd name="T4" fmla="*/ 3556 w 4805"/>
                <a:gd name="T5" fmla="*/ 2031 h 5821"/>
                <a:gd name="T6" fmla="*/ 3671 w 4805"/>
                <a:gd name="T7" fmla="*/ 1553 h 5821"/>
                <a:gd name="T8" fmla="*/ 3611 w 4805"/>
                <a:gd name="T9" fmla="*/ 1040 h 5821"/>
                <a:gd name="T10" fmla="*/ 2234 w 4805"/>
                <a:gd name="T11" fmla="*/ 0 h 5821"/>
                <a:gd name="T12" fmla="*/ 1194 w 4805"/>
                <a:gd name="T13" fmla="*/ 1367 h 5821"/>
                <a:gd name="T14" fmla="*/ 1134 w 4805"/>
                <a:gd name="T15" fmla="*/ 1785 h 5821"/>
                <a:gd name="T16" fmla="*/ 1316 w 4805"/>
                <a:gd name="T17" fmla="*/ 2208 h 5821"/>
                <a:gd name="T18" fmla="*/ 1692 w 4805"/>
                <a:gd name="T19" fmla="*/ 2822 h 5821"/>
                <a:gd name="T20" fmla="*/ 837 w 4805"/>
                <a:gd name="T21" fmla="*/ 3187 h 5821"/>
                <a:gd name="T22" fmla="*/ 2 w 4805"/>
                <a:gd name="T23" fmla="*/ 5593 h 5821"/>
                <a:gd name="T24" fmla="*/ 197 w 4805"/>
                <a:gd name="T25" fmla="*/ 5821 h 5821"/>
                <a:gd name="T26" fmla="*/ 4805 w 4805"/>
                <a:gd name="T27" fmla="*/ 5624 h 5821"/>
                <a:gd name="T28" fmla="*/ 2223 w 4805"/>
                <a:gd name="T29" fmla="*/ 3365 h 5821"/>
                <a:gd name="T30" fmla="*/ 2203 w 4805"/>
                <a:gd name="T31" fmla="*/ 3771 h 5821"/>
                <a:gd name="T32" fmla="*/ 2137 w 4805"/>
                <a:gd name="T33" fmla="*/ 3831 h 5821"/>
                <a:gd name="T34" fmla="*/ 1896 w 4805"/>
                <a:gd name="T35" fmla="*/ 3556 h 5821"/>
                <a:gd name="T36" fmla="*/ 1883 w 4805"/>
                <a:gd name="T37" fmla="*/ 3118 h 5821"/>
                <a:gd name="T38" fmla="*/ 1981 w 4805"/>
                <a:gd name="T39" fmla="*/ 3059 h 5821"/>
                <a:gd name="T40" fmla="*/ 2197 w 4805"/>
                <a:gd name="T41" fmla="*/ 3182 h 5821"/>
                <a:gd name="T42" fmla="*/ 2223 w 4805"/>
                <a:gd name="T43" fmla="*/ 3365 h 5821"/>
                <a:gd name="T44" fmla="*/ 2582 w 4805"/>
                <a:gd name="T45" fmla="*/ 3365 h 5821"/>
                <a:gd name="T46" fmla="*/ 2607 w 4805"/>
                <a:gd name="T47" fmla="*/ 3182 h 5821"/>
                <a:gd name="T48" fmla="*/ 2824 w 4805"/>
                <a:gd name="T49" fmla="*/ 3059 h 5821"/>
                <a:gd name="T50" fmla="*/ 2922 w 4805"/>
                <a:gd name="T51" fmla="*/ 3118 h 5821"/>
                <a:gd name="T52" fmla="*/ 2909 w 4805"/>
                <a:gd name="T53" fmla="*/ 3556 h 5821"/>
                <a:gd name="T54" fmla="*/ 2668 w 4805"/>
                <a:gd name="T55" fmla="*/ 3831 h 5821"/>
                <a:gd name="T56" fmla="*/ 2602 w 4805"/>
                <a:gd name="T57" fmla="*/ 3771 h 5821"/>
                <a:gd name="T58" fmla="*/ 1589 w 4805"/>
                <a:gd name="T59" fmla="*/ 1869 h 5821"/>
                <a:gd name="T60" fmla="*/ 1521 w 4805"/>
                <a:gd name="T61" fmla="*/ 1799 h 5821"/>
                <a:gd name="T62" fmla="*/ 1491 w 4805"/>
                <a:gd name="T63" fmla="*/ 1634 h 5821"/>
                <a:gd name="T64" fmla="*/ 1584 w 4805"/>
                <a:gd name="T65" fmla="*/ 1567 h 5821"/>
                <a:gd name="T66" fmla="*/ 1621 w 4805"/>
                <a:gd name="T67" fmla="*/ 1388 h 5821"/>
                <a:gd name="T68" fmla="*/ 2455 w 4805"/>
                <a:gd name="T69" fmla="*/ 1414 h 5821"/>
                <a:gd name="T70" fmla="*/ 3126 w 4805"/>
                <a:gd name="T71" fmla="*/ 1540 h 5821"/>
                <a:gd name="T72" fmla="*/ 3211 w 4805"/>
                <a:gd name="T73" fmla="*/ 1567 h 5821"/>
                <a:gd name="T74" fmla="*/ 3314 w 4805"/>
                <a:gd name="T75" fmla="*/ 1634 h 5821"/>
                <a:gd name="T76" fmla="*/ 3284 w 4805"/>
                <a:gd name="T77" fmla="*/ 1799 h 5821"/>
                <a:gd name="T78" fmla="*/ 3216 w 4805"/>
                <a:gd name="T79" fmla="*/ 1869 h 5821"/>
                <a:gd name="T80" fmla="*/ 2582 w 4805"/>
                <a:gd name="T81" fmla="*/ 2763 h 5821"/>
                <a:gd name="T82" fmla="*/ 1828 w 4805"/>
                <a:gd name="T83" fmla="*/ 2421 h 5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05" h="5821">
                  <a:moveTo>
                    <a:pt x="3967" y="3187"/>
                  </a:moveTo>
                  <a:lnTo>
                    <a:pt x="3226" y="2963"/>
                  </a:lnTo>
                  <a:cubicBezTo>
                    <a:pt x="3208" y="2908"/>
                    <a:pt x="3168" y="2861"/>
                    <a:pt x="3113" y="2822"/>
                  </a:cubicBezTo>
                  <a:cubicBezTo>
                    <a:pt x="3174" y="2754"/>
                    <a:pt x="3225" y="2685"/>
                    <a:pt x="3265" y="2628"/>
                  </a:cubicBezTo>
                  <a:cubicBezTo>
                    <a:pt x="3358" y="2493"/>
                    <a:pt x="3435" y="2348"/>
                    <a:pt x="3489" y="2208"/>
                  </a:cubicBezTo>
                  <a:cubicBezTo>
                    <a:pt x="3515" y="2149"/>
                    <a:pt x="3538" y="2089"/>
                    <a:pt x="3556" y="2031"/>
                  </a:cubicBezTo>
                  <a:cubicBezTo>
                    <a:pt x="3628" y="1970"/>
                    <a:pt x="3671" y="1880"/>
                    <a:pt x="3671" y="1785"/>
                  </a:cubicBezTo>
                  <a:lnTo>
                    <a:pt x="3671" y="1553"/>
                  </a:lnTo>
                  <a:cubicBezTo>
                    <a:pt x="3671" y="1486"/>
                    <a:pt x="3650" y="1421"/>
                    <a:pt x="3611" y="1367"/>
                  </a:cubicBezTo>
                  <a:lnTo>
                    <a:pt x="3611" y="1040"/>
                  </a:lnTo>
                  <a:cubicBezTo>
                    <a:pt x="3611" y="467"/>
                    <a:pt x="3144" y="0"/>
                    <a:pt x="2571" y="0"/>
                  </a:cubicBezTo>
                  <a:lnTo>
                    <a:pt x="2234" y="0"/>
                  </a:lnTo>
                  <a:cubicBezTo>
                    <a:pt x="1660" y="0"/>
                    <a:pt x="1194" y="467"/>
                    <a:pt x="1194" y="1040"/>
                  </a:cubicBezTo>
                  <a:lnTo>
                    <a:pt x="1194" y="1367"/>
                  </a:lnTo>
                  <a:cubicBezTo>
                    <a:pt x="1155" y="1421"/>
                    <a:pt x="1134" y="1486"/>
                    <a:pt x="1134" y="1553"/>
                  </a:cubicBezTo>
                  <a:lnTo>
                    <a:pt x="1134" y="1785"/>
                  </a:lnTo>
                  <a:cubicBezTo>
                    <a:pt x="1134" y="1880"/>
                    <a:pt x="1177" y="1970"/>
                    <a:pt x="1249" y="2031"/>
                  </a:cubicBezTo>
                  <a:cubicBezTo>
                    <a:pt x="1267" y="2089"/>
                    <a:pt x="1290" y="2149"/>
                    <a:pt x="1316" y="2208"/>
                  </a:cubicBezTo>
                  <a:cubicBezTo>
                    <a:pt x="1370" y="2348"/>
                    <a:pt x="1447" y="2493"/>
                    <a:pt x="1540" y="2628"/>
                  </a:cubicBezTo>
                  <a:cubicBezTo>
                    <a:pt x="1579" y="2685"/>
                    <a:pt x="1631" y="2754"/>
                    <a:pt x="1692" y="2822"/>
                  </a:cubicBezTo>
                  <a:cubicBezTo>
                    <a:pt x="1637" y="2861"/>
                    <a:pt x="1597" y="2908"/>
                    <a:pt x="1579" y="2963"/>
                  </a:cubicBezTo>
                  <a:lnTo>
                    <a:pt x="837" y="3187"/>
                  </a:lnTo>
                  <a:cubicBezTo>
                    <a:pt x="315" y="3337"/>
                    <a:pt x="2" y="5593"/>
                    <a:pt x="2" y="5593"/>
                  </a:cubicBezTo>
                  <a:lnTo>
                    <a:pt x="2" y="5593"/>
                  </a:lnTo>
                  <a:cubicBezTo>
                    <a:pt x="1" y="5603"/>
                    <a:pt x="0" y="5613"/>
                    <a:pt x="0" y="5624"/>
                  </a:cubicBezTo>
                  <a:cubicBezTo>
                    <a:pt x="0" y="5733"/>
                    <a:pt x="88" y="5821"/>
                    <a:pt x="197" y="5821"/>
                  </a:cubicBezTo>
                  <a:lnTo>
                    <a:pt x="4608" y="5821"/>
                  </a:lnTo>
                  <a:cubicBezTo>
                    <a:pt x="4717" y="5821"/>
                    <a:pt x="4805" y="5733"/>
                    <a:pt x="4805" y="5624"/>
                  </a:cubicBezTo>
                  <a:cubicBezTo>
                    <a:pt x="4805" y="5530"/>
                    <a:pt x="4490" y="3337"/>
                    <a:pt x="3967" y="3187"/>
                  </a:cubicBezTo>
                  <a:close/>
                  <a:moveTo>
                    <a:pt x="2223" y="3365"/>
                  </a:moveTo>
                  <a:cubicBezTo>
                    <a:pt x="2235" y="3379"/>
                    <a:pt x="2241" y="3398"/>
                    <a:pt x="2239" y="3417"/>
                  </a:cubicBezTo>
                  <a:lnTo>
                    <a:pt x="2203" y="3771"/>
                  </a:lnTo>
                  <a:cubicBezTo>
                    <a:pt x="2200" y="3799"/>
                    <a:pt x="2181" y="3821"/>
                    <a:pt x="2154" y="3829"/>
                  </a:cubicBezTo>
                  <a:cubicBezTo>
                    <a:pt x="2148" y="3830"/>
                    <a:pt x="2142" y="3831"/>
                    <a:pt x="2137" y="3831"/>
                  </a:cubicBezTo>
                  <a:cubicBezTo>
                    <a:pt x="2116" y="3831"/>
                    <a:pt x="2096" y="3822"/>
                    <a:pt x="2083" y="3805"/>
                  </a:cubicBezTo>
                  <a:lnTo>
                    <a:pt x="1896" y="3556"/>
                  </a:lnTo>
                  <a:cubicBezTo>
                    <a:pt x="1887" y="3545"/>
                    <a:pt x="1882" y="3530"/>
                    <a:pt x="1883" y="3516"/>
                  </a:cubicBezTo>
                  <a:lnTo>
                    <a:pt x="1883" y="3118"/>
                  </a:lnTo>
                  <a:cubicBezTo>
                    <a:pt x="1883" y="3094"/>
                    <a:pt x="1895" y="3073"/>
                    <a:pt x="1915" y="3060"/>
                  </a:cubicBezTo>
                  <a:cubicBezTo>
                    <a:pt x="1935" y="3048"/>
                    <a:pt x="1960" y="3048"/>
                    <a:pt x="1981" y="3059"/>
                  </a:cubicBezTo>
                  <a:cubicBezTo>
                    <a:pt x="2035" y="3087"/>
                    <a:pt x="2090" y="3107"/>
                    <a:pt x="2142" y="3116"/>
                  </a:cubicBezTo>
                  <a:cubicBezTo>
                    <a:pt x="2174" y="3122"/>
                    <a:pt x="2197" y="3150"/>
                    <a:pt x="2197" y="3182"/>
                  </a:cubicBezTo>
                  <a:lnTo>
                    <a:pt x="2197" y="3348"/>
                  </a:lnTo>
                  <a:cubicBezTo>
                    <a:pt x="2207" y="3352"/>
                    <a:pt x="2216" y="3358"/>
                    <a:pt x="2223" y="3365"/>
                  </a:cubicBezTo>
                  <a:close/>
                  <a:moveTo>
                    <a:pt x="2565" y="3417"/>
                  </a:moveTo>
                  <a:cubicBezTo>
                    <a:pt x="2563" y="3398"/>
                    <a:pt x="2570" y="3379"/>
                    <a:pt x="2582" y="3365"/>
                  </a:cubicBezTo>
                  <a:cubicBezTo>
                    <a:pt x="2589" y="3358"/>
                    <a:pt x="2598" y="3352"/>
                    <a:pt x="2607" y="3348"/>
                  </a:cubicBezTo>
                  <a:lnTo>
                    <a:pt x="2607" y="3182"/>
                  </a:lnTo>
                  <a:cubicBezTo>
                    <a:pt x="2607" y="3150"/>
                    <a:pt x="2631" y="3122"/>
                    <a:pt x="2662" y="3116"/>
                  </a:cubicBezTo>
                  <a:cubicBezTo>
                    <a:pt x="2715" y="3107"/>
                    <a:pt x="2770" y="3087"/>
                    <a:pt x="2824" y="3059"/>
                  </a:cubicBezTo>
                  <a:cubicBezTo>
                    <a:pt x="2845" y="3048"/>
                    <a:pt x="2870" y="3048"/>
                    <a:pt x="2890" y="3061"/>
                  </a:cubicBezTo>
                  <a:cubicBezTo>
                    <a:pt x="2910" y="3073"/>
                    <a:pt x="2922" y="3094"/>
                    <a:pt x="2922" y="3118"/>
                  </a:cubicBezTo>
                  <a:lnTo>
                    <a:pt x="2922" y="3516"/>
                  </a:lnTo>
                  <a:cubicBezTo>
                    <a:pt x="2922" y="3530"/>
                    <a:pt x="2917" y="3545"/>
                    <a:pt x="2909" y="3556"/>
                  </a:cubicBezTo>
                  <a:lnTo>
                    <a:pt x="2721" y="3804"/>
                  </a:lnTo>
                  <a:cubicBezTo>
                    <a:pt x="2709" y="3821"/>
                    <a:pt x="2689" y="3831"/>
                    <a:pt x="2668" y="3831"/>
                  </a:cubicBezTo>
                  <a:cubicBezTo>
                    <a:pt x="2662" y="3831"/>
                    <a:pt x="2656" y="3830"/>
                    <a:pt x="2650" y="3829"/>
                  </a:cubicBezTo>
                  <a:cubicBezTo>
                    <a:pt x="2624" y="3821"/>
                    <a:pt x="2605" y="3798"/>
                    <a:pt x="2602" y="3771"/>
                  </a:cubicBezTo>
                  <a:lnTo>
                    <a:pt x="2565" y="3417"/>
                  </a:lnTo>
                  <a:close/>
                  <a:moveTo>
                    <a:pt x="1589" y="1869"/>
                  </a:moveTo>
                  <a:lnTo>
                    <a:pt x="1586" y="1841"/>
                  </a:lnTo>
                  <a:lnTo>
                    <a:pt x="1521" y="1799"/>
                  </a:lnTo>
                  <a:cubicBezTo>
                    <a:pt x="1502" y="1787"/>
                    <a:pt x="1491" y="1766"/>
                    <a:pt x="1491" y="1743"/>
                  </a:cubicBezTo>
                  <a:lnTo>
                    <a:pt x="1491" y="1634"/>
                  </a:lnTo>
                  <a:cubicBezTo>
                    <a:pt x="1491" y="1597"/>
                    <a:pt x="1520" y="1567"/>
                    <a:pt x="1557" y="1567"/>
                  </a:cubicBezTo>
                  <a:lnTo>
                    <a:pt x="1584" y="1567"/>
                  </a:lnTo>
                  <a:lnTo>
                    <a:pt x="1584" y="1448"/>
                  </a:lnTo>
                  <a:cubicBezTo>
                    <a:pt x="1584" y="1423"/>
                    <a:pt x="1599" y="1400"/>
                    <a:pt x="1621" y="1388"/>
                  </a:cubicBezTo>
                  <a:cubicBezTo>
                    <a:pt x="1713" y="1343"/>
                    <a:pt x="1895" y="1266"/>
                    <a:pt x="2084" y="1266"/>
                  </a:cubicBezTo>
                  <a:cubicBezTo>
                    <a:pt x="2234" y="1266"/>
                    <a:pt x="2359" y="1316"/>
                    <a:pt x="2455" y="1414"/>
                  </a:cubicBezTo>
                  <a:cubicBezTo>
                    <a:pt x="2574" y="1538"/>
                    <a:pt x="2711" y="1600"/>
                    <a:pt x="2863" y="1600"/>
                  </a:cubicBezTo>
                  <a:cubicBezTo>
                    <a:pt x="2949" y="1600"/>
                    <a:pt x="3037" y="1580"/>
                    <a:pt x="3126" y="1540"/>
                  </a:cubicBezTo>
                  <a:cubicBezTo>
                    <a:pt x="3147" y="1530"/>
                    <a:pt x="3171" y="1532"/>
                    <a:pt x="3190" y="1545"/>
                  </a:cubicBezTo>
                  <a:cubicBezTo>
                    <a:pt x="3199" y="1550"/>
                    <a:pt x="3206" y="1558"/>
                    <a:pt x="3211" y="1567"/>
                  </a:cubicBezTo>
                  <a:lnTo>
                    <a:pt x="3248" y="1567"/>
                  </a:lnTo>
                  <a:cubicBezTo>
                    <a:pt x="3284" y="1567"/>
                    <a:pt x="3314" y="1597"/>
                    <a:pt x="3314" y="1634"/>
                  </a:cubicBezTo>
                  <a:lnTo>
                    <a:pt x="3314" y="1743"/>
                  </a:lnTo>
                  <a:cubicBezTo>
                    <a:pt x="3314" y="1766"/>
                    <a:pt x="3303" y="1787"/>
                    <a:pt x="3284" y="1799"/>
                  </a:cubicBezTo>
                  <a:lnTo>
                    <a:pt x="3219" y="1841"/>
                  </a:lnTo>
                  <a:lnTo>
                    <a:pt x="3216" y="1869"/>
                  </a:lnTo>
                  <a:cubicBezTo>
                    <a:pt x="3195" y="2028"/>
                    <a:pt x="3105" y="2235"/>
                    <a:pt x="2976" y="2421"/>
                  </a:cubicBezTo>
                  <a:cubicBezTo>
                    <a:pt x="2813" y="2658"/>
                    <a:pt x="2661" y="2763"/>
                    <a:pt x="2582" y="2763"/>
                  </a:cubicBezTo>
                  <a:lnTo>
                    <a:pt x="2223" y="2763"/>
                  </a:lnTo>
                  <a:cubicBezTo>
                    <a:pt x="2144" y="2763"/>
                    <a:pt x="1991" y="2658"/>
                    <a:pt x="1828" y="2421"/>
                  </a:cubicBezTo>
                  <a:cubicBezTo>
                    <a:pt x="1700" y="2235"/>
                    <a:pt x="1610" y="2028"/>
                    <a:pt x="1589" y="186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400000"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defRPr sz="1500" cap="all" spc="75"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25752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82ACFD-631D-452C-B46A-0BF7C7912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D45E991-B8DC-4932-84EA-3378C9C73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1CBB57-6626-4C5C-AC81-31870C3DF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33" name="2647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418C4C2-239A-4531-85DE-6E54B3B47E0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0"/>
            <a:ext cx="11531600" cy="6858000"/>
            <a:chOff x="660400" y="0"/>
            <a:chExt cx="11531600" cy="6858000"/>
          </a:xfrm>
        </p:grpSpPr>
        <p:sp>
          <p:nvSpPr>
            <p:cNvPr id="34" name="ïṧḷîḋê">
              <a:extLst>
                <a:ext uri="{FF2B5EF4-FFF2-40B4-BE49-F238E27FC236}">
                  <a16:creationId xmlns:a16="http://schemas.microsoft.com/office/drawing/2014/main" id="{2931B34E-CC00-43C4-9860-2830627D9328}"/>
                </a:ext>
              </a:extLst>
            </p:cNvPr>
            <p:cNvSpPr/>
            <p:nvPr/>
          </p:nvSpPr>
          <p:spPr>
            <a:xfrm>
              <a:off x="10121153" y="0"/>
              <a:ext cx="2070847" cy="6858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35" name="îşḷídê">
              <a:extLst>
                <a:ext uri="{FF2B5EF4-FFF2-40B4-BE49-F238E27FC236}">
                  <a16:creationId xmlns:a16="http://schemas.microsoft.com/office/drawing/2014/main" id="{5EAAFE3E-E018-480B-B788-91EBF413C6DE}"/>
                </a:ext>
              </a:extLst>
            </p:cNvPr>
            <p:cNvSpPr/>
            <p:nvPr/>
          </p:nvSpPr>
          <p:spPr>
            <a:xfrm>
              <a:off x="6149788" y="1226283"/>
              <a:ext cx="5369112" cy="4811834"/>
            </a:xfrm>
            <a:custGeom>
              <a:avLst/>
              <a:gdLst>
                <a:gd name="connsiteX0" fmla="*/ 0 w 5369112"/>
                <a:gd name="connsiteY0" fmla="*/ 3263834 h 4811834"/>
                <a:gd name="connsiteX1" fmla="*/ 5369112 w 5369112"/>
                <a:gd name="connsiteY1" fmla="*/ 3263834 h 4811834"/>
                <a:gd name="connsiteX2" fmla="*/ 5369112 w 5369112"/>
                <a:gd name="connsiteY2" fmla="*/ 4811834 h 4811834"/>
                <a:gd name="connsiteX3" fmla="*/ 0 w 5369112"/>
                <a:gd name="connsiteY3" fmla="*/ 4811834 h 4811834"/>
                <a:gd name="connsiteX4" fmla="*/ 0 w 5369112"/>
                <a:gd name="connsiteY4" fmla="*/ 1631917 h 4811834"/>
                <a:gd name="connsiteX5" fmla="*/ 5369112 w 5369112"/>
                <a:gd name="connsiteY5" fmla="*/ 1631917 h 4811834"/>
                <a:gd name="connsiteX6" fmla="*/ 5369112 w 5369112"/>
                <a:gd name="connsiteY6" fmla="*/ 3179917 h 4811834"/>
                <a:gd name="connsiteX7" fmla="*/ 0 w 5369112"/>
                <a:gd name="connsiteY7" fmla="*/ 3179917 h 4811834"/>
                <a:gd name="connsiteX8" fmla="*/ 0 w 5369112"/>
                <a:gd name="connsiteY8" fmla="*/ 0 h 4811834"/>
                <a:gd name="connsiteX9" fmla="*/ 5369112 w 5369112"/>
                <a:gd name="connsiteY9" fmla="*/ 0 h 4811834"/>
                <a:gd name="connsiteX10" fmla="*/ 5369112 w 5369112"/>
                <a:gd name="connsiteY10" fmla="*/ 1548000 h 4811834"/>
                <a:gd name="connsiteX11" fmla="*/ 0 w 5369112"/>
                <a:gd name="connsiteY11" fmla="*/ 1548000 h 481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69112" h="4811834">
                  <a:moveTo>
                    <a:pt x="0" y="3263834"/>
                  </a:moveTo>
                  <a:lnTo>
                    <a:pt x="5369112" y="3263834"/>
                  </a:lnTo>
                  <a:lnTo>
                    <a:pt x="5369112" y="4811834"/>
                  </a:lnTo>
                  <a:lnTo>
                    <a:pt x="0" y="4811834"/>
                  </a:lnTo>
                  <a:close/>
                  <a:moveTo>
                    <a:pt x="0" y="1631917"/>
                  </a:moveTo>
                  <a:lnTo>
                    <a:pt x="5369112" y="1631917"/>
                  </a:lnTo>
                  <a:lnTo>
                    <a:pt x="5369112" y="3179917"/>
                  </a:lnTo>
                  <a:lnTo>
                    <a:pt x="0" y="3179917"/>
                  </a:lnTo>
                  <a:close/>
                  <a:moveTo>
                    <a:pt x="0" y="0"/>
                  </a:moveTo>
                  <a:lnTo>
                    <a:pt x="5369112" y="0"/>
                  </a:lnTo>
                  <a:lnTo>
                    <a:pt x="5369112" y="1548000"/>
                  </a:lnTo>
                  <a:lnTo>
                    <a:pt x="0" y="154800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17256" r="-1717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36" name="isľíde">
              <a:extLst>
                <a:ext uri="{FF2B5EF4-FFF2-40B4-BE49-F238E27FC236}">
                  <a16:creationId xmlns:a16="http://schemas.microsoft.com/office/drawing/2014/main" id="{2AC7284F-6331-4813-B8EC-7D8CE33442F5}"/>
                </a:ext>
              </a:extLst>
            </p:cNvPr>
            <p:cNvGrpSpPr/>
            <p:nvPr/>
          </p:nvGrpSpPr>
          <p:grpSpPr>
            <a:xfrm>
              <a:off x="5692588" y="3174915"/>
              <a:ext cx="914400" cy="914570"/>
              <a:chOff x="5727700" y="1515510"/>
              <a:chExt cx="965200" cy="965380"/>
            </a:xfrm>
          </p:grpSpPr>
          <p:sp>
            <p:nvSpPr>
              <p:cNvPr id="49" name="íşḷïḍe">
                <a:extLst>
                  <a:ext uri="{FF2B5EF4-FFF2-40B4-BE49-F238E27FC236}">
                    <a16:creationId xmlns:a16="http://schemas.microsoft.com/office/drawing/2014/main" id="{F05E99CB-5246-4871-A7D1-B534C9C94170}"/>
                  </a:ext>
                </a:extLst>
              </p:cNvPr>
              <p:cNvSpPr/>
              <p:nvPr/>
            </p:nvSpPr>
            <p:spPr>
              <a:xfrm>
                <a:off x="5727700" y="1515510"/>
                <a:ext cx="965200" cy="965380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50" name="îṥ1ïḓê">
                <a:extLst>
                  <a:ext uri="{FF2B5EF4-FFF2-40B4-BE49-F238E27FC236}">
                    <a16:creationId xmlns:a16="http://schemas.microsoft.com/office/drawing/2014/main" id="{5347B9FF-2B56-4A9C-8360-39850E0FA9EF}"/>
                  </a:ext>
                </a:extLst>
              </p:cNvPr>
              <p:cNvSpPr/>
              <p:nvPr/>
            </p:nvSpPr>
            <p:spPr bwMode="auto">
              <a:xfrm>
                <a:off x="5995692" y="1801261"/>
                <a:ext cx="429217" cy="393879"/>
              </a:xfrm>
              <a:custGeom>
                <a:avLst/>
                <a:gdLst>
                  <a:gd name="connsiteX0" fmla="*/ 350851 w 599171"/>
                  <a:gd name="connsiteY0" fmla="*/ 405257 h 549846"/>
                  <a:gd name="connsiteX1" fmla="*/ 394672 w 599171"/>
                  <a:gd name="connsiteY1" fmla="*/ 405257 h 549846"/>
                  <a:gd name="connsiteX2" fmla="*/ 394672 w 599171"/>
                  <a:gd name="connsiteY2" fmla="*/ 528464 h 549846"/>
                  <a:gd name="connsiteX3" fmla="*/ 350851 w 599171"/>
                  <a:gd name="connsiteY3" fmla="*/ 528464 h 549846"/>
                  <a:gd name="connsiteX4" fmla="*/ 418947 w 599171"/>
                  <a:gd name="connsiteY4" fmla="*/ 362989 h 549846"/>
                  <a:gd name="connsiteX5" fmla="*/ 462839 w 599171"/>
                  <a:gd name="connsiteY5" fmla="*/ 362989 h 549846"/>
                  <a:gd name="connsiteX6" fmla="*/ 462839 w 599171"/>
                  <a:gd name="connsiteY6" fmla="*/ 528465 h 549846"/>
                  <a:gd name="connsiteX7" fmla="*/ 418947 w 599171"/>
                  <a:gd name="connsiteY7" fmla="*/ 528465 h 549846"/>
                  <a:gd name="connsiteX8" fmla="*/ 487113 w 599171"/>
                  <a:gd name="connsiteY8" fmla="*/ 320932 h 549846"/>
                  <a:gd name="connsiteX9" fmla="*/ 531005 w 599171"/>
                  <a:gd name="connsiteY9" fmla="*/ 320932 h 549846"/>
                  <a:gd name="connsiteX10" fmla="*/ 531005 w 599171"/>
                  <a:gd name="connsiteY10" fmla="*/ 528465 h 549846"/>
                  <a:gd name="connsiteX11" fmla="*/ 487113 w 599171"/>
                  <a:gd name="connsiteY11" fmla="*/ 528465 h 549846"/>
                  <a:gd name="connsiteX12" fmla="*/ 555279 w 599171"/>
                  <a:gd name="connsiteY12" fmla="*/ 278945 h 549846"/>
                  <a:gd name="connsiteX13" fmla="*/ 599171 w 599171"/>
                  <a:gd name="connsiteY13" fmla="*/ 278945 h 549846"/>
                  <a:gd name="connsiteX14" fmla="*/ 599171 w 599171"/>
                  <a:gd name="connsiteY14" fmla="*/ 528464 h 549846"/>
                  <a:gd name="connsiteX15" fmla="*/ 555279 w 599171"/>
                  <a:gd name="connsiteY15" fmla="*/ 528464 h 549846"/>
                  <a:gd name="connsiteX16" fmla="*/ 257092 w 599171"/>
                  <a:gd name="connsiteY16" fmla="*/ 0 h 549846"/>
                  <a:gd name="connsiteX17" fmla="*/ 399061 w 599171"/>
                  <a:gd name="connsiteY17" fmla="*/ 142037 h 549846"/>
                  <a:gd name="connsiteX18" fmla="*/ 320591 w 599171"/>
                  <a:gd name="connsiteY18" fmla="*/ 290261 h 549846"/>
                  <a:gd name="connsiteX19" fmla="*/ 424874 w 599171"/>
                  <a:gd name="connsiteY19" fmla="*/ 341559 h 549846"/>
                  <a:gd name="connsiteX20" fmla="*/ 397512 w 599171"/>
                  <a:gd name="connsiteY20" fmla="*/ 341559 h 549846"/>
                  <a:gd name="connsiteX21" fmla="*/ 397512 w 599171"/>
                  <a:gd name="connsiteY21" fmla="*/ 383578 h 549846"/>
                  <a:gd name="connsiteX22" fmla="*/ 329367 w 599171"/>
                  <a:gd name="connsiteY22" fmla="*/ 383578 h 549846"/>
                  <a:gd name="connsiteX23" fmla="*/ 329367 w 599171"/>
                  <a:gd name="connsiteY23" fmla="*/ 547526 h 549846"/>
                  <a:gd name="connsiteX24" fmla="*/ 257092 w 599171"/>
                  <a:gd name="connsiteY24" fmla="*/ 549846 h 549846"/>
                  <a:gd name="connsiteX25" fmla="*/ 329109 w 599171"/>
                  <a:gd name="connsiteY25" fmla="*/ 477925 h 549846"/>
                  <a:gd name="connsiteX26" fmla="*/ 268450 w 599171"/>
                  <a:gd name="connsiteY26" fmla="*/ 331506 h 549846"/>
                  <a:gd name="connsiteX27" fmla="*/ 269224 w 599171"/>
                  <a:gd name="connsiteY27" fmla="*/ 331506 h 549846"/>
                  <a:gd name="connsiteX28" fmla="*/ 292714 w 599171"/>
                  <a:gd name="connsiteY28" fmla="*/ 304439 h 549846"/>
                  <a:gd name="connsiteX29" fmla="*/ 257092 w 599171"/>
                  <a:gd name="connsiteY29" fmla="*/ 311141 h 549846"/>
                  <a:gd name="connsiteX30" fmla="*/ 221471 w 599171"/>
                  <a:gd name="connsiteY30" fmla="*/ 304439 h 549846"/>
                  <a:gd name="connsiteX31" fmla="*/ 245219 w 599171"/>
                  <a:gd name="connsiteY31" fmla="*/ 331506 h 549846"/>
                  <a:gd name="connsiteX32" fmla="*/ 245735 w 599171"/>
                  <a:gd name="connsiteY32" fmla="*/ 331506 h 549846"/>
                  <a:gd name="connsiteX33" fmla="*/ 185075 w 599171"/>
                  <a:gd name="connsiteY33" fmla="*/ 477925 h 549846"/>
                  <a:gd name="connsiteX34" fmla="*/ 257092 w 599171"/>
                  <a:gd name="connsiteY34" fmla="*/ 549846 h 549846"/>
                  <a:gd name="connsiteX35" fmla="*/ 0 w 599171"/>
                  <a:gd name="connsiteY35" fmla="*/ 486432 h 549846"/>
                  <a:gd name="connsiteX36" fmla="*/ 193594 w 599171"/>
                  <a:gd name="connsiteY36" fmla="*/ 290261 h 549846"/>
                  <a:gd name="connsiteX37" fmla="*/ 115124 w 599171"/>
                  <a:gd name="connsiteY37" fmla="*/ 142037 h 549846"/>
                  <a:gd name="connsiteX38" fmla="*/ 257092 w 599171"/>
                  <a:gd name="connsiteY38" fmla="*/ 0 h 54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9171" h="549846">
                    <a:moveTo>
                      <a:pt x="350851" y="405257"/>
                    </a:moveTo>
                    <a:lnTo>
                      <a:pt x="394672" y="405257"/>
                    </a:lnTo>
                    <a:lnTo>
                      <a:pt x="394672" y="528464"/>
                    </a:lnTo>
                    <a:lnTo>
                      <a:pt x="350851" y="528464"/>
                    </a:lnTo>
                    <a:close/>
                    <a:moveTo>
                      <a:pt x="418947" y="362989"/>
                    </a:moveTo>
                    <a:lnTo>
                      <a:pt x="462839" y="362989"/>
                    </a:lnTo>
                    <a:lnTo>
                      <a:pt x="462839" y="528465"/>
                    </a:lnTo>
                    <a:lnTo>
                      <a:pt x="418947" y="528465"/>
                    </a:lnTo>
                    <a:close/>
                    <a:moveTo>
                      <a:pt x="487113" y="320932"/>
                    </a:moveTo>
                    <a:lnTo>
                      <a:pt x="531005" y="320932"/>
                    </a:lnTo>
                    <a:lnTo>
                      <a:pt x="531005" y="528465"/>
                    </a:lnTo>
                    <a:lnTo>
                      <a:pt x="487113" y="528465"/>
                    </a:lnTo>
                    <a:close/>
                    <a:moveTo>
                      <a:pt x="555279" y="278945"/>
                    </a:moveTo>
                    <a:lnTo>
                      <a:pt x="599171" y="278945"/>
                    </a:lnTo>
                    <a:lnTo>
                      <a:pt x="599171" y="528464"/>
                    </a:lnTo>
                    <a:lnTo>
                      <a:pt x="555279" y="528464"/>
                    </a:lnTo>
                    <a:close/>
                    <a:moveTo>
                      <a:pt x="257092" y="0"/>
                    </a:moveTo>
                    <a:cubicBezTo>
                      <a:pt x="335562" y="0"/>
                      <a:pt x="399061" y="63672"/>
                      <a:pt x="399061" y="142037"/>
                    </a:cubicBezTo>
                    <a:cubicBezTo>
                      <a:pt x="399061" y="197460"/>
                      <a:pt x="367054" y="259069"/>
                      <a:pt x="320591" y="290261"/>
                    </a:cubicBezTo>
                    <a:cubicBezTo>
                      <a:pt x="359826" y="300314"/>
                      <a:pt x="395447" y="318875"/>
                      <a:pt x="424874" y="341559"/>
                    </a:cubicBezTo>
                    <a:lnTo>
                      <a:pt x="397512" y="341559"/>
                    </a:lnTo>
                    <a:lnTo>
                      <a:pt x="397512" y="383578"/>
                    </a:lnTo>
                    <a:lnTo>
                      <a:pt x="329367" y="383578"/>
                    </a:lnTo>
                    <a:lnTo>
                      <a:pt x="329367" y="547526"/>
                    </a:lnTo>
                    <a:cubicBezTo>
                      <a:pt x="305878" y="549073"/>
                      <a:pt x="281614" y="549846"/>
                      <a:pt x="257092" y="549846"/>
                    </a:cubicBezTo>
                    <a:lnTo>
                      <a:pt x="329109" y="477925"/>
                    </a:lnTo>
                    <a:lnTo>
                      <a:pt x="268450" y="331506"/>
                    </a:lnTo>
                    <a:lnTo>
                      <a:pt x="269224" y="331506"/>
                    </a:lnTo>
                    <a:lnTo>
                      <a:pt x="292714" y="304439"/>
                    </a:lnTo>
                    <a:cubicBezTo>
                      <a:pt x="281356" y="308563"/>
                      <a:pt x="269482" y="311141"/>
                      <a:pt x="257092" y="311141"/>
                    </a:cubicBezTo>
                    <a:cubicBezTo>
                      <a:pt x="244961" y="311141"/>
                      <a:pt x="233087" y="308563"/>
                      <a:pt x="221471" y="304439"/>
                    </a:cubicBezTo>
                    <a:lnTo>
                      <a:pt x="245219" y="331506"/>
                    </a:lnTo>
                    <a:lnTo>
                      <a:pt x="245735" y="331506"/>
                    </a:lnTo>
                    <a:lnTo>
                      <a:pt x="185075" y="477925"/>
                    </a:lnTo>
                    <a:lnTo>
                      <a:pt x="257092" y="549846"/>
                    </a:lnTo>
                    <a:cubicBezTo>
                      <a:pt x="128546" y="549846"/>
                      <a:pt x="0" y="528708"/>
                      <a:pt x="0" y="486432"/>
                    </a:cubicBezTo>
                    <a:cubicBezTo>
                      <a:pt x="0" y="415027"/>
                      <a:pt x="82342" y="318617"/>
                      <a:pt x="193594" y="290261"/>
                    </a:cubicBezTo>
                    <a:cubicBezTo>
                      <a:pt x="147131" y="259069"/>
                      <a:pt x="115124" y="197460"/>
                      <a:pt x="115124" y="142037"/>
                    </a:cubicBezTo>
                    <a:cubicBezTo>
                      <a:pt x="115124" y="63672"/>
                      <a:pt x="178622" y="0"/>
                      <a:pt x="2570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798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" name="işľïďè">
              <a:extLst>
                <a:ext uri="{FF2B5EF4-FFF2-40B4-BE49-F238E27FC236}">
                  <a16:creationId xmlns:a16="http://schemas.microsoft.com/office/drawing/2014/main" id="{B892D281-C97C-4E3D-BBFE-1104F9E00A65}"/>
                </a:ext>
              </a:extLst>
            </p:cNvPr>
            <p:cNvGrpSpPr/>
            <p:nvPr/>
          </p:nvGrpSpPr>
          <p:grpSpPr>
            <a:xfrm>
              <a:off x="660400" y="1598557"/>
              <a:ext cx="3378200" cy="1092891"/>
              <a:chOff x="8228164" y="1421661"/>
              <a:chExt cx="3290736" cy="1092891"/>
            </a:xfrm>
          </p:grpSpPr>
          <p:sp>
            <p:nvSpPr>
              <p:cNvPr id="47" name="î$ļîḑè">
                <a:extLst>
                  <a:ext uri="{FF2B5EF4-FFF2-40B4-BE49-F238E27FC236}">
                    <a16:creationId xmlns:a16="http://schemas.microsoft.com/office/drawing/2014/main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8228164" y="1809257"/>
                <a:ext cx="3290736" cy="7052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8" name="işḷíḑê">
                <a:extLst>
                  <a:ext uri="{FF2B5EF4-FFF2-40B4-BE49-F238E27FC236}">
                    <a16:creationId xmlns:a16="http://schemas.microsoft.com/office/drawing/2014/main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8228164" y="1421661"/>
                <a:ext cx="3290736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38" name="ïslîďè">
              <a:extLst>
                <a:ext uri="{FF2B5EF4-FFF2-40B4-BE49-F238E27FC236}">
                  <a16:creationId xmlns:a16="http://schemas.microsoft.com/office/drawing/2014/main" id="{FB0F9639-221F-46C4-B342-92AEE7944E02}"/>
                </a:ext>
              </a:extLst>
            </p:cNvPr>
            <p:cNvGrpSpPr/>
            <p:nvPr/>
          </p:nvGrpSpPr>
          <p:grpSpPr>
            <a:xfrm>
              <a:off x="660400" y="3085755"/>
              <a:ext cx="3378200" cy="1092891"/>
              <a:chOff x="8228164" y="1421661"/>
              <a:chExt cx="3290736" cy="1092891"/>
            </a:xfrm>
          </p:grpSpPr>
          <p:sp>
            <p:nvSpPr>
              <p:cNvPr id="45" name="iSľîḋé">
                <a:extLst>
                  <a:ext uri="{FF2B5EF4-FFF2-40B4-BE49-F238E27FC236}">
                    <a16:creationId xmlns:a16="http://schemas.microsoft.com/office/drawing/2014/main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8228164" y="1809257"/>
                <a:ext cx="3290736" cy="7052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6" name="iṡ1íḋé">
                <a:extLst>
                  <a:ext uri="{FF2B5EF4-FFF2-40B4-BE49-F238E27FC236}">
                    <a16:creationId xmlns:a16="http://schemas.microsoft.com/office/drawing/2014/main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8228164" y="1421661"/>
                <a:ext cx="3290736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39" name="ïṡḻïḋé">
              <a:extLst>
                <a:ext uri="{FF2B5EF4-FFF2-40B4-BE49-F238E27FC236}">
                  <a16:creationId xmlns:a16="http://schemas.microsoft.com/office/drawing/2014/main" id="{EE65B707-1E5B-4E92-8E20-AACC9ACCC0A9}"/>
                </a:ext>
              </a:extLst>
            </p:cNvPr>
            <p:cNvGrpSpPr/>
            <p:nvPr/>
          </p:nvGrpSpPr>
          <p:grpSpPr>
            <a:xfrm>
              <a:off x="660400" y="4572951"/>
              <a:ext cx="3378200" cy="1092891"/>
              <a:chOff x="8228164" y="1421661"/>
              <a:chExt cx="3290736" cy="1092891"/>
            </a:xfrm>
          </p:grpSpPr>
          <p:sp>
            <p:nvSpPr>
              <p:cNvPr id="43" name="íSļíḍe">
                <a:extLst>
                  <a:ext uri="{FF2B5EF4-FFF2-40B4-BE49-F238E27FC236}">
                    <a16:creationId xmlns:a16="http://schemas.microsoft.com/office/drawing/2014/main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8228164" y="1809257"/>
                <a:ext cx="3290736" cy="7052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4" name="îş1ïďe">
                <a:extLst>
                  <a:ext uri="{FF2B5EF4-FFF2-40B4-BE49-F238E27FC236}">
                    <a16:creationId xmlns:a16="http://schemas.microsoft.com/office/drawing/2014/main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8228164" y="1421661"/>
                <a:ext cx="3290736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cxnSp>
          <p:nvCxnSpPr>
            <p:cNvPr id="40" name="肘形连接符 60">
              <a:extLst>
                <a:ext uri="{FF2B5EF4-FFF2-40B4-BE49-F238E27FC236}">
                  <a16:creationId xmlns:a16="http://schemas.microsoft.com/office/drawing/2014/main" id="{776015D6-2504-4FF8-BAFB-DA61471D1F91}"/>
                </a:ext>
              </a:extLst>
            </p:cNvPr>
            <p:cNvCxnSpPr>
              <a:stCxn id="49" idx="2"/>
              <a:endCxn id="48" idx="3"/>
            </p:cNvCxnSpPr>
            <p:nvPr/>
          </p:nvCxnSpPr>
          <p:spPr>
            <a:xfrm rot="10800000">
              <a:off x="4038600" y="1792356"/>
              <a:ext cx="1653988" cy="1839844"/>
            </a:xfrm>
            <a:prstGeom prst="bentConnector3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肘形连接符 64">
              <a:extLst>
                <a:ext uri="{FF2B5EF4-FFF2-40B4-BE49-F238E27FC236}">
                  <a16:creationId xmlns:a16="http://schemas.microsoft.com/office/drawing/2014/main" id="{32203431-B22D-45C8-886F-1E27F7100E9F}"/>
                </a:ext>
              </a:extLst>
            </p:cNvPr>
            <p:cNvCxnSpPr>
              <a:stCxn id="49" idx="2"/>
              <a:endCxn id="43" idx="3"/>
            </p:cNvCxnSpPr>
            <p:nvPr/>
          </p:nvCxnSpPr>
          <p:spPr>
            <a:xfrm rot="10800000" flipV="1">
              <a:off x="4038600" y="3632199"/>
              <a:ext cx="1653988" cy="1680995"/>
            </a:xfrm>
            <a:prstGeom prst="bentConnector3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4267DB76-7221-4D9F-9267-FDB334AB2E53}"/>
                </a:ext>
              </a:extLst>
            </p:cNvPr>
            <p:cNvCxnSpPr>
              <a:stCxn id="49" idx="2"/>
            </p:cNvCxnSpPr>
            <p:nvPr/>
          </p:nvCxnSpPr>
          <p:spPr>
            <a:xfrm flipH="1">
              <a:off x="4038600" y="3632200"/>
              <a:ext cx="1653988" cy="1"/>
            </a:xfrm>
            <a:prstGeom prst="straightConnector1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700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175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1646736"/>
            <a:ext cx="10076306" cy="4178601"/>
            <a:chOff x="1" y="1646736"/>
            <a:chExt cx="10076306" cy="4178601"/>
          </a:xfrm>
        </p:grpSpPr>
        <p:sp>
          <p:nvSpPr>
            <p:cNvPr id="6" name="ïş1îde"/>
            <p:cNvSpPr txBox="1"/>
            <p:nvPr/>
          </p:nvSpPr>
          <p:spPr>
            <a:xfrm>
              <a:off x="3149559" y="3057833"/>
              <a:ext cx="1620015" cy="56553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CONTENTS</a:t>
              </a:r>
            </a:p>
          </p:txBody>
        </p:sp>
        <p:sp>
          <p:nvSpPr>
            <p:cNvPr id="7" name="ïṣḷïďè"/>
            <p:cNvSpPr/>
            <p:nvPr/>
          </p:nvSpPr>
          <p:spPr bwMode="auto">
            <a:xfrm>
              <a:off x="2753579" y="3190418"/>
              <a:ext cx="252494" cy="2524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ïṡḻiďê"/>
            <p:cNvSpPr/>
            <p:nvPr/>
          </p:nvSpPr>
          <p:spPr bwMode="auto">
            <a:xfrm>
              <a:off x="3011639" y="3131414"/>
              <a:ext cx="53437" cy="53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iṡḷïḋê"/>
            <p:cNvSpPr/>
            <p:nvPr/>
          </p:nvSpPr>
          <p:spPr bwMode="auto">
            <a:xfrm>
              <a:off x="2634717" y="3448477"/>
              <a:ext cx="113295" cy="11329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íšḷiďê"/>
            <p:cNvSpPr/>
            <p:nvPr/>
          </p:nvSpPr>
          <p:spPr bwMode="auto">
            <a:xfrm>
              <a:off x="2613564" y="3358748"/>
              <a:ext cx="53437" cy="534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cxnSp>
          <p:nvCxnSpPr>
            <p:cNvPr id="11" name="直接连接符 10"/>
            <p:cNvCxnSpPr>
              <a:cxnSpLocks/>
            </p:cNvCxnSpPr>
            <p:nvPr/>
          </p:nvCxnSpPr>
          <p:spPr>
            <a:xfrm>
              <a:off x="1" y="3429075"/>
              <a:ext cx="2416944" cy="0"/>
            </a:xfrm>
            <a:prstGeom prst="line">
              <a:avLst/>
            </a:prstGeom>
            <a:ln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í$ľîḓê"/>
            <p:cNvSpPr/>
            <p:nvPr/>
          </p:nvSpPr>
          <p:spPr bwMode="auto">
            <a:xfrm>
              <a:off x="2396830" y="3406215"/>
              <a:ext cx="45719" cy="4572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iŝľïďê"/>
            <p:cNvGrpSpPr/>
            <p:nvPr/>
          </p:nvGrpSpPr>
          <p:grpSpPr>
            <a:xfrm>
              <a:off x="5693368" y="4038371"/>
              <a:ext cx="4382939" cy="81186"/>
              <a:chOff x="6816080" y="3966044"/>
              <a:chExt cx="4382939" cy="81186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6816080" y="4006637"/>
                <a:ext cx="4339600" cy="0"/>
              </a:xfrm>
              <a:prstGeom prst="line">
                <a:avLst/>
              </a:prstGeom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ísḷîdê"/>
              <p:cNvSpPr/>
              <p:nvPr/>
            </p:nvSpPr>
            <p:spPr bwMode="auto">
              <a:xfrm>
                <a:off x="11117833" y="3966044"/>
                <a:ext cx="81186" cy="81186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íṣļîḍê"/>
            <p:cNvGrpSpPr/>
            <p:nvPr/>
          </p:nvGrpSpPr>
          <p:grpSpPr>
            <a:xfrm>
              <a:off x="5693368" y="3185481"/>
              <a:ext cx="4382939" cy="81186"/>
              <a:chOff x="6816080" y="3113154"/>
              <a:chExt cx="4382939" cy="81186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6816080" y="3153747"/>
                <a:ext cx="4339600" cy="0"/>
              </a:xfrm>
              <a:prstGeom prst="line">
                <a:avLst/>
              </a:prstGeom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ï$ľíde"/>
              <p:cNvSpPr/>
              <p:nvPr/>
            </p:nvSpPr>
            <p:spPr bwMode="auto">
              <a:xfrm>
                <a:off x="11117833" y="3113154"/>
                <a:ext cx="81186" cy="81186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íṩḻîde"/>
            <p:cNvGrpSpPr/>
            <p:nvPr/>
          </p:nvGrpSpPr>
          <p:grpSpPr>
            <a:xfrm>
              <a:off x="5693368" y="2332591"/>
              <a:ext cx="4382939" cy="81186"/>
              <a:chOff x="6816080" y="2260264"/>
              <a:chExt cx="4382939" cy="81186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6816080" y="2300857"/>
                <a:ext cx="4339600" cy="0"/>
              </a:xfrm>
              <a:prstGeom prst="line">
                <a:avLst/>
              </a:prstGeom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íŝḻíḍê"/>
              <p:cNvSpPr/>
              <p:nvPr/>
            </p:nvSpPr>
            <p:spPr bwMode="auto">
              <a:xfrm>
                <a:off x="11117833" y="2260264"/>
                <a:ext cx="81186" cy="81186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îşḷîďè"/>
            <p:cNvGrpSpPr/>
            <p:nvPr/>
          </p:nvGrpSpPr>
          <p:grpSpPr>
            <a:xfrm>
              <a:off x="5693368" y="5744151"/>
              <a:ext cx="4382939" cy="81186"/>
              <a:chOff x="6816080" y="5671824"/>
              <a:chExt cx="4382939" cy="81186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6816080" y="5712417"/>
                <a:ext cx="4339600" cy="0"/>
              </a:xfrm>
              <a:prstGeom prst="line">
                <a:avLst/>
              </a:prstGeom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işḷiḋe"/>
              <p:cNvSpPr/>
              <p:nvPr/>
            </p:nvSpPr>
            <p:spPr bwMode="auto">
              <a:xfrm>
                <a:off x="11117833" y="5671824"/>
                <a:ext cx="81186" cy="81186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ïṡ1iḓé"/>
            <p:cNvGrpSpPr/>
            <p:nvPr/>
          </p:nvGrpSpPr>
          <p:grpSpPr>
            <a:xfrm>
              <a:off x="5693368" y="4891261"/>
              <a:ext cx="4382939" cy="81186"/>
              <a:chOff x="6816080" y="4818934"/>
              <a:chExt cx="4382939" cy="81186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6816080" y="4859527"/>
                <a:ext cx="4339600" cy="0"/>
              </a:xfrm>
              <a:prstGeom prst="line">
                <a:avLst/>
              </a:prstGeom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íŝļiḍé"/>
              <p:cNvSpPr/>
              <p:nvPr/>
            </p:nvSpPr>
            <p:spPr bwMode="auto">
              <a:xfrm>
                <a:off x="11117833" y="4818934"/>
                <a:ext cx="81186" cy="81186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îŝḻïḓè">
              <a:extLst>
                <a:ext uri="{FF2B5EF4-FFF2-40B4-BE49-F238E27FC236}">
                  <a16:creationId xmlns:a16="http://schemas.microsoft.com/office/drawing/2014/main" id="{934093D1-D0DC-4B3B-95DD-8946DF994CA6}"/>
                </a:ext>
              </a:extLst>
            </p:cNvPr>
            <p:cNvGrpSpPr/>
            <p:nvPr/>
          </p:nvGrpSpPr>
          <p:grpSpPr>
            <a:xfrm>
              <a:off x="5693368" y="1646736"/>
              <a:ext cx="4301753" cy="716040"/>
              <a:chOff x="667282" y="1592796"/>
              <a:chExt cx="4301753" cy="716040"/>
            </a:xfrm>
          </p:grpSpPr>
          <p:sp>
            <p:nvSpPr>
              <p:cNvPr id="35" name="ï$ļiḑê">
                <a:extLst>
                  <a:ext uri="{FF2B5EF4-FFF2-40B4-BE49-F238E27FC236}">
                    <a16:creationId xmlns:a16="http://schemas.microsoft.com/office/drawing/2014/main" id="{C4F7D893-51EC-4141-83E4-00F207DF94FC}"/>
                  </a:ext>
                </a:extLst>
              </p:cNvPr>
              <p:cNvSpPr txBox="1"/>
              <p:nvPr/>
            </p:nvSpPr>
            <p:spPr>
              <a:xfrm>
                <a:off x="667282" y="1592796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36" name="iṣľïde">
                <a:extLst>
                  <a:ext uri="{FF2B5EF4-FFF2-40B4-BE49-F238E27FC236}">
                    <a16:creationId xmlns:a16="http://schemas.microsoft.com/office/drawing/2014/main" id="{6751A69C-699F-409F-B75A-41B9D643ECE3}"/>
                  </a:ext>
                </a:extLst>
              </p:cNvPr>
              <p:cNvSpPr/>
              <p:nvPr/>
            </p:nvSpPr>
            <p:spPr bwMode="auto">
              <a:xfrm>
                <a:off x="1323231" y="1952089"/>
                <a:ext cx="3645804" cy="356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text…...</a:t>
                </a:r>
              </a:p>
            </p:txBody>
          </p:sp>
          <p:sp>
            <p:nvSpPr>
              <p:cNvPr id="37" name="íSḷîḓè">
                <a:extLst>
                  <a:ext uri="{FF2B5EF4-FFF2-40B4-BE49-F238E27FC236}">
                    <a16:creationId xmlns:a16="http://schemas.microsoft.com/office/drawing/2014/main" id="{7AF0F003-8868-4D88-9304-F750149D4074}"/>
                  </a:ext>
                </a:extLst>
              </p:cNvPr>
              <p:cNvSpPr txBox="1"/>
              <p:nvPr/>
            </p:nvSpPr>
            <p:spPr bwMode="auto">
              <a:xfrm>
                <a:off x="1323231" y="1600950"/>
                <a:ext cx="3645804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marL="0" marR="0" lvl="0" indent="0" defTabSz="914377" rtl="0" eaLnBrk="1" fontAlgn="auto" latinLnBrk="0" hangingPunct="1">
                  <a:spcBef>
                    <a:spcPct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19" name="ïṡḻïḑe">
              <a:extLst>
                <a:ext uri="{FF2B5EF4-FFF2-40B4-BE49-F238E27FC236}">
                  <a16:creationId xmlns:a16="http://schemas.microsoft.com/office/drawing/2014/main" id="{7B126971-E5A8-4888-A7DD-29767D1DADD4}"/>
                </a:ext>
              </a:extLst>
            </p:cNvPr>
            <p:cNvGrpSpPr/>
            <p:nvPr/>
          </p:nvGrpSpPr>
          <p:grpSpPr>
            <a:xfrm>
              <a:off x="5693368" y="2510034"/>
              <a:ext cx="4301753" cy="716040"/>
              <a:chOff x="667282" y="1592796"/>
              <a:chExt cx="4301753" cy="716040"/>
            </a:xfrm>
          </p:grpSpPr>
          <p:sp>
            <p:nvSpPr>
              <p:cNvPr id="32" name="ïsḷíḑê">
                <a:extLst>
                  <a:ext uri="{FF2B5EF4-FFF2-40B4-BE49-F238E27FC236}">
                    <a16:creationId xmlns:a16="http://schemas.microsoft.com/office/drawing/2014/main" id="{FE8FCB1B-2B3B-47EB-9E25-B669EB155237}"/>
                  </a:ext>
                </a:extLst>
              </p:cNvPr>
              <p:cNvSpPr txBox="1"/>
              <p:nvPr/>
            </p:nvSpPr>
            <p:spPr>
              <a:xfrm>
                <a:off x="667282" y="1592796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33" name="i$ḻîdè">
                <a:extLst>
                  <a:ext uri="{FF2B5EF4-FFF2-40B4-BE49-F238E27FC236}">
                    <a16:creationId xmlns:a16="http://schemas.microsoft.com/office/drawing/2014/main" id="{BFFC2D08-F126-469A-91FC-04FDA2991064}"/>
                  </a:ext>
                </a:extLst>
              </p:cNvPr>
              <p:cNvSpPr/>
              <p:nvPr/>
            </p:nvSpPr>
            <p:spPr bwMode="auto">
              <a:xfrm>
                <a:off x="1323231" y="1952089"/>
                <a:ext cx="3645804" cy="356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text…...</a:t>
                </a:r>
              </a:p>
            </p:txBody>
          </p:sp>
          <p:sp>
            <p:nvSpPr>
              <p:cNvPr id="34" name="iṧḷîḍê">
                <a:extLst>
                  <a:ext uri="{FF2B5EF4-FFF2-40B4-BE49-F238E27FC236}">
                    <a16:creationId xmlns:a16="http://schemas.microsoft.com/office/drawing/2014/main" id="{2A5EEC7C-6A36-433C-968A-A8DBCB0CEEA1}"/>
                  </a:ext>
                </a:extLst>
              </p:cNvPr>
              <p:cNvSpPr txBox="1"/>
              <p:nvPr/>
            </p:nvSpPr>
            <p:spPr bwMode="auto">
              <a:xfrm>
                <a:off x="1323231" y="1600950"/>
                <a:ext cx="3645804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marL="0" marR="0" lvl="0" indent="0" defTabSz="914377" rtl="0" eaLnBrk="1" fontAlgn="auto" latinLnBrk="0" hangingPunct="1">
                  <a:spcBef>
                    <a:spcPct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20" name="îśḻîḋê">
              <a:extLst>
                <a:ext uri="{FF2B5EF4-FFF2-40B4-BE49-F238E27FC236}">
                  <a16:creationId xmlns:a16="http://schemas.microsoft.com/office/drawing/2014/main" id="{85286EEA-7F8A-4DF8-9050-E3398D26D68F}"/>
                </a:ext>
              </a:extLst>
            </p:cNvPr>
            <p:cNvGrpSpPr/>
            <p:nvPr/>
          </p:nvGrpSpPr>
          <p:grpSpPr>
            <a:xfrm>
              <a:off x="5693368" y="3358748"/>
              <a:ext cx="4301753" cy="716040"/>
              <a:chOff x="667282" y="1592796"/>
              <a:chExt cx="4301753" cy="716040"/>
            </a:xfrm>
          </p:grpSpPr>
          <p:sp>
            <p:nvSpPr>
              <p:cNvPr id="29" name="îṡ1iḍê">
                <a:extLst>
                  <a:ext uri="{FF2B5EF4-FFF2-40B4-BE49-F238E27FC236}">
                    <a16:creationId xmlns:a16="http://schemas.microsoft.com/office/drawing/2014/main" id="{957C7BEA-B282-4CAA-AC5A-2B8C9AEF243D}"/>
                  </a:ext>
                </a:extLst>
              </p:cNvPr>
              <p:cNvSpPr txBox="1"/>
              <p:nvPr/>
            </p:nvSpPr>
            <p:spPr>
              <a:xfrm>
                <a:off x="667282" y="1592796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30" name="îśḻîḓe">
                <a:extLst>
                  <a:ext uri="{FF2B5EF4-FFF2-40B4-BE49-F238E27FC236}">
                    <a16:creationId xmlns:a16="http://schemas.microsoft.com/office/drawing/2014/main" id="{AE7AAF56-D2B7-44BE-A2F7-40A8026C0445}"/>
                  </a:ext>
                </a:extLst>
              </p:cNvPr>
              <p:cNvSpPr/>
              <p:nvPr/>
            </p:nvSpPr>
            <p:spPr bwMode="auto">
              <a:xfrm>
                <a:off x="1323231" y="1952089"/>
                <a:ext cx="3645804" cy="356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text…...</a:t>
                </a:r>
              </a:p>
            </p:txBody>
          </p:sp>
          <p:sp>
            <p:nvSpPr>
              <p:cNvPr id="31" name="íš1ídè">
                <a:extLst>
                  <a:ext uri="{FF2B5EF4-FFF2-40B4-BE49-F238E27FC236}">
                    <a16:creationId xmlns:a16="http://schemas.microsoft.com/office/drawing/2014/main" id="{59B4FBBD-4ACB-4212-A247-4CEC5EE3159B}"/>
                  </a:ext>
                </a:extLst>
              </p:cNvPr>
              <p:cNvSpPr txBox="1"/>
              <p:nvPr/>
            </p:nvSpPr>
            <p:spPr bwMode="auto">
              <a:xfrm>
                <a:off x="1323231" y="1600950"/>
                <a:ext cx="3645804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marL="0" marR="0" lvl="0" indent="0" defTabSz="914377" rtl="0" eaLnBrk="1" fontAlgn="auto" latinLnBrk="0" hangingPunct="1">
                  <a:spcBef>
                    <a:spcPct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21" name="íṣḷíďê">
              <a:extLst>
                <a:ext uri="{FF2B5EF4-FFF2-40B4-BE49-F238E27FC236}">
                  <a16:creationId xmlns:a16="http://schemas.microsoft.com/office/drawing/2014/main" id="{40569468-D773-4E47-BA04-CE896BA830E5}"/>
                </a:ext>
              </a:extLst>
            </p:cNvPr>
            <p:cNvGrpSpPr/>
            <p:nvPr/>
          </p:nvGrpSpPr>
          <p:grpSpPr>
            <a:xfrm>
              <a:off x="5693368" y="4207462"/>
              <a:ext cx="4301753" cy="716040"/>
              <a:chOff x="667282" y="1592796"/>
              <a:chExt cx="4301753" cy="716040"/>
            </a:xfrm>
          </p:grpSpPr>
          <p:sp>
            <p:nvSpPr>
              <p:cNvPr id="26" name="ïṩḷïďè">
                <a:extLst>
                  <a:ext uri="{FF2B5EF4-FFF2-40B4-BE49-F238E27FC236}">
                    <a16:creationId xmlns:a16="http://schemas.microsoft.com/office/drawing/2014/main" id="{DA96CAEF-514A-49A5-A4D1-92674071A0D9}"/>
                  </a:ext>
                </a:extLst>
              </p:cNvPr>
              <p:cNvSpPr txBox="1"/>
              <p:nvPr/>
            </p:nvSpPr>
            <p:spPr>
              <a:xfrm>
                <a:off x="667282" y="1592796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sp>
            <p:nvSpPr>
              <p:cNvPr id="27" name="iṡľiḑè">
                <a:extLst>
                  <a:ext uri="{FF2B5EF4-FFF2-40B4-BE49-F238E27FC236}">
                    <a16:creationId xmlns:a16="http://schemas.microsoft.com/office/drawing/2014/main" id="{2098F849-41A8-4B4C-BA0E-C47E0C120C5D}"/>
                  </a:ext>
                </a:extLst>
              </p:cNvPr>
              <p:cNvSpPr/>
              <p:nvPr/>
            </p:nvSpPr>
            <p:spPr bwMode="auto">
              <a:xfrm>
                <a:off x="1323231" y="1952089"/>
                <a:ext cx="3645804" cy="356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text…...</a:t>
                </a:r>
              </a:p>
            </p:txBody>
          </p:sp>
          <p:sp>
            <p:nvSpPr>
              <p:cNvPr id="28" name="iŝḷïdè">
                <a:extLst>
                  <a:ext uri="{FF2B5EF4-FFF2-40B4-BE49-F238E27FC236}">
                    <a16:creationId xmlns:a16="http://schemas.microsoft.com/office/drawing/2014/main" id="{4AE76C0D-D515-4B79-B461-24417BF6E48C}"/>
                  </a:ext>
                </a:extLst>
              </p:cNvPr>
              <p:cNvSpPr txBox="1"/>
              <p:nvPr/>
            </p:nvSpPr>
            <p:spPr bwMode="auto">
              <a:xfrm>
                <a:off x="1323231" y="1600950"/>
                <a:ext cx="3645804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marL="0" marR="0" lvl="0" indent="0" defTabSz="914377" rtl="0" eaLnBrk="1" fontAlgn="auto" latinLnBrk="0" hangingPunct="1">
                  <a:spcBef>
                    <a:spcPct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  <p:grpSp>
          <p:nvGrpSpPr>
            <p:cNvPr id="22" name="iṣḷïďé">
              <a:extLst>
                <a:ext uri="{FF2B5EF4-FFF2-40B4-BE49-F238E27FC236}">
                  <a16:creationId xmlns:a16="http://schemas.microsoft.com/office/drawing/2014/main" id="{D0AC4FB8-ACFC-4A3C-BF55-F582F6E7D154}"/>
                </a:ext>
              </a:extLst>
            </p:cNvPr>
            <p:cNvGrpSpPr/>
            <p:nvPr/>
          </p:nvGrpSpPr>
          <p:grpSpPr>
            <a:xfrm>
              <a:off x="5693368" y="5056176"/>
              <a:ext cx="4301753" cy="716040"/>
              <a:chOff x="667282" y="1592796"/>
              <a:chExt cx="4301753" cy="716040"/>
            </a:xfrm>
          </p:grpSpPr>
          <p:sp>
            <p:nvSpPr>
              <p:cNvPr id="23" name="išḷïḓe">
                <a:extLst>
                  <a:ext uri="{FF2B5EF4-FFF2-40B4-BE49-F238E27FC236}">
                    <a16:creationId xmlns:a16="http://schemas.microsoft.com/office/drawing/2014/main" id="{424107FA-B78D-44EE-A5ED-21D882F83341}"/>
                  </a:ext>
                </a:extLst>
              </p:cNvPr>
              <p:cNvSpPr txBox="1"/>
              <p:nvPr/>
            </p:nvSpPr>
            <p:spPr>
              <a:xfrm>
                <a:off x="667282" y="1592796"/>
                <a:ext cx="655949" cy="707886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05</a:t>
                </a:r>
              </a:p>
            </p:txBody>
          </p:sp>
          <p:sp>
            <p:nvSpPr>
              <p:cNvPr id="24" name="ïṩļîḍe">
                <a:extLst>
                  <a:ext uri="{FF2B5EF4-FFF2-40B4-BE49-F238E27FC236}">
                    <a16:creationId xmlns:a16="http://schemas.microsoft.com/office/drawing/2014/main" id="{5C80FD14-D671-42F7-B8C3-81547F63247A}"/>
                  </a:ext>
                </a:extLst>
              </p:cNvPr>
              <p:cNvSpPr/>
              <p:nvPr/>
            </p:nvSpPr>
            <p:spPr bwMode="auto">
              <a:xfrm>
                <a:off x="1323231" y="1952089"/>
                <a:ext cx="3645804" cy="3567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000" dirty="0"/>
                  <a:t>Copy paste fonts. Choose the only option to retain text…...</a:t>
                </a:r>
              </a:p>
            </p:txBody>
          </p:sp>
          <p:sp>
            <p:nvSpPr>
              <p:cNvPr id="25" name="íšļîḓê">
                <a:extLst>
                  <a:ext uri="{FF2B5EF4-FFF2-40B4-BE49-F238E27FC236}">
                    <a16:creationId xmlns:a16="http://schemas.microsoft.com/office/drawing/2014/main" id="{B39E26D0-2CC2-4DBC-BC28-2DA3249D50E4}"/>
                  </a:ext>
                </a:extLst>
              </p:cNvPr>
              <p:cNvSpPr txBox="1"/>
              <p:nvPr/>
            </p:nvSpPr>
            <p:spPr bwMode="auto">
              <a:xfrm>
                <a:off x="1323231" y="1600950"/>
                <a:ext cx="3645804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marL="0" marR="0" lvl="0" indent="0" defTabSz="914377" rtl="0" eaLnBrk="1" fontAlgn="auto" latinLnBrk="0" hangingPunct="1">
                  <a:spcBef>
                    <a:spcPct val="0"/>
                  </a:spcBef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Text here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7828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406747" y="1788699"/>
            <a:ext cx="1292910" cy="11241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63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D368ED-5874-454F-9D96-A7EDFFE14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5DE9B9-D275-48B7-89C3-7282677D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83A6DC-F232-4011-9D8A-2710F0FE5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23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0E9801D-B8D2-4E1C-8602-39E5C9DCC0E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296"/>
            <a:ext cx="12177677" cy="5763027"/>
            <a:chOff x="0" y="1130300"/>
            <a:chExt cx="12177676" cy="5763027"/>
          </a:xfrm>
        </p:grpSpPr>
        <p:grpSp>
          <p:nvGrpSpPr>
            <p:cNvPr id="6" name="iṡļïḓe">
              <a:extLst>
                <a:ext uri="{FF2B5EF4-FFF2-40B4-BE49-F238E27FC236}">
                  <a16:creationId xmlns:a16="http://schemas.microsoft.com/office/drawing/2014/main" id="{4AF5B8FC-0237-4541-B662-F9E95303ECBD}"/>
                </a:ext>
              </a:extLst>
            </p:cNvPr>
            <p:cNvGrpSpPr/>
            <p:nvPr/>
          </p:nvGrpSpPr>
          <p:grpSpPr>
            <a:xfrm>
              <a:off x="0" y="4452499"/>
              <a:ext cx="12177676" cy="2440828"/>
              <a:chOff x="0" y="4466341"/>
              <a:chExt cx="9144000" cy="1832773"/>
            </a:xfrm>
          </p:grpSpPr>
          <p:sp>
            <p:nvSpPr>
              <p:cNvPr id="77" name="îşļîḑé">
                <a:extLst>
                  <a:ext uri="{FF2B5EF4-FFF2-40B4-BE49-F238E27FC236}">
                    <a16:creationId xmlns:a16="http://schemas.microsoft.com/office/drawing/2014/main" id="{684BDD9D-CDFF-4F0C-A409-6B03D81E0071}"/>
                  </a:ext>
                </a:extLst>
              </p:cNvPr>
              <p:cNvSpPr/>
              <p:nvPr/>
            </p:nvSpPr>
            <p:spPr bwMode="auto">
              <a:xfrm>
                <a:off x="772875" y="4678733"/>
                <a:ext cx="4359944" cy="1392352"/>
              </a:xfrm>
              <a:custGeom>
                <a:avLst/>
                <a:gdLst>
                  <a:gd name="T0" fmla="*/ 1027 w 1478"/>
                  <a:gd name="T1" fmla="*/ 471 h 473"/>
                  <a:gd name="T2" fmla="*/ 972 w 1478"/>
                  <a:gd name="T3" fmla="*/ 473 h 473"/>
                  <a:gd name="T4" fmla="*/ 970 w 1478"/>
                  <a:gd name="T5" fmla="*/ 473 h 473"/>
                  <a:gd name="T6" fmla="*/ 995 w 1478"/>
                  <a:gd name="T7" fmla="*/ 117 h 473"/>
                  <a:gd name="T8" fmla="*/ 996 w 1478"/>
                  <a:gd name="T9" fmla="*/ 105 h 473"/>
                  <a:gd name="T10" fmla="*/ 1006 w 1478"/>
                  <a:gd name="T11" fmla="*/ 117 h 473"/>
                  <a:gd name="T12" fmla="*/ 1010 w 1478"/>
                  <a:gd name="T13" fmla="*/ 471 h 473"/>
                  <a:gd name="T14" fmla="*/ 1461 w 1478"/>
                  <a:gd name="T15" fmla="*/ 105 h 473"/>
                  <a:gd name="T16" fmla="*/ 1465 w 1478"/>
                  <a:gd name="T17" fmla="*/ 105 h 473"/>
                  <a:gd name="T18" fmla="*/ 1475 w 1478"/>
                  <a:gd name="T19" fmla="*/ 155 h 473"/>
                  <a:gd name="T20" fmla="*/ 1478 w 1478"/>
                  <a:gd name="T21" fmla="*/ 473 h 473"/>
                  <a:gd name="T22" fmla="*/ 1465 w 1478"/>
                  <a:gd name="T23" fmla="*/ 473 h 473"/>
                  <a:gd name="T24" fmla="*/ 1423 w 1478"/>
                  <a:gd name="T25" fmla="*/ 473 h 473"/>
                  <a:gd name="T26" fmla="*/ 1415 w 1478"/>
                  <a:gd name="T27" fmla="*/ 207 h 473"/>
                  <a:gd name="T28" fmla="*/ 1423 w 1478"/>
                  <a:gd name="T29" fmla="*/ 155 h 473"/>
                  <a:gd name="T30" fmla="*/ 1427 w 1478"/>
                  <a:gd name="T31" fmla="*/ 105 h 473"/>
                  <a:gd name="T32" fmla="*/ 1442 w 1478"/>
                  <a:gd name="T33" fmla="*/ 23 h 473"/>
                  <a:gd name="T34" fmla="*/ 1461 w 1478"/>
                  <a:gd name="T35" fmla="*/ 105 h 473"/>
                  <a:gd name="T36" fmla="*/ 1285 w 1478"/>
                  <a:gd name="T37" fmla="*/ 190 h 473"/>
                  <a:gd name="T38" fmla="*/ 1335 w 1478"/>
                  <a:gd name="T39" fmla="*/ 473 h 473"/>
                  <a:gd name="T40" fmla="*/ 1285 w 1478"/>
                  <a:gd name="T41" fmla="*/ 190 h 473"/>
                  <a:gd name="T42" fmla="*/ 1176 w 1478"/>
                  <a:gd name="T43" fmla="*/ 243 h 473"/>
                  <a:gd name="T44" fmla="*/ 1216 w 1478"/>
                  <a:gd name="T45" fmla="*/ 473 h 473"/>
                  <a:gd name="T46" fmla="*/ 1176 w 1478"/>
                  <a:gd name="T47" fmla="*/ 243 h 473"/>
                  <a:gd name="T48" fmla="*/ 1083 w 1478"/>
                  <a:gd name="T49" fmla="*/ 167 h 473"/>
                  <a:gd name="T50" fmla="*/ 1125 w 1478"/>
                  <a:gd name="T51" fmla="*/ 473 h 473"/>
                  <a:gd name="T52" fmla="*/ 1083 w 1478"/>
                  <a:gd name="T53" fmla="*/ 167 h 473"/>
                  <a:gd name="T54" fmla="*/ 849 w 1478"/>
                  <a:gd name="T55" fmla="*/ 295 h 473"/>
                  <a:gd name="T56" fmla="*/ 884 w 1478"/>
                  <a:gd name="T57" fmla="*/ 473 h 473"/>
                  <a:gd name="T58" fmla="*/ 849 w 1478"/>
                  <a:gd name="T59" fmla="*/ 295 h 473"/>
                  <a:gd name="T60" fmla="*/ 631 w 1478"/>
                  <a:gd name="T61" fmla="*/ 373 h 473"/>
                  <a:gd name="T62" fmla="*/ 643 w 1478"/>
                  <a:gd name="T63" fmla="*/ 318 h 473"/>
                  <a:gd name="T64" fmla="*/ 667 w 1478"/>
                  <a:gd name="T65" fmla="*/ 306 h 473"/>
                  <a:gd name="T66" fmla="*/ 702 w 1478"/>
                  <a:gd name="T67" fmla="*/ 234 h 473"/>
                  <a:gd name="T68" fmla="*/ 723 w 1478"/>
                  <a:gd name="T69" fmla="*/ 306 h 473"/>
                  <a:gd name="T70" fmla="*/ 702 w 1478"/>
                  <a:gd name="T71" fmla="*/ 473 h 473"/>
                  <a:gd name="T72" fmla="*/ 687 w 1478"/>
                  <a:gd name="T73" fmla="*/ 473 h 473"/>
                  <a:gd name="T74" fmla="*/ 643 w 1478"/>
                  <a:gd name="T75" fmla="*/ 473 h 473"/>
                  <a:gd name="T76" fmla="*/ 631 w 1478"/>
                  <a:gd name="T77" fmla="*/ 373 h 473"/>
                  <a:gd name="T78" fmla="*/ 581 w 1478"/>
                  <a:gd name="T79" fmla="*/ 255 h 473"/>
                  <a:gd name="T80" fmla="*/ 623 w 1478"/>
                  <a:gd name="T81" fmla="*/ 473 h 473"/>
                  <a:gd name="T82" fmla="*/ 581 w 1478"/>
                  <a:gd name="T83" fmla="*/ 255 h 473"/>
                  <a:gd name="T84" fmla="*/ 532 w 1478"/>
                  <a:gd name="T85" fmla="*/ 314 h 473"/>
                  <a:gd name="T86" fmla="*/ 557 w 1478"/>
                  <a:gd name="T87" fmla="*/ 356 h 473"/>
                  <a:gd name="T88" fmla="*/ 532 w 1478"/>
                  <a:gd name="T89" fmla="*/ 473 h 473"/>
                  <a:gd name="T90" fmla="*/ 455 w 1478"/>
                  <a:gd name="T91" fmla="*/ 473 h 473"/>
                  <a:gd name="T92" fmla="*/ 455 w 1478"/>
                  <a:gd name="T93" fmla="*/ 302 h 473"/>
                  <a:gd name="T94" fmla="*/ 488 w 1478"/>
                  <a:gd name="T95" fmla="*/ 356 h 473"/>
                  <a:gd name="T96" fmla="*/ 532 w 1478"/>
                  <a:gd name="T97" fmla="*/ 314 h 473"/>
                  <a:gd name="T98" fmla="*/ 360 w 1478"/>
                  <a:gd name="T99" fmla="*/ 293 h 473"/>
                  <a:gd name="T100" fmla="*/ 426 w 1478"/>
                  <a:gd name="T101" fmla="*/ 473 h 473"/>
                  <a:gd name="T102" fmla="*/ 360 w 1478"/>
                  <a:gd name="T103" fmla="*/ 293 h 473"/>
                  <a:gd name="T104" fmla="*/ 287 w 1478"/>
                  <a:gd name="T105" fmla="*/ 209 h 473"/>
                  <a:gd name="T106" fmla="*/ 350 w 1478"/>
                  <a:gd name="T107" fmla="*/ 473 h 473"/>
                  <a:gd name="T108" fmla="*/ 287 w 1478"/>
                  <a:gd name="T109" fmla="*/ 209 h 473"/>
                  <a:gd name="T110" fmla="*/ 195 w 1478"/>
                  <a:gd name="T111" fmla="*/ 184 h 473"/>
                  <a:gd name="T112" fmla="*/ 241 w 1478"/>
                  <a:gd name="T113" fmla="*/ 473 h 473"/>
                  <a:gd name="T114" fmla="*/ 195 w 1478"/>
                  <a:gd name="T115" fmla="*/ 184 h 473"/>
                  <a:gd name="T116" fmla="*/ 31 w 1478"/>
                  <a:gd name="T117" fmla="*/ 264 h 473"/>
                  <a:gd name="T118" fmla="*/ 92 w 1478"/>
                  <a:gd name="T119" fmla="*/ 473 h 473"/>
                  <a:gd name="T120" fmla="*/ 31 w 1478"/>
                  <a:gd name="T121" fmla="*/ 473 h 473"/>
                  <a:gd name="T122" fmla="*/ 0 w 1478"/>
                  <a:gd name="T123" fmla="*/ 331 h 473"/>
                  <a:gd name="T124" fmla="*/ 31 w 1478"/>
                  <a:gd name="T125" fmla="*/ 264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78" h="473">
                    <a:moveTo>
                      <a:pt x="1010" y="471"/>
                    </a:moveTo>
                    <a:lnTo>
                      <a:pt x="1027" y="471"/>
                    </a:lnTo>
                    <a:lnTo>
                      <a:pt x="1027" y="473"/>
                    </a:lnTo>
                    <a:lnTo>
                      <a:pt x="972" y="473"/>
                    </a:lnTo>
                    <a:lnTo>
                      <a:pt x="972" y="473"/>
                    </a:lnTo>
                    <a:lnTo>
                      <a:pt x="970" y="473"/>
                    </a:lnTo>
                    <a:lnTo>
                      <a:pt x="970" y="117"/>
                    </a:lnTo>
                    <a:lnTo>
                      <a:pt x="995" y="117"/>
                    </a:lnTo>
                    <a:lnTo>
                      <a:pt x="996" y="75"/>
                    </a:lnTo>
                    <a:lnTo>
                      <a:pt x="996" y="105"/>
                    </a:lnTo>
                    <a:lnTo>
                      <a:pt x="1002" y="105"/>
                    </a:lnTo>
                    <a:lnTo>
                      <a:pt x="1006" y="117"/>
                    </a:lnTo>
                    <a:lnTo>
                      <a:pt x="1010" y="117"/>
                    </a:lnTo>
                    <a:lnTo>
                      <a:pt x="1010" y="471"/>
                    </a:lnTo>
                    <a:lnTo>
                      <a:pt x="1010" y="471"/>
                    </a:lnTo>
                    <a:close/>
                    <a:moveTo>
                      <a:pt x="1461" y="105"/>
                    </a:moveTo>
                    <a:lnTo>
                      <a:pt x="1463" y="0"/>
                    </a:lnTo>
                    <a:lnTo>
                      <a:pt x="1465" y="105"/>
                    </a:lnTo>
                    <a:lnTo>
                      <a:pt x="1475" y="105"/>
                    </a:lnTo>
                    <a:lnTo>
                      <a:pt x="1475" y="155"/>
                    </a:lnTo>
                    <a:lnTo>
                      <a:pt x="1478" y="155"/>
                    </a:lnTo>
                    <a:lnTo>
                      <a:pt x="1478" y="473"/>
                    </a:lnTo>
                    <a:lnTo>
                      <a:pt x="1475" y="473"/>
                    </a:lnTo>
                    <a:lnTo>
                      <a:pt x="1465" y="473"/>
                    </a:lnTo>
                    <a:lnTo>
                      <a:pt x="1427" y="473"/>
                    </a:lnTo>
                    <a:lnTo>
                      <a:pt x="1423" y="473"/>
                    </a:lnTo>
                    <a:lnTo>
                      <a:pt x="1415" y="473"/>
                    </a:lnTo>
                    <a:lnTo>
                      <a:pt x="1415" y="207"/>
                    </a:lnTo>
                    <a:lnTo>
                      <a:pt x="1423" y="207"/>
                    </a:lnTo>
                    <a:lnTo>
                      <a:pt x="1423" y="155"/>
                    </a:lnTo>
                    <a:lnTo>
                      <a:pt x="1427" y="155"/>
                    </a:lnTo>
                    <a:lnTo>
                      <a:pt x="1427" y="105"/>
                    </a:lnTo>
                    <a:lnTo>
                      <a:pt x="1440" y="105"/>
                    </a:lnTo>
                    <a:lnTo>
                      <a:pt x="1442" y="23"/>
                    </a:lnTo>
                    <a:lnTo>
                      <a:pt x="1444" y="105"/>
                    </a:lnTo>
                    <a:lnTo>
                      <a:pt x="1461" y="105"/>
                    </a:lnTo>
                    <a:lnTo>
                      <a:pt x="1461" y="105"/>
                    </a:lnTo>
                    <a:close/>
                    <a:moveTo>
                      <a:pt x="1285" y="190"/>
                    </a:moveTo>
                    <a:lnTo>
                      <a:pt x="1335" y="190"/>
                    </a:lnTo>
                    <a:lnTo>
                      <a:pt x="1335" y="473"/>
                    </a:lnTo>
                    <a:lnTo>
                      <a:pt x="1285" y="473"/>
                    </a:lnTo>
                    <a:lnTo>
                      <a:pt x="1285" y="190"/>
                    </a:lnTo>
                    <a:lnTo>
                      <a:pt x="1285" y="190"/>
                    </a:lnTo>
                    <a:close/>
                    <a:moveTo>
                      <a:pt x="1176" y="243"/>
                    </a:moveTo>
                    <a:lnTo>
                      <a:pt x="1216" y="243"/>
                    </a:lnTo>
                    <a:lnTo>
                      <a:pt x="1216" y="473"/>
                    </a:lnTo>
                    <a:lnTo>
                      <a:pt x="1176" y="473"/>
                    </a:lnTo>
                    <a:lnTo>
                      <a:pt x="1176" y="243"/>
                    </a:lnTo>
                    <a:lnTo>
                      <a:pt x="1176" y="243"/>
                    </a:lnTo>
                    <a:close/>
                    <a:moveTo>
                      <a:pt x="1083" y="167"/>
                    </a:moveTo>
                    <a:lnTo>
                      <a:pt x="1125" y="167"/>
                    </a:lnTo>
                    <a:lnTo>
                      <a:pt x="1125" y="473"/>
                    </a:lnTo>
                    <a:lnTo>
                      <a:pt x="1083" y="473"/>
                    </a:lnTo>
                    <a:lnTo>
                      <a:pt x="1083" y="167"/>
                    </a:lnTo>
                    <a:lnTo>
                      <a:pt x="1083" y="167"/>
                    </a:lnTo>
                    <a:close/>
                    <a:moveTo>
                      <a:pt x="849" y="295"/>
                    </a:moveTo>
                    <a:lnTo>
                      <a:pt x="884" y="295"/>
                    </a:lnTo>
                    <a:lnTo>
                      <a:pt x="884" y="473"/>
                    </a:lnTo>
                    <a:lnTo>
                      <a:pt x="849" y="473"/>
                    </a:lnTo>
                    <a:lnTo>
                      <a:pt x="849" y="295"/>
                    </a:lnTo>
                    <a:lnTo>
                      <a:pt x="849" y="295"/>
                    </a:lnTo>
                    <a:close/>
                    <a:moveTo>
                      <a:pt x="631" y="373"/>
                    </a:moveTo>
                    <a:lnTo>
                      <a:pt x="643" y="373"/>
                    </a:lnTo>
                    <a:lnTo>
                      <a:pt x="643" y="318"/>
                    </a:lnTo>
                    <a:lnTo>
                      <a:pt x="667" y="318"/>
                    </a:lnTo>
                    <a:lnTo>
                      <a:pt x="667" y="306"/>
                    </a:lnTo>
                    <a:lnTo>
                      <a:pt x="667" y="234"/>
                    </a:lnTo>
                    <a:lnTo>
                      <a:pt x="702" y="234"/>
                    </a:lnTo>
                    <a:lnTo>
                      <a:pt x="702" y="306"/>
                    </a:lnTo>
                    <a:lnTo>
                      <a:pt x="723" y="306"/>
                    </a:lnTo>
                    <a:lnTo>
                      <a:pt x="723" y="473"/>
                    </a:lnTo>
                    <a:lnTo>
                      <a:pt x="702" y="473"/>
                    </a:lnTo>
                    <a:lnTo>
                      <a:pt x="698" y="473"/>
                    </a:lnTo>
                    <a:lnTo>
                      <a:pt x="687" y="473"/>
                    </a:lnTo>
                    <a:lnTo>
                      <a:pt x="667" y="473"/>
                    </a:lnTo>
                    <a:lnTo>
                      <a:pt x="643" y="473"/>
                    </a:lnTo>
                    <a:lnTo>
                      <a:pt x="631" y="473"/>
                    </a:lnTo>
                    <a:lnTo>
                      <a:pt x="631" y="373"/>
                    </a:lnTo>
                    <a:lnTo>
                      <a:pt x="631" y="373"/>
                    </a:lnTo>
                    <a:close/>
                    <a:moveTo>
                      <a:pt x="581" y="255"/>
                    </a:moveTo>
                    <a:lnTo>
                      <a:pt x="623" y="255"/>
                    </a:lnTo>
                    <a:lnTo>
                      <a:pt x="623" y="473"/>
                    </a:lnTo>
                    <a:lnTo>
                      <a:pt x="581" y="473"/>
                    </a:lnTo>
                    <a:lnTo>
                      <a:pt x="581" y="255"/>
                    </a:lnTo>
                    <a:lnTo>
                      <a:pt x="581" y="255"/>
                    </a:lnTo>
                    <a:close/>
                    <a:moveTo>
                      <a:pt x="532" y="314"/>
                    </a:moveTo>
                    <a:lnTo>
                      <a:pt x="557" y="314"/>
                    </a:lnTo>
                    <a:lnTo>
                      <a:pt x="557" y="356"/>
                    </a:lnTo>
                    <a:lnTo>
                      <a:pt x="557" y="473"/>
                    </a:lnTo>
                    <a:lnTo>
                      <a:pt x="532" y="473"/>
                    </a:lnTo>
                    <a:lnTo>
                      <a:pt x="488" y="473"/>
                    </a:lnTo>
                    <a:lnTo>
                      <a:pt x="455" y="473"/>
                    </a:lnTo>
                    <a:lnTo>
                      <a:pt x="455" y="356"/>
                    </a:lnTo>
                    <a:lnTo>
                      <a:pt x="455" y="302"/>
                    </a:lnTo>
                    <a:lnTo>
                      <a:pt x="488" y="302"/>
                    </a:lnTo>
                    <a:lnTo>
                      <a:pt x="488" y="356"/>
                    </a:lnTo>
                    <a:lnTo>
                      <a:pt x="532" y="356"/>
                    </a:lnTo>
                    <a:lnTo>
                      <a:pt x="532" y="314"/>
                    </a:lnTo>
                    <a:lnTo>
                      <a:pt x="532" y="314"/>
                    </a:lnTo>
                    <a:close/>
                    <a:moveTo>
                      <a:pt x="360" y="293"/>
                    </a:moveTo>
                    <a:lnTo>
                      <a:pt x="426" y="293"/>
                    </a:lnTo>
                    <a:lnTo>
                      <a:pt x="426" y="473"/>
                    </a:lnTo>
                    <a:lnTo>
                      <a:pt x="360" y="473"/>
                    </a:lnTo>
                    <a:lnTo>
                      <a:pt x="360" y="293"/>
                    </a:lnTo>
                    <a:lnTo>
                      <a:pt x="360" y="293"/>
                    </a:lnTo>
                    <a:close/>
                    <a:moveTo>
                      <a:pt x="287" y="209"/>
                    </a:moveTo>
                    <a:lnTo>
                      <a:pt x="350" y="209"/>
                    </a:lnTo>
                    <a:lnTo>
                      <a:pt x="350" y="473"/>
                    </a:lnTo>
                    <a:lnTo>
                      <a:pt x="287" y="473"/>
                    </a:lnTo>
                    <a:lnTo>
                      <a:pt x="287" y="209"/>
                    </a:lnTo>
                    <a:lnTo>
                      <a:pt x="287" y="209"/>
                    </a:lnTo>
                    <a:close/>
                    <a:moveTo>
                      <a:pt x="195" y="184"/>
                    </a:moveTo>
                    <a:lnTo>
                      <a:pt x="241" y="184"/>
                    </a:lnTo>
                    <a:lnTo>
                      <a:pt x="241" y="473"/>
                    </a:lnTo>
                    <a:lnTo>
                      <a:pt x="195" y="473"/>
                    </a:lnTo>
                    <a:lnTo>
                      <a:pt x="195" y="184"/>
                    </a:lnTo>
                    <a:lnTo>
                      <a:pt x="195" y="184"/>
                    </a:lnTo>
                    <a:close/>
                    <a:moveTo>
                      <a:pt x="31" y="264"/>
                    </a:moveTo>
                    <a:lnTo>
                      <a:pt x="92" y="264"/>
                    </a:lnTo>
                    <a:lnTo>
                      <a:pt x="92" y="473"/>
                    </a:lnTo>
                    <a:lnTo>
                      <a:pt x="61" y="473"/>
                    </a:lnTo>
                    <a:lnTo>
                      <a:pt x="31" y="473"/>
                    </a:lnTo>
                    <a:lnTo>
                      <a:pt x="0" y="473"/>
                    </a:lnTo>
                    <a:lnTo>
                      <a:pt x="0" y="331"/>
                    </a:lnTo>
                    <a:lnTo>
                      <a:pt x="31" y="331"/>
                    </a:lnTo>
                    <a:lnTo>
                      <a:pt x="31" y="264"/>
                    </a:lnTo>
                    <a:lnTo>
                      <a:pt x="31" y="264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8" name="îṣ1ïḍe">
                <a:extLst>
                  <a:ext uri="{FF2B5EF4-FFF2-40B4-BE49-F238E27FC236}">
                    <a16:creationId xmlns:a16="http://schemas.microsoft.com/office/drawing/2014/main" id="{E4D2331A-58D7-45E3-A4C9-102E832F66B8}"/>
                  </a:ext>
                </a:extLst>
              </p:cNvPr>
              <p:cNvSpPr/>
              <p:nvPr/>
            </p:nvSpPr>
            <p:spPr bwMode="auto">
              <a:xfrm>
                <a:off x="117996" y="5321000"/>
                <a:ext cx="5994189" cy="750090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9" name="î$liḓê">
                <a:extLst>
                  <a:ext uri="{FF2B5EF4-FFF2-40B4-BE49-F238E27FC236}">
                    <a16:creationId xmlns:a16="http://schemas.microsoft.com/office/drawing/2014/main" id="{90083AD5-A01B-41AB-B6B5-C04A169285A7}"/>
                  </a:ext>
                </a:extLst>
              </p:cNvPr>
              <p:cNvSpPr/>
              <p:nvPr/>
            </p:nvSpPr>
            <p:spPr bwMode="auto">
              <a:xfrm>
                <a:off x="430686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0" name="íşļîḑê">
                <a:extLst>
                  <a:ext uri="{FF2B5EF4-FFF2-40B4-BE49-F238E27FC236}">
                    <a16:creationId xmlns:a16="http://schemas.microsoft.com/office/drawing/2014/main" id="{B6DDAB30-637A-4645-B91B-0AB323C24EED}"/>
                  </a:ext>
                </a:extLst>
              </p:cNvPr>
              <p:cNvSpPr/>
              <p:nvPr/>
            </p:nvSpPr>
            <p:spPr bwMode="auto">
              <a:xfrm>
                <a:off x="908568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1" name="iśḷïḋe">
                <a:extLst>
                  <a:ext uri="{FF2B5EF4-FFF2-40B4-BE49-F238E27FC236}">
                    <a16:creationId xmlns:a16="http://schemas.microsoft.com/office/drawing/2014/main" id="{1B6E0286-F4FF-49A1-B08D-94F7DF593715}"/>
                  </a:ext>
                </a:extLst>
              </p:cNvPr>
              <p:cNvSpPr/>
              <p:nvPr/>
            </p:nvSpPr>
            <p:spPr bwMode="auto">
              <a:xfrm>
                <a:off x="2041328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2" name="îslidè">
                <a:extLst>
                  <a:ext uri="{FF2B5EF4-FFF2-40B4-BE49-F238E27FC236}">
                    <a16:creationId xmlns:a16="http://schemas.microsoft.com/office/drawing/2014/main" id="{20D9EDF8-BACD-4FE0-894D-5CA6264767C5}"/>
                  </a:ext>
                </a:extLst>
              </p:cNvPr>
              <p:cNvSpPr/>
              <p:nvPr/>
            </p:nvSpPr>
            <p:spPr bwMode="auto">
              <a:xfrm>
                <a:off x="2118028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3" name="ï$ḻíďè">
                <a:extLst>
                  <a:ext uri="{FF2B5EF4-FFF2-40B4-BE49-F238E27FC236}">
                    <a16:creationId xmlns:a16="http://schemas.microsoft.com/office/drawing/2014/main" id="{62CD6BAE-E8A9-4D02-AF2C-08E0FDE8569C}"/>
                  </a:ext>
                </a:extLst>
              </p:cNvPr>
              <p:cNvSpPr/>
              <p:nvPr/>
            </p:nvSpPr>
            <p:spPr bwMode="auto">
              <a:xfrm>
                <a:off x="2348117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4" name="îṣḷïḍé">
                <a:extLst>
                  <a:ext uri="{FF2B5EF4-FFF2-40B4-BE49-F238E27FC236}">
                    <a16:creationId xmlns:a16="http://schemas.microsoft.com/office/drawing/2014/main" id="{1554C419-F4FC-42A9-B144-0B5DE6A606F7}"/>
                  </a:ext>
                </a:extLst>
              </p:cNvPr>
              <p:cNvSpPr/>
              <p:nvPr/>
            </p:nvSpPr>
            <p:spPr bwMode="auto">
              <a:xfrm>
                <a:off x="2660808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5" name="iṧlíďé">
                <a:extLst>
                  <a:ext uri="{FF2B5EF4-FFF2-40B4-BE49-F238E27FC236}">
                    <a16:creationId xmlns:a16="http://schemas.microsoft.com/office/drawing/2014/main" id="{4B05DE6E-29F4-4EC0-989D-1BF6BADD1A7C}"/>
                  </a:ext>
                </a:extLst>
              </p:cNvPr>
              <p:cNvSpPr/>
              <p:nvPr/>
            </p:nvSpPr>
            <p:spPr bwMode="auto">
              <a:xfrm>
                <a:off x="2796502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6" name="îsľïḍè">
                <a:extLst>
                  <a:ext uri="{FF2B5EF4-FFF2-40B4-BE49-F238E27FC236}">
                    <a16:creationId xmlns:a16="http://schemas.microsoft.com/office/drawing/2014/main" id="{ABC56A10-B1FD-4E8F-B73B-00120E9118CF}"/>
                  </a:ext>
                </a:extLst>
              </p:cNvPr>
              <p:cNvSpPr/>
              <p:nvPr/>
            </p:nvSpPr>
            <p:spPr bwMode="auto">
              <a:xfrm>
                <a:off x="3421880" y="5610901"/>
                <a:ext cx="147494" cy="442486"/>
              </a:xfrm>
              <a:custGeom>
                <a:avLst/>
                <a:gdLst>
                  <a:gd name="T0" fmla="*/ 9 w 50"/>
                  <a:gd name="T1" fmla="*/ 23 h 149"/>
                  <a:gd name="T2" fmla="*/ 13 w 50"/>
                  <a:gd name="T3" fmla="*/ 23 h 149"/>
                  <a:gd name="T4" fmla="*/ 23 w 50"/>
                  <a:gd name="T5" fmla="*/ 0 h 149"/>
                  <a:gd name="T6" fmla="*/ 29 w 50"/>
                  <a:gd name="T7" fmla="*/ 0 h 149"/>
                  <a:gd name="T8" fmla="*/ 36 w 50"/>
                  <a:gd name="T9" fmla="*/ 23 h 149"/>
                  <a:gd name="T10" fmla="*/ 42 w 50"/>
                  <a:gd name="T11" fmla="*/ 23 h 149"/>
                  <a:gd name="T12" fmla="*/ 42 w 50"/>
                  <a:gd name="T13" fmla="*/ 36 h 149"/>
                  <a:gd name="T14" fmla="*/ 44 w 50"/>
                  <a:gd name="T15" fmla="*/ 42 h 149"/>
                  <a:gd name="T16" fmla="*/ 50 w 50"/>
                  <a:gd name="T17" fmla="*/ 42 h 149"/>
                  <a:gd name="T18" fmla="*/ 50 w 50"/>
                  <a:gd name="T19" fmla="*/ 149 h 149"/>
                  <a:gd name="T20" fmla="*/ 0 w 50"/>
                  <a:gd name="T21" fmla="*/ 149 h 149"/>
                  <a:gd name="T22" fmla="*/ 0 w 50"/>
                  <a:gd name="T23" fmla="*/ 42 h 149"/>
                  <a:gd name="T24" fmla="*/ 8 w 50"/>
                  <a:gd name="T25" fmla="*/ 42 h 149"/>
                  <a:gd name="T26" fmla="*/ 9 w 50"/>
                  <a:gd name="T27" fmla="*/ 36 h 149"/>
                  <a:gd name="T28" fmla="*/ 9 w 50"/>
                  <a:gd name="T29" fmla="*/ 23 h 149"/>
                  <a:gd name="T30" fmla="*/ 9 w 50"/>
                  <a:gd name="T31" fmla="*/ 2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149">
                    <a:moveTo>
                      <a:pt x="9" y="23"/>
                    </a:moveTo>
                    <a:lnTo>
                      <a:pt x="13" y="23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6" y="23"/>
                    </a:lnTo>
                    <a:lnTo>
                      <a:pt x="42" y="23"/>
                    </a:lnTo>
                    <a:lnTo>
                      <a:pt x="42" y="36"/>
                    </a:lnTo>
                    <a:lnTo>
                      <a:pt x="44" y="42"/>
                    </a:lnTo>
                    <a:lnTo>
                      <a:pt x="50" y="42"/>
                    </a:lnTo>
                    <a:lnTo>
                      <a:pt x="50" y="149"/>
                    </a:lnTo>
                    <a:lnTo>
                      <a:pt x="0" y="149"/>
                    </a:lnTo>
                    <a:lnTo>
                      <a:pt x="0" y="42"/>
                    </a:lnTo>
                    <a:lnTo>
                      <a:pt x="8" y="42"/>
                    </a:lnTo>
                    <a:lnTo>
                      <a:pt x="9" y="36"/>
                    </a:lnTo>
                    <a:lnTo>
                      <a:pt x="9" y="23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7" name="ïŝľiḋè">
                <a:extLst>
                  <a:ext uri="{FF2B5EF4-FFF2-40B4-BE49-F238E27FC236}">
                    <a16:creationId xmlns:a16="http://schemas.microsoft.com/office/drawing/2014/main" id="{B9F435E7-2F70-4E5C-A8E8-B6684EEA0E62}"/>
                  </a:ext>
                </a:extLst>
              </p:cNvPr>
              <p:cNvSpPr/>
              <p:nvPr/>
            </p:nvSpPr>
            <p:spPr bwMode="auto">
              <a:xfrm>
                <a:off x="3646071" y="5964889"/>
                <a:ext cx="82597" cy="88498"/>
              </a:xfrm>
              <a:custGeom>
                <a:avLst/>
                <a:gdLst>
                  <a:gd name="T0" fmla="*/ 0 w 28"/>
                  <a:gd name="T1" fmla="*/ 0 h 31"/>
                  <a:gd name="T2" fmla="*/ 28 w 28"/>
                  <a:gd name="T3" fmla="*/ 0 h 31"/>
                  <a:gd name="T4" fmla="*/ 28 w 28"/>
                  <a:gd name="T5" fmla="*/ 31 h 31"/>
                  <a:gd name="T6" fmla="*/ 0 w 28"/>
                  <a:gd name="T7" fmla="*/ 31 h 31"/>
                  <a:gd name="T8" fmla="*/ 0 w 28"/>
                  <a:gd name="T9" fmla="*/ 0 h 31"/>
                  <a:gd name="T10" fmla="*/ 0 w 2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31">
                    <a:moveTo>
                      <a:pt x="0" y="0"/>
                    </a:moveTo>
                    <a:lnTo>
                      <a:pt x="28" y="0"/>
                    </a:lnTo>
                    <a:lnTo>
                      <a:pt x="28" y="31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8" name="iṩ1iḋé">
                <a:extLst>
                  <a:ext uri="{FF2B5EF4-FFF2-40B4-BE49-F238E27FC236}">
                    <a16:creationId xmlns:a16="http://schemas.microsoft.com/office/drawing/2014/main" id="{4ACA4187-E46F-458B-AFE8-B0EF12523D2A}"/>
                  </a:ext>
                </a:extLst>
              </p:cNvPr>
              <p:cNvSpPr/>
              <p:nvPr/>
            </p:nvSpPr>
            <p:spPr bwMode="auto">
              <a:xfrm>
                <a:off x="3675572" y="5021474"/>
                <a:ext cx="778773" cy="1031913"/>
              </a:xfrm>
              <a:custGeom>
                <a:avLst/>
                <a:gdLst>
                  <a:gd name="T0" fmla="*/ 124 w 266"/>
                  <a:gd name="T1" fmla="*/ 0 h 476"/>
                  <a:gd name="T2" fmla="*/ 203 w 266"/>
                  <a:gd name="T3" fmla="*/ 0 h 476"/>
                  <a:gd name="T4" fmla="*/ 203 w 266"/>
                  <a:gd name="T5" fmla="*/ 5 h 476"/>
                  <a:gd name="T6" fmla="*/ 209 w 266"/>
                  <a:gd name="T7" fmla="*/ 5 h 476"/>
                  <a:gd name="T8" fmla="*/ 209 w 266"/>
                  <a:gd name="T9" fmla="*/ 9 h 476"/>
                  <a:gd name="T10" fmla="*/ 214 w 266"/>
                  <a:gd name="T11" fmla="*/ 9 h 476"/>
                  <a:gd name="T12" fmla="*/ 214 w 266"/>
                  <a:gd name="T13" fmla="*/ 17 h 476"/>
                  <a:gd name="T14" fmla="*/ 222 w 266"/>
                  <a:gd name="T15" fmla="*/ 17 h 476"/>
                  <a:gd name="T16" fmla="*/ 222 w 266"/>
                  <a:gd name="T17" fmla="*/ 430 h 476"/>
                  <a:gd name="T18" fmla="*/ 230 w 266"/>
                  <a:gd name="T19" fmla="*/ 430 h 476"/>
                  <a:gd name="T20" fmla="*/ 230 w 266"/>
                  <a:gd name="T21" fmla="*/ 453 h 476"/>
                  <a:gd name="T22" fmla="*/ 230 w 266"/>
                  <a:gd name="T23" fmla="*/ 462 h 476"/>
                  <a:gd name="T24" fmla="*/ 266 w 266"/>
                  <a:gd name="T25" fmla="*/ 462 h 476"/>
                  <a:gd name="T26" fmla="*/ 266 w 266"/>
                  <a:gd name="T27" fmla="*/ 476 h 476"/>
                  <a:gd name="T28" fmla="*/ 230 w 266"/>
                  <a:gd name="T29" fmla="*/ 476 h 476"/>
                  <a:gd name="T30" fmla="*/ 222 w 266"/>
                  <a:gd name="T31" fmla="*/ 476 h 476"/>
                  <a:gd name="T32" fmla="*/ 199 w 266"/>
                  <a:gd name="T33" fmla="*/ 476 h 476"/>
                  <a:gd name="T34" fmla="*/ 124 w 266"/>
                  <a:gd name="T35" fmla="*/ 476 h 476"/>
                  <a:gd name="T36" fmla="*/ 48 w 266"/>
                  <a:gd name="T37" fmla="*/ 476 h 476"/>
                  <a:gd name="T38" fmla="*/ 0 w 266"/>
                  <a:gd name="T39" fmla="*/ 476 h 476"/>
                  <a:gd name="T40" fmla="*/ 0 w 266"/>
                  <a:gd name="T41" fmla="*/ 453 h 476"/>
                  <a:gd name="T42" fmla="*/ 0 w 266"/>
                  <a:gd name="T43" fmla="*/ 411 h 476"/>
                  <a:gd name="T44" fmla="*/ 10 w 266"/>
                  <a:gd name="T45" fmla="*/ 411 h 476"/>
                  <a:gd name="T46" fmla="*/ 10 w 266"/>
                  <a:gd name="T47" fmla="*/ 166 h 476"/>
                  <a:gd name="T48" fmla="*/ 17 w 266"/>
                  <a:gd name="T49" fmla="*/ 166 h 476"/>
                  <a:gd name="T50" fmla="*/ 17 w 266"/>
                  <a:gd name="T51" fmla="*/ 155 h 476"/>
                  <a:gd name="T52" fmla="*/ 23 w 266"/>
                  <a:gd name="T53" fmla="*/ 155 h 476"/>
                  <a:gd name="T54" fmla="*/ 23 w 266"/>
                  <a:gd name="T55" fmla="*/ 143 h 476"/>
                  <a:gd name="T56" fmla="*/ 25 w 266"/>
                  <a:gd name="T57" fmla="*/ 143 h 476"/>
                  <a:gd name="T58" fmla="*/ 44 w 266"/>
                  <a:gd name="T59" fmla="*/ 111 h 476"/>
                  <a:gd name="T60" fmla="*/ 46 w 266"/>
                  <a:gd name="T61" fmla="*/ 111 h 476"/>
                  <a:gd name="T62" fmla="*/ 48 w 266"/>
                  <a:gd name="T63" fmla="*/ 111 h 476"/>
                  <a:gd name="T64" fmla="*/ 48 w 266"/>
                  <a:gd name="T65" fmla="*/ 76 h 476"/>
                  <a:gd name="T66" fmla="*/ 50 w 266"/>
                  <a:gd name="T67" fmla="*/ 76 h 476"/>
                  <a:gd name="T68" fmla="*/ 50 w 266"/>
                  <a:gd name="T69" fmla="*/ 113 h 476"/>
                  <a:gd name="T70" fmla="*/ 69 w 266"/>
                  <a:gd name="T71" fmla="*/ 143 h 476"/>
                  <a:gd name="T72" fmla="*/ 71 w 266"/>
                  <a:gd name="T73" fmla="*/ 143 h 476"/>
                  <a:gd name="T74" fmla="*/ 71 w 266"/>
                  <a:gd name="T75" fmla="*/ 155 h 476"/>
                  <a:gd name="T76" fmla="*/ 75 w 266"/>
                  <a:gd name="T77" fmla="*/ 155 h 476"/>
                  <a:gd name="T78" fmla="*/ 75 w 266"/>
                  <a:gd name="T79" fmla="*/ 166 h 476"/>
                  <a:gd name="T80" fmla="*/ 82 w 266"/>
                  <a:gd name="T81" fmla="*/ 166 h 476"/>
                  <a:gd name="T82" fmla="*/ 82 w 266"/>
                  <a:gd name="T83" fmla="*/ 453 h 476"/>
                  <a:gd name="T84" fmla="*/ 124 w 266"/>
                  <a:gd name="T85" fmla="*/ 453 h 476"/>
                  <a:gd name="T86" fmla="*/ 124 w 266"/>
                  <a:gd name="T87" fmla="*/ 23 h 476"/>
                  <a:gd name="T88" fmla="*/ 124 w 266"/>
                  <a:gd name="T89" fmla="*/ 17 h 476"/>
                  <a:gd name="T90" fmla="*/ 124 w 266"/>
                  <a:gd name="T91" fmla="*/ 17 h 476"/>
                  <a:gd name="T92" fmla="*/ 124 w 266"/>
                  <a:gd name="T93" fmla="*/ 11 h 476"/>
                  <a:gd name="T94" fmla="*/ 124 w 266"/>
                  <a:gd name="T95" fmla="*/ 9 h 476"/>
                  <a:gd name="T96" fmla="*/ 124 w 266"/>
                  <a:gd name="T97" fmla="*/ 5 h 476"/>
                  <a:gd name="T98" fmla="*/ 124 w 266"/>
                  <a:gd name="T99" fmla="*/ 0 h 476"/>
                  <a:gd name="T100" fmla="*/ 124 w 266"/>
                  <a:gd name="T101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6" h="476">
                    <a:moveTo>
                      <a:pt x="124" y="0"/>
                    </a:moveTo>
                    <a:lnTo>
                      <a:pt x="203" y="0"/>
                    </a:lnTo>
                    <a:lnTo>
                      <a:pt x="203" y="5"/>
                    </a:lnTo>
                    <a:lnTo>
                      <a:pt x="209" y="5"/>
                    </a:lnTo>
                    <a:lnTo>
                      <a:pt x="209" y="9"/>
                    </a:lnTo>
                    <a:lnTo>
                      <a:pt x="214" y="9"/>
                    </a:lnTo>
                    <a:lnTo>
                      <a:pt x="214" y="17"/>
                    </a:lnTo>
                    <a:lnTo>
                      <a:pt x="222" y="17"/>
                    </a:lnTo>
                    <a:lnTo>
                      <a:pt x="222" y="430"/>
                    </a:lnTo>
                    <a:lnTo>
                      <a:pt x="230" y="430"/>
                    </a:lnTo>
                    <a:lnTo>
                      <a:pt x="230" y="453"/>
                    </a:lnTo>
                    <a:lnTo>
                      <a:pt x="230" y="462"/>
                    </a:lnTo>
                    <a:lnTo>
                      <a:pt x="266" y="462"/>
                    </a:lnTo>
                    <a:lnTo>
                      <a:pt x="266" y="476"/>
                    </a:lnTo>
                    <a:lnTo>
                      <a:pt x="230" y="476"/>
                    </a:lnTo>
                    <a:lnTo>
                      <a:pt x="222" y="476"/>
                    </a:lnTo>
                    <a:lnTo>
                      <a:pt x="199" y="476"/>
                    </a:lnTo>
                    <a:lnTo>
                      <a:pt x="124" y="476"/>
                    </a:lnTo>
                    <a:lnTo>
                      <a:pt x="48" y="476"/>
                    </a:lnTo>
                    <a:lnTo>
                      <a:pt x="0" y="476"/>
                    </a:lnTo>
                    <a:lnTo>
                      <a:pt x="0" y="453"/>
                    </a:lnTo>
                    <a:lnTo>
                      <a:pt x="0" y="411"/>
                    </a:lnTo>
                    <a:lnTo>
                      <a:pt x="10" y="411"/>
                    </a:lnTo>
                    <a:lnTo>
                      <a:pt x="10" y="166"/>
                    </a:lnTo>
                    <a:lnTo>
                      <a:pt x="17" y="166"/>
                    </a:lnTo>
                    <a:lnTo>
                      <a:pt x="17" y="155"/>
                    </a:lnTo>
                    <a:lnTo>
                      <a:pt x="23" y="155"/>
                    </a:lnTo>
                    <a:lnTo>
                      <a:pt x="23" y="143"/>
                    </a:lnTo>
                    <a:lnTo>
                      <a:pt x="25" y="143"/>
                    </a:lnTo>
                    <a:lnTo>
                      <a:pt x="44" y="111"/>
                    </a:lnTo>
                    <a:lnTo>
                      <a:pt x="46" y="111"/>
                    </a:lnTo>
                    <a:lnTo>
                      <a:pt x="48" y="111"/>
                    </a:lnTo>
                    <a:lnTo>
                      <a:pt x="48" y="76"/>
                    </a:lnTo>
                    <a:lnTo>
                      <a:pt x="50" y="76"/>
                    </a:lnTo>
                    <a:lnTo>
                      <a:pt x="50" y="113"/>
                    </a:lnTo>
                    <a:lnTo>
                      <a:pt x="69" y="143"/>
                    </a:lnTo>
                    <a:lnTo>
                      <a:pt x="71" y="143"/>
                    </a:lnTo>
                    <a:lnTo>
                      <a:pt x="71" y="155"/>
                    </a:lnTo>
                    <a:lnTo>
                      <a:pt x="75" y="155"/>
                    </a:lnTo>
                    <a:lnTo>
                      <a:pt x="75" y="166"/>
                    </a:lnTo>
                    <a:lnTo>
                      <a:pt x="82" y="166"/>
                    </a:lnTo>
                    <a:lnTo>
                      <a:pt x="82" y="453"/>
                    </a:lnTo>
                    <a:lnTo>
                      <a:pt x="124" y="453"/>
                    </a:lnTo>
                    <a:lnTo>
                      <a:pt x="124" y="23"/>
                    </a:lnTo>
                    <a:lnTo>
                      <a:pt x="124" y="17"/>
                    </a:lnTo>
                    <a:lnTo>
                      <a:pt x="124" y="17"/>
                    </a:lnTo>
                    <a:lnTo>
                      <a:pt x="124" y="11"/>
                    </a:lnTo>
                    <a:lnTo>
                      <a:pt x="124" y="9"/>
                    </a:lnTo>
                    <a:lnTo>
                      <a:pt x="124" y="5"/>
                    </a:lnTo>
                    <a:lnTo>
                      <a:pt x="124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9" name="ïş1iḓê">
                <a:extLst>
                  <a:ext uri="{FF2B5EF4-FFF2-40B4-BE49-F238E27FC236}">
                    <a16:creationId xmlns:a16="http://schemas.microsoft.com/office/drawing/2014/main" id="{C3BAC5A9-1E9B-475C-9666-72DAA45F8FBD}"/>
                  </a:ext>
                </a:extLst>
              </p:cNvPr>
              <p:cNvSpPr/>
              <p:nvPr/>
            </p:nvSpPr>
            <p:spPr bwMode="auto">
              <a:xfrm>
                <a:off x="4383548" y="5622700"/>
                <a:ext cx="306789" cy="430687"/>
              </a:xfrm>
              <a:custGeom>
                <a:avLst/>
                <a:gdLst>
                  <a:gd name="T0" fmla="*/ 48 w 103"/>
                  <a:gd name="T1" fmla="*/ 112 h 145"/>
                  <a:gd name="T2" fmla="*/ 103 w 103"/>
                  <a:gd name="T3" fmla="*/ 112 h 145"/>
                  <a:gd name="T4" fmla="*/ 103 w 103"/>
                  <a:gd name="T5" fmla="*/ 145 h 145"/>
                  <a:gd name="T6" fmla="*/ 48 w 103"/>
                  <a:gd name="T7" fmla="*/ 145 h 145"/>
                  <a:gd name="T8" fmla="*/ 23 w 103"/>
                  <a:gd name="T9" fmla="*/ 145 h 145"/>
                  <a:gd name="T10" fmla="*/ 0 w 103"/>
                  <a:gd name="T11" fmla="*/ 145 h 145"/>
                  <a:gd name="T12" fmla="*/ 0 w 103"/>
                  <a:gd name="T13" fmla="*/ 11 h 145"/>
                  <a:gd name="T14" fmla="*/ 6 w 103"/>
                  <a:gd name="T15" fmla="*/ 11 h 145"/>
                  <a:gd name="T16" fmla="*/ 6 w 103"/>
                  <a:gd name="T17" fmla="*/ 0 h 145"/>
                  <a:gd name="T18" fmla="*/ 34 w 103"/>
                  <a:gd name="T19" fmla="*/ 0 h 145"/>
                  <a:gd name="T20" fmla="*/ 34 w 103"/>
                  <a:gd name="T21" fmla="*/ 11 h 145"/>
                  <a:gd name="T22" fmla="*/ 48 w 103"/>
                  <a:gd name="T23" fmla="*/ 11 h 145"/>
                  <a:gd name="T24" fmla="*/ 48 w 103"/>
                  <a:gd name="T25" fmla="*/ 112 h 145"/>
                  <a:gd name="T26" fmla="*/ 48 w 103"/>
                  <a:gd name="T27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45">
                    <a:moveTo>
                      <a:pt x="48" y="112"/>
                    </a:moveTo>
                    <a:lnTo>
                      <a:pt x="103" y="112"/>
                    </a:lnTo>
                    <a:lnTo>
                      <a:pt x="103" y="145"/>
                    </a:lnTo>
                    <a:lnTo>
                      <a:pt x="48" y="145"/>
                    </a:lnTo>
                    <a:lnTo>
                      <a:pt x="23" y="145"/>
                    </a:lnTo>
                    <a:lnTo>
                      <a:pt x="0" y="145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11"/>
                    </a:lnTo>
                    <a:lnTo>
                      <a:pt x="48" y="11"/>
                    </a:lnTo>
                    <a:lnTo>
                      <a:pt x="48" y="112"/>
                    </a:lnTo>
                    <a:lnTo>
                      <a:pt x="48" y="112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0" name="iṩḷiďè">
                <a:extLst>
                  <a:ext uri="{FF2B5EF4-FFF2-40B4-BE49-F238E27FC236}">
                    <a16:creationId xmlns:a16="http://schemas.microsoft.com/office/drawing/2014/main" id="{5B86B43C-C18B-403E-ACEF-D96A91462808}"/>
                  </a:ext>
                </a:extLst>
              </p:cNvPr>
              <p:cNvSpPr/>
              <p:nvPr/>
            </p:nvSpPr>
            <p:spPr bwMode="auto">
              <a:xfrm>
                <a:off x="4908627" y="5634500"/>
                <a:ext cx="365788" cy="418888"/>
              </a:xfrm>
              <a:custGeom>
                <a:avLst/>
                <a:gdLst>
                  <a:gd name="T0" fmla="*/ 0 w 124"/>
                  <a:gd name="T1" fmla="*/ 0 h 142"/>
                  <a:gd name="T2" fmla="*/ 124 w 124"/>
                  <a:gd name="T3" fmla="*/ 0 h 142"/>
                  <a:gd name="T4" fmla="*/ 124 w 124"/>
                  <a:gd name="T5" fmla="*/ 142 h 142"/>
                  <a:gd name="T6" fmla="*/ 0 w 124"/>
                  <a:gd name="T7" fmla="*/ 142 h 142"/>
                  <a:gd name="T8" fmla="*/ 0 w 124"/>
                  <a:gd name="T9" fmla="*/ 0 h 142"/>
                  <a:gd name="T10" fmla="*/ 0 w 124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142">
                    <a:moveTo>
                      <a:pt x="0" y="0"/>
                    </a:moveTo>
                    <a:lnTo>
                      <a:pt x="124" y="0"/>
                    </a:lnTo>
                    <a:lnTo>
                      <a:pt x="124" y="142"/>
                    </a:lnTo>
                    <a:lnTo>
                      <a:pt x="0" y="14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1" name="ïṡ1îḑê">
                <a:extLst>
                  <a:ext uri="{FF2B5EF4-FFF2-40B4-BE49-F238E27FC236}">
                    <a16:creationId xmlns:a16="http://schemas.microsoft.com/office/drawing/2014/main" id="{77DF1F79-F871-4134-8958-0526F2BE4B73}"/>
                  </a:ext>
                </a:extLst>
              </p:cNvPr>
              <p:cNvSpPr/>
              <p:nvPr/>
            </p:nvSpPr>
            <p:spPr bwMode="auto">
              <a:xfrm>
                <a:off x="5303915" y="5410309"/>
                <a:ext cx="873170" cy="643080"/>
              </a:xfrm>
              <a:custGeom>
                <a:avLst/>
                <a:gdLst>
                  <a:gd name="T0" fmla="*/ 84 w 296"/>
                  <a:gd name="T1" fmla="*/ 193 h 218"/>
                  <a:gd name="T2" fmla="*/ 94 w 296"/>
                  <a:gd name="T3" fmla="*/ 193 h 218"/>
                  <a:gd name="T4" fmla="*/ 94 w 296"/>
                  <a:gd name="T5" fmla="*/ 199 h 218"/>
                  <a:gd name="T6" fmla="*/ 113 w 296"/>
                  <a:gd name="T7" fmla="*/ 199 h 218"/>
                  <a:gd name="T8" fmla="*/ 113 w 296"/>
                  <a:gd name="T9" fmla="*/ 206 h 218"/>
                  <a:gd name="T10" fmla="*/ 160 w 296"/>
                  <a:gd name="T11" fmla="*/ 206 h 218"/>
                  <a:gd name="T12" fmla="*/ 160 w 296"/>
                  <a:gd name="T13" fmla="*/ 9 h 218"/>
                  <a:gd name="T14" fmla="*/ 178 w 296"/>
                  <a:gd name="T15" fmla="*/ 9 h 218"/>
                  <a:gd name="T16" fmla="*/ 178 w 296"/>
                  <a:gd name="T17" fmla="*/ 0 h 218"/>
                  <a:gd name="T18" fmla="*/ 218 w 296"/>
                  <a:gd name="T19" fmla="*/ 0 h 218"/>
                  <a:gd name="T20" fmla="*/ 218 w 296"/>
                  <a:gd name="T21" fmla="*/ 9 h 218"/>
                  <a:gd name="T22" fmla="*/ 231 w 296"/>
                  <a:gd name="T23" fmla="*/ 9 h 218"/>
                  <a:gd name="T24" fmla="*/ 231 w 296"/>
                  <a:gd name="T25" fmla="*/ 206 h 218"/>
                  <a:gd name="T26" fmla="*/ 245 w 296"/>
                  <a:gd name="T27" fmla="*/ 206 h 218"/>
                  <a:gd name="T28" fmla="*/ 245 w 296"/>
                  <a:gd name="T29" fmla="*/ 214 h 218"/>
                  <a:gd name="T30" fmla="*/ 296 w 296"/>
                  <a:gd name="T31" fmla="*/ 214 h 218"/>
                  <a:gd name="T32" fmla="*/ 296 w 296"/>
                  <a:gd name="T33" fmla="*/ 218 h 218"/>
                  <a:gd name="T34" fmla="*/ 245 w 296"/>
                  <a:gd name="T35" fmla="*/ 218 h 218"/>
                  <a:gd name="T36" fmla="*/ 231 w 296"/>
                  <a:gd name="T37" fmla="*/ 218 h 218"/>
                  <a:gd name="T38" fmla="*/ 160 w 296"/>
                  <a:gd name="T39" fmla="*/ 218 h 218"/>
                  <a:gd name="T40" fmla="*/ 130 w 296"/>
                  <a:gd name="T41" fmla="*/ 218 h 218"/>
                  <a:gd name="T42" fmla="*/ 84 w 296"/>
                  <a:gd name="T43" fmla="*/ 218 h 218"/>
                  <a:gd name="T44" fmla="*/ 80 w 296"/>
                  <a:gd name="T45" fmla="*/ 218 h 218"/>
                  <a:gd name="T46" fmla="*/ 50 w 296"/>
                  <a:gd name="T47" fmla="*/ 218 h 218"/>
                  <a:gd name="T48" fmla="*/ 0 w 296"/>
                  <a:gd name="T49" fmla="*/ 218 h 218"/>
                  <a:gd name="T50" fmla="*/ 0 w 296"/>
                  <a:gd name="T51" fmla="*/ 4 h 218"/>
                  <a:gd name="T52" fmla="*/ 50 w 296"/>
                  <a:gd name="T53" fmla="*/ 4 h 218"/>
                  <a:gd name="T54" fmla="*/ 50 w 296"/>
                  <a:gd name="T55" fmla="*/ 25 h 218"/>
                  <a:gd name="T56" fmla="*/ 84 w 296"/>
                  <a:gd name="T57" fmla="*/ 25 h 218"/>
                  <a:gd name="T58" fmla="*/ 84 w 296"/>
                  <a:gd name="T59" fmla="*/ 193 h 218"/>
                  <a:gd name="T60" fmla="*/ 84 w 296"/>
                  <a:gd name="T61" fmla="*/ 19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" h="218">
                    <a:moveTo>
                      <a:pt x="84" y="193"/>
                    </a:moveTo>
                    <a:lnTo>
                      <a:pt x="94" y="193"/>
                    </a:lnTo>
                    <a:lnTo>
                      <a:pt x="94" y="199"/>
                    </a:lnTo>
                    <a:lnTo>
                      <a:pt x="113" y="199"/>
                    </a:lnTo>
                    <a:lnTo>
                      <a:pt x="113" y="206"/>
                    </a:lnTo>
                    <a:lnTo>
                      <a:pt x="160" y="206"/>
                    </a:lnTo>
                    <a:lnTo>
                      <a:pt x="160" y="9"/>
                    </a:lnTo>
                    <a:lnTo>
                      <a:pt x="178" y="9"/>
                    </a:lnTo>
                    <a:lnTo>
                      <a:pt x="178" y="0"/>
                    </a:lnTo>
                    <a:lnTo>
                      <a:pt x="218" y="0"/>
                    </a:lnTo>
                    <a:lnTo>
                      <a:pt x="218" y="9"/>
                    </a:lnTo>
                    <a:lnTo>
                      <a:pt x="231" y="9"/>
                    </a:lnTo>
                    <a:lnTo>
                      <a:pt x="231" y="206"/>
                    </a:lnTo>
                    <a:lnTo>
                      <a:pt x="245" y="206"/>
                    </a:lnTo>
                    <a:lnTo>
                      <a:pt x="245" y="214"/>
                    </a:lnTo>
                    <a:lnTo>
                      <a:pt x="296" y="214"/>
                    </a:lnTo>
                    <a:lnTo>
                      <a:pt x="296" y="218"/>
                    </a:lnTo>
                    <a:lnTo>
                      <a:pt x="245" y="218"/>
                    </a:lnTo>
                    <a:lnTo>
                      <a:pt x="231" y="218"/>
                    </a:lnTo>
                    <a:lnTo>
                      <a:pt x="160" y="218"/>
                    </a:lnTo>
                    <a:lnTo>
                      <a:pt x="130" y="218"/>
                    </a:lnTo>
                    <a:lnTo>
                      <a:pt x="84" y="218"/>
                    </a:lnTo>
                    <a:lnTo>
                      <a:pt x="80" y="218"/>
                    </a:lnTo>
                    <a:lnTo>
                      <a:pt x="50" y="218"/>
                    </a:lnTo>
                    <a:lnTo>
                      <a:pt x="0" y="218"/>
                    </a:lnTo>
                    <a:lnTo>
                      <a:pt x="0" y="4"/>
                    </a:lnTo>
                    <a:lnTo>
                      <a:pt x="50" y="4"/>
                    </a:lnTo>
                    <a:lnTo>
                      <a:pt x="50" y="25"/>
                    </a:lnTo>
                    <a:lnTo>
                      <a:pt x="84" y="25"/>
                    </a:lnTo>
                    <a:lnTo>
                      <a:pt x="84" y="193"/>
                    </a:lnTo>
                    <a:lnTo>
                      <a:pt x="84" y="19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2" name="ïsḷîḑe">
                <a:extLst>
                  <a:ext uri="{FF2B5EF4-FFF2-40B4-BE49-F238E27FC236}">
                    <a16:creationId xmlns:a16="http://schemas.microsoft.com/office/drawing/2014/main" id="{E8B8594B-8739-4B27-871B-E6C44670E1FC}"/>
                  </a:ext>
                </a:extLst>
              </p:cNvPr>
              <p:cNvSpPr/>
              <p:nvPr/>
            </p:nvSpPr>
            <p:spPr bwMode="auto">
              <a:xfrm>
                <a:off x="35399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93" name="iŝľíḓe">
                <a:extLst>
                  <a:ext uri="{FF2B5EF4-FFF2-40B4-BE49-F238E27FC236}">
                    <a16:creationId xmlns:a16="http://schemas.microsoft.com/office/drawing/2014/main" id="{689DCE01-FA5E-48AE-A16D-335392B606B3}"/>
                  </a:ext>
                </a:extLst>
              </p:cNvPr>
              <p:cNvSpPr/>
              <p:nvPr/>
            </p:nvSpPr>
            <p:spPr bwMode="auto">
              <a:xfrm>
                <a:off x="2796502" y="4887064"/>
                <a:ext cx="595877" cy="1166323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4" name="íşļîḍe">
                <a:extLst>
                  <a:ext uri="{FF2B5EF4-FFF2-40B4-BE49-F238E27FC236}">
                    <a16:creationId xmlns:a16="http://schemas.microsoft.com/office/drawing/2014/main" id="{5939DE0D-E3F6-4DAF-AE0A-783EC3425E31}"/>
                  </a:ext>
                </a:extLst>
              </p:cNvPr>
              <p:cNvSpPr/>
              <p:nvPr/>
            </p:nvSpPr>
            <p:spPr bwMode="auto">
              <a:xfrm>
                <a:off x="4708034" y="6006189"/>
                <a:ext cx="631276" cy="47199"/>
              </a:xfrm>
              <a:custGeom>
                <a:avLst/>
                <a:gdLst>
                  <a:gd name="T0" fmla="*/ 0 w 212"/>
                  <a:gd name="T1" fmla="*/ 0 h 15"/>
                  <a:gd name="T2" fmla="*/ 212 w 212"/>
                  <a:gd name="T3" fmla="*/ 0 h 15"/>
                  <a:gd name="T4" fmla="*/ 212 w 212"/>
                  <a:gd name="T5" fmla="*/ 15 h 15"/>
                  <a:gd name="T6" fmla="*/ 0 w 212"/>
                  <a:gd name="T7" fmla="*/ 15 h 15"/>
                  <a:gd name="T8" fmla="*/ 0 w 212"/>
                  <a:gd name="T9" fmla="*/ 0 h 15"/>
                  <a:gd name="T10" fmla="*/ 0 w 2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15">
                    <a:moveTo>
                      <a:pt x="0" y="0"/>
                    </a:moveTo>
                    <a:lnTo>
                      <a:pt x="212" y="0"/>
                    </a:lnTo>
                    <a:lnTo>
                      <a:pt x="212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5" name="îṥľíḓe">
                <a:extLst>
                  <a:ext uri="{FF2B5EF4-FFF2-40B4-BE49-F238E27FC236}">
                    <a16:creationId xmlns:a16="http://schemas.microsoft.com/office/drawing/2014/main" id="{BBB5F1BE-316F-4AFC-837C-2299E2669CF7}"/>
                  </a:ext>
                </a:extLst>
              </p:cNvPr>
              <p:cNvSpPr/>
              <p:nvPr/>
            </p:nvSpPr>
            <p:spPr bwMode="auto">
              <a:xfrm>
                <a:off x="0" y="5982589"/>
                <a:ext cx="9144000" cy="316525"/>
              </a:xfrm>
              <a:custGeom>
                <a:avLst/>
                <a:gdLst>
                  <a:gd name="T0" fmla="*/ 132 w 2098"/>
                  <a:gd name="T1" fmla="*/ 21 h 101"/>
                  <a:gd name="T2" fmla="*/ 138 w 2098"/>
                  <a:gd name="T3" fmla="*/ 0 h 101"/>
                  <a:gd name="T4" fmla="*/ 281 w 2098"/>
                  <a:gd name="T5" fmla="*/ 21 h 101"/>
                  <a:gd name="T6" fmla="*/ 289 w 2098"/>
                  <a:gd name="T7" fmla="*/ 0 h 101"/>
                  <a:gd name="T8" fmla="*/ 675 w 2098"/>
                  <a:gd name="T9" fmla="*/ 21 h 101"/>
                  <a:gd name="T10" fmla="*/ 685 w 2098"/>
                  <a:gd name="T11" fmla="*/ 0 h 101"/>
                  <a:gd name="T12" fmla="*/ 706 w 2098"/>
                  <a:gd name="T13" fmla="*/ 21 h 101"/>
                  <a:gd name="T14" fmla="*/ 710 w 2098"/>
                  <a:gd name="T15" fmla="*/ 0 h 101"/>
                  <a:gd name="T16" fmla="*/ 819 w 2098"/>
                  <a:gd name="T17" fmla="*/ 21 h 101"/>
                  <a:gd name="T18" fmla="*/ 824 w 2098"/>
                  <a:gd name="T19" fmla="*/ 0 h 101"/>
                  <a:gd name="T20" fmla="*/ 889 w 2098"/>
                  <a:gd name="T21" fmla="*/ 21 h 101"/>
                  <a:gd name="T22" fmla="*/ 895 w 2098"/>
                  <a:gd name="T23" fmla="*/ 0 h 101"/>
                  <a:gd name="T24" fmla="*/ 979 w 2098"/>
                  <a:gd name="T25" fmla="*/ 21 h 101"/>
                  <a:gd name="T26" fmla="*/ 987 w 2098"/>
                  <a:gd name="T27" fmla="*/ 0 h 101"/>
                  <a:gd name="T28" fmla="*/ 1222 w 2098"/>
                  <a:gd name="T29" fmla="*/ 21 h 101"/>
                  <a:gd name="T30" fmla="*/ 1228 w 2098"/>
                  <a:gd name="T31" fmla="*/ 0 h 101"/>
                  <a:gd name="T32" fmla="*/ 1257 w 2098"/>
                  <a:gd name="T33" fmla="*/ 21 h 101"/>
                  <a:gd name="T34" fmla="*/ 1260 w 2098"/>
                  <a:gd name="T35" fmla="*/ 4 h 101"/>
                  <a:gd name="T36" fmla="*/ 1352 w 2098"/>
                  <a:gd name="T37" fmla="*/ 0 h 101"/>
                  <a:gd name="T38" fmla="*/ 1362 w 2098"/>
                  <a:gd name="T39" fmla="*/ 4 h 101"/>
                  <a:gd name="T40" fmla="*/ 1446 w 2098"/>
                  <a:gd name="T41" fmla="*/ 0 h 101"/>
                  <a:gd name="T42" fmla="*/ 1446 w 2098"/>
                  <a:gd name="T43" fmla="*/ 11 h 101"/>
                  <a:gd name="T44" fmla="*/ 1477 w 2098"/>
                  <a:gd name="T45" fmla="*/ 21 h 101"/>
                  <a:gd name="T46" fmla="*/ 1478 w 2098"/>
                  <a:gd name="T47" fmla="*/ 0 h 101"/>
                  <a:gd name="T48" fmla="*/ 1582 w 2098"/>
                  <a:gd name="T49" fmla="*/ 21 h 101"/>
                  <a:gd name="T50" fmla="*/ 1610 w 2098"/>
                  <a:gd name="T51" fmla="*/ 0 h 101"/>
                  <a:gd name="T52" fmla="*/ 1783 w 2098"/>
                  <a:gd name="T53" fmla="*/ 21 h 101"/>
                  <a:gd name="T54" fmla="*/ 1792 w 2098"/>
                  <a:gd name="T55" fmla="*/ 0 h 101"/>
                  <a:gd name="T56" fmla="*/ 1884 w 2098"/>
                  <a:gd name="T57" fmla="*/ 4 h 101"/>
                  <a:gd name="T58" fmla="*/ 1903 w 2098"/>
                  <a:gd name="T59" fmla="*/ 11 h 101"/>
                  <a:gd name="T60" fmla="*/ 1928 w 2098"/>
                  <a:gd name="T61" fmla="*/ 0 h 101"/>
                  <a:gd name="T62" fmla="*/ 2029 w 2098"/>
                  <a:gd name="T63" fmla="*/ 11 h 101"/>
                  <a:gd name="T64" fmla="*/ 2037 w 2098"/>
                  <a:gd name="T65" fmla="*/ 19 h 101"/>
                  <a:gd name="T66" fmla="*/ 2046 w 2098"/>
                  <a:gd name="T67" fmla="*/ 4 h 101"/>
                  <a:gd name="T68" fmla="*/ 2081 w 2098"/>
                  <a:gd name="T69" fmla="*/ 19 h 101"/>
                  <a:gd name="T70" fmla="*/ 2087 w 2098"/>
                  <a:gd name="T71" fmla="*/ 21 h 101"/>
                  <a:gd name="T72" fmla="*/ 2098 w 2098"/>
                  <a:gd name="T73" fmla="*/ 57 h 101"/>
                  <a:gd name="T74" fmla="*/ 2098 w 2098"/>
                  <a:gd name="T75" fmla="*/ 101 h 101"/>
                  <a:gd name="T76" fmla="*/ 0 w 2098"/>
                  <a:gd name="T77" fmla="*/ 101 h 101"/>
                  <a:gd name="T78" fmla="*/ 0 w 2098"/>
                  <a:gd name="T79" fmla="*/ 57 h 101"/>
                  <a:gd name="T80" fmla="*/ 4 w 2098"/>
                  <a:gd name="T81" fmla="*/ 21 h 101"/>
                  <a:gd name="T82" fmla="*/ 132 w 2098"/>
                  <a:gd name="T8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98" h="101">
                    <a:moveTo>
                      <a:pt x="132" y="0"/>
                    </a:moveTo>
                    <a:lnTo>
                      <a:pt x="132" y="21"/>
                    </a:lnTo>
                    <a:lnTo>
                      <a:pt x="138" y="21"/>
                    </a:lnTo>
                    <a:lnTo>
                      <a:pt x="138" y="0"/>
                    </a:lnTo>
                    <a:lnTo>
                      <a:pt x="281" y="0"/>
                    </a:lnTo>
                    <a:lnTo>
                      <a:pt x="281" y="21"/>
                    </a:lnTo>
                    <a:lnTo>
                      <a:pt x="289" y="21"/>
                    </a:lnTo>
                    <a:lnTo>
                      <a:pt x="289" y="0"/>
                    </a:lnTo>
                    <a:lnTo>
                      <a:pt x="675" y="0"/>
                    </a:lnTo>
                    <a:lnTo>
                      <a:pt x="675" y="21"/>
                    </a:lnTo>
                    <a:lnTo>
                      <a:pt x="685" y="21"/>
                    </a:lnTo>
                    <a:lnTo>
                      <a:pt x="685" y="0"/>
                    </a:lnTo>
                    <a:lnTo>
                      <a:pt x="706" y="0"/>
                    </a:lnTo>
                    <a:lnTo>
                      <a:pt x="706" y="21"/>
                    </a:lnTo>
                    <a:lnTo>
                      <a:pt x="710" y="21"/>
                    </a:lnTo>
                    <a:lnTo>
                      <a:pt x="710" y="0"/>
                    </a:lnTo>
                    <a:lnTo>
                      <a:pt x="819" y="0"/>
                    </a:lnTo>
                    <a:lnTo>
                      <a:pt x="819" y="21"/>
                    </a:lnTo>
                    <a:lnTo>
                      <a:pt x="824" y="21"/>
                    </a:lnTo>
                    <a:lnTo>
                      <a:pt x="824" y="0"/>
                    </a:lnTo>
                    <a:lnTo>
                      <a:pt x="889" y="0"/>
                    </a:lnTo>
                    <a:lnTo>
                      <a:pt x="889" y="21"/>
                    </a:lnTo>
                    <a:lnTo>
                      <a:pt x="895" y="21"/>
                    </a:lnTo>
                    <a:lnTo>
                      <a:pt x="895" y="0"/>
                    </a:lnTo>
                    <a:lnTo>
                      <a:pt x="979" y="0"/>
                    </a:lnTo>
                    <a:lnTo>
                      <a:pt x="979" y="21"/>
                    </a:lnTo>
                    <a:lnTo>
                      <a:pt x="987" y="21"/>
                    </a:lnTo>
                    <a:lnTo>
                      <a:pt x="987" y="0"/>
                    </a:lnTo>
                    <a:lnTo>
                      <a:pt x="1222" y="0"/>
                    </a:lnTo>
                    <a:lnTo>
                      <a:pt x="1222" y="21"/>
                    </a:lnTo>
                    <a:lnTo>
                      <a:pt x="1228" y="21"/>
                    </a:lnTo>
                    <a:lnTo>
                      <a:pt x="1228" y="0"/>
                    </a:lnTo>
                    <a:lnTo>
                      <a:pt x="1257" y="0"/>
                    </a:lnTo>
                    <a:lnTo>
                      <a:pt x="1257" y="21"/>
                    </a:lnTo>
                    <a:lnTo>
                      <a:pt x="1260" y="21"/>
                    </a:lnTo>
                    <a:lnTo>
                      <a:pt x="1260" y="4"/>
                    </a:lnTo>
                    <a:lnTo>
                      <a:pt x="1260" y="0"/>
                    </a:lnTo>
                    <a:lnTo>
                      <a:pt x="1352" y="0"/>
                    </a:lnTo>
                    <a:lnTo>
                      <a:pt x="1352" y="4"/>
                    </a:lnTo>
                    <a:lnTo>
                      <a:pt x="1362" y="4"/>
                    </a:lnTo>
                    <a:lnTo>
                      <a:pt x="1362" y="0"/>
                    </a:lnTo>
                    <a:lnTo>
                      <a:pt x="1446" y="0"/>
                    </a:lnTo>
                    <a:lnTo>
                      <a:pt x="1446" y="4"/>
                    </a:lnTo>
                    <a:lnTo>
                      <a:pt x="1446" y="11"/>
                    </a:lnTo>
                    <a:lnTo>
                      <a:pt x="1477" y="11"/>
                    </a:lnTo>
                    <a:lnTo>
                      <a:pt x="1477" y="21"/>
                    </a:lnTo>
                    <a:lnTo>
                      <a:pt x="1478" y="21"/>
                    </a:lnTo>
                    <a:lnTo>
                      <a:pt x="1478" y="0"/>
                    </a:lnTo>
                    <a:lnTo>
                      <a:pt x="1582" y="0"/>
                    </a:lnTo>
                    <a:lnTo>
                      <a:pt x="1582" y="21"/>
                    </a:lnTo>
                    <a:lnTo>
                      <a:pt x="1610" y="21"/>
                    </a:lnTo>
                    <a:lnTo>
                      <a:pt x="1610" y="0"/>
                    </a:lnTo>
                    <a:lnTo>
                      <a:pt x="1783" y="0"/>
                    </a:lnTo>
                    <a:lnTo>
                      <a:pt x="1783" y="21"/>
                    </a:lnTo>
                    <a:lnTo>
                      <a:pt x="1792" y="21"/>
                    </a:lnTo>
                    <a:lnTo>
                      <a:pt x="1792" y="0"/>
                    </a:lnTo>
                    <a:lnTo>
                      <a:pt x="1884" y="0"/>
                    </a:lnTo>
                    <a:lnTo>
                      <a:pt x="1884" y="4"/>
                    </a:lnTo>
                    <a:lnTo>
                      <a:pt x="1903" y="4"/>
                    </a:lnTo>
                    <a:lnTo>
                      <a:pt x="1903" y="11"/>
                    </a:lnTo>
                    <a:lnTo>
                      <a:pt x="1928" y="11"/>
                    </a:lnTo>
                    <a:lnTo>
                      <a:pt x="1928" y="0"/>
                    </a:lnTo>
                    <a:lnTo>
                      <a:pt x="2029" y="0"/>
                    </a:lnTo>
                    <a:lnTo>
                      <a:pt x="2029" y="11"/>
                    </a:lnTo>
                    <a:lnTo>
                      <a:pt x="2037" y="11"/>
                    </a:lnTo>
                    <a:lnTo>
                      <a:pt x="2037" y="19"/>
                    </a:lnTo>
                    <a:lnTo>
                      <a:pt x="2046" y="19"/>
                    </a:lnTo>
                    <a:lnTo>
                      <a:pt x="2046" y="4"/>
                    </a:lnTo>
                    <a:lnTo>
                      <a:pt x="2081" y="4"/>
                    </a:lnTo>
                    <a:lnTo>
                      <a:pt x="2081" y="19"/>
                    </a:lnTo>
                    <a:lnTo>
                      <a:pt x="2087" y="19"/>
                    </a:lnTo>
                    <a:lnTo>
                      <a:pt x="2087" y="21"/>
                    </a:lnTo>
                    <a:lnTo>
                      <a:pt x="2098" y="21"/>
                    </a:lnTo>
                    <a:lnTo>
                      <a:pt x="2098" y="57"/>
                    </a:lnTo>
                    <a:lnTo>
                      <a:pt x="2098" y="57"/>
                    </a:lnTo>
                    <a:lnTo>
                      <a:pt x="2098" y="101"/>
                    </a:lnTo>
                    <a:lnTo>
                      <a:pt x="2098" y="101"/>
                    </a:lnTo>
                    <a:lnTo>
                      <a:pt x="0" y="101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21"/>
                    </a:lnTo>
                    <a:lnTo>
                      <a:pt x="4" y="21"/>
                    </a:lnTo>
                    <a:lnTo>
                      <a:pt x="4" y="0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6" name="îṥḷïḋê">
                <a:extLst>
                  <a:ext uri="{FF2B5EF4-FFF2-40B4-BE49-F238E27FC236}">
                    <a16:creationId xmlns:a16="http://schemas.microsoft.com/office/drawing/2014/main" id="{892D6A24-F873-4F8A-88FC-376F3C1CA2D1}"/>
                  </a:ext>
                </a:extLst>
              </p:cNvPr>
              <p:cNvSpPr/>
              <p:nvPr/>
            </p:nvSpPr>
            <p:spPr bwMode="auto">
              <a:xfrm>
                <a:off x="6503219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7" name="iṩḻide">
                <a:extLst>
                  <a:ext uri="{FF2B5EF4-FFF2-40B4-BE49-F238E27FC236}">
                    <a16:creationId xmlns:a16="http://schemas.microsoft.com/office/drawing/2014/main" id="{A4B4DD53-DB8C-45B7-B250-F4BC4B671669}"/>
                  </a:ext>
                </a:extLst>
              </p:cNvPr>
              <p:cNvSpPr/>
              <p:nvPr/>
            </p:nvSpPr>
            <p:spPr bwMode="auto">
              <a:xfrm>
                <a:off x="6981101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8" name="ïṡlïde">
                <a:extLst>
                  <a:ext uri="{FF2B5EF4-FFF2-40B4-BE49-F238E27FC236}">
                    <a16:creationId xmlns:a16="http://schemas.microsoft.com/office/drawing/2014/main" id="{11B85B9D-360A-4B32-852A-55F499BE6D0F}"/>
                  </a:ext>
                </a:extLst>
              </p:cNvPr>
              <p:cNvSpPr/>
              <p:nvPr/>
            </p:nvSpPr>
            <p:spPr bwMode="auto">
              <a:xfrm>
                <a:off x="8113861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99" name="îṥḷïḓê">
                <a:extLst>
                  <a:ext uri="{FF2B5EF4-FFF2-40B4-BE49-F238E27FC236}">
                    <a16:creationId xmlns:a16="http://schemas.microsoft.com/office/drawing/2014/main" id="{B33D99AB-392C-47C9-A543-062A5E8B48D8}"/>
                  </a:ext>
                </a:extLst>
              </p:cNvPr>
              <p:cNvSpPr/>
              <p:nvPr/>
            </p:nvSpPr>
            <p:spPr bwMode="auto">
              <a:xfrm>
                <a:off x="8190561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0" name="ïs1iďe">
                <a:extLst>
                  <a:ext uri="{FF2B5EF4-FFF2-40B4-BE49-F238E27FC236}">
                    <a16:creationId xmlns:a16="http://schemas.microsoft.com/office/drawing/2014/main" id="{3AA4FDCB-729D-4167-968E-1F7BB0708EE7}"/>
                  </a:ext>
                </a:extLst>
              </p:cNvPr>
              <p:cNvSpPr/>
              <p:nvPr/>
            </p:nvSpPr>
            <p:spPr bwMode="auto">
              <a:xfrm>
                <a:off x="8420651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1" name="îṩľîde">
                <a:extLst>
                  <a:ext uri="{FF2B5EF4-FFF2-40B4-BE49-F238E27FC236}">
                    <a16:creationId xmlns:a16="http://schemas.microsoft.com/office/drawing/2014/main" id="{33E5B9C1-A453-46D7-9809-15525FC4567F}"/>
                  </a:ext>
                </a:extLst>
              </p:cNvPr>
              <p:cNvSpPr/>
              <p:nvPr/>
            </p:nvSpPr>
            <p:spPr bwMode="auto">
              <a:xfrm>
                <a:off x="8733341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2" name="ísľíḋè">
                <a:extLst>
                  <a:ext uri="{FF2B5EF4-FFF2-40B4-BE49-F238E27FC236}">
                    <a16:creationId xmlns:a16="http://schemas.microsoft.com/office/drawing/2014/main" id="{2743498A-7458-45AD-B638-DB2ECEB954DA}"/>
                  </a:ext>
                </a:extLst>
              </p:cNvPr>
              <p:cNvSpPr/>
              <p:nvPr/>
            </p:nvSpPr>
            <p:spPr bwMode="auto">
              <a:xfrm>
                <a:off x="8869035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3" name="iṡḻîḓê">
                <a:extLst>
                  <a:ext uri="{FF2B5EF4-FFF2-40B4-BE49-F238E27FC236}">
                    <a16:creationId xmlns:a16="http://schemas.microsoft.com/office/drawing/2014/main" id="{8FBAFE57-6C1F-4820-9A0E-77D74D1EFD94}"/>
                  </a:ext>
                </a:extLst>
              </p:cNvPr>
              <p:cNvSpPr/>
              <p:nvPr/>
            </p:nvSpPr>
            <p:spPr bwMode="auto">
              <a:xfrm>
                <a:off x="6107932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4" name="îṧľiďe">
                <a:extLst>
                  <a:ext uri="{FF2B5EF4-FFF2-40B4-BE49-F238E27FC236}">
                    <a16:creationId xmlns:a16="http://schemas.microsoft.com/office/drawing/2014/main" id="{57B7B5DE-A63B-4890-96DC-D19D5147CF6E}"/>
                  </a:ext>
                </a:extLst>
              </p:cNvPr>
              <p:cNvSpPr/>
              <p:nvPr/>
            </p:nvSpPr>
            <p:spPr bwMode="auto">
              <a:xfrm>
                <a:off x="8454305" y="4466341"/>
                <a:ext cx="595877" cy="1587046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5" name="íŝḷïḋe">
                <a:extLst>
                  <a:ext uri="{FF2B5EF4-FFF2-40B4-BE49-F238E27FC236}">
                    <a16:creationId xmlns:a16="http://schemas.microsoft.com/office/drawing/2014/main" id="{F7CE8552-D9B4-4123-AC00-B874F99118CB}"/>
                  </a:ext>
                </a:extLst>
              </p:cNvPr>
              <p:cNvSpPr/>
              <p:nvPr/>
            </p:nvSpPr>
            <p:spPr bwMode="auto">
              <a:xfrm>
                <a:off x="3813013" y="5050424"/>
                <a:ext cx="5330987" cy="1020666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  <p:grpSp>
          <p:nvGrpSpPr>
            <p:cNvPr id="7" name="îšḻïḍé">
              <a:extLst>
                <a:ext uri="{FF2B5EF4-FFF2-40B4-BE49-F238E27FC236}">
                  <a16:creationId xmlns:a16="http://schemas.microsoft.com/office/drawing/2014/main" id="{42D20B24-8768-492D-9AF1-7932A1259B9D}"/>
                </a:ext>
              </a:extLst>
            </p:cNvPr>
            <p:cNvGrpSpPr/>
            <p:nvPr/>
          </p:nvGrpSpPr>
          <p:grpSpPr>
            <a:xfrm>
              <a:off x="14313" y="1957865"/>
              <a:ext cx="4414812" cy="3516059"/>
              <a:chOff x="14314" y="1576303"/>
              <a:chExt cx="4503547" cy="3586731"/>
            </a:xfrm>
          </p:grpSpPr>
          <p:sp>
            <p:nvSpPr>
              <p:cNvPr id="18" name="ïSľïḍé">
                <a:extLst>
                  <a:ext uri="{FF2B5EF4-FFF2-40B4-BE49-F238E27FC236}">
                    <a16:creationId xmlns:a16="http://schemas.microsoft.com/office/drawing/2014/main" id="{A1B0E184-E065-47F4-B1A8-BF00386B1834}"/>
                  </a:ext>
                </a:extLst>
              </p:cNvPr>
              <p:cNvSpPr/>
              <p:nvPr/>
            </p:nvSpPr>
            <p:spPr bwMode="auto">
              <a:xfrm>
                <a:off x="258353" y="1807497"/>
                <a:ext cx="3316997" cy="3050481"/>
              </a:xfrm>
              <a:custGeom>
                <a:avLst/>
                <a:gdLst>
                  <a:gd name="T0" fmla="*/ 373 w 2067"/>
                  <a:gd name="T1" fmla="*/ 16 h 1899"/>
                  <a:gd name="T2" fmla="*/ 1824 w 2067"/>
                  <a:gd name="T3" fmla="*/ 0 h 1899"/>
                  <a:gd name="T4" fmla="*/ 2067 w 2067"/>
                  <a:gd name="T5" fmla="*/ 1863 h 1899"/>
                  <a:gd name="T6" fmla="*/ 2067 w 2067"/>
                  <a:gd name="T7" fmla="*/ 1863 h 1899"/>
                  <a:gd name="T8" fmla="*/ 1873 w 2067"/>
                  <a:gd name="T9" fmla="*/ 1870 h 1899"/>
                  <a:gd name="T10" fmla="*/ 1655 w 2067"/>
                  <a:gd name="T11" fmla="*/ 1878 h 1899"/>
                  <a:gd name="T12" fmla="*/ 1378 w 2067"/>
                  <a:gd name="T13" fmla="*/ 1886 h 1899"/>
                  <a:gd name="T14" fmla="*/ 1058 w 2067"/>
                  <a:gd name="T15" fmla="*/ 1893 h 1899"/>
                  <a:gd name="T16" fmla="*/ 887 w 2067"/>
                  <a:gd name="T17" fmla="*/ 1896 h 1899"/>
                  <a:gd name="T18" fmla="*/ 712 w 2067"/>
                  <a:gd name="T19" fmla="*/ 1898 h 1899"/>
                  <a:gd name="T20" fmla="*/ 532 w 2067"/>
                  <a:gd name="T21" fmla="*/ 1899 h 1899"/>
                  <a:gd name="T22" fmla="*/ 353 w 2067"/>
                  <a:gd name="T23" fmla="*/ 1899 h 1899"/>
                  <a:gd name="T24" fmla="*/ 175 w 2067"/>
                  <a:gd name="T25" fmla="*/ 1897 h 1899"/>
                  <a:gd name="T26" fmla="*/ 0 w 2067"/>
                  <a:gd name="T27" fmla="*/ 1894 h 1899"/>
                  <a:gd name="T28" fmla="*/ 373 w 2067"/>
                  <a:gd name="T29" fmla="*/ 16 h 1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67" h="1899">
                    <a:moveTo>
                      <a:pt x="373" y="16"/>
                    </a:moveTo>
                    <a:lnTo>
                      <a:pt x="1824" y="0"/>
                    </a:lnTo>
                    <a:lnTo>
                      <a:pt x="2067" y="1863"/>
                    </a:lnTo>
                    <a:lnTo>
                      <a:pt x="2067" y="1863"/>
                    </a:lnTo>
                    <a:lnTo>
                      <a:pt x="1873" y="1870"/>
                    </a:lnTo>
                    <a:lnTo>
                      <a:pt x="1655" y="1878"/>
                    </a:lnTo>
                    <a:lnTo>
                      <a:pt x="1378" y="1886"/>
                    </a:lnTo>
                    <a:lnTo>
                      <a:pt x="1058" y="1893"/>
                    </a:lnTo>
                    <a:lnTo>
                      <a:pt x="887" y="1896"/>
                    </a:lnTo>
                    <a:lnTo>
                      <a:pt x="712" y="1898"/>
                    </a:lnTo>
                    <a:lnTo>
                      <a:pt x="532" y="1899"/>
                    </a:lnTo>
                    <a:lnTo>
                      <a:pt x="353" y="1899"/>
                    </a:lnTo>
                    <a:lnTo>
                      <a:pt x="175" y="1897"/>
                    </a:lnTo>
                    <a:lnTo>
                      <a:pt x="0" y="1894"/>
                    </a:lnTo>
                    <a:lnTo>
                      <a:pt x="373" y="1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9" name="î$liḍê">
                <a:extLst>
                  <a:ext uri="{FF2B5EF4-FFF2-40B4-BE49-F238E27FC236}">
                    <a16:creationId xmlns:a16="http://schemas.microsoft.com/office/drawing/2014/main" id="{F7FF1523-2432-4880-BAB2-8EB51C073347}"/>
                  </a:ext>
                </a:extLst>
              </p:cNvPr>
              <p:cNvSpPr/>
              <p:nvPr/>
            </p:nvSpPr>
            <p:spPr bwMode="auto">
              <a:xfrm>
                <a:off x="390006" y="1871718"/>
                <a:ext cx="3028005" cy="2870663"/>
              </a:xfrm>
              <a:custGeom>
                <a:avLst/>
                <a:gdLst>
                  <a:gd name="T0" fmla="*/ 437 w 1885"/>
                  <a:gd name="T1" fmla="*/ 12 h 1787"/>
                  <a:gd name="T2" fmla="*/ 322 w 1885"/>
                  <a:gd name="T3" fmla="*/ 18 h 1787"/>
                  <a:gd name="T4" fmla="*/ 0 w 1885"/>
                  <a:gd name="T5" fmla="*/ 1673 h 1787"/>
                  <a:gd name="T6" fmla="*/ 1885 w 1885"/>
                  <a:gd name="T7" fmla="*/ 1787 h 1787"/>
                  <a:gd name="T8" fmla="*/ 1727 w 1885"/>
                  <a:gd name="T9" fmla="*/ 405 h 1787"/>
                  <a:gd name="T10" fmla="*/ 1721 w 1885"/>
                  <a:gd name="T11" fmla="*/ 0 h 1787"/>
                  <a:gd name="T12" fmla="*/ 437 w 1885"/>
                  <a:gd name="T13" fmla="*/ 12 h 1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85" h="1787">
                    <a:moveTo>
                      <a:pt x="437" y="12"/>
                    </a:moveTo>
                    <a:lnTo>
                      <a:pt x="322" y="18"/>
                    </a:lnTo>
                    <a:lnTo>
                      <a:pt x="0" y="1673"/>
                    </a:lnTo>
                    <a:lnTo>
                      <a:pt x="1885" y="1787"/>
                    </a:lnTo>
                    <a:lnTo>
                      <a:pt x="1727" y="405"/>
                    </a:lnTo>
                    <a:lnTo>
                      <a:pt x="1721" y="0"/>
                    </a:lnTo>
                    <a:lnTo>
                      <a:pt x="437" y="1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0" name="îSlíḑè">
                <a:extLst>
                  <a:ext uri="{FF2B5EF4-FFF2-40B4-BE49-F238E27FC236}">
                    <a16:creationId xmlns:a16="http://schemas.microsoft.com/office/drawing/2014/main" id="{35BBC8F1-B7C9-4973-99BA-6619D8F60827}"/>
                  </a:ext>
                </a:extLst>
              </p:cNvPr>
              <p:cNvSpPr/>
              <p:nvPr/>
            </p:nvSpPr>
            <p:spPr bwMode="auto">
              <a:xfrm>
                <a:off x="434960" y="1897406"/>
                <a:ext cx="2941306" cy="2889929"/>
              </a:xfrm>
              <a:custGeom>
                <a:avLst/>
                <a:gdLst>
                  <a:gd name="T0" fmla="*/ 319 w 1832"/>
                  <a:gd name="T1" fmla="*/ 0 h 1800"/>
                  <a:gd name="T2" fmla="*/ 0 w 1832"/>
                  <a:gd name="T3" fmla="*/ 1629 h 1800"/>
                  <a:gd name="T4" fmla="*/ 85 w 1832"/>
                  <a:gd name="T5" fmla="*/ 1742 h 1800"/>
                  <a:gd name="T6" fmla="*/ 401 w 1832"/>
                  <a:gd name="T7" fmla="*/ 1778 h 1800"/>
                  <a:gd name="T8" fmla="*/ 401 w 1832"/>
                  <a:gd name="T9" fmla="*/ 1778 h 1800"/>
                  <a:gd name="T10" fmla="*/ 532 w 1832"/>
                  <a:gd name="T11" fmla="*/ 1777 h 1800"/>
                  <a:gd name="T12" fmla="*/ 672 w 1832"/>
                  <a:gd name="T13" fmla="*/ 1776 h 1800"/>
                  <a:gd name="T14" fmla="*/ 835 w 1832"/>
                  <a:gd name="T15" fmla="*/ 1775 h 1800"/>
                  <a:gd name="T16" fmla="*/ 1006 w 1832"/>
                  <a:gd name="T17" fmla="*/ 1775 h 1800"/>
                  <a:gd name="T18" fmla="*/ 1167 w 1832"/>
                  <a:gd name="T19" fmla="*/ 1777 h 1800"/>
                  <a:gd name="T20" fmla="*/ 1238 w 1832"/>
                  <a:gd name="T21" fmla="*/ 1778 h 1800"/>
                  <a:gd name="T22" fmla="*/ 1301 w 1832"/>
                  <a:gd name="T23" fmla="*/ 1781 h 1800"/>
                  <a:gd name="T24" fmla="*/ 1353 w 1832"/>
                  <a:gd name="T25" fmla="*/ 1783 h 1800"/>
                  <a:gd name="T26" fmla="*/ 1390 w 1832"/>
                  <a:gd name="T27" fmla="*/ 1787 h 1800"/>
                  <a:gd name="T28" fmla="*/ 1390 w 1832"/>
                  <a:gd name="T29" fmla="*/ 1787 h 1800"/>
                  <a:gd name="T30" fmla="*/ 1452 w 1832"/>
                  <a:gd name="T31" fmla="*/ 1793 h 1800"/>
                  <a:gd name="T32" fmla="*/ 1513 w 1832"/>
                  <a:gd name="T33" fmla="*/ 1797 h 1800"/>
                  <a:gd name="T34" fmla="*/ 1543 w 1832"/>
                  <a:gd name="T35" fmla="*/ 1799 h 1800"/>
                  <a:gd name="T36" fmla="*/ 1572 w 1832"/>
                  <a:gd name="T37" fmla="*/ 1800 h 1800"/>
                  <a:gd name="T38" fmla="*/ 1600 w 1832"/>
                  <a:gd name="T39" fmla="*/ 1799 h 1800"/>
                  <a:gd name="T40" fmla="*/ 1627 w 1832"/>
                  <a:gd name="T41" fmla="*/ 1796 h 1800"/>
                  <a:gd name="T42" fmla="*/ 1654 w 1832"/>
                  <a:gd name="T43" fmla="*/ 1794 h 1800"/>
                  <a:gd name="T44" fmla="*/ 1678 w 1832"/>
                  <a:gd name="T45" fmla="*/ 1789 h 1800"/>
                  <a:gd name="T46" fmla="*/ 1701 w 1832"/>
                  <a:gd name="T47" fmla="*/ 1783 h 1800"/>
                  <a:gd name="T48" fmla="*/ 1722 w 1832"/>
                  <a:gd name="T49" fmla="*/ 1776 h 1800"/>
                  <a:gd name="T50" fmla="*/ 1740 w 1832"/>
                  <a:gd name="T51" fmla="*/ 1766 h 1800"/>
                  <a:gd name="T52" fmla="*/ 1749 w 1832"/>
                  <a:gd name="T53" fmla="*/ 1760 h 1800"/>
                  <a:gd name="T54" fmla="*/ 1757 w 1832"/>
                  <a:gd name="T55" fmla="*/ 1754 h 1800"/>
                  <a:gd name="T56" fmla="*/ 1764 w 1832"/>
                  <a:gd name="T57" fmla="*/ 1748 h 1800"/>
                  <a:gd name="T58" fmla="*/ 1772 w 1832"/>
                  <a:gd name="T59" fmla="*/ 1741 h 1800"/>
                  <a:gd name="T60" fmla="*/ 1778 w 1832"/>
                  <a:gd name="T61" fmla="*/ 1734 h 1800"/>
                  <a:gd name="T62" fmla="*/ 1783 w 1832"/>
                  <a:gd name="T63" fmla="*/ 1725 h 1800"/>
                  <a:gd name="T64" fmla="*/ 1783 w 1832"/>
                  <a:gd name="T65" fmla="*/ 1725 h 1800"/>
                  <a:gd name="T66" fmla="*/ 1792 w 1832"/>
                  <a:gd name="T67" fmla="*/ 1710 h 1800"/>
                  <a:gd name="T68" fmla="*/ 1799 w 1832"/>
                  <a:gd name="T69" fmla="*/ 1693 h 1800"/>
                  <a:gd name="T70" fmla="*/ 1807 w 1832"/>
                  <a:gd name="T71" fmla="*/ 1677 h 1800"/>
                  <a:gd name="T72" fmla="*/ 1814 w 1832"/>
                  <a:gd name="T73" fmla="*/ 1661 h 1800"/>
                  <a:gd name="T74" fmla="*/ 1819 w 1832"/>
                  <a:gd name="T75" fmla="*/ 1646 h 1800"/>
                  <a:gd name="T76" fmla="*/ 1822 w 1832"/>
                  <a:gd name="T77" fmla="*/ 1631 h 1800"/>
                  <a:gd name="T78" fmla="*/ 1829 w 1832"/>
                  <a:gd name="T79" fmla="*/ 1602 h 1800"/>
                  <a:gd name="T80" fmla="*/ 1832 w 1832"/>
                  <a:gd name="T81" fmla="*/ 1576 h 1800"/>
                  <a:gd name="T82" fmla="*/ 1832 w 1832"/>
                  <a:gd name="T83" fmla="*/ 1551 h 1800"/>
                  <a:gd name="T84" fmla="*/ 1831 w 1832"/>
                  <a:gd name="T85" fmla="*/ 1528 h 1800"/>
                  <a:gd name="T86" fmla="*/ 1827 w 1832"/>
                  <a:gd name="T87" fmla="*/ 1507 h 1800"/>
                  <a:gd name="T88" fmla="*/ 1827 w 1832"/>
                  <a:gd name="T89" fmla="*/ 1507 h 1800"/>
                  <a:gd name="T90" fmla="*/ 1823 w 1832"/>
                  <a:gd name="T91" fmla="*/ 1482 h 1800"/>
                  <a:gd name="T92" fmla="*/ 1816 w 1832"/>
                  <a:gd name="T93" fmla="*/ 1429 h 1800"/>
                  <a:gd name="T94" fmla="*/ 1795 w 1832"/>
                  <a:gd name="T95" fmla="*/ 1253 h 1800"/>
                  <a:gd name="T96" fmla="*/ 1733 w 1832"/>
                  <a:gd name="T97" fmla="*/ 747 h 1800"/>
                  <a:gd name="T98" fmla="*/ 1649 w 1832"/>
                  <a:gd name="T99" fmla="*/ 25 h 1800"/>
                  <a:gd name="T100" fmla="*/ 319 w 1832"/>
                  <a:gd name="T101" fmla="*/ 0 h 1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32" h="1800">
                    <a:moveTo>
                      <a:pt x="319" y="0"/>
                    </a:moveTo>
                    <a:lnTo>
                      <a:pt x="0" y="1629"/>
                    </a:lnTo>
                    <a:lnTo>
                      <a:pt x="85" y="1742"/>
                    </a:lnTo>
                    <a:lnTo>
                      <a:pt x="401" y="1778"/>
                    </a:lnTo>
                    <a:lnTo>
                      <a:pt x="401" y="1778"/>
                    </a:lnTo>
                    <a:lnTo>
                      <a:pt x="532" y="1777"/>
                    </a:lnTo>
                    <a:lnTo>
                      <a:pt x="672" y="1776"/>
                    </a:lnTo>
                    <a:lnTo>
                      <a:pt x="835" y="1775"/>
                    </a:lnTo>
                    <a:lnTo>
                      <a:pt x="1006" y="1775"/>
                    </a:lnTo>
                    <a:lnTo>
                      <a:pt x="1167" y="1777"/>
                    </a:lnTo>
                    <a:lnTo>
                      <a:pt x="1238" y="1778"/>
                    </a:lnTo>
                    <a:lnTo>
                      <a:pt x="1301" y="1781"/>
                    </a:lnTo>
                    <a:lnTo>
                      <a:pt x="1353" y="1783"/>
                    </a:lnTo>
                    <a:lnTo>
                      <a:pt x="1390" y="1787"/>
                    </a:lnTo>
                    <a:lnTo>
                      <a:pt x="1390" y="1787"/>
                    </a:lnTo>
                    <a:lnTo>
                      <a:pt x="1452" y="1793"/>
                    </a:lnTo>
                    <a:lnTo>
                      <a:pt x="1513" y="1797"/>
                    </a:lnTo>
                    <a:lnTo>
                      <a:pt x="1543" y="1799"/>
                    </a:lnTo>
                    <a:lnTo>
                      <a:pt x="1572" y="1800"/>
                    </a:lnTo>
                    <a:lnTo>
                      <a:pt x="1600" y="1799"/>
                    </a:lnTo>
                    <a:lnTo>
                      <a:pt x="1627" y="1796"/>
                    </a:lnTo>
                    <a:lnTo>
                      <a:pt x="1654" y="1794"/>
                    </a:lnTo>
                    <a:lnTo>
                      <a:pt x="1678" y="1789"/>
                    </a:lnTo>
                    <a:lnTo>
                      <a:pt x="1701" y="1783"/>
                    </a:lnTo>
                    <a:lnTo>
                      <a:pt x="1722" y="1776"/>
                    </a:lnTo>
                    <a:lnTo>
                      <a:pt x="1740" y="1766"/>
                    </a:lnTo>
                    <a:lnTo>
                      <a:pt x="1749" y="1760"/>
                    </a:lnTo>
                    <a:lnTo>
                      <a:pt x="1757" y="1754"/>
                    </a:lnTo>
                    <a:lnTo>
                      <a:pt x="1764" y="1748"/>
                    </a:lnTo>
                    <a:lnTo>
                      <a:pt x="1772" y="1741"/>
                    </a:lnTo>
                    <a:lnTo>
                      <a:pt x="1778" y="1734"/>
                    </a:lnTo>
                    <a:lnTo>
                      <a:pt x="1783" y="1725"/>
                    </a:lnTo>
                    <a:lnTo>
                      <a:pt x="1783" y="1725"/>
                    </a:lnTo>
                    <a:lnTo>
                      <a:pt x="1792" y="1710"/>
                    </a:lnTo>
                    <a:lnTo>
                      <a:pt x="1799" y="1693"/>
                    </a:lnTo>
                    <a:lnTo>
                      <a:pt x="1807" y="1677"/>
                    </a:lnTo>
                    <a:lnTo>
                      <a:pt x="1814" y="1661"/>
                    </a:lnTo>
                    <a:lnTo>
                      <a:pt x="1819" y="1646"/>
                    </a:lnTo>
                    <a:lnTo>
                      <a:pt x="1822" y="1631"/>
                    </a:lnTo>
                    <a:lnTo>
                      <a:pt x="1829" y="1602"/>
                    </a:lnTo>
                    <a:lnTo>
                      <a:pt x="1832" y="1576"/>
                    </a:lnTo>
                    <a:lnTo>
                      <a:pt x="1832" y="1551"/>
                    </a:lnTo>
                    <a:lnTo>
                      <a:pt x="1831" y="1528"/>
                    </a:lnTo>
                    <a:lnTo>
                      <a:pt x="1827" y="1507"/>
                    </a:lnTo>
                    <a:lnTo>
                      <a:pt x="1827" y="1507"/>
                    </a:lnTo>
                    <a:lnTo>
                      <a:pt x="1823" y="1482"/>
                    </a:lnTo>
                    <a:lnTo>
                      <a:pt x="1816" y="1429"/>
                    </a:lnTo>
                    <a:lnTo>
                      <a:pt x="1795" y="1253"/>
                    </a:lnTo>
                    <a:lnTo>
                      <a:pt x="1733" y="747"/>
                    </a:lnTo>
                    <a:lnTo>
                      <a:pt x="1649" y="2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1" name="i$ľiḍe">
                <a:extLst>
                  <a:ext uri="{FF2B5EF4-FFF2-40B4-BE49-F238E27FC236}">
                    <a16:creationId xmlns:a16="http://schemas.microsoft.com/office/drawing/2014/main" id="{73AE9865-A0A0-4BA6-998E-E87BA7F5569D}"/>
                  </a:ext>
                </a:extLst>
              </p:cNvPr>
              <p:cNvSpPr/>
              <p:nvPr/>
            </p:nvSpPr>
            <p:spPr bwMode="auto">
              <a:xfrm>
                <a:off x="428538" y="1833186"/>
                <a:ext cx="2973415" cy="2950940"/>
              </a:xfrm>
              <a:custGeom>
                <a:avLst/>
                <a:gdLst>
                  <a:gd name="T0" fmla="*/ 328 w 1851"/>
                  <a:gd name="T1" fmla="*/ 12 h 1839"/>
                  <a:gd name="T2" fmla="*/ 1667 w 1851"/>
                  <a:gd name="T3" fmla="*/ 0 h 1839"/>
                  <a:gd name="T4" fmla="*/ 1851 w 1851"/>
                  <a:gd name="T5" fmla="*/ 1588 h 1839"/>
                  <a:gd name="T6" fmla="*/ 1851 w 1851"/>
                  <a:gd name="T7" fmla="*/ 1588 h 1839"/>
                  <a:gd name="T8" fmla="*/ 1849 w 1851"/>
                  <a:gd name="T9" fmla="*/ 1597 h 1839"/>
                  <a:gd name="T10" fmla="*/ 1842 w 1851"/>
                  <a:gd name="T11" fmla="*/ 1620 h 1839"/>
                  <a:gd name="T12" fmla="*/ 1836 w 1851"/>
                  <a:gd name="T13" fmla="*/ 1635 h 1839"/>
                  <a:gd name="T14" fmla="*/ 1829 w 1851"/>
                  <a:gd name="T15" fmla="*/ 1653 h 1839"/>
                  <a:gd name="T16" fmla="*/ 1819 w 1851"/>
                  <a:gd name="T17" fmla="*/ 1674 h 1839"/>
                  <a:gd name="T18" fmla="*/ 1808 w 1851"/>
                  <a:gd name="T19" fmla="*/ 1694 h 1839"/>
                  <a:gd name="T20" fmla="*/ 1794 w 1851"/>
                  <a:gd name="T21" fmla="*/ 1715 h 1839"/>
                  <a:gd name="T22" fmla="*/ 1778 w 1851"/>
                  <a:gd name="T23" fmla="*/ 1736 h 1839"/>
                  <a:gd name="T24" fmla="*/ 1760 w 1851"/>
                  <a:gd name="T25" fmla="*/ 1757 h 1839"/>
                  <a:gd name="T26" fmla="*/ 1738 w 1851"/>
                  <a:gd name="T27" fmla="*/ 1777 h 1839"/>
                  <a:gd name="T28" fmla="*/ 1728 w 1851"/>
                  <a:gd name="T29" fmla="*/ 1787 h 1839"/>
                  <a:gd name="T30" fmla="*/ 1714 w 1851"/>
                  <a:gd name="T31" fmla="*/ 1795 h 1839"/>
                  <a:gd name="T32" fmla="*/ 1702 w 1851"/>
                  <a:gd name="T33" fmla="*/ 1804 h 1839"/>
                  <a:gd name="T34" fmla="*/ 1688 w 1851"/>
                  <a:gd name="T35" fmla="*/ 1812 h 1839"/>
                  <a:gd name="T36" fmla="*/ 1673 w 1851"/>
                  <a:gd name="T37" fmla="*/ 1819 h 1839"/>
                  <a:gd name="T38" fmla="*/ 1658 w 1851"/>
                  <a:gd name="T39" fmla="*/ 1825 h 1839"/>
                  <a:gd name="T40" fmla="*/ 1642 w 1851"/>
                  <a:gd name="T41" fmla="*/ 1831 h 1839"/>
                  <a:gd name="T42" fmla="*/ 1625 w 1851"/>
                  <a:gd name="T43" fmla="*/ 1836 h 1839"/>
                  <a:gd name="T44" fmla="*/ 1625 w 1851"/>
                  <a:gd name="T45" fmla="*/ 1836 h 1839"/>
                  <a:gd name="T46" fmla="*/ 1577 w 1851"/>
                  <a:gd name="T47" fmla="*/ 1839 h 1839"/>
                  <a:gd name="T48" fmla="*/ 1528 w 1851"/>
                  <a:gd name="T49" fmla="*/ 1839 h 1839"/>
                  <a:gd name="T50" fmla="*/ 1476 w 1851"/>
                  <a:gd name="T51" fmla="*/ 1837 h 1839"/>
                  <a:gd name="T52" fmla="*/ 1425 w 1851"/>
                  <a:gd name="T53" fmla="*/ 1835 h 1839"/>
                  <a:gd name="T54" fmla="*/ 1318 w 1851"/>
                  <a:gd name="T55" fmla="*/ 1829 h 1839"/>
                  <a:gd name="T56" fmla="*/ 1210 w 1851"/>
                  <a:gd name="T57" fmla="*/ 1822 h 1839"/>
                  <a:gd name="T58" fmla="*/ 1098 w 1851"/>
                  <a:gd name="T59" fmla="*/ 1813 h 1839"/>
                  <a:gd name="T60" fmla="*/ 986 w 1851"/>
                  <a:gd name="T61" fmla="*/ 1807 h 1839"/>
                  <a:gd name="T62" fmla="*/ 930 w 1851"/>
                  <a:gd name="T63" fmla="*/ 1806 h 1839"/>
                  <a:gd name="T64" fmla="*/ 872 w 1851"/>
                  <a:gd name="T65" fmla="*/ 1805 h 1839"/>
                  <a:gd name="T66" fmla="*/ 815 w 1851"/>
                  <a:gd name="T67" fmla="*/ 1805 h 1839"/>
                  <a:gd name="T68" fmla="*/ 759 w 1851"/>
                  <a:gd name="T69" fmla="*/ 1806 h 1839"/>
                  <a:gd name="T70" fmla="*/ 759 w 1851"/>
                  <a:gd name="T71" fmla="*/ 1806 h 1839"/>
                  <a:gd name="T72" fmla="*/ 700 w 1851"/>
                  <a:gd name="T73" fmla="*/ 1809 h 1839"/>
                  <a:gd name="T74" fmla="*/ 638 w 1851"/>
                  <a:gd name="T75" fmla="*/ 1809 h 1839"/>
                  <a:gd name="T76" fmla="*/ 576 w 1851"/>
                  <a:gd name="T77" fmla="*/ 1809 h 1839"/>
                  <a:gd name="T78" fmla="*/ 512 w 1851"/>
                  <a:gd name="T79" fmla="*/ 1807 h 1839"/>
                  <a:gd name="T80" fmla="*/ 386 w 1851"/>
                  <a:gd name="T81" fmla="*/ 1804 h 1839"/>
                  <a:gd name="T82" fmla="*/ 266 w 1851"/>
                  <a:gd name="T83" fmla="*/ 1799 h 1839"/>
                  <a:gd name="T84" fmla="*/ 160 w 1851"/>
                  <a:gd name="T85" fmla="*/ 1793 h 1839"/>
                  <a:gd name="T86" fmla="*/ 76 w 1851"/>
                  <a:gd name="T87" fmla="*/ 1788 h 1839"/>
                  <a:gd name="T88" fmla="*/ 0 w 1851"/>
                  <a:gd name="T89" fmla="*/ 1782 h 1839"/>
                  <a:gd name="T90" fmla="*/ 328 w 1851"/>
                  <a:gd name="T91" fmla="*/ 12 h 1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51" h="1839">
                    <a:moveTo>
                      <a:pt x="328" y="12"/>
                    </a:moveTo>
                    <a:lnTo>
                      <a:pt x="1667" y="0"/>
                    </a:lnTo>
                    <a:lnTo>
                      <a:pt x="1851" y="1588"/>
                    </a:lnTo>
                    <a:lnTo>
                      <a:pt x="1851" y="1588"/>
                    </a:lnTo>
                    <a:lnTo>
                      <a:pt x="1849" y="1597"/>
                    </a:lnTo>
                    <a:lnTo>
                      <a:pt x="1842" y="1620"/>
                    </a:lnTo>
                    <a:lnTo>
                      <a:pt x="1836" y="1635"/>
                    </a:lnTo>
                    <a:lnTo>
                      <a:pt x="1829" y="1653"/>
                    </a:lnTo>
                    <a:lnTo>
                      <a:pt x="1819" y="1674"/>
                    </a:lnTo>
                    <a:lnTo>
                      <a:pt x="1808" y="1694"/>
                    </a:lnTo>
                    <a:lnTo>
                      <a:pt x="1794" y="1715"/>
                    </a:lnTo>
                    <a:lnTo>
                      <a:pt x="1778" y="1736"/>
                    </a:lnTo>
                    <a:lnTo>
                      <a:pt x="1760" y="1757"/>
                    </a:lnTo>
                    <a:lnTo>
                      <a:pt x="1738" y="1777"/>
                    </a:lnTo>
                    <a:lnTo>
                      <a:pt x="1728" y="1787"/>
                    </a:lnTo>
                    <a:lnTo>
                      <a:pt x="1714" y="1795"/>
                    </a:lnTo>
                    <a:lnTo>
                      <a:pt x="1702" y="1804"/>
                    </a:lnTo>
                    <a:lnTo>
                      <a:pt x="1688" y="1812"/>
                    </a:lnTo>
                    <a:lnTo>
                      <a:pt x="1673" y="1819"/>
                    </a:lnTo>
                    <a:lnTo>
                      <a:pt x="1658" y="1825"/>
                    </a:lnTo>
                    <a:lnTo>
                      <a:pt x="1642" y="1831"/>
                    </a:lnTo>
                    <a:lnTo>
                      <a:pt x="1625" y="1836"/>
                    </a:lnTo>
                    <a:lnTo>
                      <a:pt x="1625" y="1836"/>
                    </a:lnTo>
                    <a:lnTo>
                      <a:pt x="1577" y="1839"/>
                    </a:lnTo>
                    <a:lnTo>
                      <a:pt x="1528" y="1839"/>
                    </a:lnTo>
                    <a:lnTo>
                      <a:pt x="1476" y="1837"/>
                    </a:lnTo>
                    <a:lnTo>
                      <a:pt x="1425" y="1835"/>
                    </a:lnTo>
                    <a:lnTo>
                      <a:pt x="1318" y="1829"/>
                    </a:lnTo>
                    <a:lnTo>
                      <a:pt x="1210" y="1822"/>
                    </a:lnTo>
                    <a:lnTo>
                      <a:pt x="1098" y="1813"/>
                    </a:lnTo>
                    <a:lnTo>
                      <a:pt x="986" y="1807"/>
                    </a:lnTo>
                    <a:lnTo>
                      <a:pt x="930" y="1806"/>
                    </a:lnTo>
                    <a:lnTo>
                      <a:pt x="872" y="1805"/>
                    </a:lnTo>
                    <a:lnTo>
                      <a:pt x="815" y="1805"/>
                    </a:lnTo>
                    <a:lnTo>
                      <a:pt x="759" y="1806"/>
                    </a:lnTo>
                    <a:lnTo>
                      <a:pt x="759" y="1806"/>
                    </a:lnTo>
                    <a:lnTo>
                      <a:pt x="700" y="1809"/>
                    </a:lnTo>
                    <a:lnTo>
                      <a:pt x="638" y="1809"/>
                    </a:lnTo>
                    <a:lnTo>
                      <a:pt x="576" y="1809"/>
                    </a:lnTo>
                    <a:lnTo>
                      <a:pt x="512" y="1807"/>
                    </a:lnTo>
                    <a:lnTo>
                      <a:pt x="386" y="1804"/>
                    </a:lnTo>
                    <a:lnTo>
                      <a:pt x="266" y="1799"/>
                    </a:lnTo>
                    <a:lnTo>
                      <a:pt x="160" y="1793"/>
                    </a:lnTo>
                    <a:lnTo>
                      <a:pt x="76" y="1788"/>
                    </a:lnTo>
                    <a:lnTo>
                      <a:pt x="0" y="1782"/>
                    </a:lnTo>
                    <a:lnTo>
                      <a:pt x="328" y="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/>
              </a:p>
            </p:txBody>
          </p:sp>
          <p:sp>
            <p:nvSpPr>
              <p:cNvPr id="22" name="îṡļiḍè">
                <a:extLst>
                  <a:ext uri="{FF2B5EF4-FFF2-40B4-BE49-F238E27FC236}">
                    <a16:creationId xmlns:a16="http://schemas.microsoft.com/office/drawing/2014/main" id="{5BDCC2D3-E531-40FA-A6EE-B7442DDF28CE}"/>
                  </a:ext>
                </a:extLst>
              </p:cNvPr>
              <p:cNvSpPr/>
              <p:nvPr/>
            </p:nvSpPr>
            <p:spPr bwMode="auto">
              <a:xfrm>
                <a:off x="1632674" y="1576303"/>
                <a:ext cx="761016" cy="324315"/>
              </a:xfrm>
              <a:custGeom>
                <a:avLst/>
                <a:gdLst>
                  <a:gd name="T0" fmla="*/ 365 w 475"/>
                  <a:gd name="T1" fmla="*/ 69 h 204"/>
                  <a:gd name="T2" fmla="*/ 306 w 475"/>
                  <a:gd name="T3" fmla="*/ 67 h 204"/>
                  <a:gd name="T4" fmla="*/ 291 w 475"/>
                  <a:gd name="T5" fmla="*/ 63 h 204"/>
                  <a:gd name="T6" fmla="*/ 285 w 475"/>
                  <a:gd name="T7" fmla="*/ 51 h 204"/>
                  <a:gd name="T8" fmla="*/ 280 w 475"/>
                  <a:gd name="T9" fmla="*/ 20 h 204"/>
                  <a:gd name="T10" fmla="*/ 267 w 475"/>
                  <a:gd name="T11" fmla="*/ 8 h 204"/>
                  <a:gd name="T12" fmla="*/ 252 w 475"/>
                  <a:gd name="T13" fmla="*/ 3 h 204"/>
                  <a:gd name="T14" fmla="*/ 226 w 475"/>
                  <a:gd name="T15" fmla="*/ 0 h 204"/>
                  <a:gd name="T16" fmla="*/ 197 w 475"/>
                  <a:gd name="T17" fmla="*/ 9 h 204"/>
                  <a:gd name="T18" fmla="*/ 183 w 475"/>
                  <a:gd name="T19" fmla="*/ 28 h 204"/>
                  <a:gd name="T20" fmla="*/ 182 w 475"/>
                  <a:gd name="T21" fmla="*/ 44 h 204"/>
                  <a:gd name="T22" fmla="*/ 179 w 475"/>
                  <a:gd name="T23" fmla="*/ 63 h 204"/>
                  <a:gd name="T24" fmla="*/ 167 w 475"/>
                  <a:gd name="T25" fmla="*/ 71 h 204"/>
                  <a:gd name="T26" fmla="*/ 119 w 475"/>
                  <a:gd name="T27" fmla="*/ 77 h 204"/>
                  <a:gd name="T28" fmla="*/ 75 w 475"/>
                  <a:gd name="T29" fmla="*/ 87 h 204"/>
                  <a:gd name="T30" fmla="*/ 63 w 475"/>
                  <a:gd name="T31" fmla="*/ 93 h 204"/>
                  <a:gd name="T32" fmla="*/ 23 w 475"/>
                  <a:gd name="T33" fmla="*/ 135 h 204"/>
                  <a:gd name="T34" fmla="*/ 1 w 475"/>
                  <a:gd name="T35" fmla="*/ 170 h 204"/>
                  <a:gd name="T36" fmla="*/ 0 w 475"/>
                  <a:gd name="T37" fmla="*/ 177 h 204"/>
                  <a:gd name="T38" fmla="*/ 8 w 475"/>
                  <a:gd name="T39" fmla="*/ 191 h 204"/>
                  <a:gd name="T40" fmla="*/ 31 w 475"/>
                  <a:gd name="T41" fmla="*/ 201 h 204"/>
                  <a:gd name="T42" fmla="*/ 99 w 475"/>
                  <a:gd name="T43" fmla="*/ 204 h 204"/>
                  <a:gd name="T44" fmla="*/ 420 w 475"/>
                  <a:gd name="T45" fmla="*/ 198 h 204"/>
                  <a:gd name="T46" fmla="*/ 444 w 475"/>
                  <a:gd name="T47" fmla="*/ 195 h 204"/>
                  <a:gd name="T48" fmla="*/ 465 w 475"/>
                  <a:gd name="T49" fmla="*/ 182 h 204"/>
                  <a:gd name="T50" fmla="*/ 474 w 475"/>
                  <a:gd name="T51" fmla="*/ 164 h 204"/>
                  <a:gd name="T52" fmla="*/ 473 w 475"/>
                  <a:gd name="T53" fmla="*/ 151 h 204"/>
                  <a:gd name="T54" fmla="*/ 447 w 475"/>
                  <a:gd name="T55" fmla="*/ 115 h 204"/>
                  <a:gd name="T56" fmla="*/ 409 w 475"/>
                  <a:gd name="T57" fmla="*/ 81 h 204"/>
                  <a:gd name="T58" fmla="*/ 383 w 475"/>
                  <a:gd name="T59" fmla="*/ 71 h 204"/>
                  <a:gd name="T60" fmla="*/ 236 w 475"/>
                  <a:gd name="T61" fmla="*/ 57 h 204"/>
                  <a:gd name="T62" fmla="*/ 221 w 475"/>
                  <a:gd name="T63" fmla="*/ 53 h 204"/>
                  <a:gd name="T64" fmla="*/ 212 w 475"/>
                  <a:gd name="T65" fmla="*/ 45 h 204"/>
                  <a:gd name="T66" fmla="*/ 209 w 475"/>
                  <a:gd name="T67" fmla="*/ 37 h 204"/>
                  <a:gd name="T68" fmla="*/ 214 w 475"/>
                  <a:gd name="T69" fmla="*/ 26 h 204"/>
                  <a:gd name="T70" fmla="*/ 225 w 475"/>
                  <a:gd name="T71" fmla="*/ 17 h 204"/>
                  <a:gd name="T72" fmla="*/ 236 w 475"/>
                  <a:gd name="T73" fmla="*/ 16 h 204"/>
                  <a:gd name="T74" fmla="*/ 250 w 475"/>
                  <a:gd name="T75" fmla="*/ 20 h 204"/>
                  <a:gd name="T76" fmla="*/ 260 w 475"/>
                  <a:gd name="T77" fmla="*/ 28 h 204"/>
                  <a:gd name="T78" fmla="*/ 262 w 475"/>
                  <a:gd name="T79" fmla="*/ 37 h 204"/>
                  <a:gd name="T80" fmla="*/ 258 w 475"/>
                  <a:gd name="T81" fmla="*/ 49 h 204"/>
                  <a:gd name="T82" fmla="*/ 246 w 475"/>
                  <a:gd name="T83" fmla="*/ 56 h 204"/>
                  <a:gd name="T84" fmla="*/ 236 w 475"/>
                  <a:gd name="T85" fmla="*/ 5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5" h="204">
                    <a:moveTo>
                      <a:pt x="383" y="71"/>
                    </a:moveTo>
                    <a:lnTo>
                      <a:pt x="383" y="71"/>
                    </a:lnTo>
                    <a:lnTo>
                      <a:pt x="365" y="69"/>
                    </a:lnTo>
                    <a:lnTo>
                      <a:pt x="350" y="68"/>
                    </a:lnTo>
                    <a:lnTo>
                      <a:pt x="325" y="67"/>
                    </a:lnTo>
                    <a:lnTo>
                      <a:pt x="306" y="67"/>
                    </a:lnTo>
                    <a:lnTo>
                      <a:pt x="299" y="65"/>
                    </a:lnTo>
                    <a:lnTo>
                      <a:pt x="291" y="63"/>
                    </a:lnTo>
                    <a:lnTo>
                      <a:pt x="291" y="63"/>
                    </a:lnTo>
                    <a:lnTo>
                      <a:pt x="289" y="61"/>
                    </a:lnTo>
                    <a:lnTo>
                      <a:pt x="286" y="58"/>
                    </a:lnTo>
                    <a:lnTo>
                      <a:pt x="285" y="51"/>
                    </a:lnTo>
                    <a:lnTo>
                      <a:pt x="284" y="34"/>
                    </a:lnTo>
                    <a:lnTo>
                      <a:pt x="282" y="25"/>
                    </a:lnTo>
                    <a:lnTo>
                      <a:pt x="280" y="20"/>
                    </a:lnTo>
                    <a:lnTo>
                      <a:pt x="277" y="15"/>
                    </a:lnTo>
                    <a:lnTo>
                      <a:pt x="273" y="11"/>
                    </a:lnTo>
                    <a:lnTo>
                      <a:pt x="267" y="8"/>
                    </a:lnTo>
                    <a:lnTo>
                      <a:pt x="260" y="5"/>
                    </a:lnTo>
                    <a:lnTo>
                      <a:pt x="252" y="3"/>
                    </a:lnTo>
                    <a:lnTo>
                      <a:pt x="252" y="3"/>
                    </a:lnTo>
                    <a:lnTo>
                      <a:pt x="243" y="0"/>
                    </a:lnTo>
                    <a:lnTo>
                      <a:pt x="235" y="0"/>
                    </a:lnTo>
                    <a:lnTo>
                      <a:pt x="226" y="0"/>
                    </a:lnTo>
                    <a:lnTo>
                      <a:pt x="220" y="0"/>
                    </a:lnTo>
                    <a:lnTo>
                      <a:pt x="207" y="4"/>
                    </a:lnTo>
                    <a:lnTo>
                      <a:pt x="197" y="9"/>
                    </a:lnTo>
                    <a:lnTo>
                      <a:pt x="190" y="15"/>
                    </a:lnTo>
                    <a:lnTo>
                      <a:pt x="185" y="22"/>
                    </a:lnTo>
                    <a:lnTo>
                      <a:pt x="183" y="28"/>
                    </a:lnTo>
                    <a:lnTo>
                      <a:pt x="181" y="34"/>
                    </a:lnTo>
                    <a:lnTo>
                      <a:pt x="181" y="34"/>
                    </a:lnTo>
                    <a:lnTo>
                      <a:pt x="182" y="44"/>
                    </a:lnTo>
                    <a:lnTo>
                      <a:pt x="183" y="53"/>
                    </a:lnTo>
                    <a:lnTo>
                      <a:pt x="182" y="58"/>
                    </a:lnTo>
                    <a:lnTo>
                      <a:pt x="179" y="63"/>
                    </a:lnTo>
                    <a:lnTo>
                      <a:pt x="175" y="67"/>
                    </a:lnTo>
                    <a:lnTo>
                      <a:pt x="167" y="71"/>
                    </a:lnTo>
                    <a:lnTo>
                      <a:pt x="167" y="71"/>
                    </a:lnTo>
                    <a:lnTo>
                      <a:pt x="159" y="74"/>
                    </a:lnTo>
                    <a:lnTo>
                      <a:pt x="148" y="75"/>
                    </a:lnTo>
                    <a:lnTo>
                      <a:pt x="119" y="77"/>
                    </a:lnTo>
                    <a:lnTo>
                      <a:pt x="104" y="80"/>
                    </a:lnTo>
                    <a:lnTo>
                      <a:pt x="88" y="83"/>
                    </a:lnTo>
                    <a:lnTo>
                      <a:pt x="75" y="87"/>
                    </a:lnTo>
                    <a:lnTo>
                      <a:pt x="69" y="91"/>
                    </a:lnTo>
                    <a:lnTo>
                      <a:pt x="63" y="93"/>
                    </a:lnTo>
                    <a:lnTo>
                      <a:pt x="63" y="93"/>
                    </a:lnTo>
                    <a:lnTo>
                      <a:pt x="48" y="105"/>
                    </a:lnTo>
                    <a:lnTo>
                      <a:pt x="35" y="120"/>
                    </a:lnTo>
                    <a:lnTo>
                      <a:pt x="23" y="135"/>
                    </a:lnTo>
                    <a:lnTo>
                      <a:pt x="12" y="151"/>
                    </a:lnTo>
                    <a:lnTo>
                      <a:pt x="12" y="151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174"/>
                    </a:lnTo>
                    <a:lnTo>
                      <a:pt x="0" y="177"/>
                    </a:lnTo>
                    <a:lnTo>
                      <a:pt x="0" y="181"/>
                    </a:lnTo>
                    <a:lnTo>
                      <a:pt x="2" y="185"/>
                    </a:lnTo>
                    <a:lnTo>
                      <a:pt x="8" y="191"/>
                    </a:lnTo>
                    <a:lnTo>
                      <a:pt x="16" y="195"/>
                    </a:lnTo>
                    <a:lnTo>
                      <a:pt x="24" y="199"/>
                    </a:lnTo>
                    <a:lnTo>
                      <a:pt x="31" y="201"/>
                    </a:lnTo>
                    <a:lnTo>
                      <a:pt x="39" y="204"/>
                    </a:lnTo>
                    <a:lnTo>
                      <a:pt x="39" y="204"/>
                    </a:lnTo>
                    <a:lnTo>
                      <a:pt x="99" y="204"/>
                    </a:lnTo>
                    <a:lnTo>
                      <a:pt x="232" y="203"/>
                    </a:lnTo>
                    <a:lnTo>
                      <a:pt x="371" y="200"/>
                    </a:lnTo>
                    <a:lnTo>
                      <a:pt x="420" y="198"/>
                    </a:lnTo>
                    <a:lnTo>
                      <a:pt x="436" y="197"/>
                    </a:lnTo>
                    <a:lnTo>
                      <a:pt x="444" y="195"/>
                    </a:lnTo>
                    <a:lnTo>
                      <a:pt x="444" y="195"/>
                    </a:lnTo>
                    <a:lnTo>
                      <a:pt x="453" y="192"/>
                    </a:lnTo>
                    <a:lnTo>
                      <a:pt x="460" y="187"/>
                    </a:lnTo>
                    <a:lnTo>
                      <a:pt x="465" y="182"/>
                    </a:lnTo>
                    <a:lnTo>
                      <a:pt x="469" y="176"/>
                    </a:lnTo>
                    <a:lnTo>
                      <a:pt x="472" y="170"/>
                    </a:lnTo>
                    <a:lnTo>
                      <a:pt x="474" y="164"/>
                    </a:lnTo>
                    <a:lnTo>
                      <a:pt x="475" y="157"/>
                    </a:lnTo>
                    <a:lnTo>
                      <a:pt x="475" y="157"/>
                    </a:lnTo>
                    <a:lnTo>
                      <a:pt x="473" y="151"/>
                    </a:lnTo>
                    <a:lnTo>
                      <a:pt x="468" y="141"/>
                    </a:lnTo>
                    <a:lnTo>
                      <a:pt x="459" y="129"/>
                    </a:lnTo>
                    <a:lnTo>
                      <a:pt x="447" y="115"/>
                    </a:lnTo>
                    <a:lnTo>
                      <a:pt x="433" y="100"/>
                    </a:lnTo>
                    <a:lnTo>
                      <a:pt x="418" y="87"/>
                    </a:lnTo>
                    <a:lnTo>
                      <a:pt x="409" y="81"/>
                    </a:lnTo>
                    <a:lnTo>
                      <a:pt x="401" y="77"/>
                    </a:lnTo>
                    <a:lnTo>
                      <a:pt x="391" y="74"/>
                    </a:lnTo>
                    <a:lnTo>
                      <a:pt x="383" y="71"/>
                    </a:lnTo>
                    <a:lnTo>
                      <a:pt x="383" y="71"/>
                    </a:lnTo>
                    <a:close/>
                    <a:moveTo>
                      <a:pt x="236" y="57"/>
                    </a:moveTo>
                    <a:lnTo>
                      <a:pt x="236" y="57"/>
                    </a:lnTo>
                    <a:lnTo>
                      <a:pt x="230" y="57"/>
                    </a:lnTo>
                    <a:lnTo>
                      <a:pt x="225" y="56"/>
                    </a:lnTo>
                    <a:lnTo>
                      <a:pt x="221" y="53"/>
                    </a:lnTo>
                    <a:lnTo>
                      <a:pt x="217" y="51"/>
                    </a:lnTo>
                    <a:lnTo>
                      <a:pt x="214" y="49"/>
                    </a:lnTo>
                    <a:lnTo>
                      <a:pt x="212" y="45"/>
                    </a:lnTo>
                    <a:lnTo>
                      <a:pt x="209" y="41"/>
                    </a:lnTo>
                    <a:lnTo>
                      <a:pt x="209" y="37"/>
                    </a:lnTo>
                    <a:lnTo>
                      <a:pt x="209" y="37"/>
                    </a:lnTo>
                    <a:lnTo>
                      <a:pt x="209" y="33"/>
                    </a:lnTo>
                    <a:lnTo>
                      <a:pt x="212" y="28"/>
                    </a:lnTo>
                    <a:lnTo>
                      <a:pt x="214" y="26"/>
                    </a:lnTo>
                    <a:lnTo>
                      <a:pt x="217" y="22"/>
                    </a:lnTo>
                    <a:lnTo>
                      <a:pt x="221" y="20"/>
                    </a:lnTo>
                    <a:lnTo>
                      <a:pt x="225" y="17"/>
                    </a:lnTo>
                    <a:lnTo>
                      <a:pt x="230" y="16"/>
                    </a:lnTo>
                    <a:lnTo>
                      <a:pt x="236" y="16"/>
                    </a:lnTo>
                    <a:lnTo>
                      <a:pt x="236" y="16"/>
                    </a:lnTo>
                    <a:lnTo>
                      <a:pt x="241" y="16"/>
                    </a:lnTo>
                    <a:lnTo>
                      <a:pt x="246" y="17"/>
                    </a:lnTo>
                    <a:lnTo>
                      <a:pt x="250" y="20"/>
                    </a:lnTo>
                    <a:lnTo>
                      <a:pt x="254" y="22"/>
                    </a:lnTo>
                    <a:lnTo>
                      <a:pt x="258" y="26"/>
                    </a:lnTo>
                    <a:lnTo>
                      <a:pt x="260" y="28"/>
                    </a:lnTo>
                    <a:lnTo>
                      <a:pt x="261" y="33"/>
                    </a:lnTo>
                    <a:lnTo>
                      <a:pt x="262" y="37"/>
                    </a:lnTo>
                    <a:lnTo>
                      <a:pt x="262" y="37"/>
                    </a:lnTo>
                    <a:lnTo>
                      <a:pt x="261" y="41"/>
                    </a:lnTo>
                    <a:lnTo>
                      <a:pt x="260" y="45"/>
                    </a:lnTo>
                    <a:lnTo>
                      <a:pt x="258" y="49"/>
                    </a:lnTo>
                    <a:lnTo>
                      <a:pt x="254" y="51"/>
                    </a:lnTo>
                    <a:lnTo>
                      <a:pt x="250" y="53"/>
                    </a:lnTo>
                    <a:lnTo>
                      <a:pt x="246" y="56"/>
                    </a:lnTo>
                    <a:lnTo>
                      <a:pt x="241" y="57"/>
                    </a:lnTo>
                    <a:lnTo>
                      <a:pt x="236" y="57"/>
                    </a:lnTo>
                    <a:lnTo>
                      <a:pt x="236" y="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23" name="íṣḻíḑe">
                <a:extLst>
                  <a:ext uri="{FF2B5EF4-FFF2-40B4-BE49-F238E27FC236}">
                    <a16:creationId xmlns:a16="http://schemas.microsoft.com/office/drawing/2014/main" id="{47AFDD38-36C7-4A5D-8B13-29A7EFAE4136}"/>
                  </a:ext>
                </a:extLst>
              </p:cNvPr>
              <p:cNvSpPr/>
              <p:nvPr/>
            </p:nvSpPr>
            <p:spPr bwMode="auto">
              <a:xfrm>
                <a:off x="3013418" y="4376323"/>
                <a:ext cx="388536" cy="407802"/>
              </a:xfrm>
              <a:custGeom>
                <a:avLst/>
                <a:gdLst>
                  <a:gd name="T0" fmla="*/ 87 w 241"/>
                  <a:gd name="T1" fmla="*/ 0 h 254"/>
                  <a:gd name="T2" fmla="*/ 87 w 241"/>
                  <a:gd name="T3" fmla="*/ 0 h 254"/>
                  <a:gd name="T4" fmla="*/ 89 w 241"/>
                  <a:gd name="T5" fmla="*/ 10 h 254"/>
                  <a:gd name="T6" fmla="*/ 89 w 241"/>
                  <a:gd name="T7" fmla="*/ 32 h 254"/>
                  <a:gd name="T8" fmla="*/ 89 w 241"/>
                  <a:gd name="T9" fmla="*/ 63 h 254"/>
                  <a:gd name="T10" fmla="*/ 86 w 241"/>
                  <a:gd name="T11" fmla="*/ 81 h 254"/>
                  <a:gd name="T12" fmla="*/ 84 w 241"/>
                  <a:gd name="T13" fmla="*/ 100 h 254"/>
                  <a:gd name="T14" fmla="*/ 80 w 241"/>
                  <a:gd name="T15" fmla="*/ 121 h 254"/>
                  <a:gd name="T16" fmla="*/ 75 w 241"/>
                  <a:gd name="T17" fmla="*/ 141 h 254"/>
                  <a:gd name="T18" fmla="*/ 68 w 241"/>
                  <a:gd name="T19" fmla="*/ 163 h 254"/>
                  <a:gd name="T20" fmla="*/ 59 w 241"/>
                  <a:gd name="T21" fmla="*/ 183 h 254"/>
                  <a:gd name="T22" fmla="*/ 48 w 241"/>
                  <a:gd name="T23" fmla="*/ 203 h 254"/>
                  <a:gd name="T24" fmla="*/ 34 w 241"/>
                  <a:gd name="T25" fmla="*/ 222 h 254"/>
                  <a:gd name="T26" fmla="*/ 26 w 241"/>
                  <a:gd name="T27" fmla="*/ 230 h 254"/>
                  <a:gd name="T28" fmla="*/ 18 w 241"/>
                  <a:gd name="T29" fmla="*/ 239 h 254"/>
                  <a:gd name="T30" fmla="*/ 9 w 241"/>
                  <a:gd name="T31" fmla="*/ 247 h 254"/>
                  <a:gd name="T32" fmla="*/ 0 w 241"/>
                  <a:gd name="T33" fmla="*/ 254 h 254"/>
                  <a:gd name="T34" fmla="*/ 0 w 241"/>
                  <a:gd name="T35" fmla="*/ 254 h 254"/>
                  <a:gd name="T36" fmla="*/ 15 w 241"/>
                  <a:gd name="T37" fmla="*/ 253 h 254"/>
                  <a:gd name="T38" fmla="*/ 15 w 241"/>
                  <a:gd name="T39" fmla="*/ 253 h 254"/>
                  <a:gd name="T40" fmla="*/ 32 w 241"/>
                  <a:gd name="T41" fmla="*/ 248 h 254"/>
                  <a:gd name="T42" fmla="*/ 48 w 241"/>
                  <a:gd name="T43" fmla="*/ 242 h 254"/>
                  <a:gd name="T44" fmla="*/ 63 w 241"/>
                  <a:gd name="T45" fmla="*/ 236 h 254"/>
                  <a:gd name="T46" fmla="*/ 78 w 241"/>
                  <a:gd name="T47" fmla="*/ 229 h 254"/>
                  <a:gd name="T48" fmla="*/ 92 w 241"/>
                  <a:gd name="T49" fmla="*/ 221 h 254"/>
                  <a:gd name="T50" fmla="*/ 104 w 241"/>
                  <a:gd name="T51" fmla="*/ 212 h 254"/>
                  <a:gd name="T52" fmla="*/ 118 w 241"/>
                  <a:gd name="T53" fmla="*/ 204 h 254"/>
                  <a:gd name="T54" fmla="*/ 128 w 241"/>
                  <a:gd name="T55" fmla="*/ 194 h 254"/>
                  <a:gd name="T56" fmla="*/ 150 w 241"/>
                  <a:gd name="T57" fmla="*/ 174 h 254"/>
                  <a:gd name="T58" fmla="*/ 168 w 241"/>
                  <a:gd name="T59" fmla="*/ 153 h 254"/>
                  <a:gd name="T60" fmla="*/ 184 w 241"/>
                  <a:gd name="T61" fmla="*/ 132 h 254"/>
                  <a:gd name="T62" fmla="*/ 198 w 241"/>
                  <a:gd name="T63" fmla="*/ 111 h 254"/>
                  <a:gd name="T64" fmla="*/ 209 w 241"/>
                  <a:gd name="T65" fmla="*/ 91 h 254"/>
                  <a:gd name="T66" fmla="*/ 219 w 241"/>
                  <a:gd name="T67" fmla="*/ 70 h 254"/>
                  <a:gd name="T68" fmla="*/ 226 w 241"/>
                  <a:gd name="T69" fmla="*/ 52 h 254"/>
                  <a:gd name="T70" fmla="*/ 232 w 241"/>
                  <a:gd name="T71" fmla="*/ 37 h 254"/>
                  <a:gd name="T72" fmla="*/ 239 w 241"/>
                  <a:gd name="T73" fmla="*/ 14 h 254"/>
                  <a:gd name="T74" fmla="*/ 241 w 241"/>
                  <a:gd name="T75" fmla="*/ 5 h 254"/>
                  <a:gd name="T76" fmla="*/ 241 w 241"/>
                  <a:gd name="T77" fmla="*/ 5 h 254"/>
                  <a:gd name="T78" fmla="*/ 233 w 241"/>
                  <a:gd name="T79" fmla="*/ 6 h 254"/>
                  <a:gd name="T80" fmla="*/ 223 w 241"/>
                  <a:gd name="T81" fmla="*/ 8 h 254"/>
                  <a:gd name="T82" fmla="*/ 208 w 241"/>
                  <a:gd name="T83" fmla="*/ 8 h 254"/>
                  <a:gd name="T84" fmla="*/ 186 w 241"/>
                  <a:gd name="T85" fmla="*/ 8 h 254"/>
                  <a:gd name="T86" fmla="*/ 160 w 241"/>
                  <a:gd name="T87" fmla="*/ 8 h 254"/>
                  <a:gd name="T88" fmla="*/ 127 w 241"/>
                  <a:gd name="T89" fmla="*/ 5 h 254"/>
                  <a:gd name="T90" fmla="*/ 87 w 241"/>
                  <a:gd name="T91" fmla="*/ 0 h 254"/>
                  <a:gd name="T92" fmla="*/ 87 w 241"/>
                  <a:gd name="T93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1" h="254">
                    <a:moveTo>
                      <a:pt x="87" y="0"/>
                    </a:moveTo>
                    <a:lnTo>
                      <a:pt x="87" y="0"/>
                    </a:lnTo>
                    <a:lnTo>
                      <a:pt x="89" y="10"/>
                    </a:lnTo>
                    <a:lnTo>
                      <a:pt x="89" y="32"/>
                    </a:lnTo>
                    <a:lnTo>
                      <a:pt x="89" y="63"/>
                    </a:lnTo>
                    <a:lnTo>
                      <a:pt x="86" y="81"/>
                    </a:lnTo>
                    <a:lnTo>
                      <a:pt x="84" y="100"/>
                    </a:lnTo>
                    <a:lnTo>
                      <a:pt x="80" y="121"/>
                    </a:lnTo>
                    <a:lnTo>
                      <a:pt x="75" y="141"/>
                    </a:lnTo>
                    <a:lnTo>
                      <a:pt x="68" y="163"/>
                    </a:lnTo>
                    <a:lnTo>
                      <a:pt x="59" y="183"/>
                    </a:lnTo>
                    <a:lnTo>
                      <a:pt x="48" y="203"/>
                    </a:lnTo>
                    <a:lnTo>
                      <a:pt x="34" y="222"/>
                    </a:lnTo>
                    <a:lnTo>
                      <a:pt x="26" y="230"/>
                    </a:lnTo>
                    <a:lnTo>
                      <a:pt x="18" y="239"/>
                    </a:lnTo>
                    <a:lnTo>
                      <a:pt x="9" y="247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15" y="253"/>
                    </a:lnTo>
                    <a:lnTo>
                      <a:pt x="15" y="253"/>
                    </a:lnTo>
                    <a:lnTo>
                      <a:pt x="32" y="248"/>
                    </a:lnTo>
                    <a:lnTo>
                      <a:pt x="48" y="242"/>
                    </a:lnTo>
                    <a:lnTo>
                      <a:pt x="63" y="236"/>
                    </a:lnTo>
                    <a:lnTo>
                      <a:pt x="78" y="229"/>
                    </a:lnTo>
                    <a:lnTo>
                      <a:pt x="92" y="221"/>
                    </a:lnTo>
                    <a:lnTo>
                      <a:pt x="104" y="212"/>
                    </a:lnTo>
                    <a:lnTo>
                      <a:pt x="118" y="204"/>
                    </a:lnTo>
                    <a:lnTo>
                      <a:pt x="128" y="194"/>
                    </a:lnTo>
                    <a:lnTo>
                      <a:pt x="150" y="174"/>
                    </a:lnTo>
                    <a:lnTo>
                      <a:pt x="168" y="153"/>
                    </a:lnTo>
                    <a:lnTo>
                      <a:pt x="184" y="132"/>
                    </a:lnTo>
                    <a:lnTo>
                      <a:pt x="198" y="111"/>
                    </a:lnTo>
                    <a:lnTo>
                      <a:pt x="209" y="91"/>
                    </a:lnTo>
                    <a:lnTo>
                      <a:pt x="219" y="70"/>
                    </a:lnTo>
                    <a:lnTo>
                      <a:pt x="226" y="52"/>
                    </a:lnTo>
                    <a:lnTo>
                      <a:pt x="232" y="37"/>
                    </a:lnTo>
                    <a:lnTo>
                      <a:pt x="239" y="14"/>
                    </a:lnTo>
                    <a:lnTo>
                      <a:pt x="241" y="5"/>
                    </a:lnTo>
                    <a:lnTo>
                      <a:pt x="241" y="5"/>
                    </a:lnTo>
                    <a:lnTo>
                      <a:pt x="233" y="6"/>
                    </a:lnTo>
                    <a:lnTo>
                      <a:pt x="223" y="8"/>
                    </a:lnTo>
                    <a:lnTo>
                      <a:pt x="208" y="8"/>
                    </a:lnTo>
                    <a:lnTo>
                      <a:pt x="186" y="8"/>
                    </a:lnTo>
                    <a:lnTo>
                      <a:pt x="160" y="8"/>
                    </a:lnTo>
                    <a:lnTo>
                      <a:pt x="127" y="5"/>
                    </a:lnTo>
                    <a:lnTo>
                      <a:pt x="87" y="0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4" name="ïṡḻiďé">
                <a:extLst>
                  <a:ext uri="{FF2B5EF4-FFF2-40B4-BE49-F238E27FC236}">
                    <a16:creationId xmlns:a16="http://schemas.microsoft.com/office/drawing/2014/main" id="{867C511C-A382-4C00-9E9E-1A395E8CAD0C}"/>
                  </a:ext>
                </a:extLst>
              </p:cNvPr>
              <p:cNvSpPr/>
              <p:nvPr/>
            </p:nvSpPr>
            <p:spPr bwMode="auto">
              <a:xfrm>
                <a:off x="1661575" y="1704744"/>
                <a:ext cx="706427" cy="163764"/>
              </a:xfrm>
              <a:custGeom>
                <a:avLst/>
                <a:gdLst>
                  <a:gd name="T0" fmla="*/ 0 w 442"/>
                  <a:gd name="T1" fmla="*/ 86 h 101"/>
                  <a:gd name="T2" fmla="*/ 18 w 442"/>
                  <a:gd name="T3" fmla="*/ 55 h 101"/>
                  <a:gd name="T4" fmla="*/ 30 w 442"/>
                  <a:gd name="T5" fmla="*/ 41 h 101"/>
                  <a:gd name="T6" fmla="*/ 46 w 442"/>
                  <a:gd name="T7" fmla="*/ 29 h 101"/>
                  <a:gd name="T8" fmla="*/ 65 w 442"/>
                  <a:gd name="T9" fmla="*/ 19 h 101"/>
                  <a:gd name="T10" fmla="*/ 92 w 442"/>
                  <a:gd name="T11" fmla="*/ 12 h 101"/>
                  <a:gd name="T12" fmla="*/ 124 w 442"/>
                  <a:gd name="T13" fmla="*/ 7 h 101"/>
                  <a:gd name="T14" fmla="*/ 164 w 442"/>
                  <a:gd name="T15" fmla="*/ 7 h 101"/>
                  <a:gd name="T16" fmla="*/ 207 w 442"/>
                  <a:gd name="T17" fmla="*/ 7 h 101"/>
                  <a:gd name="T18" fmla="*/ 309 w 442"/>
                  <a:gd name="T19" fmla="*/ 1 h 101"/>
                  <a:gd name="T20" fmla="*/ 359 w 442"/>
                  <a:gd name="T21" fmla="*/ 1 h 101"/>
                  <a:gd name="T22" fmla="*/ 377 w 442"/>
                  <a:gd name="T23" fmla="*/ 4 h 101"/>
                  <a:gd name="T24" fmla="*/ 391 w 442"/>
                  <a:gd name="T25" fmla="*/ 11 h 101"/>
                  <a:gd name="T26" fmla="*/ 404 w 442"/>
                  <a:gd name="T27" fmla="*/ 21 h 101"/>
                  <a:gd name="T28" fmla="*/ 426 w 442"/>
                  <a:gd name="T29" fmla="*/ 42 h 101"/>
                  <a:gd name="T30" fmla="*/ 439 w 442"/>
                  <a:gd name="T31" fmla="*/ 63 h 101"/>
                  <a:gd name="T32" fmla="*/ 442 w 442"/>
                  <a:gd name="T33" fmla="*/ 72 h 101"/>
                  <a:gd name="T34" fmla="*/ 441 w 442"/>
                  <a:gd name="T35" fmla="*/ 81 h 101"/>
                  <a:gd name="T36" fmla="*/ 435 w 442"/>
                  <a:gd name="T37" fmla="*/ 87 h 101"/>
                  <a:gd name="T38" fmla="*/ 431 w 442"/>
                  <a:gd name="T39" fmla="*/ 88 h 101"/>
                  <a:gd name="T40" fmla="*/ 414 w 442"/>
                  <a:gd name="T41" fmla="*/ 89 h 101"/>
                  <a:gd name="T42" fmla="*/ 378 w 442"/>
                  <a:gd name="T43" fmla="*/ 84 h 101"/>
                  <a:gd name="T44" fmla="*/ 325 w 442"/>
                  <a:gd name="T45" fmla="*/ 78 h 101"/>
                  <a:gd name="T46" fmla="*/ 252 w 442"/>
                  <a:gd name="T47" fmla="*/ 78 h 101"/>
                  <a:gd name="T48" fmla="*/ 211 w 442"/>
                  <a:gd name="T49" fmla="*/ 81 h 101"/>
                  <a:gd name="T50" fmla="*/ 110 w 442"/>
                  <a:gd name="T51" fmla="*/ 93 h 101"/>
                  <a:gd name="T52" fmla="*/ 42 w 442"/>
                  <a:gd name="T53" fmla="*/ 101 h 101"/>
                  <a:gd name="T54" fmla="*/ 29 w 442"/>
                  <a:gd name="T55" fmla="*/ 101 h 101"/>
                  <a:gd name="T56" fmla="*/ 12 w 442"/>
                  <a:gd name="T57" fmla="*/ 98 h 101"/>
                  <a:gd name="T58" fmla="*/ 4 w 442"/>
                  <a:gd name="T59" fmla="*/ 93 h 101"/>
                  <a:gd name="T60" fmla="*/ 0 w 442"/>
                  <a:gd name="T61" fmla="*/ 87 h 101"/>
                  <a:gd name="T62" fmla="*/ 0 w 442"/>
                  <a:gd name="T63" fmla="*/ 8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2" h="101">
                    <a:moveTo>
                      <a:pt x="0" y="86"/>
                    </a:moveTo>
                    <a:lnTo>
                      <a:pt x="0" y="86"/>
                    </a:lnTo>
                    <a:lnTo>
                      <a:pt x="9" y="70"/>
                    </a:lnTo>
                    <a:lnTo>
                      <a:pt x="18" y="55"/>
                    </a:lnTo>
                    <a:lnTo>
                      <a:pt x="24" y="48"/>
                    </a:lnTo>
                    <a:lnTo>
                      <a:pt x="30" y="41"/>
                    </a:lnTo>
                    <a:lnTo>
                      <a:pt x="37" y="35"/>
                    </a:lnTo>
                    <a:lnTo>
                      <a:pt x="46" y="29"/>
                    </a:lnTo>
                    <a:lnTo>
                      <a:pt x="54" y="24"/>
                    </a:lnTo>
                    <a:lnTo>
                      <a:pt x="65" y="19"/>
                    </a:lnTo>
                    <a:lnTo>
                      <a:pt x="77" y="15"/>
                    </a:lnTo>
                    <a:lnTo>
                      <a:pt x="92" y="12"/>
                    </a:lnTo>
                    <a:lnTo>
                      <a:pt x="106" y="9"/>
                    </a:lnTo>
                    <a:lnTo>
                      <a:pt x="124" y="7"/>
                    </a:lnTo>
                    <a:lnTo>
                      <a:pt x="143" y="6"/>
                    </a:lnTo>
                    <a:lnTo>
                      <a:pt x="164" y="7"/>
                    </a:lnTo>
                    <a:lnTo>
                      <a:pt x="164" y="7"/>
                    </a:lnTo>
                    <a:lnTo>
                      <a:pt x="207" y="7"/>
                    </a:lnTo>
                    <a:lnTo>
                      <a:pt x="246" y="6"/>
                    </a:lnTo>
                    <a:lnTo>
                      <a:pt x="309" y="1"/>
                    </a:lnTo>
                    <a:lnTo>
                      <a:pt x="336" y="0"/>
                    </a:lnTo>
                    <a:lnTo>
                      <a:pt x="359" y="1"/>
                    </a:lnTo>
                    <a:lnTo>
                      <a:pt x="368" y="2"/>
                    </a:lnTo>
                    <a:lnTo>
                      <a:pt x="377" y="4"/>
                    </a:lnTo>
                    <a:lnTo>
                      <a:pt x="385" y="7"/>
                    </a:lnTo>
                    <a:lnTo>
                      <a:pt x="391" y="11"/>
                    </a:lnTo>
                    <a:lnTo>
                      <a:pt x="391" y="11"/>
                    </a:lnTo>
                    <a:lnTo>
                      <a:pt x="404" y="21"/>
                    </a:lnTo>
                    <a:lnTo>
                      <a:pt x="417" y="30"/>
                    </a:lnTo>
                    <a:lnTo>
                      <a:pt x="426" y="42"/>
                    </a:lnTo>
                    <a:lnTo>
                      <a:pt x="435" y="53"/>
                    </a:lnTo>
                    <a:lnTo>
                      <a:pt x="439" y="63"/>
                    </a:lnTo>
                    <a:lnTo>
                      <a:pt x="441" y="67"/>
                    </a:lnTo>
                    <a:lnTo>
                      <a:pt x="442" y="72"/>
                    </a:lnTo>
                    <a:lnTo>
                      <a:pt x="442" y="77"/>
                    </a:lnTo>
                    <a:lnTo>
                      <a:pt x="441" y="81"/>
                    </a:lnTo>
                    <a:lnTo>
                      <a:pt x="438" y="83"/>
                    </a:lnTo>
                    <a:lnTo>
                      <a:pt x="435" y="87"/>
                    </a:lnTo>
                    <a:lnTo>
                      <a:pt x="435" y="87"/>
                    </a:lnTo>
                    <a:lnTo>
                      <a:pt x="431" y="88"/>
                    </a:lnTo>
                    <a:lnTo>
                      <a:pt x="426" y="89"/>
                    </a:lnTo>
                    <a:lnTo>
                      <a:pt x="414" y="89"/>
                    </a:lnTo>
                    <a:lnTo>
                      <a:pt x="397" y="87"/>
                    </a:lnTo>
                    <a:lnTo>
                      <a:pt x="378" y="84"/>
                    </a:lnTo>
                    <a:lnTo>
                      <a:pt x="354" y="81"/>
                    </a:lnTo>
                    <a:lnTo>
                      <a:pt x="325" y="78"/>
                    </a:lnTo>
                    <a:lnTo>
                      <a:pt x="291" y="77"/>
                    </a:lnTo>
                    <a:lnTo>
                      <a:pt x="252" y="78"/>
                    </a:lnTo>
                    <a:lnTo>
                      <a:pt x="252" y="78"/>
                    </a:lnTo>
                    <a:lnTo>
                      <a:pt x="211" y="81"/>
                    </a:lnTo>
                    <a:lnTo>
                      <a:pt x="173" y="84"/>
                    </a:lnTo>
                    <a:lnTo>
                      <a:pt x="110" y="93"/>
                    </a:lnTo>
                    <a:lnTo>
                      <a:pt x="60" y="99"/>
                    </a:lnTo>
                    <a:lnTo>
                      <a:pt x="42" y="101"/>
                    </a:lnTo>
                    <a:lnTo>
                      <a:pt x="29" y="101"/>
                    </a:lnTo>
                    <a:lnTo>
                      <a:pt x="29" y="101"/>
                    </a:lnTo>
                    <a:lnTo>
                      <a:pt x="19" y="100"/>
                    </a:lnTo>
                    <a:lnTo>
                      <a:pt x="12" y="98"/>
                    </a:lnTo>
                    <a:lnTo>
                      <a:pt x="7" y="95"/>
                    </a:lnTo>
                    <a:lnTo>
                      <a:pt x="4" y="93"/>
                    </a:lnTo>
                    <a:lnTo>
                      <a:pt x="1" y="89"/>
                    </a:lnTo>
                    <a:lnTo>
                      <a:pt x="0" y="87"/>
                    </a:lnTo>
                    <a:lnTo>
                      <a:pt x="0" y="86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5" name="îṩľîḑê">
                <a:extLst>
                  <a:ext uri="{FF2B5EF4-FFF2-40B4-BE49-F238E27FC236}">
                    <a16:creationId xmlns:a16="http://schemas.microsoft.com/office/drawing/2014/main" id="{374EFE6F-0E27-45B8-9DD5-5EAD5166BED5}"/>
                  </a:ext>
                </a:extLst>
              </p:cNvPr>
              <p:cNvSpPr/>
              <p:nvPr/>
            </p:nvSpPr>
            <p:spPr bwMode="auto">
              <a:xfrm>
                <a:off x="2290937" y="2738697"/>
                <a:ext cx="343581" cy="292205"/>
              </a:xfrm>
              <a:custGeom>
                <a:avLst/>
                <a:gdLst>
                  <a:gd name="T0" fmla="*/ 206 w 215"/>
                  <a:gd name="T1" fmla="*/ 183 h 183"/>
                  <a:gd name="T2" fmla="*/ 21 w 215"/>
                  <a:gd name="T3" fmla="*/ 183 h 183"/>
                  <a:gd name="T4" fmla="*/ 0 w 215"/>
                  <a:gd name="T5" fmla="*/ 0 h 183"/>
                  <a:gd name="T6" fmla="*/ 215 w 215"/>
                  <a:gd name="T7" fmla="*/ 0 h 183"/>
                  <a:gd name="T8" fmla="*/ 206 w 215"/>
                  <a:gd name="T9" fmla="*/ 183 h 183"/>
                  <a:gd name="T10" fmla="*/ 34 w 215"/>
                  <a:gd name="T11" fmla="*/ 169 h 183"/>
                  <a:gd name="T12" fmla="*/ 192 w 215"/>
                  <a:gd name="T13" fmla="*/ 169 h 183"/>
                  <a:gd name="T14" fmla="*/ 199 w 215"/>
                  <a:gd name="T15" fmla="*/ 16 h 183"/>
                  <a:gd name="T16" fmla="*/ 17 w 215"/>
                  <a:gd name="T17" fmla="*/ 16 h 183"/>
                  <a:gd name="T18" fmla="*/ 34 w 215"/>
                  <a:gd name="T19" fmla="*/ 16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5" h="183">
                    <a:moveTo>
                      <a:pt x="206" y="183"/>
                    </a:moveTo>
                    <a:lnTo>
                      <a:pt x="21" y="183"/>
                    </a:lnTo>
                    <a:lnTo>
                      <a:pt x="0" y="0"/>
                    </a:lnTo>
                    <a:lnTo>
                      <a:pt x="215" y="0"/>
                    </a:lnTo>
                    <a:lnTo>
                      <a:pt x="206" y="183"/>
                    </a:lnTo>
                    <a:close/>
                    <a:moveTo>
                      <a:pt x="34" y="169"/>
                    </a:moveTo>
                    <a:lnTo>
                      <a:pt x="192" y="169"/>
                    </a:lnTo>
                    <a:lnTo>
                      <a:pt x="199" y="16"/>
                    </a:lnTo>
                    <a:lnTo>
                      <a:pt x="17" y="16"/>
                    </a:lnTo>
                    <a:lnTo>
                      <a:pt x="34" y="16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6" name="ïṧ1íḓê">
                <a:extLst>
                  <a:ext uri="{FF2B5EF4-FFF2-40B4-BE49-F238E27FC236}">
                    <a16:creationId xmlns:a16="http://schemas.microsoft.com/office/drawing/2014/main" id="{5A6414F8-0CA1-49CD-BAB5-24A9C7719307}"/>
                  </a:ext>
                </a:extLst>
              </p:cNvPr>
              <p:cNvSpPr/>
              <p:nvPr/>
            </p:nvSpPr>
            <p:spPr bwMode="auto">
              <a:xfrm>
                <a:off x="2303781" y="3175398"/>
                <a:ext cx="337159" cy="311471"/>
              </a:xfrm>
              <a:custGeom>
                <a:avLst/>
                <a:gdLst>
                  <a:gd name="T0" fmla="*/ 197 w 210"/>
                  <a:gd name="T1" fmla="*/ 194 h 194"/>
                  <a:gd name="T2" fmla="*/ 17 w 210"/>
                  <a:gd name="T3" fmla="*/ 194 h 194"/>
                  <a:gd name="T4" fmla="*/ 0 w 210"/>
                  <a:gd name="T5" fmla="*/ 13 h 194"/>
                  <a:gd name="T6" fmla="*/ 210 w 210"/>
                  <a:gd name="T7" fmla="*/ 0 h 194"/>
                  <a:gd name="T8" fmla="*/ 197 w 210"/>
                  <a:gd name="T9" fmla="*/ 194 h 194"/>
                  <a:gd name="T10" fmla="*/ 31 w 210"/>
                  <a:gd name="T11" fmla="*/ 178 h 194"/>
                  <a:gd name="T12" fmla="*/ 183 w 210"/>
                  <a:gd name="T13" fmla="*/ 178 h 194"/>
                  <a:gd name="T14" fmla="*/ 194 w 210"/>
                  <a:gd name="T15" fmla="*/ 17 h 194"/>
                  <a:gd name="T16" fmla="*/ 17 w 210"/>
                  <a:gd name="T17" fmla="*/ 28 h 194"/>
                  <a:gd name="T18" fmla="*/ 31 w 210"/>
                  <a:gd name="T19" fmla="*/ 17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194">
                    <a:moveTo>
                      <a:pt x="197" y="194"/>
                    </a:moveTo>
                    <a:lnTo>
                      <a:pt x="17" y="194"/>
                    </a:lnTo>
                    <a:lnTo>
                      <a:pt x="0" y="13"/>
                    </a:lnTo>
                    <a:lnTo>
                      <a:pt x="210" y="0"/>
                    </a:lnTo>
                    <a:lnTo>
                      <a:pt x="197" y="194"/>
                    </a:lnTo>
                    <a:close/>
                    <a:moveTo>
                      <a:pt x="31" y="178"/>
                    </a:moveTo>
                    <a:lnTo>
                      <a:pt x="183" y="178"/>
                    </a:lnTo>
                    <a:lnTo>
                      <a:pt x="194" y="17"/>
                    </a:lnTo>
                    <a:lnTo>
                      <a:pt x="17" y="28"/>
                    </a:lnTo>
                    <a:lnTo>
                      <a:pt x="31" y="17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27" name="îṧļide">
                <a:extLst>
                  <a:ext uri="{FF2B5EF4-FFF2-40B4-BE49-F238E27FC236}">
                    <a16:creationId xmlns:a16="http://schemas.microsoft.com/office/drawing/2014/main" id="{7B924089-7650-4D10-9936-5C2EA59872B5}"/>
                  </a:ext>
                </a:extLst>
              </p:cNvPr>
              <p:cNvSpPr/>
              <p:nvPr/>
            </p:nvSpPr>
            <p:spPr bwMode="auto">
              <a:xfrm>
                <a:off x="2290937" y="2260254"/>
                <a:ext cx="343581" cy="295415"/>
              </a:xfrm>
              <a:custGeom>
                <a:avLst/>
                <a:gdLst>
                  <a:gd name="T0" fmla="*/ 206 w 215"/>
                  <a:gd name="T1" fmla="*/ 183 h 183"/>
                  <a:gd name="T2" fmla="*/ 21 w 215"/>
                  <a:gd name="T3" fmla="*/ 183 h 183"/>
                  <a:gd name="T4" fmla="*/ 0 w 215"/>
                  <a:gd name="T5" fmla="*/ 0 h 183"/>
                  <a:gd name="T6" fmla="*/ 215 w 215"/>
                  <a:gd name="T7" fmla="*/ 0 h 183"/>
                  <a:gd name="T8" fmla="*/ 206 w 215"/>
                  <a:gd name="T9" fmla="*/ 183 h 183"/>
                  <a:gd name="T10" fmla="*/ 34 w 215"/>
                  <a:gd name="T11" fmla="*/ 168 h 183"/>
                  <a:gd name="T12" fmla="*/ 192 w 215"/>
                  <a:gd name="T13" fmla="*/ 168 h 183"/>
                  <a:gd name="T14" fmla="*/ 199 w 215"/>
                  <a:gd name="T15" fmla="*/ 15 h 183"/>
                  <a:gd name="T16" fmla="*/ 17 w 215"/>
                  <a:gd name="T17" fmla="*/ 15 h 183"/>
                  <a:gd name="T18" fmla="*/ 34 w 215"/>
                  <a:gd name="T19" fmla="*/ 16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5" h="183">
                    <a:moveTo>
                      <a:pt x="206" y="183"/>
                    </a:moveTo>
                    <a:lnTo>
                      <a:pt x="21" y="183"/>
                    </a:lnTo>
                    <a:lnTo>
                      <a:pt x="0" y="0"/>
                    </a:lnTo>
                    <a:lnTo>
                      <a:pt x="215" y="0"/>
                    </a:lnTo>
                    <a:lnTo>
                      <a:pt x="206" y="183"/>
                    </a:lnTo>
                    <a:close/>
                    <a:moveTo>
                      <a:pt x="34" y="168"/>
                    </a:moveTo>
                    <a:lnTo>
                      <a:pt x="192" y="168"/>
                    </a:lnTo>
                    <a:lnTo>
                      <a:pt x="199" y="15"/>
                    </a:lnTo>
                    <a:lnTo>
                      <a:pt x="17" y="15"/>
                    </a:lnTo>
                    <a:lnTo>
                      <a:pt x="34" y="16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8" name="iṥḻïďê">
                <a:extLst>
                  <a:ext uri="{FF2B5EF4-FFF2-40B4-BE49-F238E27FC236}">
                    <a16:creationId xmlns:a16="http://schemas.microsoft.com/office/drawing/2014/main" id="{D0AA663D-E12E-49B2-ABB2-FEA36F29F1D2}"/>
                  </a:ext>
                </a:extLst>
              </p:cNvPr>
              <p:cNvSpPr/>
              <p:nvPr/>
            </p:nvSpPr>
            <p:spPr bwMode="auto">
              <a:xfrm>
                <a:off x="2844841" y="2495010"/>
                <a:ext cx="1130284" cy="1875242"/>
              </a:xfrm>
              <a:custGeom>
                <a:avLst/>
                <a:gdLst>
                  <a:gd name="T0" fmla="*/ 706 w 706"/>
                  <a:gd name="T1" fmla="*/ 666 h 1168"/>
                  <a:gd name="T2" fmla="*/ 628 w 706"/>
                  <a:gd name="T3" fmla="*/ 585 h 1168"/>
                  <a:gd name="T4" fmla="*/ 571 w 706"/>
                  <a:gd name="T5" fmla="*/ 518 h 1168"/>
                  <a:gd name="T6" fmla="*/ 537 w 706"/>
                  <a:gd name="T7" fmla="*/ 475 h 1168"/>
                  <a:gd name="T8" fmla="*/ 510 w 706"/>
                  <a:gd name="T9" fmla="*/ 432 h 1168"/>
                  <a:gd name="T10" fmla="*/ 488 w 706"/>
                  <a:gd name="T11" fmla="*/ 390 h 1168"/>
                  <a:gd name="T12" fmla="*/ 475 w 706"/>
                  <a:gd name="T13" fmla="*/ 351 h 1168"/>
                  <a:gd name="T14" fmla="*/ 471 w 706"/>
                  <a:gd name="T15" fmla="*/ 333 h 1168"/>
                  <a:gd name="T16" fmla="*/ 464 w 706"/>
                  <a:gd name="T17" fmla="*/ 273 h 1168"/>
                  <a:gd name="T18" fmla="*/ 452 w 706"/>
                  <a:gd name="T19" fmla="*/ 213 h 1168"/>
                  <a:gd name="T20" fmla="*/ 436 w 706"/>
                  <a:gd name="T21" fmla="*/ 156 h 1168"/>
                  <a:gd name="T22" fmla="*/ 416 w 706"/>
                  <a:gd name="T23" fmla="*/ 104 h 1168"/>
                  <a:gd name="T24" fmla="*/ 393 w 706"/>
                  <a:gd name="T25" fmla="*/ 61 h 1168"/>
                  <a:gd name="T26" fmla="*/ 366 w 706"/>
                  <a:gd name="T27" fmla="*/ 27 h 1168"/>
                  <a:gd name="T28" fmla="*/ 352 w 706"/>
                  <a:gd name="T29" fmla="*/ 15 h 1168"/>
                  <a:gd name="T30" fmla="*/ 337 w 706"/>
                  <a:gd name="T31" fmla="*/ 7 h 1168"/>
                  <a:gd name="T32" fmla="*/ 321 w 706"/>
                  <a:gd name="T33" fmla="*/ 1 h 1168"/>
                  <a:gd name="T34" fmla="*/ 304 w 706"/>
                  <a:gd name="T35" fmla="*/ 0 h 1168"/>
                  <a:gd name="T36" fmla="*/ 265 w 706"/>
                  <a:gd name="T37" fmla="*/ 1 h 1168"/>
                  <a:gd name="T38" fmla="*/ 117 w 706"/>
                  <a:gd name="T39" fmla="*/ 12 h 1168"/>
                  <a:gd name="T40" fmla="*/ 0 w 706"/>
                  <a:gd name="T41" fmla="*/ 23 h 1168"/>
                  <a:gd name="T42" fmla="*/ 3 w 706"/>
                  <a:gd name="T43" fmla="*/ 53 h 1168"/>
                  <a:gd name="T44" fmla="*/ 15 w 706"/>
                  <a:gd name="T45" fmla="*/ 94 h 1168"/>
                  <a:gd name="T46" fmla="*/ 37 w 706"/>
                  <a:gd name="T47" fmla="*/ 149 h 1168"/>
                  <a:gd name="T48" fmla="*/ 70 w 706"/>
                  <a:gd name="T49" fmla="*/ 218 h 1168"/>
                  <a:gd name="T50" fmla="*/ 80 w 706"/>
                  <a:gd name="T51" fmla="*/ 240 h 1168"/>
                  <a:gd name="T52" fmla="*/ 94 w 706"/>
                  <a:gd name="T53" fmla="*/ 289 h 1168"/>
                  <a:gd name="T54" fmla="*/ 109 w 706"/>
                  <a:gd name="T55" fmla="*/ 368 h 1168"/>
                  <a:gd name="T56" fmla="*/ 124 w 706"/>
                  <a:gd name="T57" fmla="*/ 449 h 1168"/>
                  <a:gd name="T58" fmla="*/ 141 w 706"/>
                  <a:gd name="T59" fmla="*/ 499 h 1168"/>
                  <a:gd name="T60" fmla="*/ 159 w 706"/>
                  <a:gd name="T61" fmla="*/ 533 h 1168"/>
                  <a:gd name="T62" fmla="*/ 175 w 706"/>
                  <a:gd name="T63" fmla="*/ 553 h 1168"/>
                  <a:gd name="T64" fmla="*/ 193 w 706"/>
                  <a:gd name="T65" fmla="*/ 573 h 1168"/>
                  <a:gd name="T66" fmla="*/ 214 w 706"/>
                  <a:gd name="T67" fmla="*/ 588 h 1168"/>
                  <a:gd name="T68" fmla="*/ 227 w 706"/>
                  <a:gd name="T69" fmla="*/ 595 h 1168"/>
                  <a:gd name="T70" fmla="*/ 265 w 706"/>
                  <a:gd name="T71" fmla="*/ 636 h 1168"/>
                  <a:gd name="T72" fmla="*/ 316 w 706"/>
                  <a:gd name="T73" fmla="*/ 698 h 1168"/>
                  <a:gd name="T74" fmla="*/ 342 w 706"/>
                  <a:gd name="T75" fmla="*/ 736 h 1168"/>
                  <a:gd name="T76" fmla="*/ 366 w 706"/>
                  <a:gd name="T77" fmla="*/ 776 h 1168"/>
                  <a:gd name="T78" fmla="*/ 386 w 706"/>
                  <a:gd name="T79" fmla="*/ 818 h 1168"/>
                  <a:gd name="T80" fmla="*/ 394 w 706"/>
                  <a:gd name="T81" fmla="*/ 837 h 1168"/>
                  <a:gd name="T82" fmla="*/ 412 w 706"/>
                  <a:gd name="T83" fmla="*/ 870 h 1168"/>
                  <a:gd name="T84" fmla="*/ 440 w 706"/>
                  <a:gd name="T85" fmla="*/ 911 h 1168"/>
                  <a:gd name="T86" fmla="*/ 490 w 706"/>
                  <a:gd name="T87" fmla="*/ 971 h 1168"/>
                  <a:gd name="T88" fmla="*/ 514 w 706"/>
                  <a:gd name="T89" fmla="*/ 1005 h 1168"/>
                  <a:gd name="T90" fmla="*/ 641 w 706"/>
                  <a:gd name="T91" fmla="*/ 1168 h 1168"/>
                  <a:gd name="T92" fmla="*/ 706 w 706"/>
                  <a:gd name="T93" fmla="*/ 666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06" h="1168">
                    <a:moveTo>
                      <a:pt x="706" y="666"/>
                    </a:moveTo>
                    <a:lnTo>
                      <a:pt x="706" y="666"/>
                    </a:lnTo>
                    <a:lnTo>
                      <a:pt x="667" y="627"/>
                    </a:lnTo>
                    <a:lnTo>
                      <a:pt x="628" y="585"/>
                    </a:lnTo>
                    <a:lnTo>
                      <a:pt x="589" y="541"/>
                    </a:lnTo>
                    <a:lnTo>
                      <a:pt x="571" y="518"/>
                    </a:lnTo>
                    <a:lnTo>
                      <a:pt x="554" y="497"/>
                    </a:lnTo>
                    <a:lnTo>
                      <a:pt x="537" y="475"/>
                    </a:lnTo>
                    <a:lnTo>
                      <a:pt x="523" y="453"/>
                    </a:lnTo>
                    <a:lnTo>
                      <a:pt x="510" y="432"/>
                    </a:lnTo>
                    <a:lnTo>
                      <a:pt x="498" y="410"/>
                    </a:lnTo>
                    <a:lnTo>
                      <a:pt x="488" y="390"/>
                    </a:lnTo>
                    <a:lnTo>
                      <a:pt x="480" y="370"/>
                    </a:lnTo>
                    <a:lnTo>
                      <a:pt x="475" y="351"/>
                    </a:lnTo>
                    <a:lnTo>
                      <a:pt x="471" y="333"/>
                    </a:lnTo>
                    <a:lnTo>
                      <a:pt x="471" y="333"/>
                    </a:lnTo>
                    <a:lnTo>
                      <a:pt x="467" y="303"/>
                    </a:lnTo>
                    <a:lnTo>
                      <a:pt x="464" y="273"/>
                    </a:lnTo>
                    <a:lnTo>
                      <a:pt x="458" y="243"/>
                    </a:lnTo>
                    <a:lnTo>
                      <a:pt x="452" y="213"/>
                    </a:lnTo>
                    <a:lnTo>
                      <a:pt x="443" y="184"/>
                    </a:lnTo>
                    <a:lnTo>
                      <a:pt x="436" y="156"/>
                    </a:lnTo>
                    <a:lnTo>
                      <a:pt x="427" y="130"/>
                    </a:lnTo>
                    <a:lnTo>
                      <a:pt x="416" y="104"/>
                    </a:lnTo>
                    <a:lnTo>
                      <a:pt x="405" y="82"/>
                    </a:lnTo>
                    <a:lnTo>
                      <a:pt x="393" y="61"/>
                    </a:lnTo>
                    <a:lnTo>
                      <a:pt x="381" y="43"/>
                    </a:lnTo>
                    <a:lnTo>
                      <a:pt x="366" y="27"/>
                    </a:lnTo>
                    <a:lnTo>
                      <a:pt x="359" y="21"/>
                    </a:lnTo>
                    <a:lnTo>
                      <a:pt x="352" y="15"/>
                    </a:lnTo>
                    <a:lnTo>
                      <a:pt x="345" y="10"/>
                    </a:lnTo>
                    <a:lnTo>
                      <a:pt x="337" y="7"/>
                    </a:lnTo>
                    <a:lnTo>
                      <a:pt x="329" y="3"/>
                    </a:lnTo>
                    <a:lnTo>
                      <a:pt x="321" y="1"/>
                    </a:lnTo>
                    <a:lnTo>
                      <a:pt x="313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65" y="1"/>
                    </a:lnTo>
                    <a:lnTo>
                      <a:pt x="218" y="4"/>
                    </a:lnTo>
                    <a:lnTo>
                      <a:pt x="117" y="12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36"/>
                    </a:lnTo>
                    <a:lnTo>
                      <a:pt x="3" y="53"/>
                    </a:lnTo>
                    <a:lnTo>
                      <a:pt x="8" y="72"/>
                    </a:lnTo>
                    <a:lnTo>
                      <a:pt x="15" y="94"/>
                    </a:lnTo>
                    <a:lnTo>
                      <a:pt x="25" y="120"/>
                    </a:lnTo>
                    <a:lnTo>
                      <a:pt x="37" y="149"/>
                    </a:lnTo>
                    <a:lnTo>
                      <a:pt x="52" y="181"/>
                    </a:lnTo>
                    <a:lnTo>
                      <a:pt x="70" y="218"/>
                    </a:lnTo>
                    <a:lnTo>
                      <a:pt x="70" y="218"/>
                    </a:lnTo>
                    <a:lnTo>
                      <a:pt x="80" y="240"/>
                    </a:lnTo>
                    <a:lnTo>
                      <a:pt x="87" y="263"/>
                    </a:lnTo>
                    <a:lnTo>
                      <a:pt x="94" y="289"/>
                    </a:lnTo>
                    <a:lnTo>
                      <a:pt x="99" y="315"/>
                    </a:lnTo>
                    <a:lnTo>
                      <a:pt x="109" y="368"/>
                    </a:lnTo>
                    <a:lnTo>
                      <a:pt x="118" y="422"/>
                    </a:lnTo>
                    <a:lnTo>
                      <a:pt x="124" y="449"/>
                    </a:lnTo>
                    <a:lnTo>
                      <a:pt x="133" y="475"/>
                    </a:lnTo>
                    <a:lnTo>
                      <a:pt x="141" y="499"/>
                    </a:lnTo>
                    <a:lnTo>
                      <a:pt x="153" y="522"/>
                    </a:lnTo>
                    <a:lnTo>
                      <a:pt x="159" y="533"/>
                    </a:lnTo>
                    <a:lnTo>
                      <a:pt x="167" y="544"/>
                    </a:lnTo>
                    <a:lnTo>
                      <a:pt x="175" y="553"/>
                    </a:lnTo>
                    <a:lnTo>
                      <a:pt x="183" y="563"/>
                    </a:lnTo>
                    <a:lnTo>
                      <a:pt x="193" y="573"/>
                    </a:lnTo>
                    <a:lnTo>
                      <a:pt x="203" y="581"/>
                    </a:lnTo>
                    <a:lnTo>
                      <a:pt x="214" y="588"/>
                    </a:lnTo>
                    <a:lnTo>
                      <a:pt x="227" y="595"/>
                    </a:lnTo>
                    <a:lnTo>
                      <a:pt x="227" y="595"/>
                    </a:lnTo>
                    <a:lnTo>
                      <a:pt x="245" y="614"/>
                    </a:lnTo>
                    <a:lnTo>
                      <a:pt x="265" y="636"/>
                    </a:lnTo>
                    <a:lnTo>
                      <a:pt x="289" y="664"/>
                    </a:lnTo>
                    <a:lnTo>
                      <a:pt x="316" y="698"/>
                    </a:lnTo>
                    <a:lnTo>
                      <a:pt x="329" y="717"/>
                    </a:lnTo>
                    <a:lnTo>
                      <a:pt x="342" y="736"/>
                    </a:lnTo>
                    <a:lnTo>
                      <a:pt x="354" y="756"/>
                    </a:lnTo>
                    <a:lnTo>
                      <a:pt x="366" y="776"/>
                    </a:lnTo>
                    <a:lnTo>
                      <a:pt x="376" y="798"/>
                    </a:lnTo>
                    <a:lnTo>
                      <a:pt x="386" y="818"/>
                    </a:lnTo>
                    <a:lnTo>
                      <a:pt x="386" y="818"/>
                    </a:lnTo>
                    <a:lnTo>
                      <a:pt x="394" y="837"/>
                    </a:lnTo>
                    <a:lnTo>
                      <a:pt x="402" y="854"/>
                    </a:lnTo>
                    <a:lnTo>
                      <a:pt x="412" y="870"/>
                    </a:lnTo>
                    <a:lnTo>
                      <a:pt x="422" y="884"/>
                    </a:lnTo>
                    <a:lnTo>
                      <a:pt x="440" y="911"/>
                    </a:lnTo>
                    <a:lnTo>
                      <a:pt x="458" y="932"/>
                    </a:lnTo>
                    <a:lnTo>
                      <a:pt x="490" y="971"/>
                    </a:lnTo>
                    <a:lnTo>
                      <a:pt x="504" y="988"/>
                    </a:lnTo>
                    <a:lnTo>
                      <a:pt x="514" y="1005"/>
                    </a:lnTo>
                    <a:lnTo>
                      <a:pt x="514" y="1005"/>
                    </a:lnTo>
                    <a:lnTo>
                      <a:pt x="641" y="1168"/>
                    </a:lnTo>
                    <a:lnTo>
                      <a:pt x="706" y="1168"/>
                    </a:lnTo>
                    <a:lnTo>
                      <a:pt x="706" y="666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alpha val="56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grpSp>
            <p:nvGrpSpPr>
              <p:cNvPr id="29" name="îṩlíḓe">
                <a:extLst>
                  <a:ext uri="{FF2B5EF4-FFF2-40B4-BE49-F238E27FC236}">
                    <a16:creationId xmlns:a16="http://schemas.microsoft.com/office/drawing/2014/main" id="{5BF24D21-A80B-4DAF-B95A-7B4D825EF929}"/>
                  </a:ext>
                </a:extLst>
              </p:cNvPr>
              <p:cNvGrpSpPr/>
              <p:nvPr/>
            </p:nvGrpSpPr>
            <p:grpSpPr>
              <a:xfrm>
                <a:off x="2761356" y="2135382"/>
                <a:ext cx="1756505" cy="2147077"/>
                <a:chOff x="3953338" y="2622140"/>
                <a:chExt cx="1962757" cy="2399180"/>
              </a:xfrm>
            </p:grpSpPr>
            <p:sp>
              <p:nvSpPr>
                <p:cNvPr id="58" name="ïśľiḓè">
                  <a:extLst>
                    <a:ext uri="{FF2B5EF4-FFF2-40B4-BE49-F238E27FC236}">
                      <a16:creationId xmlns:a16="http://schemas.microsoft.com/office/drawing/2014/main" id="{DC18F0BA-2E1D-4783-88D2-BECB09867EA8}"/>
                    </a:ext>
                  </a:extLst>
                </p:cNvPr>
                <p:cNvSpPr/>
                <p:nvPr/>
              </p:nvSpPr>
              <p:spPr bwMode="auto">
                <a:xfrm>
                  <a:off x="4362379" y="3070648"/>
                  <a:ext cx="466450" cy="190169"/>
                </a:xfrm>
                <a:custGeom>
                  <a:avLst/>
                  <a:gdLst>
                    <a:gd name="T0" fmla="*/ 52 w 260"/>
                    <a:gd name="T1" fmla="*/ 5 h 106"/>
                    <a:gd name="T2" fmla="*/ 52 w 260"/>
                    <a:gd name="T3" fmla="*/ 5 h 106"/>
                    <a:gd name="T4" fmla="*/ 38 w 260"/>
                    <a:gd name="T5" fmla="*/ 7 h 106"/>
                    <a:gd name="T6" fmla="*/ 25 w 260"/>
                    <a:gd name="T7" fmla="*/ 11 h 106"/>
                    <a:gd name="T8" fmla="*/ 16 w 260"/>
                    <a:gd name="T9" fmla="*/ 17 h 106"/>
                    <a:gd name="T10" fmla="*/ 10 w 260"/>
                    <a:gd name="T11" fmla="*/ 23 h 106"/>
                    <a:gd name="T12" fmla="*/ 5 w 260"/>
                    <a:gd name="T13" fmla="*/ 28 h 106"/>
                    <a:gd name="T14" fmla="*/ 3 w 260"/>
                    <a:gd name="T15" fmla="*/ 34 h 106"/>
                    <a:gd name="T16" fmla="*/ 0 w 260"/>
                    <a:gd name="T17" fmla="*/ 39 h 106"/>
                    <a:gd name="T18" fmla="*/ 0 w 260"/>
                    <a:gd name="T19" fmla="*/ 39 h 106"/>
                    <a:gd name="T20" fmla="*/ 1 w 260"/>
                    <a:gd name="T21" fmla="*/ 40 h 106"/>
                    <a:gd name="T22" fmla="*/ 3 w 260"/>
                    <a:gd name="T23" fmla="*/ 47 h 106"/>
                    <a:gd name="T24" fmla="*/ 7 w 260"/>
                    <a:gd name="T25" fmla="*/ 56 h 106"/>
                    <a:gd name="T26" fmla="*/ 15 w 260"/>
                    <a:gd name="T27" fmla="*/ 66 h 106"/>
                    <a:gd name="T28" fmla="*/ 19 w 260"/>
                    <a:gd name="T29" fmla="*/ 72 h 106"/>
                    <a:gd name="T30" fmla="*/ 25 w 260"/>
                    <a:gd name="T31" fmla="*/ 77 h 106"/>
                    <a:gd name="T32" fmla="*/ 34 w 260"/>
                    <a:gd name="T33" fmla="*/ 83 h 106"/>
                    <a:gd name="T34" fmla="*/ 42 w 260"/>
                    <a:gd name="T35" fmla="*/ 88 h 106"/>
                    <a:gd name="T36" fmla="*/ 53 w 260"/>
                    <a:gd name="T37" fmla="*/ 93 h 106"/>
                    <a:gd name="T38" fmla="*/ 65 w 260"/>
                    <a:gd name="T39" fmla="*/ 98 h 106"/>
                    <a:gd name="T40" fmla="*/ 80 w 260"/>
                    <a:gd name="T41" fmla="*/ 101 h 106"/>
                    <a:gd name="T42" fmla="*/ 95 w 260"/>
                    <a:gd name="T43" fmla="*/ 104 h 106"/>
                    <a:gd name="T44" fmla="*/ 95 w 260"/>
                    <a:gd name="T45" fmla="*/ 104 h 106"/>
                    <a:gd name="T46" fmla="*/ 111 w 260"/>
                    <a:gd name="T47" fmla="*/ 105 h 106"/>
                    <a:gd name="T48" fmla="*/ 128 w 260"/>
                    <a:gd name="T49" fmla="*/ 106 h 106"/>
                    <a:gd name="T50" fmla="*/ 143 w 260"/>
                    <a:gd name="T51" fmla="*/ 106 h 106"/>
                    <a:gd name="T52" fmla="*/ 158 w 260"/>
                    <a:gd name="T53" fmla="*/ 106 h 106"/>
                    <a:gd name="T54" fmla="*/ 187 w 260"/>
                    <a:gd name="T55" fmla="*/ 104 h 106"/>
                    <a:gd name="T56" fmla="*/ 211 w 260"/>
                    <a:gd name="T57" fmla="*/ 99 h 106"/>
                    <a:gd name="T58" fmla="*/ 231 w 260"/>
                    <a:gd name="T59" fmla="*/ 94 h 106"/>
                    <a:gd name="T60" fmla="*/ 247 w 260"/>
                    <a:gd name="T61" fmla="*/ 90 h 106"/>
                    <a:gd name="T62" fmla="*/ 260 w 260"/>
                    <a:gd name="T63" fmla="*/ 86 h 106"/>
                    <a:gd name="T64" fmla="*/ 230 w 260"/>
                    <a:gd name="T65" fmla="*/ 0 h 106"/>
                    <a:gd name="T66" fmla="*/ 52 w 260"/>
                    <a:gd name="T67" fmla="*/ 5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0" h="106">
                      <a:moveTo>
                        <a:pt x="52" y="5"/>
                      </a:moveTo>
                      <a:lnTo>
                        <a:pt x="52" y="5"/>
                      </a:lnTo>
                      <a:lnTo>
                        <a:pt x="38" y="7"/>
                      </a:lnTo>
                      <a:lnTo>
                        <a:pt x="25" y="11"/>
                      </a:lnTo>
                      <a:lnTo>
                        <a:pt x="16" y="17"/>
                      </a:lnTo>
                      <a:lnTo>
                        <a:pt x="10" y="23"/>
                      </a:lnTo>
                      <a:lnTo>
                        <a:pt x="5" y="28"/>
                      </a:lnTo>
                      <a:lnTo>
                        <a:pt x="3" y="34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1" y="40"/>
                      </a:lnTo>
                      <a:lnTo>
                        <a:pt x="3" y="47"/>
                      </a:lnTo>
                      <a:lnTo>
                        <a:pt x="7" y="56"/>
                      </a:lnTo>
                      <a:lnTo>
                        <a:pt x="15" y="66"/>
                      </a:lnTo>
                      <a:lnTo>
                        <a:pt x="19" y="72"/>
                      </a:lnTo>
                      <a:lnTo>
                        <a:pt x="25" y="77"/>
                      </a:lnTo>
                      <a:lnTo>
                        <a:pt x="34" y="83"/>
                      </a:lnTo>
                      <a:lnTo>
                        <a:pt x="42" y="88"/>
                      </a:lnTo>
                      <a:lnTo>
                        <a:pt x="53" y="93"/>
                      </a:lnTo>
                      <a:lnTo>
                        <a:pt x="65" y="98"/>
                      </a:lnTo>
                      <a:lnTo>
                        <a:pt x="80" y="101"/>
                      </a:lnTo>
                      <a:lnTo>
                        <a:pt x="95" y="104"/>
                      </a:lnTo>
                      <a:lnTo>
                        <a:pt x="95" y="104"/>
                      </a:lnTo>
                      <a:lnTo>
                        <a:pt x="111" y="105"/>
                      </a:lnTo>
                      <a:lnTo>
                        <a:pt x="128" y="106"/>
                      </a:lnTo>
                      <a:lnTo>
                        <a:pt x="143" y="106"/>
                      </a:lnTo>
                      <a:lnTo>
                        <a:pt x="158" y="106"/>
                      </a:lnTo>
                      <a:lnTo>
                        <a:pt x="187" y="104"/>
                      </a:lnTo>
                      <a:lnTo>
                        <a:pt x="211" y="99"/>
                      </a:lnTo>
                      <a:lnTo>
                        <a:pt x="231" y="94"/>
                      </a:lnTo>
                      <a:lnTo>
                        <a:pt x="247" y="90"/>
                      </a:lnTo>
                      <a:lnTo>
                        <a:pt x="260" y="86"/>
                      </a:lnTo>
                      <a:lnTo>
                        <a:pt x="230" y="0"/>
                      </a:lnTo>
                      <a:lnTo>
                        <a:pt x="52" y="5"/>
                      </a:lnTo>
                      <a:close/>
                    </a:path>
                  </a:pathLst>
                </a:custGeom>
                <a:solidFill>
                  <a:srgbClr val="DA7B4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íšľïḍê">
                  <a:extLst>
                    <a:ext uri="{FF2B5EF4-FFF2-40B4-BE49-F238E27FC236}">
                      <a16:creationId xmlns:a16="http://schemas.microsoft.com/office/drawing/2014/main" id="{4DFA1E14-18EC-4A59-9DA0-26BA372366B4}"/>
                    </a:ext>
                  </a:extLst>
                </p:cNvPr>
                <p:cNvSpPr/>
                <p:nvPr/>
              </p:nvSpPr>
              <p:spPr bwMode="auto">
                <a:xfrm>
                  <a:off x="4279852" y="2841011"/>
                  <a:ext cx="602797" cy="362397"/>
                </a:xfrm>
                <a:custGeom>
                  <a:avLst/>
                  <a:gdLst>
                    <a:gd name="T0" fmla="*/ 325 w 337"/>
                    <a:gd name="T1" fmla="*/ 83 h 201"/>
                    <a:gd name="T2" fmla="*/ 307 w 337"/>
                    <a:gd name="T3" fmla="*/ 54 h 201"/>
                    <a:gd name="T4" fmla="*/ 286 w 337"/>
                    <a:gd name="T5" fmla="*/ 27 h 201"/>
                    <a:gd name="T6" fmla="*/ 259 w 337"/>
                    <a:gd name="T7" fmla="*/ 1 h 201"/>
                    <a:gd name="T8" fmla="*/ 188 w 337"/>
                    <a:gd name="T9" fmla="*/ 0 h 201"/>
                    <a:gd name="T10" fmla="*/ 159 w 337"/>
                    <a:gd name="T11" fmla="*/ 26 h 201"/>
                    <a:gd name="T12" fmla="*/ 71 w 337"/>
                    <a:gd name="T13" fmla="*/ 103 h 201"/>
                    <a:gd name="T14" fmla="*/ 17 w 337"/>
                    <a:gd name="T15" fmla="*/ 145 h 201"/>
                    <a:gd name="T16" fmla="*/ 0 w 337"/>
                    <a:gd name="T17" fmla="*/ 155 h 201"/>
                    <a:gd name="T18" fmla="*/ 0 w 337"/>
                    <a:gd name="T19" fmla="*/ 162 h 201"/>
                    <a:gd name="T20" fmla="*/ 11 w 337"/>
                    <a:gd name="T21" fmla="*/ 175 h 201"/>
                    <a:gd name="T22" fmla="*/ 29 w 337"/>
                    <a:gd name="T23" fmla="*/ 186 h 201"/>
                    <a:gd name="T24" fmla="*/ 55 w 337"/>
                    <a:gd name="T25" fmla="*/ 193 h 201"/>
                    <a:gd name="T26" fmla="*/ 84 w 337"/>
                    <a:gd name="T27" fmla="*/ 196 h 201"/>
                    <a:gd name="T28" fmla="*/ 115 w 337"/>
                    <a:gd name="T29" fmla="*/ 191 h 201"/>
                    <a:gd name="T30" fmla="*/ 145 w 337"/>
                    <a:gd name="T31" fmla="*/ 178 h 201"/>
                    <a:gd name="T32" fmla="*/ 173 w 337"/>
                    <a:gd name="T33" fmla="*/ 155 h 201"/>
                    <a:gd name="T34" fmla="*/ 185 w 337"/>
                    <a:gd name="T35" fmla="*/ 139 h 201"/>
                    <a:gd name="T36" fmla="*/ 188 w 337"/>
                    <a:gd name="T37" fmla="*/ 136 h 201"/>
                    <a:gd name="T38" fmla="*/ 192 w 337"/>
                    <a:gd name="T39" fmla="*/ 132 h 201"/>
                    <a:gd name="T40" fmla="*/ 197 w 337"/>
                    <a:gd name="T41" fmla="*/ 131 h 201"/>
                    <a:gd name="T42" fmla="*/ 201 w 337"/>
                    <a:gd name="T43" fmla="*/ 127 h 201"/>
                    <a:gd name="T44" fmla="*/ 204 w 337"/>
                    <a:gd name="T45" fmla="*/ 134 h 201"/>
                    <a:gd name="T46" fmla="*/ 211 w 337"/>
                    <a:gd name="T47" fmla="*/ 155 h 201"/>
                    <a:gd name="T48" fmla="*/ 215 w 337"/>
                    <a:gd name="T49" fmla="*/ 173 h 201"/>
                    <a:gd name="T50" fmla="*/ 215 w 337"/>
                    <a:gd name="T51" fmla="*/ 201 h 201"/>
                    <a:gd name="T52" fmla="*/ 241 w 337"/>
                    <a:gd name="T53" fmla="*/ 198 h 201"/>
                    <a:gd name="T54" fmla="*/ 282 w 337"/>
                    <a:gd name="T55" fmla="*/ 189 h 201"/>
                    <a:gd name="T56" fmla="*/ 310 w 337"/>
                    <a:gd name="T57" fmla="*/ 175 h 201"/>
                    <a:gd name="T58" fmla="*/ 328 w 337"/>
                    <a:gd name="T59" fmla="*/ 160 h 201"/>
                    <a:gd name="T60" fmla="*/ 336 w 337"/>
                    <a:gd name="T61" fmla="*/ 143 h 201"/>
                    <a:gd name="T62" fmla="*/ 337 w 337"/>
                    <a:gd name="T63" fmla="*/ 125 h 201"/>
                    <a:gd name="T64" fmla="*/ 334 w 337"/>
                    <a:gd name="T65" fmla="*/ 107 h 201"/>
                    <a:gd name="T66" fmla="*/ 325 w 337"/>
                    <a:gd name="T67" fmla="*/ 83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37" h="201">
                      <a:moveTo>
                        <a:pt x="325" y="83"/>
                      </a:moveTo>
                      <a:lnTo>
                        <a:pt x="325" y="83"/>
                      </a:lnTo>
                      <a:lnTo>
                        <a:pt x="317" y="68"/>
                      </a:lnTo>
                      <a:lnTo>
                        <a:pt x="307" y="54"/>
                      </a:lnTo>
                      <a:lnTo>
                        <a:pt x="297" y="39"/>
                      </a:lnTo>
                      <a:lnTo>
                        <a:pt x="286" y="27"/>
                      </a:lnTo>
                      <a:lnTo>
                        <a:pt x="268" y="8"/>
                      </a:lnTo>
                      <a:lnTo>
                        <a:pt x="259" y="1"/>
                      </a:lnTo>
                      <a:lnTo>
                        <a:pt x="246" y="16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59" y="26"/>
                      </a:lnTo>
                      <a:lnTo>
                        <a:pt x="103" y="77"/>
                      </a:lnTo>
                      <a:lnTo>
                        <a:pt x="71" y="103"/>
                      </a:lnTo>
                      <a:lnTo>
                        <a:pt x="41" y="127"/>
                      </a:lnTo>
                      <a:lnTo>
                        <a:pt x="17" y="145"/>
                      </a:lnTo>
                      <a:lnTo>
                        <a:pt x="8" y="151"/>
                      </a:lnTo>
                      <a:lnTo>
                        <a:pt x="0" y="155"/>
                      </a:lnTo>
                      <a:lnTo>
                        <a:pt x="0" y="155"/>
                      </a:lnTo>
                      <a:lnTo>
                        <a:pt x="0" y="162"/>
                      </a:lnTo>
                      <a:lnTo>
                        <a:pt x="5" y="168"/>
                      </a:lnTo>
                      <a:lnTo>
                        <a:pt x="11" y="175"/>
                      </a:lnTo>
                      <a:lnTo>
                        <a:pt x="20" y="181"/>
                      </a:lnTo>
                      <a:lnTo>
                        <a:pt x="29" y="186"/>
                      </a:lnTo>
                      <a:lnTo>
                        <a:pt x="41" y="191"/>
                      </a:lnTo>
                      <a:lnTo>
                        <a:pt x="55" y="193"/>
                      </a:lnTo>
                      <a:lnTo>
                        <a:pt x="69" y="196"/>
                      </a:lnTo>
                      <a:lnTo>
                        <a:pt x="84" y="196"/>
                      </a:lnTo>
                      <a:lnTo>
                        <a:pt x="99" y="195"/>
                      </a:lnTo>
                      <a:lnTo>
                        <a:pt x="115" y="191"/>
                      </a:lnTo>
                      <a:lnTo>
                        <a:pt x="130" y="186"/>
                      </a:lnTo>
                      <a:lnTo>
                        <a:pt x="145" y="178"/>
                      </a:lnTo>
                      <a:lnTo>
                        <a:pt x="159" y="168"/>
                      </a:lnTo>
                      <a:lnTo>
                        <a:pt x="173" y="155"/>
                      </a:lnTo>
                      <a:lnTo>
                        <a:pt x="179" y="148"/>
                      </a:lnTo>
                      <a:lnTo>
                        <a:pt x="185" y="139"/>
                      </a:lnTo>
                      <a:lnTo>
                        <a:pt x="185" y="139"/>
                      </a:lnTo>
                      <a:lnTo>
                        <a:pt x="188" y="136"/>
                      </a:lnTo>
                      <a:lnTo>
                        <a:pt x="191" y="133"/>
                      </a:lnTo>
                      <a:lnTo>
                        <a:pt x="192" y="132"/>
                      </a:lnTo>
                      <a:lnTo>
                        <a:pt x="194" y="132"/>
                      </a:lnTo>
                      <a:lnTo>
                        <a:pt x="197" y="131"/>
                      </a:lnTo>
                      <a:lnTo>
                        <a:pt x="199" y="130"/>
                      </a:lnTo>
                      <a:lnTo>
                        <a:pt x="201" y="127"/>
                      </a:lnTo>
                      <a:lnTo>
                        <a:pt x="201" y="127"/>
                      </a:lnTo>
                      <a:lnTo>
                        <a:pt x="204" y="134"/>
                      </a:lnTo>
                      <a:lnTo>
                        <a:pt x="206" y="140"/>
                      </a:lnTo>
                      <a:lnTo>
                        <a:pt x="211" y="155"/>
                      </a:lnTo>
                      <a:lnTo>
                        <a:pt x="214" y="163"/>
                      </a:lnTo>
                      <a:lnTo>
                        <a:pt x="215" y="173"/>
                      </a:lnTo>
                      <a:lnTo>
                        <a:pt x="215" y="185"/>
                      </a:lnTo>
                      <a:lnTo>
                        <a:pt x="215" y="201"/>
                      </a:lnTo>
                      <a:lnTo>
                        <a:pt x="215" y="201"/>
                      </a:lnTo>
                      <a:lnTo>
                        <a:pt x="241" y="198"/>
                      </a:lnTo>
                      <a:lnTo>
                        <a:pt x="263" y="193"/>
                      </a:lnTo>
                      <a:lnTo>
                        <a:pt x="282" y="189"/>
                      </a:lnTo>
                      <a:lnTo>
                        <a:pt x="298" y="183"/>
                      </a:lnTo>
                      <a:lnTo>
                        <a:pt x="310" y="175"/>
                      </a:lnTo>
                      <a:lnTo>
                        <a:pt x="321" y="168"/>
                      </a:lnTo>
                      <a:lnTo>
                        <a:pt x="328" y="160"/>
                      </a:lnTo>
                      <a:lnTo>
                        <a:pt x="333" y="151"/>
                      </a:lnTo>
                      <a:lnTo>
                        <a:pt x="336" y="143"/>
                      </a:lnTo>
                      <a:lnTo>
                        <a:pt x="337" y="133"/>
                      </a:lnTo>
                      <a:lnTo>
                        <a:pt x="337" y="125"/>
                      </a:lnTo>
                      <a:lnTo>
                        <a:pt x="336" y="115"/>
                      </a:lnTo>
                      <a:lnTo>
                        <a:pt x="334" y="107"/>
                      </a:lnTo>
                      <a:lnTo>
                        <a:pt x="331" y="98"/>
                      </a:lnTo>
                      <a:lnTo>
                        <a:pt x="325" y="83"/>
                      </a:lnTo>
                      <a:lnTo>
                        <a:pt x="325" y="83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ïSḻïḋé">
                  <a:extLst>
                    <a:ext uri="{FF2B5EF4-FFF2-40B4-BE49-F238E27FC236}">
                      <a16:creationId xmlns:a16="http://schemas.microsoft.com/office/drawing/2014/main" id="{D6556E58-E20F-43A6-951D-D71E3F6CA3FA}"/>
                    </a:ext>
                  </a:extLst>
                </p:cNvPr>
                <p:cNvSpPr/>
                <p:nvPr/>
              </p:nvSpPr>
              <p:spPr bwMode="auto">
                <a:xfrm>
                  <a:off x="4193738" y="2812307"/>
                  <a:ext cx="498744" cy="322927"/>
                </a:xfrm>
                <a:custGeom>
                  <a:avLst/>
                  <a:gdLst>
                    <a:gd name="T0" fmla="*/ 210 w 278"/>
                    <a:gd name="T1" fmla="*/ 0 h 179"/>
                    <a:gd name="T2" fmla="*/ 210 w 278"/>
                    <a:gd name="T3" fmla="*/ 0 h 179"/>
                    <a:gd name="T4" fmla="*/ 177 w 278"/>
                    <a:gd name="T5" fmla="*/ 21 h 179"/>
                    <a:gd name="T6" fmla="*/ 113 w 278"/>
                    <a:gd name="T7" fmla="*/ 62 h 179"/>
                    <a:gd name="T8" fmla="*/ 79 w 278"/>
                    <a:gd name="T9" fmla="*/ 85 h 179"/>
                    <a:gd name="T10" fmla="*/ 46 w 278"/>
                    <a:gd name="T11" fmla="*/ 104 h 179"/>
                    <a:gd name="T12" fmla="*/ 18 w 278"/>
                    <a:gd name="T13" fmla="*/ 119 h 179"/>
                    <a:gd name="T14" fmla="*/ 9 w 278"/>
                    <a:gd name="T15" fmla="*/ 122 h 179"/>
                    <a:gd name="T16" fmla="*/ 0 w 278"/>
                    <a:gd name="T17" fmla="*/ 125 h 179"/>
                    <a:gd name="T18" fmla="*/ 0 w 278"/>
                    <a:gd name="T19" fmla="*/ 125 h 179"/>
                    <a:gd name="T20" fmla="*/ 0 w 278"/>
                    <a:gd name="T21" fmla="*/ 132 h 179"/>
                    <a:gd name="T22" fmla="*/ 4 w 278"/>
                    <a:gd name="T23" fmla="*/ 139 h 179"/>
                    <a:gd name="T24" fmla="*/ 9 w 278"/>
                    <a:gd name="T25" fmla="*/ 147 h 179"/>
                    <a:gd name="T26" fmla="*/ 16 w 278"/>
                    <a:gd name="T27" fmla="*/ 154 h 179"/>
                    <a:gd name="T28" fmla="*/ 26 w 278"/>
                    <a:gd name="T29" fmla="*/ 161 h 179"/>
                    <a:gd name="T30" fmla="*/ 36 w 278"/>
                    <a:gd name="T31" fmla="*/ 167 h 179"/>
                    <a:gd name="T32" fmla="*/ 48 w 278"/>
                    <a:gd name="T33" fmla="*/ 172 h 179"/>
                    <a:gd name="T34" fmla="*/ 63 w 278"/>
                    <a:gd name="T35" fmla="*/ 175 h 179"/>
                    <a:gd name="T36" fmla="*/ 77 w 278"/>
                    <a:gd name="T37" fmla="*/ 178 h 179"/>
                    <a:gd name="T38" fmla="*/ 93 w 278"/>
                    <a:gd name="T39" fmla="*/ 179 h 179"/>
                    <a:gd name="T40" fmla="*/ 109 w 278"/>
                    <a:gd name="T41" fmla="*/ 178 h 179"/>
                    <a:gd name="T42" fmla="*/ 124 w 278"/>
                    <a:gd name="T43" fmla="*/ 175 h 179"/>
                    <a:gd name="T44" fmla="*/ 141 w 278"/>
                    <a:gd name="T45" fmla="*/ 171 h 179"/>
                    <a:gd name="T46" fmla="*/ 157 w 278"/>
                    <a:gd name="T47" fmla="*/ 162 h 179"/>
                    <a:gd name="T48" fmla="*/ 171 w 278"/>
                    <a:gd name="T49" fmla="*/ 151 h 179"/>
                    <a:gd name="T50" fmla="*/ 178 w 278"/>
                    <a:gd name="T51" fmla="*/ 145 h 179"/>
                    <a:gd name="T52" fmla="*/ 186 w 278"/>
                    <a:gd name="T53" fmla="*/ 138 h 179"/>
                    <a:gd name="T54" fmla="*/ 186 w 278"/>
                    <a:gd name="T55" fmla="*/ 138 h 179"/>
                    <a:gd name="T56" fmla="*/ 231 w 278"/>
                    <a:gd name="T57" fmla="*/ 86 h 179"/>
                    <a:gd name="T58" fmla="*/ 260 w 278"/>
                    <a:gd name="T59" fmla="*/ 54 h 179"/>
                    <a:gd name="T60" fmla="*/ 278 w 278"/>
                    <a:gd name="T61" fmla="*/ 31 h 179"/>
                    <a:gd name="T62" fmla="*/ 210 w 278"/>
                    <a:gd name="T63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78" h="179">
                      <a:moveTo>
                        <a:pt x="210" y="0"/>
                      </a:moveTo>
                      <a:lnTo>
                        <a:pt x="210" y="0"/>
                      </a:lnTo>
                      <a:lnTo>
                        <a:pt x="177" y="21"/>
                      </a:lnTo>
                      <a:lnTo>
                        <a:pt x="113" y="62"/>
                      </a:lnTo>
                      <a:lnTo>
                        <a:pt x="79" y="85"/>
                      </a:lnTo>
                      <a:lnTo>
                        <a:pt x="46" y="104"/>
                      </a:lnTo>
                      <a:lnTo>
                        <a:pt x="18" y="119"/>
                      </a:lnTo>
                      <a:lnTo>
                        <a:pt x="9" y="122"/>
                      </a:lnTo>
                      <a:lnTo>
                        <a:pt x="0" y="125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4" y="139"/>
                      </a:lnTo>
                      <a:lnTo>
                        <a:pt x="9" y="147"/>
                      </a:lnTo>
                      <a:lnTo>
                        <a:pt x="16" y="154"/>
                      </a:lnTo>
                      <a:lnTo>
                        <a:pt x="26" y="161"/>
                      </a:lnTo>
                      <a:lnTo>
                        <a:pt x="36" y="167"/>
                      </a:lnTo>
                      <a:lnTo>
                        <a:pt x="48" y="172"/>
                      </a:lnTo>
                      <a:lnTo>
                        <a:pt x="63" y="175"/>
                      </a:lnTo>
                      <a:lnTo>
                        <a:pt x="77" y="178"/>
                      </a:lnTo>
                      <a:lnTo>
                        <a:pt x="93" y="179"/>
                      </a:lnTo>
                      <a:lnTo>
                        <a:pt x="109" y="178"/>
                      </a:lnTo>
                      <a:lnTo>
                        <a:pt x="124" y="175"/>
                      </a:lnTo>
                      <a:lnTo>
                        <a:pt x="141" y="171"/>
                      </a:lnTo>
                      <a:lnTo>
                        <a:pt x="157" y="162"/>
                      </a:lnTo>
                      <a:lnTo>
                        <a:pt x="171" y="151"/>
                      </a:lnTo>
                      <a:lnTo>
                        <a:pt x="178" y="145"/>
                      </a:lnTo>
                      <a:lnTo>
                        <a:pt x="186" y="138"/>
                      </a:lnTo>
                      <a:lnTo>
                        <a:pt x="186" y="138"/>
                      </a:lnTo>
                      <a:lnTo>
                        <a:pt x="231" y="86"/>
                      </a:lnTo>
                      <a:lnTo>
                        <a:pt x="260" y="54"/>
                      </a:lnTo>
                      <a:lnTo>
                        <a:pt x="278" y="31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íşḻiḑê">
                  <a:extLst>
                    <a:ext uri="{FF2B5EF4-FFF2-40B4-BE49-F238E27FC236}">
                      <a16:creationId xmlns:a16="http://schemas.microsoft.com/office/drawing/2014/main" id="{323642B4-1C04-44F4-A2EE-39C5A4E6C417}"/>
                    </a:ext>
                  </a:extLst>
                </p:cNvPr>
                <p:cNvSpPr/>
                <p:nvPr/>
              </p:nvSpPr>
              <p:spPr bwMode="auto">
                <a:xfrm>
                  <a:off x="3999982" y="2622140"/>
                  <a:ext cx="1309649" cy="1851447"/>
                </a:xfrm>
                <a:custGeom>
                  <a:avLst/>
                  <a:gdLst>
                    <a:gd name="T0" fmla="*/ 722 w 732"/>
                    <a:gd name="T1" fmla="*/ 771 h 1031"/>
                    <a:gd name="T2" fmla="*/ 627 w 732"/>
                    <a:gd name="T3" fmla="*/ 694 h 1031"/>
                    <a:gd name="T4" fmla="*/ 598 w 732"/>
                    <a:gd name="T5" fmla="*/ 653 h 1031"/>
                    <a:gd name="T6" fmla="*/ 584 w 732"/>
                    <a:gd name="T7" fmla="*/ 612 h 1031"/>
                    <a:gd name="T8" fmla="*/ 569 w 732"/>
                    <a:gd name="T9" fmla="*/ 487 h 1031"/>
                    <a:gd name="T10" fmla="*/ 564 w 732"/>
                    <a:gd name="T11" fmla="*/ 237 h 1031"/>
                    <a:gd name="T12" fmla="*/ 490 w 732"/>
                    <a:gd name="T13" fmla="*/ 126 h 1031"/>
                    <a:gd name="T14" fmla="*/ 448 w 732"/>
                    <a:gd name="T15" fmla="*/ 59 h 1031"/>
                    <a:gd name="T16" fmla="*/ 407 w 732"/>
                    <a:gd name="T17" fmla="*/ 5 h 1031"/>
                    <a:gd name="T18" fmla="*/ 392 w 732"/>
                    <a:gd name="T19" fmla="*/ 0 h 1031"/>
                    <a:gd name="T20" fmla="*/ 366 w 732"/>
                    <a:gd name="T21" fmla="*/ 13 h 1031"/>
                    <a:gd name="T22" fmla="*/ 314 w 732"/>
                    <a:gd name="T23" fmla="*/ 54 h 1031"/>
                    <a:gd name="T24" fmla="*/ 282 w 732"/>
                    <a:gd name="T25" fmla="*/ 68 h 1031"/>
                    <a:gd name="T26" fmla="*/ 188 w 732"/>
                    <a:gd name="T27" fmla="*/ 85 h 1031"/>
                    <a:gd name="T28" fmla="*/ 94 w 732"/>
                    <a:gd name="T29" fmla="*/ 70 h 1031"/>
                    <a:gd name="T30" fmla="*/ 75 w 732"/>
                    <a:gd name="T31" fmla="*/ 78 h 1031"/>
                    <a:gd name="T32" fmla="*/ 69 w 732"/>
                    <a:gd name="T33" fmla="*/ 106 h 1031"/>
                    <a:gd name="T34" fmla="*/ 91 w 732"/>
                    <a:gd name="T35" fmla="*/ 163 h 1031"/>
                    <a:gd name="T36" fmla="*/ 116 w 732"/>
                    <a:gd name="T37" fmla="*/ 185 h 1031"/>
                    <a:gd name="T38" fmla="*/ 165 w 732"/>
                    <a:gd name="T39" fmla="*/ 202 h 1031"/>
                    <a:gd name="T40" fmla="*/ 236 w 732"/>
                    <a:gd name="T41" fmla="*/ 204 h 1031"/>
                    <a:gd name="T42" fmla="*/ 314 w 732"/>
                    <a:gd name="T43" fmla="*/ 179 h 1031"/>
                    <a:gd name="T44" fmla="*/ 360 w 732"/>
                    <a:gd name="T45" fmla="*/ 162 h 1031"/>
                    <a:gd name="T46" fmla="*/ 394 w 732"/>
                    <a:gd name="T47" fmla="*/ 251 h 1031"/>
                    <a:gd name="T48" fmla="*/ 357 w 732"/>
                    <a:gd name="T49" fmla="*/ 299 h 1031"/>
                    <a:gd name="T50" fmla="*/ 327 w 732"/>
                    <a:gd name="T51" fmla="*/ 368 h 1031"/>
                    <a:gd name="T52" fmla="*/ 314 w 732"/>
                    <a:gd name="T53" fmla="*/ 460 h 1031"/>
                    <a:gd name="T54" fmla="*/ 294 w 732"/>
                    <a:gd name="T55" fmla="*/ 466 h 1031"/>
                    <a:gd name="T56" fmla="*/ 250 w 732"/>
                    <a:gd name="T57" fmla="*/ 437 h 1031"/>
                    <a:gd name="T58" fmla="*/ 220 w 732"/>
                    <a:gd name="T59" fmla="*/ 396 h 1031"/>
                    <a:gd name="T60" fmla="*/ 187 w 732"/>
                    <a:gd name="T61" fmla="*/ 309 h 1031"/>
                    <a:gd name="T62" fmla="*/ 158 w 732"/>
                    <a:gd name="T63" fmla="*/ 259 h 1031"/>
                    <a:gd name="T64" fmla="*/ 108 w 732"/>
                    <a:gd name="T65" fmla="*/ 218 h 1031"/>
                    <a:gd name="T66" fmla="*/ 66 w 732"/>
                    <a:gd name="T67" fmla="*/ 201 h 1031"/>
                    <a:gd name="T68" fmla="*/ 29 w 732"/>
                    <a:gd name="T69" fmla="*/ 202 h 1031"/>
                    <a:gd name="T70" fmla="*/ 7 w 732"/>
                    <a:gd name="T71" fmla="*/ 218 h 1031"/>
                    <a:gd name="T72" fmla="*/ 0 w 732"/>
                    <a:gd name="T73" fmla="*/ 239 h 1031"/>
                    <a:gd name="T74" fmla="*/ 35 w 732"/>
                    <a:gd name="T75" fmla="*/ 287 h 1031"/>
                    <a:gd name="T76" fmla="*/ 107 w 732"/>
                    <a:gd name="T77" fmla="*/ 402 h 1031"/>
                    <a:gd name="T78" fmla="*/ 155 w 732"/>
                    <a:gd name="T79" fmla="*/ 514 h 1031"/>
                    <a:gd name="T80" fmla="*/ 211 w 732"/>
                    <a:gd name="T81" fmla="*/ 669 h 1031"/>
                    <a:gd name="T82" fmla="*/ 252 w 732"/>
                    <a:gd name="T83" fmla="*/ 752 h 1031"/>
                    <a:gd name="T84" fmla="*/ 290 w 732"/>
                    <a:gd name="T85" fmla="*/ 794 h 1031"/>
                    <a:gd name="T86" fmla="*/ 324 w 732"/>
                    <a:gd name="T87" fmla="*/ 813 h 1031"/>
                    <a:gd name="T88" fmla="*/ 391 w 732"/>
                    <a:gd name="T89" fmla="*/ 828 h 1031"/>
                    <a:gd name="T90" fmla="*/ 436 w 732"/>
                    <a:gd name="T91" fmla="*/ 851 h 1031"/>
                    <a:gd name="T92" fmla="*/ 539 w 732"/>
                    <a:gd name="T93" fmla="*/ 959 h 1031"/>
                    <a:gd name="T94" fmla="*/ 580 w 732"/>
                    <a:gd name="T95" fmla="*/ 1019 h 1031"/>
                    <a:gd name="T96" fmla="*/ 602 w 732"/>
                    <a:gd name="T97" fmla="*/ 1031 h 1031"/>
                    <a:gd name="T98" fmla="*/ 642 w 732"/>
                    <a:gd name="T99" fmla="*/ 1020 h 1031"/>
                    <a:gd name="T100" fmla="*/ 699 w 732"/>
                    <a:gd name="T101" fmla="*/ 972 h 10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32" h="1031">
                      <a:moveTo>
                        <a:pt x="732" y="776"/>
                      </a:moveTo>
                      <a:lnTo>
                        <a:pt x="732" y="776"/>
                      </a:lnTo>
                      <a:lnTo>
                        <a:pt x="722" y="771"/>
                      </a:lnTo>
                      <a:lnTo>
                        <a:pt x="722" y="771"/>
                      </a:lnTo>
                      <a:lnTo>
                        <a:pt x="682" y="742"/>
                      </a:lnTo>
                      <a:lnTo>
                        <a:pt x="663" y="727"/>
                      </a:lnTo>
                      <a:lnTo>
                        <a:pt x="644" y="711"/>
                      </a:lnTo>
                      <a:lnTo>
                        <a:pt x="627" y="694"/>
                      </a:lnTo>
                      <a:lnTo>
                        <a:pt x="619" y="685"/>
                      </a:lnTo>
                      <a:lnTo>
                        <a:pt x="611" y="675"/>
                      </a:lnTo>
                      <a:lnTo>
                        <a:pt x="604" y="664"/>
                      </a:lnTo>
                      <a:lnTo>
                        <a:pt x="598" y="653"/>
                      </a:lnTo>
                      <a:lnTo>
                        <a:pt x="592" y="641"/>
                      </a:lnTo>
                      <a:lnTo>
                        <a:pt x="587" y="628"/>
                      </a:lnTo>
                      <a:lnTo>
                        <a:pt x="587" y="628"/>
                      </a:lnTo>
                      <a:lnTo>
                        <a:pt x="584" y="612"/>
                      </a:lnTo>
                      <a:lnTo>
                        <a:pt x="579" y="593"/>
                      </a:lnTo>
                      <a:lnTo>
                        <a:pt x="577" y="570"/>
                      </a:lnTo>
                      <a:lnTo>
                        <a:pt x="573" y="545"/>
                      </a:lnTo>
                      <a:lnTo>
                        <a:pt x="569" y="487"/>
                      </a:lnTo>
                      <a:lnTo>
                        <a:pt x="567" y="427"/>
                      </a:lnTo>
                      <a:lnTo>
                        <a:pt x="564" y="367"/>
                      </a:lnTo>
                      <a:lnTo>
                        <a:pt x="564" y="312"/>
                      </a:lnTo>
                      <a:lnTo>
                        <a:pt x="564" y="237"/>
                      </a:lnTo>
                      <a:lnTo>
                        <a:pt x="564" y="237"/>
                      </a:lnTo>
                      <a:lnTo>
                        <a:pt x="536" y="192"/>
                      </a:lnTo>
                      <a:lnTo>
                        <a:pt x="512" y="157"/>
                      </a:lnTo>
                      <a:lnTo>
                        <a:pt x="490" y="126"/>
                      </a:lnTo>
                      <a:lnTo>
                        <a:pt x="468" y="94"/>
                      </a:lnTo>
                      <a:lnTo>
                        <a:pt x="468" y="94"/>
                      </a:lnTo>
                      <a:lnTo>
                        <a:pt x="457" y="76"/>
                      </a:lnTo>
                      <a:lnTo>
                        <a:pt x="448" y="59"/>
                      </a:lnTo>
                      <a:lnTo>
                        <a:pt x="432" y="31"/>
                      </a:lnTo>
                      <a:lnTo>
                        <a:pt x="424" y="20"/>
                      </a:lnTo>
                      <a:lnTo>
                        <a:pt x="416" y="11"/>
                      </a:lnTo>
                      <a:lnTo>
                        <a:pt x="407" y="5"/>
                      </a:lnTo>
                      <a:lnTo>
                        <a:pt x="403" y="2"/>
                      </a:lnTo>
                      <a:lnTo>
                        <a:pt x="397" y="0"/>
                      </a:lnTo>
                      <a:lnTo>
                        <a:pt x="397" y="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82" y="2"/>
                      </a:lnTo>
                      <a:lnTo>
                        <a:pt x="377" y="5"/>
                      </a:lnTo>
                      <a:lnTo>
                        <a:pt x="366" y="13"/>
                      </a:lnTo>
                      <a:lnTo>
                        <a:pt x="354" y="24"/>
                      </a:lnTo>
                      <a:lnTo>
                        <a:pt x="339" y="36"/>
                      </a:lnTo>
                      <a:lnTo>
                        <a:pt x="324" y="48"/>
                      </a:lnTo>
                      <a:lnTo>
                        <a:pt x="314" y="54"/>
                      </a:lnTo>
                      <a:lnTo>
                        <a:pt x="305" y="60"/>
                      </a:lnTo>
                      <a:lnTo>
                        <a:pt x="294" y="64"/>
                      </a:lnTo>
                      <a:lnTo>
                        <a:pt x="282" y="68"/>
                      </a:lnTo>
                      <a:lnTo>
                        <a:pt x="282" y="68"/>
                      </a:lnTo>
                      <a:lnTo>
                        <a:pt x="259" y="74"/>
                      </a:lnTo>
                      <a:lnTo>
                        <a:pt x="235" y="80"/>
                      </a:lnTo>
                      <a:lnTo>
                        <a:pt x="212" y="84"/>
                      </a:lnTo>
                      <a:lnTo>
                        <a:pt x="188" y="85"/>
                      </a:lnTo>
                      <a:lnTo>
                        <a:pt x="165" y="85"/>
                      </a:lnTo>
                      <a:lnTo>
                        <a:pt x="141" y="83"/>
                      </a:lnTo>
                      <a:lnTo>
                        <a:pt x="118" y="77"/>
                      </a:lnTo>
                      <a:lnTo>
                        <a:pt x="94" y="70"/>
                      </a:lnTo>
                      <a:lnTo>
                        <a:pt x="94" y="70"/>
                      </a:lnTo>
                      <a:lnTo>
                        <a:pt x="85" y="71"/>
                      </a:lnTo>
                      <a:lnTo>
                        <a:pt x="79" y="73"/>
                      </a:lnTo>
                      <a:lnTo>
                        <a:pt x="75" y="78"/>
                      </a:lnTo>
                      <a:lnTo>
                        <a:pt x="71" y="84"/>
                      </a:lnTo>
                      <a:lnTo>
                        <a:pt x="69" y="90"/>
                      </a:lnTo>
                      <a:lnTo>
                        <a:pt x="69" y="97"/>
                      </a:lnTo>
                      <a:lnTo>
                        <a:pt x="69" y="106"/>
                      </a:lnTo>
                      <a:lnTo>
                        <a:pt x="70" y="114"/>
                      </a:lnTo>
                      <a:lnTo>
                        <a:pt x="75" y="131"/>
                      </a:lnTo>
                      <a:lnTo>
                        <a:pt x="82" y="148"/>
                      </a:lnTo>
                      <a:lnTo>
                        <a:pt x="91" y="163"/>
                      </a:lnTo>
                      <a:lnTo>
                        <a:pt x="101" y="176"/>
                      </a:lnTo>
                      <a:lnTo>
                        <a:pt x="101" y="176"/>
                      </a:lnTo>
                      <a:lnTo>
                        <a:pt x="107" y="180"/>
                      </a:lnTo>
                      <a:lnTo>
                        <a:pt x="116" y="185"/>
                      </a:lnTo>
                      <a:lnTo>
                        <a:pt x="125" y="190"/>
                      </a:lnTo>
                      <a:lnTo>
                        <a:pt x="137" y="195"/>
                      </a:lnTo>
                      <a:lnTo>
                        <a:pt x="150" y="198"/>
                      </a:lnTo>
                      <a:lnTo>
                        <a:pt x="165" y="202"/>
                      </a:lnTo>
                      <a:lnTo>
                        <a:pt x="182" y="204"/>
                      </a:lnTo>
                      <a:lnTo>
                        <a:pt x="199" y="207"/>
                      </a:lnTo>
                      <a:lnTo>
                        <a:pt x="217" y="207"/>
                      </a:lnTo>
                      <a:lnTo>
                        <a:pt x="236" y="204"/>
                      </a:lnTo>
                      <a:lnTo>
                        <a:pt x="255" y="202"/>
                      </a:lnTo>
                      <a:lnTo>
                        <a:pt x="274" y="196"/>
                      </a:lnTo>
                      <a:lnTo>
                        <a:pt x="295" y="189"/>
                      </a:lnTo>
                      <a:lnTo>
                        <a:pt x="314" y="179"/>
                      </a:lnTo>
                      <a:lnTo>
                        <a:pt x="335" y="167"/>
                      </a:lnTo>
                      <a:lnTo>
                        <a:pt x="354" y="151"/>
                      </a:lnTo>
                      <a:lnTo>
                        <a:pt x="354" y="151"/>
                      </a:lnTo>
                      <a:lnTo>
                        <a:pt x="360" y="162"/>
                      </a:lnTo>
                      <a:lnTo>
                        <a:pt x="366" y="177"/>
                      </a:lnTo>
                      <a:lnTo>
                        <a:pt x="379" y="210"/>
                      </a:lnTo>
                      <a:lnTo>
                        <a:pt x="394" y="251"/>
                      </a:lnTo>
                      <a:lnTo>
                        <a:pt x="394" y="251"/>
                      </a:lnTo>
                      <a:lnTo>
                        <a:pt x="390" y="255"/>
                      </a:lnTo>
                      <a:lnTo>
                        <a:pt x="379" y="267"/>
                      </a:lnTo>
                      <a:lnTo>
                        <a:pt x="365" y="287"/>
                      </a:lnTo>
                      <a:lnTo>
                        <a:pt x="357" y="299"/>
                      </a:lnTo>
                      <a:lnTo>
                        <a:pt x="349" y="314"/>
                      </a:lnTo>
                      <a:lnTo>
                        <a:pt x="341" y="331"/>
                      </a:lnTo>
                      <a:lnTo>
                        <a:pt x="333" y="349"/>
                      </a:lnTo>
                      <a:lnTo>
                        <a:pt x="327" y="368"/>
                      </a:lnTo>
                      <a:lnTo>
                        <a:pt x="321" y="389"/>
                      </a:lnTo>
                      <a:lnTo>
                        <a:pt x="317" y="411"/>
                      </a:lnTo>
                      <a:lnTo>
                        <a:pt x="314" y="434"/>
                      </a:lnTo>
                      <a:lnTo>
                        <a:pt x="314" y="460"/>
                      </a:lnTo>
                      <a:lnTo>
                        <a:pt x="315" y="486"/>
                      </a:lnTo>
                      <a:lnTo>
                        <a:pt x="315" y="486"/>
                      </a:lnTo>
                      <a:lnTo>
                        <a:pt x="305" y="475"/>
                      </a:lnTo>
                      <a:lnTo>
                        <a:pt x="294" y="466"/>
                      </a:lnTo>
                      <a:lnTo>
                        <a:pt x="284" y="460"/>
                      </a:lnTo>
                      <a:lnTo>
                        <a:pt x="273" y="452"/>
                      </a:lnTo>
                      <a:lnTo>
                        <a:pt x="262" y="445"/>
                      </a:lnTo>
                      <a:lnTo>
                        <a:pt x="250" y="437"/>
                      </a:lnTo>
                      <a:lnTo>
                        <a:pt x="240" y="423"/>
                      </a:lnTo>
                      <a:lnTo>
                        <a:pt x="226" y="407"/>
                      </a:lnTo>
                      <a:lnTo>
                        <a:pt x="226" y="407"/>
                      </a:lnTo>
                      <a:lnTo>
                        <a:pt x="220" y="396"/>
                      </a:lnTo>
                      <a:lnTo>
                        <a:pt x="215" y="385"/>
                      </a:lnTo>
                      <a:lnTo>
                        <a:pt x="206" y="361"/>
                      </a:lnTo>
                      <a:lnTo>
                        <a:pt x="196" y="336"/>
                      </a:lnTo>
                      <a:lnTo>
                        <a:pt x="187" y="309"/>
                      </a:lnTo>
                      <a:lnTo>
                        <a:pt x="181" y="296"/>
                      </a:lnTo>
                      <a:lnTo>
                        <a:pt x="175" y="284"/>
                      </a:lnTo>
                      <a:lnTo>
                        <a:pt x="166" y="271"/>
                      </a:lnTo>
                      <a:lnTo>
                        <a:pt x="158" y="259"/>
                      </a:lnTo>
                      <a:lnTo>
                        <a:pt x="148" y="248"/>
                      </a:lnTo>
                      <a:lnTo>
                        <a:pt x="136" y="237"/>
                      </a:lnTo>
                      <a:lnTo>
                        <a:pt x="123" y="226"/>
                      </a:lnTo>
                      <a:lnTo>
                        <a:pt x="108" y="218"/>
                      </a:lnTo>
                      <a:lnTo>
                        <a:pt x="108" y="218"/>
                      </a:lnTo>
                      <a:lnTo>
                        <a:pt x="93" y="209"/>
                      </a:lnTo>
                      <a:lnTo>
                        <a:pt x="79" y="204"/>
                      </a:lnTo>
                      <a:lnTo>
                        <a:pt x="66" y="201"/>
                      </a:lnTo>
                      <a:lnTo>
                        <a:pt x="55" y="198"/>
                      </a:lnTo>
                      <a:lnTo>
                        <a:pt x="46" y="198"/>
                      </a:lnTo>
                      <a:lnTo>
                        <a:pt x="36" y="200"/>
                      </a:lnTo>
                      <a:lnTo>
                        <a:pt x="29" y="202"/>
                      </a:lnTo>
                      <a:lnTo>
                        <a:pt x="22" y="206"/>
                      </a:lnTo>
                      <a:lnTo>
                        <a:pt x="16" y="209"/>
                      </a:lnTo>
                      <a:lnTo>
                        <a:pt x="11" y="213"/>
                      </a:lnTo>
                      <a:lnTo>
                        <a:pt x="7" y="218"/>
                      </a:lnTo>
                      <a:lnTo>
                        <a:pt x="4" y="222"/>
                      </a:lnTo>
                      <a:lnTo>
                        <a:pt x="0" y="232"/>
                      </a:lnTo>
                      <a:lnTo>
                        <a:pt x="0" y="239"/>
                      </a:lnTo>
                      <a:lnTo>
                        <a:pt x="0" y="239"/>
                      </a:lnTo>
                      <a:lnTo>
                        <a:pt x="1" y="243"/>
                      </a:lnTo>
                      <a:lnTo>
                        <a:pt x="5" y="248"/>
                      </a:lnTo>
                      <a:lnTo>
                        <a:pt x="17" y="265"/>
                      </a:lnTo>
                      <a:lnTo>
                        <a:pt x="35" y="287"/>
                      </a:lnTo>
                      <a:lnTo>
                        <a:pt x="57" y="319"/>
                      </a:lnTo>
                      <a:lnTo>
                        <a:pt x="82" y="356"/>
                      </a:lnTo>
                      <a:lnTo>
                        <a:pt x="94" y="378"/>
                      </a:lnTo>
                      <a:lnTo>
                        <a:pt x="107" y="402"/>
                      </a:lnTo>
                      <a:lnTo>
                        <a:pt x="120" y="427"/>
                      </a:lnTo>
                      <a:lnTo>
                        <a:pt x="132" y="454"/>
                      </a:lnTo>
                      <a:lnTo>
                        <a:pt x="144" y="482"/>
                      </a:lnTo>
                      <a:lnTo>
                        <a:pt x="155" y="514"/>
                      </a:lnTo>
                      <a:lnTo>
                        <a:pt x="155" y="514"/>
                      </a:lnTo>
                      <a:lnTo>
                        <a:pt x="176" y="573"/>
                      </a:lnTo>
                      <a:lnTo>
                        <a:pt x="194" y="624"/>
                      </a:lnTo>
                      <a:lnTo>
                        <a:pt x="211" y="669"/>
                      </a:lnTo>
                      <a:lnTo>
                        <a:pt x="227" y="708"/>
                      </a:lnTo>
                      <a:lnTo>
                        <a:pt x="235" y="723"/>
                      </a:lnTo>
                      <a:lnTo>
                        <a:pt x="243" y="739"/>
                      </a:lnTo>
                      <a:lnTo>
                        <a:pt x="252" y="752"/>
                      </a:lnTo>
                      <a:lnTo>
                        <a:pt x="261" y="764"/>
                      </a:lnTo>
                      <a:lnTo>
                        <a:pt x="270" y="776"/>
                      </a:lnTo>
                      <a:lnTo>
                        <a:pt x="280" y="786"/>
                      </a:lnTo>
                      <a:lnTo>
                        <a:pt x="290" y="794"/>
                      </a:lnTo>
                      <a:lnTo>
                        <a:pt x="302" y="801"/>
                      </a:lnTo>
                      <a:lnTo>
                        <a:pt x="302" y="801"/>
                      </a:lnTo>
                      <a:lnTo>
                        <a:pt x="313" y="809"/>
                      </a:lnTo>
                      <a:lnTo>
                        <a:pt x="324" y="813"/>
                      </a:lnTo>
                      <a:lnTo>
                        <a:pt x="344" y="821"/>
                      </a:lnTo>
                      <a:lnTo>
                        <a:pt x="362" y="825"/>
                      </a:lnTo>
                      <a:lnTo>
                        <a:pt x="379" y="828"/>
                      </a:lnTo>
                      <a:lnTo>
                        <a:pt x="391" y="828"/>
                      </a:lnTo>
                      <a:lnTo>
                        <a:pt x="402" y="828"/>
                      </a:lnTo>
                      <a:lnTo>
                        <a:pt x="409" y="825"/>
                      </a:lnTo>
                      <a:lnTo>
                        <a:pt x="409" y="825"/>
                      </a:lnTo>
                      <a:lnTo>
                        <a:pt x="436" y="851"/>
                      </a:lnTo>
                      <a:lnTo>
                        <a:pt x="462" y="876"/>
                      </a:lnTo>
                      <a:lnTo>
                        <a:pt x="493" y="909"/>
                      </a:lnTo>
                      <a:lnTo>
                        <a:pt x="525" y="942"/>
                      </a:lnTo>
                      <a:lnTo>
                        <a:pt x="539" y="959"/>
                      </a:lnTo>
                      <a:lnTo>
                        <a:pt x="552" y="976"/>
                      </a:lnTo>
                      <a:lnTo>
                        <a:pt x="564" y="992"/>
                      </a:lnTo>
                      <a:lnTo>
                        <a:pt x="574" y="1006"/>
                      </a:lnTo>
                      <a:lnTo>
                        <a:pt x="580" y="1019"/>
                      </a:lnTo>
                      <a:lnTo>
                        <a:pt x="584" y="1030"/>
                      </a:lnTo>
                      <a:lnTo>
                        <a:pt x="584" y="1030"/>
                      </a:lnTo>
                      <a:lnTo>
                        <a:pt x="592" y="1031"/>
                      </a:lnTo>
                      <a:lnTo>
                        <a:pt x="602" y="1031"/>
                      </a:lnTo>
                      <a:lnTo>
                        <a:pt x="611" y="1031"/>
                      </a:lnTo>
                      <a:lnTo>
                        <a:pt x="621" y="1029"/>
                      </a:lnTo>
                      <a:lnTo>
                        <a:pt x="631" y="1025"/>
                      </a:lnTo>
                      <a:lnTo>
                        <a:pt x="642" y="1020"/>
                      </a:lnTo>
                      <a:lnTo>
                        <a:pt x="651" y="1014"/>
                      </a:lnTo>
                      <a:lnTo>
                        <a:pt x="661" y="1007"/>
                      </a:lnTo>
                      <a:lnTo>
                        <a:pt x="680" y="992"/>
                      </a:lnTo>
                      <a:lnTo>
                        <a:pt x="699" y="972"/>
                      </a:lnTo>
                      <a:lnTo>
                        <a:pt x="716" y="952"/>
                      </a:lnTo>
                      <a:lnTo>
                        <a:pt x="732" y="930"/>
                      </a:lnTo>
                      <a:lnTo>
                        <a:pt x="732" y="776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îṥlïḋè">
                  <a:extLst>
                    <a:ext uri="{FF2B5EF4-FFF2-40B4-BE49-F238E27FC236}">
                      <a16:creationId xmlns:a16="http://schemas.microsoft.com/office/drawing/2014/main" id="{9A0F6C25-DFC0-45E9-9B7F-392897D991B6}"/>
                    </a:ext>
                  </a:extLst>
                </p:cNvPr>
                <p:cNvSpPr/>
                <p:nvPr/>
              </p:nvSpPr>
              <p:spPr bwMode="auto">
                <a:xfrm>
                  <a:off x="4563311" y="3088590"/>
                  <a:ext cx="269107" cy="398278"/>
                </a:xfrm>
                <a:custGeom>
                  <a:avLst/>
                  <a:gdLst>
                    <a:gd name="T0" fmla="*/ 71 w 151"/>
                    <a:gd name="T1" fmla="*/ 0 h 221"/>
                    <a:gd name="T2" fmla="*/ 71 w 151"/>
                    <a:gd name="T3" fmla="*/ 0 h 221"/>
                    <a:gd name="T4" fmla="*/ 62 w 151"/>
                    <a:gd name="T5" fmla="*/ 12 h 221"/>
                    <a:gd name="T6" fmla="*/ 49 w 151"/>
                    <a:gd name="T7" fmla="*/ 29 h 221"/>
                    <a:gd name="T8" fmla="*/ 37 w 151"/>
                    <a:gd name="T9" fmla="*/ 50 h 221"/>
                    <a:gd name="T10" fmla="*/ 24 w 151"/>
                    <a:gd name="T11" fmla="*/ 76 h 221"/>
                    <a:gd name="T12" fmla="*/ 18 w 151"/>
                    <a:gd name="T13" fmla="*/ 91 h 221"/>
                    <a:gd name="T14" fmla="*/ 13 w 151"/>
                    <a:gd name="T15" fmla="*/ 107 h 221"/>
                    <a:gd name="T16" fmla="*/ 9 w 151"/>
                    <a:gd name="T17" fmla="*/ 123 h 221"/>
                    <a:gd name="T18" fmla="*/ 5 w 151"/>
                    <a:gd name="T19" fmla="*/ 141 h 221"/>
                    <a:gd name="T20" fmla="*/ 3 w 151"/>
                    <a:gd name="T21" fmla="*/ 159 h 221"/>
                    <a:gd name="T22" fmla="*/ 0 w 151"/>
                    <a:gd name="T23" fmla="*/ 178 h 221"/>
                    <a:gd name="T24" fmla="*/ 0 w 151"/>
                    <a:gd name="T25" fmla="*/ 198 h 221"/>
                    <a:gd name="T26" fmla="*/ 1 w 151"/>
                    <a:gd name="T27" fmla="*/ 220 h 221"/>
                    <a:gd name="T28" fmla="*/ 1 w 151"/>
                    <a:gd name="T29" fmla="*/ 221 h 221"/>
                    <a:gd name="T30" fmla="*/ 1 w 151"/>
                    <a:gd name="T31" fmla="*/ 221 h 221"/>
                    <a:gd name="T32" fmla="*/ 4 w 151"/>
                    <a:gd name="T33" fmla="*/ 208 h 221"/>
                    <a:gd name="T34" fmla="*/ 6 w 151"/>
                    <a:gd name="T35" fmla="*/ 194 h 221"/>
                    <a:gd name="T36" fmla="*/ 10 w 151"/>
                    <a:gd name="T37" fmla="*/ 175 h 221"/>
                    <a:gd name="T38" fmla="*/ 17 w 151"/>
                    <a:gd name="T39" fmla="*/ 155 h 221"/>
                    <a:gd name="T40" fmla="*/ 22 w 151"/>
                    <a:gd name="T41" fmla="*/ 145 h 221"/>
                    <a:gd name="T42" fmla="*/ 27 w 151"/>
                    <a:gd name="T43" fmla="*/ 135 h 221"/>
                    <a:gd name="T44" fmla="*/ 33 w 151"/>
                    <a:gd name="T45" fmla="*/ 125 h 221"/>
                    <a:gd name="T46" fmla="*/ 40 w 151"/>
                    <a:gd name="T47" fmla="*/ 115 h 221"/>
                    <a:gd name="T48" fmla="*/ 48 w 151"/>
                    <a:gd name="T49" fmla="*/ 106 h 221"/>
                    <a:gd name="T50" fmla="*/ 58 w 151"/>
                    <a:gd name="T51" fmla="*/ 97 h 221"/>
                    <a:gd name="T52" fmla="*/ 58 w 151"/>
                    <a:gd name="T53" fmla="*/ 97 h 221"/>
                    <a:gd name="T54" fmla="*/ 76 w 151"/>
                    <a:gd name="T55" fmla="*/ 83 h 221"/>
                    <a:gd name="T56" fmla="*/ 94 w 151"/>
                    <a:gd name="T57" fmla="*/ 71 h 221"/>
                    <a:gd name="T58" fmla="*/ 124 w 151"/>
                    <a:gd name="T59" fmla="*/ 52 h 221"/>
                    <a:gd name="T60" fmla="*/ 143 w 151"/>
                    <a:gd name="T61" fmla="*/ 41 h 221"/>
                    <a:gd name="T62" fmla="*/ 151 w 151"/>
                    <a:gd name="T63" fmla="*/ 37 h 221"/>
                    <a:gd name="T64" fmla="*/ 71 w 151"/>
                    <a:gd name="T65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1" h="221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62" y="12"/>
                      </a:lnTo>
                      <a:lnTo>
                        <a:pt x="49" y="29"/>
                      </a:lnTo>
                      <a:lnTo>
                        <a:pt x="37" y="50"/>
                      </a:lnTo>
                      <a:lnTo>
                        <a:pt x="24" y="76"/>
                      </a:lnTo>
                      <a:lnTo>
                        <a:pt x="18" y="91"/>
                      </a:lnTo>
                      <a:lnTo>
                        <a:pt x="13" y="107"/>
                      </a:lnTo>
                      <a:lnTo>
                        <a:pt x="9" y="123"/>
                      </a:lnTo>
                      <a:lnTo>
                        <a:pt x="5" y="141"/>
                      </a:lnTo>
                      <a:lnTo>
                        <a:pt x="3" y="159"/>
                      </a:lnTo>
                      <a:lnTo>
                        <a:pt x="0" y="178"/>
                      </a:lnTo>
                      <a:lnTo>
                        <a:pt x="0" y="198"/>
                      </a:lnTo>
                      <a:lnTo>
                        <a:pt x="1" y="220"/>
                      </a:lnTo>
                      <a:lnTo>
                        <a:pt x="1" y="221"/>
                      </a:lnTo>
                      <a:lnTo>
                        <a:pt x="1" y="221"/>
                      </a:lnTo>
                      <a:lnTo>
                        <a:pt x="4" y="208"/>
                      </a:lnTo>
                      <a:lnTo>
                        <a:pt x="6" y="194"/>
                      </a:lnTo>
                      <a:lnTo>
                        <a:pt x="10" y="175"/>
                      </a:lnTo>
                      <a:lnTo>
                        <a:pt x="17" y="155"/>
                      </a:lnTo>
                      <a:lnTo>
                        <a:pt x="22" y="145"/>
                      </a:lnTo>
                      <a:lnTo>
                        <a:pt x="27" y="135"/>
                      </a:lnTo>
                      <a:lnTo>
                        <a:pt x="33" y="125"/>
                      </a:lnTo>
                      <a:lnTo>
                        <a:pt x="40" y="115"/>
                      </a:lnTo>
                      <a:lnTo>
                        <a:pt x="48" y="106"/>
                      </a:lnTo>
                      <a:lnTo>
                        <a:pt x="58" y="97"/>
                      </a:lnTo>
                      <a:lnTo>
                        <a:pt x="58" y="97"/>
                      </a:lnTo>
                      <a:lnTo>
                        <a:pt x="76" y="83"/>
                      </a:lnTo>
                      <a:lnTo>
                        <a:pt x="94" y="71"/>
                      </a:lnTo>
                      <a:lnTo>
                        <a:pt x="124" y="52"/>
                      </a:lnTo>
                      <a:lnTo>
                        <a:pt x="143" y="41"/>
                      </a:lnTo>
                      <a:lnTo>
                        <a:pt x="151" y="37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îŝļîḑe">
                  <a:extLst>
                    <a:ext uri="{FF2B5EF4-FFF2-40B4-BE49-F238E27FC236}">
                      <a16:creationId xmlns:a16="http://schemas.microsoft.com/office/drawing/2014/main" id="{F78C525A-B884-4177-92B2-AF4109AEE660}"/>
                    </a:ext>
                  </a:extLst>
                </p:cNvPr>
                <p:cNvSpPr/>
                <p:nvPr/>
              </p:nvSpPr>
              <p:spPr bwMode="auto">
                <a:xfrm>
                  <a:off x="4609955" y="3088590"/>
                  <a:ext cx="405454" cy="322927"/>
                </a:xfrm>
                <a:custGeom>
                  <a:avLst/>
                  <a:gdLst>
                    <a:gd name="T0" fmla="*/ 225 w 225"/>
                    <a:gd name="T1" fmla="*/ 179 h 179"/>
                    <a:gd name="T2" fmla="*/ 225 w 225"/>
                    <a:gd name="T3" fmla="*/ 179 h 179"/>
                    <a:gd name="T4" fmla="*/ 224 w 225"/>
                    <a:gd name="T5" fmla="*/ 119 h 179"/>
                    <a:gd name="T6" fmla="*/ 222 w 225"/>
                    <a:gd name="T7" fmla="*/ 64 h 179"/>
                    <a:gd name="T8" fmla="*/ 44 w 225"/>
                    <a:gd name="T9" fmla="*/ 0 h 179"/>
                    <a:gd name="T10" fmla="*/ 44 w 225"/>
                    <a:gd name="T11" fmla="*/ 0 h 179"/>
                    <a:gd name="T12" fmla="*/ 38 w 225"/>
                    <a:gd name="T13" fmla="*/ 6 h 179"/>
                    <a:gd name="T14" fmla="*/ 38 w 225"/>
                    <a:gd name="T15" fmla="*/ 6 h 179"/>
                    <a:gd name="T16" fmla="*/ 30 w 225"/>
                    <a:gd name="T17" fmla="*/ 17 h 179"/>
                    <a:gd name="T18" fmla="*/ 20 w 225"/>
                    <a:gd name="T19" fmla="*/ 31 h 179"/>
                    <a:gd name="T20" fmla="*/ 9 w 225"/>
                    <a:gd name="T21" fmla="*/ 49 h 179"/>
                    <a:gd name="T22" fmla="*/ 0 w 225"/>
                    <a:gd name="T23" fmla="*/ 68 h 179"/>
                    <a:gd name="T24" fmla="*/ 0 w 225"/>
                    <a:gd name="T25" fmla="*/ 68 h 179"/>
                    <a:gd name="T26" fmla="*/ 15 w 225"/>
                    <a:gd name="T27" fmla="*/ 65 h 179"/>
                    <a:gd name="T28" fmla="*/ 31 w 225"/>
                    <a:gd name="T29" fmla="*/ 64 h 179"/>
                    <a:gd name="T30" fmla="*/ 47 w 225"/>
                    <a:gd name="T31" fmla="*/ 64 h 179"/>
                    <a:gd name="T32" fmla="*/ 64 w 225"/>
                    <a:gd name="T33" fmla="*/ 66 h 179"/>
                    <a:gd name="T34" fmla="*/ 79 w 225"/>
                    <a:gd name="T35" fmla="*/ 71 h 179"/>
                    <a:gd name="T36" fmla="*/ 96 w 225"/>
                    <a:gd name="T37" fmla="*/ 76 h 179"/>
                    <a:gd name="T38" fmla="*/ 113 w 225"/>
                    <a:gd name="T39" fmla="*/ 83 h 179"/>
                    <a:gd name="T40" fmla="*/ 129 w 225"/>
                    <a:gd name="T41" fmla="*/ 91 h 179"/>
                    <a:gd name="T42" fmla="*/ 144 w 225"/>
                    <a:gd name="T43" fmla="*/ 101 h 179"/>
                    <a:gd name="T44" fmla="*/ 159 w 225"/>
                    <a:gd name="T45" fmla="*/ 111 h 179"/>
                    <a:gd name="T46" fmla="*/ 172 w 225"/>
                    <a:gd name="T47" fmla="*/ 121 h 179"/>
                    <a:gd name="T48" fmla="*/ 185 w 225"/>
                    <a:gd name="T49" fmla="*/ 133 h 179"/>
                    <a:gd name="T50" fmla="*/ 197 w 225"/>
                    <a:gd name="T51" fmla="*/ 144 h 179"/>
                    <a:gd name="T52" fmla="*/ 208 w 225"/>
                    <a:gd name="T53" fmla="*/ 156 h 179"/>
                    <a:gd name="T54" fmla="*/ 218 w 225"/>
                    <a:gd name="T55" fmla="*/ 168 h 179"/>
                    <a:gd name="T56" fmla="*/ 225 w 225"/>
                    <a:gd name="T57" fmla="*/ 179 h 179"/>
                    <a:gd name="T58" fmla="*/ 225 w 225"/>
                    <a:gd name="T59" fmla="*/ 17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5" h="179">
                      <a:moveTo>
                        <a:pt x="225" y="179"/>
                      </a:moveTo>
                      <a:lnTo>
                        <a:pt x="225" y="179"/>
                      </a:lnTo>
                      <a:lnTo>
                        <a:pt x="224" y="119"/>
                      </a:lnTo>
                      <a:lnTo>
                        <a:pt x="222" y="6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8" y="6"/>
                      </a:lnTo>
                      <a:lnTo>
                        <a:pt x="38" y="6"/>
                      </a:lnTo>
                      <a:lnTo>
                        <a:pt x="30" y="17"/>
                      </a:lnTo>
                      <a:lnTo>
                        <a:pt x="20" y="31"/>
                      </a:lnTo>
                      <a:lnTo>
                        <a:pt x="9" y="49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15" y="65"/>
                      </a:lnTo>
                      <a:lnTo>
                        <a:pt x="31" y="64"/>
                      </a:lnTo>
                      <a:lnTo>
                        <a:pt x="47" y="64"/>
                      </a:lnTo>
                      <a:lnTo>
                        <a:pt x="64" y="66"/>
                      </a:lnTo>
                      <a:lnTo>
                        <a:pt x="79" y="71"/>
                      </a:lnTo>
                      <a:lnTo>
                        <a:pt x="96" y="76"/>
                      </a:lnTo>
                      <a:lnTo>
                        <a:pt x="113" y="83"/>
                      </a:lnTo>
                      <a:lnTo>
                        <a:pt x="129" y="91"/>
                      </a:lnTo>
                      <a:lnTo>
                        <a:pt x="144" y="101"/>
                      </a:lnTo>
                      <a:lnTo>
                        <a:pt x="159" y="111"/>
                      </a:lnTo>
                      <a:lnTo>
                        <a:pt x="172" y="121"/>
                      </a:lnTo>
                      <a:lnTo>
                        <a:pt x="185" y="133"/>
                      </a:lnTo>
                      <a:lnTo>
                        <a:pt x="197" y="144"/>
                      </a:lnTo>
                      <a:lnTo>
                        <a:pt x="208" y="156"/>
                      </a:lnTo>
                      <a:lnTo>
                        <a:pt x="218" y="168"/>
                      </a:lnTo>
                      <a:lnTo>
                        <a:pt x="225" y="179"/>
                      </a:lnTo>
                      <a:lnTo>
                        <a:pt x="225" y="179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íṧ1ïďê">
                  <a:extLst>
                    <a:ext uri="{FF2B5EF4-FFF2-40B4-BE49-F238E27FC236}">
                      <a16:creationId xmlns:a16="http://schemas.microsoft.com/office/drawing/2014/main" id="{20D29729-8E07-47D4-896B-5D229F439706}"/>
                    </a:ext>
                  </a:extLst>
                </p:cNvPr>
                <p:cNvSpPr/>
                <p:nvPr/>
              </p:nvSpPr>
              <p:spPr bwMode="auto">
                <a:xfrm>
                  <a:off x="3982042" y="2869716"/>
                  <a:ext cx="1148185" cy="430569"/>
                </a:xfrm>
                <a:custGeom>
                  <a:avLst/>
                  <a:gdLst>
                    <a:gd name="T0" fmla="*/ 0 w 639"/>
                    <a:gd name="T1" fmla="*/ 18 h 240"/>
                    <a:gd name="T2" fmla="*/ 28 w 639"/>
                    <a:gd name="T3" fmla="*/ 62 h 240"/>
                    <a:gd name="T4" fmla="*/ 607 w 639"/>
                    <a:gd name="T5" fmla="*/ 240 h 240"/>
                    <a:gd name="T6" fmla="*/ 639 w 639"/>
                    <a:gd name="T7" fmla="*/ 147 h 240"/>
                    <a:gd name="T8" fmla="*/ 49 w 639"/>
                    <a:gd name="T9" fmla="*/ 0 h 240"/>
                    <a:gd name="T10" fmla="*/ 0 w 639"/>
                    <a:gd name="T11" fmla="*/ 18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39" h="240">
                      <a:moveTo>
                        <a:pt x="0" y="18"/>
                      </a:moveTo>
                      <a:lnTo>
                        <a:pt x="28" y="62"/>
                      </a:lnTo>
                      <a:lnTo>
                        <a:pt x="607" y="240"/>
                      </a:lnTo>
                      <a:lnTo>
                        <a:pt x="639" y="147"/>
                      </a:lnTo>
                      <a:lnTo>
                        <a:pt x="49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îšľîḍe">
                  <a:extLst>
                    <a:ext uri="{FF2B5EF4-FFF2-40B4-BE49-F238E27FC236}">
                      <a16:creationId xmlns:a16="http://schemas.microsoft.com/office/drawing/2014/main" id="{12AED985-6FEC-4471-9206-686DF1B10C33}"/>
                    </a:ext>
                  </a:extLst>
                </p:cNvPr>
                <p:cNvSpPr/>
                <p:nvPr/>
              </p:nvSpPr>
              <p:spPr bwMode="auto">
                <a:xfrm>
                  <a:off x="3992806" y="2912773"/>
                  <a:ext cx="1094365" cy="387512"/>
                </a:xfrm>
                <a:custGeom>
                  <a:avLst/>
                  <a:gdLst>
                    <a:gd name="T0" fmla="*/ 579 w 612"/>
                    <a:gd name="T1" fmla="*/ 169 h 216"/>
                    <a:gd name="T2" fmla="*/ 23 w 612"/>
                    <a:gd name="T3" fmla="*/ 12 h 216"/>
                    <a:gd name="T4" fmla="*/ 0 w 612"/>
                    <a:gd name="T5" fmla="*/ 0 h 216"/>
                    <a:gd name="T6" fmla="*/ 24 w 612"/>
                    <a:gd name="T7" fmla="*/ 38 h 216"/>
                    <a:gd name="T8" fmla="*/ 603 w 612"/>
                    <a:gd name="T9" fmla="*/ 216 h 216"/>
                    <a:gd name="T10" fmla="*/ 612 w 612"/>
                    <a:gd name="T11" fmla="*/ 189 h 216"/>
                    <a:gd name="T12" fmla="*/ 612 w 612"/>
                    <a:gd name="T13" fmla="*/ 189 h 216"/>
                    <a:gd name="T14" fmla="*/ 605 w 612"/>
                    <a:gd name="T15" fmla="*/ 188 h 216"/>
                    <a:gd name="T16" fmla="*/ 599 w 612"/>
                    <a:gd name="T17" fmla="*/ 186 h 216"/>
                    <a:gd name="T18" fmla="*/ 593 w 612"/>
                    <a:gd name="T19" fmla="*/ 182 h 216"/>
                    <a:gd name="T20" fmla="*/ 588 w 612"/>
                    <a:gd name="T21" fmla="*/ 180 h 216"/>
                    <a:gd name="T22" fmla="*/ 582 w 612"/>
                    <a:gd name="T23" fmla="*/ 172 h 216"/>
                    <a:gd name="T24" fmla="*/ 579 w 612"/>
                    <a:gd name="T25" fmla="*/ 169 h 216"/>
                    <a:gd name="T26" fmla="*/ 579 w 612"/>
                    <a:gd name="T27" fmla="*/ 169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12" h="216">
                      <a:moveTo>
                        <a:pt x="579" y="169"/>
                      </a:moveTo>
                      <a:lnTo>
                        <a:pt x="23" y="12"/>
                      </a:lnTo>
                      <a:lnTo>
                        <a:pt x="0" y="0"/>
                      </a:lnTo>
                      <a:lnTo>
                        <a:pt x="24" y="38"/>
                      </a:lnTo>
                      <a:lnTo>
                        <a:pt x="603" y="216"/>
                      </a:lnTo>
                      <a:lnTo>
                        <a:pt x="612" y="189"/>
                      </a:lnTo>
                      <a:lnTo>
                        <a:pt x="612" y="189"/>
                      </a:lnTo>
                      <a:lnTo>
                        <a:pt x="605" y="188"/>
                      </a:lnTo>
                      <a:lnTo>
                        <a:pt x="599" y="186"/>
                      </a:lnTo>
                      <a:lnTo>
                        <a:pt x="593" y="182"/>
                      </a:lnTo>
                      <a:lnTo>
                        <a:pt x="588" y="180"/>
                      </a:lnTo>
                      <a:lnTo>
                        <a:pt x="582" y="172"/>
                      </a:lnTo>
                      <a:lnTo>
                        <a:pt x="579" y="169"/>
                      </a:lnTo>
                      <a:lnTo>
                        <a:pt x="579" y="169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i$líḑê">
                  <a:extLst>
                    <a:ext uri="{FF2B5EF4-FFF2-40B4-BE49-F238E27FC236}">
                      <a16:creationId xmlns:a16="http://schemas.microsoft.com/office/drawing/2014/main" id="{4035EEA5-956B-451B-B85F-2586E7EF8F5F}"/>
                    </a:ext>
                  </a:extLst>
                </p:cNvPr>
                <p:cNvSpPr/>
                <p:nvPr/>
              </p:nvSpPr>
              <p:spPr bwMode="auto">
                <a:xfrm>
                  <a:off x="3953338" y="2869716"/>
                  <a:ext cx="118407" cy="111232"/>
                </a:xfrm>
                <a:custGeom>
                  <a:avLst/>
                  <a:gdLst>
                    <a:gd name="connsiteX0" fmla="*/ 118407 w 118407"/>
                    <a:gd name="connsiteY0" fmla="*/ 0 h 111232"/>
                    <a:gd name="connsiteX1" fmla="*/ 104055 w 118407"/>
                    <a:gd name="connsiteY1" fmla="*/ 12558 h 111232"/>
                    <a:gd name="connsiteX2" fmla="*/ 91496 w 118407"/>
                    <a:gd name="connsiteY2" fmla="*/ 26911 h 111232"/>
                    <a:gd name="connsiteX3" fmla="*/ 86114 w 118407"/>
                    <a:gd name="connsiteY3" fmla="*/ 41263 h 111232"/>
                    <a:gd name="connsiteX4" fmla="*/ 80732 w 118407"/>
                    <a:gd name="connsiteY4" fmla="*/ 57410 h 111232"/>
                    <a:gd name="connsiteX5" fmla="*/ 79773 w 118407"/>
                    <a:gd name="connsiteY5" fmla="*/ 65078 h 111232"/>
                    <a:gd name="connsiteX6" fmla="*/ 80693 w 118407"/>
                    <a:gd name="connsiteY6" fmla="*/ 65539 h 111232"/>
                    <a:gd name="connsiteX7" fmla="*/ 80693 w 118407"/>
                    <a:gd name="connsiteY7" fmla="*/ 79598 h 111232"/>
                    <a:gd name="connsiteX8" fmla="*/ 80693 w 118407"/>
                    <a:gd name="connsiteY8" fmla="*/ 91900 h 111232"/>
                    <a:gd name="connsiteX9" fmla="*/ 82527 w 118407"/>
                    <a:gd name="connsiteY9" fmla="*/ 111232 h 111232"/>
                    <a:gd name="connsiteX10" fmla="*/ 80587 w 118407"/>
                    <a:gd name="connsiteY10" fmla="*/ 109208 h 111232"/>
                    <a:gd name="connsiteX11" fmla="*/ 80732 w 118407"/>
                    <a:gd name="connsiteY11" fmla="*/ 111231 h 111232"/>
                    <a:gd name="connsiteX12" fmla="*/ 56649 w 118407"/>
                    <a:gd name="connsiteY12" fmla="*/ 84229 h 111232"/>
                    <a:gd name="connsiteX13" fmla="*/ 0 w 118407"/>
                    <a:gd name="connsiteY13" fmla="*/ 25118 h 111232"/>
                    <a:gd name="connsiteX14" fmla="*/ 21528 w 118407"/>
                    <a:gd name="connsiteY14" fmla="*/ 35902 h 111232"/>
                    <a:gd name="connsiteX15" fmla="*/ 21528 w 118407"/>
                    <a:gd name="connsiteY15" fmla="*/ 32293 h 111232"/>
                    <a:gd name="connsiteX16" fmla="*/ 23322 w 118407"/>
                    <a:gd name="connsiteY16" fmla="*/ 19734 h 111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8407" h="111232">
                      <a:moveTo>
                        <a:pt x="118407" y="0"/>
                      </a:moveTo>
                      <a:lnTo>
                        <a:pt x="104055" y="12558"/>
                      </a:lnTo>
                      <a:lnTo>
                        <a:pt x="91496" y="26911"/>
                      </a:lnTo>
                      <a:lnTo>
                        <a:pt x="86114" y="41263"/>
                      </a:lnTo>
                      <a:lnTo>
                        <a:pt x="80732" y="57410"/>
                      </a:lnTo>
                      <a:lnTo>
                        <a:pt x="79773" y="65078"/>
                      </a:lnTo>
                      <a:lnTo>
                        <a:pt x="80693" y="65539"/>
                      </a:lnTo>
                      <a:lnTo>
                        <a:pt x="80693" y="79598"/>
                      </a:lnTo>
                      <a:lnTo>
                        <a:pt x="80693" y="91900"/>
                      </a:lnTo>
                      <a:lnTo>
                        <a:pt x="82527" y="111232"/>
                      </a:lnTo>
                      <a:lnTo>
                        <a:pt x="80587" y="109208"/>
                      </a:lnTo>
                      <a:lnTo>
                        <a:pt x="80732" y="111231"/>
                      </a:lnTo>
                      <a:lnTo>
                        <a:pt x="56649" y="84229"/>
                      </a:lnTo>
                      <a:lnTo>
                        <a:pt x="0" y="25118"/>
                      </a:lnTo>
                      <a:lnTo>
                        <a:pt x="21528" y="35902"/>
                      </a:lnTo>
                      <a:lnTo>
                        <a:pt x="21528" y="32293"/>
                      </a:lnTo>
                      <a:lnTo>
                        <a:pt x="23322" y="197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ïşḷîḑe">
                  <a:extLst>
                    <a:ext uri="{FF2B5EF4-FFF2-40B4-BE49-F238E27FC236}">
                      <a16:creationId xmlns:a16="http://schemas.microsoft.com/office/drawing/2014/main" id="{85C1A05B-C31D-472C-98AA-E74D8B2C8698}"/>
                    </a:ext>
                  </a:extLst>
                </p:cNvPr>
                <p:cNvSpPr/>
                <p:nvPr/>
              </p:nvSpPr>
              <p:spPr bwMode="auto">
                <a:xfrm>
                  <a:off x="5033348" y="3128057"/>
                  <a:ext cx="125584" cy="172228"/>
                </a:xfrm>
                <a:custGeom>
                  <a:avLst/>
                  <a:gdLst>
                    <a:gd name="T0" fmla="*/ 66 w 71"/>
                    <a:gd name="T1" fmla="*/ 60 h 95"/>
                    <a:gd name="T2" fmla="*/ 66 w 71"/>
                    <a:gd name="T3" fmla="*/ 60 h 95"/>
                    <a:gd name="T4" fmla="*/ 62 w 71"/>
                    <a:gd name="T5" fmla="*/ 68 h 95"/>
                    <a:gd name="T6" fmla="*/ 56 w 71"/>
                    <a:gd name="T7" fmla="*/ 77 h 95"/>
                    <a:gd name="T8" fmla="*/ 51 w 71"/>
                    <a:gd name="T9" fmla="*/ 83 h 95"/>
                    <a:gd name="T10" fmla="*/ 44 w 71"/>
                    <a:gd name="T11" fmla="*/ 89 h 95"/>
                    <a:gd name="T12" fmla="*/ 38 w 71"/>
                    <a:gd name="T13" fmla="*/ 92 h 95"/>
                    <a:gd name="T14" fmla="*/ 31 w 71"/>
                    <a:gd name="T15" fmla="*/ 95 h 95"/>
                    <a:gd name="T16" fmla="*/ 24 w 71"/>
                    <a:gd name="T17" fmla="*/ 95 h 95"/>
                    <a:gd name="T18" fmla="*/ 18 w 71"/>
                    <a:gd name="T19" fmla="*/ 94 h 95"/>
                    <a:gd name="T20" fmla="*/ 18 w 71"/>
                    <a:gd name="T21" fmla="*/ 94 h 95"/>
                    <a:gd name="T22" fmla="*/ 12 w 71"/>
                    <a:gd name="T23" fmla="*/ 90 h 95"/>
                    <a:gd name="T24" fmla="*/ 7 w 71"/>
                    <a:gd name="T25" fmla="*/ 85 h 95"/>
                    <a:gd name="T26" fmla="*/ 3 w 71"/>
                    <a:gd name="T27" fmla="*/ 79 h 95"/>
                    <a:gd name="T28" fmla="*/ 1 w 71"/>
                    <a:gd name="T29" fmla="*/ 71 h 95"/>
                    <a:gd name="T30" fmla="*/ 0 w 71"/>
                    <a:gd name="T31" fmla="*/ 63 h 95"/>
                    <a:gd name="T32" fmla="*/ 0 w 71"/>
                    <a:gd name="T33" fmla="*/ 54 h 95"/>
                    <a:gd name="T34" fmla="*/ 1 w 71"/>
                    <a:gd name="T35" fmla="*/ 44 h 95"/>
                    <a:gd name="T36" fmla="*/ 4 w 71"/>
                    <a:gd name="T37" fmla="*/ 36 h 95"/>
                    <a:gd name="T38" fmla="*/ 4 w 71"/>
                    <a:gd name="T39" fmla="*/ 36 h 95"/>
                    <a:gd name="T40" fmla="*/ 8 w 71"/>
                    <a:gd name="T41" fmla="*/ 26 h 95"/>
                    <a:gd name="T42" fmla="*/ 13 w 71"/>
                    <a:gd name="T43" fmla="*/ 19 h 95"/>
                    <a:gd name="T44" fmla="*/ 19 w 71"/>
                    <a:gd name="T45" fmla="*/ 12 h 95"/>
                    <a:gd name="T46" fmla="*/ 26 w 71"/>
                    <a:gd name="T47" fmla="*/ 7 h 95"/>
                    <a:gd name="T48" fmla="*/ 32 w 71"/>
                    <a:gd name="T49" fmla="*/ 2 h 95"/>
                    <a:gd name="T50" fmla="*/ 39 w 71"/>
                    <a:gd name="T51" fmla="*/ 1 h 95"/>
                    <a:gd name="T52" fmla="*/ 46 w 71"/>
                    <a:gd name="T53" fmla="*/ 0 h 95"/>
                    <a:gd name="T54" fmla="*/ 52 w 71"/>
                    <a:gd name="T55" fmla="*/ 2 h 95"/>
                    <a:gd name="T56" fmla="*/ 52 w 71"/>
                    <a:gd name="T57" fmla="*/ 2 h 95"/>
                    <a:gd name="T58" fmla="*/ 58 w 71"/>
                    <a:gd name="T59" fmla="*/ 4 h 95"/>
                    <a:gd name="T60" fmla="*/ 63 w 71"/>
                    <a:gd name="T61" fmla="*/ 10 h 95"/>
                    <a:gd name="T62" fmla="*/ 67 w 71"/>
                    <a:gd name="T63" fmla="*/ 16 h 95"/>
                    <a:gd name="T64" fmla="*/ 69 w 71"/>
                    <a:gd name="T65" fmla="*/ 24 h 95"/>
                    <a:gd name="T66" fmla="*/ 71 w 71"/>
                    <a:gd name="T67" fmla="*/ 32 h 95"/>
                    <a:gd name="T68" fmla="*/ 71 w 71"/>
                    <a:gd name="T69" fmla="*/ 41 h 95"/>
                    <a:gd name="T70" fmla="*/ 69 w 71"/>
                    <a:gd name="T71" fmla="*/ 50 h 95"/>
                    <a:gd name="T72" fmla="*/ 66 w 71"/>
                    <a:gd name="T73" fmla="*/ 60 h 95"/>
                    <a:gd name="T74" fmla="*/ 66 w 71"/>
                    <a:gd name="T75" fmla="*/ 6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1" h="95">
                      <a:moveTo>
                        <a:pt x="66" y="60"/>
                      </a:moveTo>
                      <a:lnTo>
                        <a:pt x="66" y="60"/>
                      </a:lnTo>
                      <a:lnTo>
                        <a:pt x="62" y="68"/>
                      </a:lnTo>
                      <a:lnTo>
                        <a:pt x="56" y="77"/>
                      </a:lnTo>
                      <a:lnTo>
                        <a:pt x="51" y="83"/>
                      </a:lnTo>
                      <a:lnTo>
                        <a:pt x="44" y="89"/>
                      </a:lnTo>
                      <a:lnTo>
                        <a:pt x="38" y="92"/>
                      </a:lnTo>
                      <a:lnTo>
                        <a:pt x="31" y="95"/>
                      </a:lnTo>
                      <a:lnTo>
                        <a:pt x="24" y="95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12" y="90"/>
                      </a:lnTo>
                      <a:lnTo>
                        <a:pt x="7" y="85"/>
                      </a:lnTo>
                      <a:lnTo>
                        <a:pt x="3" y="79"/>
                      </a:lnTo>
                      <a:lnTo>
                        <a:pt x="1" y="71"/>
                      </a:lnTo>
                      <a:lnTo>
                        <a:pt x="0" y="63"/>
                      </a:lnTo>
                      <a:lnTo>
                        <a:pt x="0" y="54"/>
                      </a:lnTo>
                      <a:lnTo>
                        <a:pt x="1" y="44"/>
                      </a:lnTo>
                      <a:lnTo>
                        <a:pt x="4" y="36"/>
                      </a:lnTo>
                      <a:lnTo>
                        <a:pt x="4" y="36"/>
                      </a:lnTo>
                      <a:lnTo>
                        <a:pt x="8" y="26"/>
                      </a:lnTo>
                      <a:lnTo>
                        <a:pt x="13" y="19"/>
                      </a:lnTo>
                      <a:lnTo>
                        <a:pt x="19" y="12"/>
                      </a:lnTo>
                      <a:lnTo>
                        <a:pt x="26" y="7"/>
                      </a:lnTo>
                      <a:lnTo>
                        <a:pt x="32" y="2"/>
                      </a:lnTo>
                      <a:lnTo>
                        <a:pt x="39" y="1"/>
                      </a:lnTo>
                      <a:lnTo>
                        <a:pt x="46" y="0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8" y="4"/>
                      </a:lnTo>
                      <a:lnTo>
                        <a:pt x="63" y="10"/>
                      </a:lnTo>
                      <a:lnTo>
                        <a:pt x="67" y="16"/>
                      </a:lnTo>
                      <a:lnTo>
                        <a:pt x="69" y="24"/>
                      </a:lnTo>
                      <a:lnTo>
                        <a:pt x="71" y="32"/>
                      </a:lnTo>
                      <a:lnTo>
                        <a:pt x="71" y="41"/>
                      </a:lnTo>
                      <a:lnTo>
                        <a:pt x="69" y="50"/>
                      </a:lnTo>
                      <a:lnTo>
                        <a:pt x="66" y="60"/>
                      </a:lnTo>
                      <a:lnTo>
                        <a:pt x="66" y="6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iṣḷiḋé">
                  <a:extLst>
                    <a:ext uri="{FF2B5EF4-FFF2-40B4-BE49-F238E27FC236}">
                      <a16:creationId xmlns:a16="http://schemas.microsoft.com/office/drawing/2014/main" id="{A704581B-6481-4CEE-BF8F-7B14CA0DCBD6}"/>
                    </a:ext>
                  </a:extLst>
                </p:cNvPr>
                <p:cNvSpPr/>
                <p:nvPr/>
              </p:nvSpPr>
              <p:spPr bwMode="auto">
                <a:xfrm>
                  <a:off x="5033348" y="3181880"/>
                  <a:ext cx="125584" cy="118408"/>
                </a:xfrm>
                <a:custGeom>
                  <a:avLst/>
                  <a:gdLst>
                    <a:gd name="T0" fmla="*/ 71 w 71"/>
                    <a:gd name="T1" fmla="*/ 0 h 66"/>
                    <a:gd name="T2" fmla="*/ 71 w 71"/>
                    <a:gd name="T3" fmla="*/ 0 h 66"/>
                    <a:gd name="T4" fmla="*/ 67 w 71"/>
                    <a:gd name="T5" fmla="*/ 10 h 66"/>
                    <a:gd name="T6" fmla="*/ 61 w 71"/>
                    <a:gd name="T7" fmla="*/ 21 h 66"/>
                    <a:gd name="T8" fmla="*/ 57 w 71"/>
                    <a:gd name="T9" fmla="*/ 26 h 66"/>
                    <a:gd name="T10" fmla="*/ 54 w 71"/>
                    <a:gd name="T11" fmla="*/ 31 h 66"/>
                    <a:gd name="T12" fmla="*/ 49 w 71"/>
                    <a:gd name="T13" fmla="*/ 34 h 66"/>
                    <a:gd name="T14" fmla="*/ 43 w 71"/>
                    <a:gd name="T15" fmla="*/ 37 h 66"/>
                    <a:gd name="T16" fmla="*/ 43 w 71"/>
                    <a:gd name="T17" fmla="*/ 37 h 66"/>
                    <a:gd name="T18" fmla="*/ 34 w 71"/>
                    <a:gd name="T19" fmla="*/ 39 h 66"/>
                    <a:gd name="T20" fmla="*/ 27 w 71"/>
                    <a:gd name="T21" fmla="*/ 38 h 66"/>
                    <a:gd name="T22" fmla="*/ 20 w 71"/>
                    <a:gd name="T23" fmla="*/ 37 h 66"/>
                    <a:gd name="T24" fmla="*/ 14 w 71"/>
                    <a:gd name="T25" fmla="*/ 34 h 66"/>
                    <a:gd name="T26" fmla="*/ 9 w 71"/>
                    <a:gd name="T27" fmla="*/ 31 h 66"/>
                    <a:gd name="T28" fmla="*/ 4 w 71"/>
                    <a:gd name="T29" fmla="*/ 27 h 66"/>
                    <a:gd name="T30" fmla="*/ 0 w 71"/>
                    <a:gd name="T31" fmla="*/ 21 h 66"/>
                    <a:gd name="T32" fmla="*/ 0 w 71"/>
                    <a:gd name="T33" fmla="*/ 21 h 66"/>
                    <a:gd name="T34" fmla="*/ 0 w 71"/>
                    <a:gd name="T35" fmla="*/ 28 h 66"/>
                    <a:gd name="T36" fmla="*/ 0 w 71"/>
                    <a:gd name="T37" fmla="*/ 36 h 66"/>
                    <a:gd name="T38" fmla="*/ 1 w 71"/>
                    <a:gd name="T39" fmla="*/ 42 h 66"/>
                    <a:gd name="T40" fmla="*/ 2 w 71"/>
                    <a:gd name="T41" fmla="*/ 48 h 66"/>
                    <a:gd name="T42" fmla="*/ 4 w 71"/>
                    <a:gd name="T43" fmla="*/ 54 h 66"/>
                    <a:gd name="T44" fmla="*/ 8 w 71"/>
                    <a:gd name="T45" fmla="*/ 59 h 66"/>
                    <a:gd name="T46" fmla="*/ 13 w 71"/>
                    <a:gd name="T47" fmla="*/ 62 h 66"/>
                    <a:gd name="T48" fmla="*/ 18 w 71"/>
                    <a:gd name="T49" fmla="*/ 65 h 66"/>
                    <a:gd name="T50" fmla="*/ 18 w 71"/>
                    <a:gd name="T51" fmla="*/ 65 h 66"/>
                    <a:gd name="T52" fmla="*/ 24 w 71"/>
                    <a:gd name="T53" fmla="*/ 66 h 66"/>
                    <a:gd name="T54" fmla="*/ 31 w 71"/>
                    <a:gd name="T55" fmla="*/ 66 h 66"/>
                    <a:gd name="T56" fmla="*/ 38 w 71"/>
                    <a:gd name="T57" fmla="*/ 63 h 66"/>
                    <a:gd name="T58" fmla="*/ 44 w 71"/>
                    <a:gd name="T59" fmla="*/ 60 h 66"/>
                    <a:gd name="T60" fmla="*/ 51 w 71"/>
                    <a:gd name="T61" fmla="*/ 54 h 66"/>
                    <a:gd name="T62" fmla="*/ 56 w 71"/>
                    <a:gd name="T63" fmla="*/ 48 h 66"/>
                    <a:gd name="T64" fmla="*/ 62 w 71"/>
                    <a:gd name="T65" fmla="*/ 39 h 66"/>
                    <a:gd name="T66" fmla="*/ 66 w 71"/>
                    <a:gd name="T67" fmla="*/ 31 h 66"/>
                    <a:gd name="T68" fmla="*/ 66 w 71"/>
                    <a:gd name="T69" fmla="*/ 31 h 66"/>
                    <a:gd name="T70" fmla="*/ 68 w 71"/>
                    <a:gd name="T71" fmla="*/ 22 h 66"/>
                    <a:gd name="T72" fmla="*/ 71 w 71"/>
                    <a:gd name="T73" fmla="*/ 14 h 66"/>
                    <a:gd name="T74" fmla="*/ 71 w 71"/>
                    <a:gd name="T75" fmla="*/ 7 h 66"/>
                    <a:gd name="T76" fmla="*/ 71 w 71"/>
                    <a:gd name="T77" fmla="*/ 0 h 66"/>
                    <a:gd name="T78" fmla="*/ 71 w 71"/>
                    <a:gd name="T7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1" h="66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67" y="10"/>
                      </a:lnTo>
                      <a:lnTo>
                        <a:pt x="61" y="21"/>
                      </a:lnTo>
                      <a:lnTo>
                        <a:pt x="57" y="26"/>
                      </a:lnTo>
                      <a:lnTo>
                        <a:pt x="54" y="31"/>
                      </a:lnTo>
                      <a:lnTo>
                        <a:pt x="49" y="34"/>
                      </a:lnTo>
                      <a:lnTo>
                        <a:pt x="43" y="37"/>
                      </a:lnTo>
                      <a:lnTo>
                        <a:pt x="43" y="37"/>
                      </a:lnTo>
                      <a:lnTo>
                        <a:pt x="34" y="39"/>
                      </a:lnTo>
                      <a:lnTo>
                        <a:pt x="27" y="38"/>
                      </a:lnTo>
                      <a:lnTo>
                        <a:pt x="20" y="37"/>
                      </a:lnTo>
                      <a:lnTo>
                        <a:pt x="14" y="34"/>
                      </a:lnTo>
                      <a:lnTo>
                        <a:pt x="9" y="31"/>
                      </a:lnTo>
                      <a:lnTo>
                        <a:pt x="4" y="27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1" y="42"/>
                      </a:lnTo>
                      <a:lnTo>
                        <a:pt x="2" y="48"/>
                      </a:lnTo>
                      <a:lnTo>
                        <a:pt x="4" y="54"/>
                      </a:lnTo>
                      <a:lnTo>
                        <a:pt x="8" y="59"/>
                      </a:lnTo>
                      <a:lnTo>
                        <a:pt x="13" y="62"/>
                      </a:lnTo>
                      <a:lnTo>
                        <a:pt x="18" y="65"/>
                      </a:lnTo>
                      <a:lnTo>
                        <a:pt x="18" y="65"/>
                      </a:lnTo>
                      <a:lnTo>
                        <a:pt x="24" y="66"/>
                      </a:lnTo>
                      <a:lnTo>
                        <a:pt x="31" y="66"/>
                      </a:lnTo>
                      <a:lnTo>
                        <a:pt x="38" y="63"/>
                      </a:lnTo>
                      <a:lnTo>
                        <a:pt x="44" y="60"/>
                      </a:lnTo>
                      <a:lnTo>
                        <a:pt x="51" y="54"/>
                      </a:lnTo>
                      <a:lnTo>
                        <a:pt x="56" y="48"/>
                      </a:lnTo>
                      <a:lnTo>
                        <a:pt x="62" y="39"/>
                      </a:lnTo>
                      <a:lnTo>
                        <a:pt x="66" y="31"/>
                      </a:lnTo>
                      <a:lnTo>
                        <a:pt x="66" y="31"/>
                      </a:lnTo>
                      <a:lnTo>
                        <a:pt x="68" y="22"/>
                      </a:lnTo>
                      <a:lnTo>
                        <a:pt x="71" y="14"/>
                      </a:lnTo>
                      <a:lnTo>
                        <a:pt x="71" y="7"/>
                      </a:lnTo>
                      <a:lnTo>
                        <a:pt x="71" y="0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í$ľîḍé">
                  <a:extLst>
                    <a:ext uri="{FF2B5EF4-FFF2-40B4-BE49-F238E27FC236}">
                      <a16:creationId xmlns:a16="http://schemas.microsoft.com/office/drawing/2014/main" id="{46D2E63C-2915-4EA0-80C4-6BCD9E09E177}"/>
                    </a:ext>
                  </a:extLst>
                </p:cNvPr>
                <p:cNvSpPr/>
                <p:nvPr/>
              </p:nvSpPr>
              <p:spPr bwMode="auto">
                <a:xfrm>
                  <a:off x="5083581" y="3189056"/>
                  <a:ext cx="46646" cy="64585"/>
                </a:xfrm>
                <a:custGeom>
                  <a:avLst/>
                  <a:gdLst>
                    <a:gd name="T0" fmla="*/ 24 w 27"/>
                    <a:gd name="T1" fmla="*/ 23 h 35"/>
                    <a:gd name="T2" fmla="*/ 24 w 27"/>
                    <a:gd name="T3" fmla="*/ 23 h 35"/>
                    <a:gd name="T4" fmla="*/ 21 w 27"/>
                    <a:gd name="T5" fmla="*/ 29 h 35"/>
                    <a:gd name="T6" fmla="*/ 16 w 27"/>
                    <a:gd name="T7" fmla="*/ 34 h 35"/>
                    <a:gd name="T8" fmla="*/ 10 w 27"/>
                    <a:gd name="T9" fmla="*/ 35 h 35"/>
                    <a:gd name="T10" fmla="*/ 7 w 27"/>
                    <a:gd name="T11" fmla="*/ 35 h 35"/>
                    <a:gd name="T12" fmla="*/ 5 w 27"/>
                    <a:gd name="T13" fmla="*/ 35 h 35"/>
                    <a:gd name="T14" fmla="*/ 5 w 27"/>
                    <a:gd name="T15" fmla="*/ 35 h 35"/>
                    <a:gd name="T16" fmla="*/ 4 w 27"/>
                    <a:gd name="T17" fmla="*/ 34 h 35"/>
                    <a:gd name="T18" fmla="*/ 1 w 27"/>
                    <a:gd name="T19" fmla="*/ 32 h 35"/>
                    <a:gd name="T20" fmla="*/ 0 w 27"/>
                    <a:gd name="T21" fmla="*/ 27 h 35"/>
                    <a:gd name="T22" fmla="*/ 0 w 27"/>
                    <a:gd name="T23" fmla="*/ 20 h 35"/>
                    <a:gd name="T24" fmla="*/ 3 w 27"/>
                    <a:gd name="T25" fmla="*/ 12 h 35"/>
                    <a:gd name="T26" fmla="*/ 3 w 27"/>
                    <a:gd name="T27" fmla="*/ 12 h 35"/>
                    <a:gd name="T28" fmla="*/ 6 w 27"/>
                    <a:gd name="T29" fmla="*/ 6 h 35"/>
                    <a:gd name="T30" fmla="*/ 11 w 27"/>
                    <a:gd name="T31" fmla="*/ 3 h 35"/>
                    <a:gd name="T32" fmla="*/ 16 w 27"/>
                    <a:gd name="T33" fmla="*/ 0 h 35"/>
                    <a:gd name="T34" fmla="*/ 18 w 27"/>
                    <a:gd name="T35" fmla="*/ 0 h 35"/>
                    <a:gd name="T36" fmla="*/ 21 w 27"/>
                    <a:gd name="T37" fmla="*/ 2 h 35"/>
                    <a:gd name="T38" fmla="*/ 21 w 27"/>
                    <a:gd name="T39" fmla="*/ 2 h 35"/>
                    <a:gd name="T40" fmla="*/ 23 w 27"/>
                    <a:gd name="T41" fmla="*/ 3 h 35"/>
                    <a:gd name="T42" fmla="*/ 24 w 27"/>
                    <a:gd name="T43" fmla="*/ 4 h 35"/>
                    <a:gd name="T44" fmla="*/ 27 w 27"/>
                    <a:gd name="T45" fmla="*/ 10 h 35"/>
                    <a:gd name="T46" fmla="*/ 27 w 27"/>
                    <a:gd name="T47" fmla="*/ 16 h 35"/>
                    <a:gd name="T48" fmla="*/ 24 w 27"/>
                    <a:gd name="T49" fmla="*/ 23 h 35"/>
                    <a:gd name="T50" fmla="*/ 24 w 27"/>
                    <a:gd name="T5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" h="35">
                      <a:moveTo>
                        <a:pt x="24" y="23"/>
                      </a:moveTo>
                      <a:lnTo>
                        <a:pt x="24" y="23"/>
                      </a:lnTo>
                      <a:lnTo>
                        <a:pt x="21" y="29"/>
                      </a:lnTo>
                      <a:lnTo>
                        <a:pt x="16" y="34"/>
                      </a:lnTo>
                      <a:lnTo>
                        <a:pt x="10" y="35"/>
                      </a:lnTo>
                      <a:lnTo>
                        <a:pt x="7" y="35"/>
                      </a:lnTo>
                      <a:lnTo>
                        <a:pt x="5" y="35"/>
                      </a:lnTo>
                      <a:lnTo>
                        <a:pt x="5" y="35"/>
                      </a:lnTo>
                      <a:lnTo>
                        <a:pt x="4" y="34"/>
                      </a:lnTo>
                      <a:lnTo>
                        <a:pt x="1" y="32"/>
                      </a:lnTo>
                      <a:lnTo>
                        <a:pt x="0" y="27"/>
                      </a:lnTo>
                      <a:lnTo>
                        <a:pt x="0" y="20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6" y="6"/>
                      </a:lnTo>
                      <a:lnTo>
                        <a:pt x="11" y="3"/>
                      </a:lnTo>
                      <a:lnTo>
                        <a:pt x="16" y="0"/>
                      </a:lnTo>
                      <a:lnTo>
                        <a:pt x="18" y="0"/>
                      </a:lnTo>
                      <a:lnTo>
                        <a:pt x="21" y="2"/>
                      </a:lnTo>
                      <a:lnTo>
                        <a:pt x="21" y="2"/>
                      </a:lnTo>
                      <a:lnTo>
                        <a:pt x="23" y="3"/>
                      </a:lnTo>
                      <a:lnTo>
                        <a:pt x="24" y="4"/>
                      </a:lnTo>
                      <a:lnTo>
                        <a:pt x="27" y="10"/>
                      </a:lnTo>
                      <a:lnTo>
                        <a:pt x="27" y="16"/>
                      </a:lnTo>
                      <a:lnTo>
                        <a:pt x="24" y="23"/>
                      </a:lnTo>
                      <a:lnTo>
                        <a:pt x="24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íṥ1iḑé">
                  <a:extLst>
                    <a:ext uri="{FF2B5EF4-FFF2-40B4-BE49-F238E27FC236}">
                      <a16:creationId xmlns:a16="http://schemas.microsoft.com/office/drawing/2014/main" id="{C5DDB47A-7B88-4C9C-B449-9FC67CB68110}"/>
                    </a:ext>
                  </a:extLst>
                </p:cNvPr>
                <p:cNvSpPr/>
                <p:nvPr/>
              </p:nvSpPr>
              <p:spPr bwMode="auto">
                <a:xfrm>
                  <a:off x="3953338" y="2887657"/>
                  <a:ext cx="28705" cy="32294"/>
                </a:xfrm>
                <a:custGeom>
                  <a:avLst/>
                  <a:gdLst>
                    <a:gd name="T0" fmla="*/ 0 w 17"/>
                    <a:gd name="T1" fmla="*/ 3 h 18"/>
                    <a:gd name="T2" fmla="*/ 13 w 17"/>
                    <a:gd name="T3" fmla="*/ 18 h 18"/>
                    <a:gd name="T4" fmla="*/ 13 w 17"/>
                    <a:gd name="T5" fmla="*/ 18 h 18"/>
                    <a:gd name="T6" fmla="*/ 14 w 17"/>
                    <a:gd name="T7" fmla="*/ 11 h 18"/>
                    <a:gd name="T8" fmla="*/ 15 w 17"/>
                    <a:gd name="T9" fmla="*/ 5 h 18"/>
                    <a:gd name="T10" fmla="*/ 17 w 17"/>
                    <a:gd name="T11" fmla="*/ 0 h 18"/>
                    <a:gd name="T12" fmla="*/ 0 w 17"/>
                    <a:gd name="T13" fmla="*/ 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8">
                      <a:moveTo>
                        <a:pt x="0" y="3"/>
                      </a:moveTo>
                      <a:lnTo>
                        <a:pt x="13" y="18"/>
                      </a:lnTo>
                      <a:lnTo>
                        <a:pt x="13" y="18"/>
                      </a:lnTo>
                      <a:lnTo>
                        <a:pt x="14" y="11"/>
                      </a:lnTo>
                      <a:lnTo>
                        <a:pt x="15" y="5"/>
                      </a:lnTo>
                      <a:lnTo>
                        <a:pt x="17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5859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íšliḓê">
                  <a:extLst>
                    <a:ext uri="{FF2B5EF4-FFF2-40B4-BE49-F238E27FC236}">
                      <a16:creationId xmlns:a16="http://schemas.microsoft.com/office/drawing/2014/main" id="{323B92C7-B4C0-44CD-B1EB-BBB0F2EDBECE}"/>
                    </a:ext>
                  </a:extLst>
                </p:cNvPr>
                <p:cNvSpPr/>
                <p:nvPr/>
              </p:nvSpPr>
              <p:spPr bwMode="auto">
                <a:xfrm>
                  <a:off x="4165033" y="2747721"/>
                  <a:ext cx="233226" cy="104055"/>
                </a:xfrm>
                <a:custGeom>
                  <a:avLst/>
                  <a:gdLst>
                    <a:gd name="T0" fmla="*/ 40 w 129"/>
                    <a:gd name="T1" fmla="*/ 50 h 57"/>
                    <a:gd name="T2" fmla="*/ 40 w 129"/>
                    <a:gd name="T3" fmla="*/ 50 h 57"/>
                    <a:gd name="T4" fmla="*/ 53 w 129"/>
                    <a:gd name="T5" fmla="*/ 54 h 57"/>
                    <a:gd name="T6" fmla="*/ 66 w 129"/>
                    <a:gd name="T7" fmla="*/ 56 h 57"/>
                    <a:gd name="T8" fmla="*/ 81 w 129"/>
                    <a:gd name="T9" fmla="*/ 57 h 57"/>
                    <a:gd name="T10" fmla="*/ 94 w 129"/>
                    <a:gd name="T11" fmla="*/ 56 h 57"/>
                    <a:gd name="T12" fmla="*/ 106 w 129"/>
                    <a:gd name="T13" fmla="*/ 55 h 57"/>
                    <a:gd name="T14" fmla="*/ 115 w 129"/>
                    <a:gd name="T15" fmla="*/ 51 h 57"/>
                    <a:gd name="T16" fmla="*/ 120 w 129"/>
                    <a:gd name="T17" fmla="*/ 50 h 57"/>
                    <a:gd name="T18" fmla="*/ 124 w 129"/>
                    <a:gd name="T19" fmla="*/ 47 h 57"/>
                    <a:gd name="T20" fmla="*/ 126 w 129"/>
                    <a:gd name="T21" fmla="*/ 44 h 57"/>
                    <a:gd name="T22" fmla="*/ 127 w 129"/>
                    <a:gd name="T23" fmla="*/ 41 h 57"/>
                    <a:gd name="T24" fmla="*/ 127 w 129"/>
                    <a:gd name="T25" fmla="*/ 41 h 57"/>
                    <a:gd name="T26" fmla="*/ 129 w 129"/>
                    <a:gd name="T27" fmla="*/ 33 h 57"/>
                    <a:gd name="T28" fmla="*/ 127 w 129"/>
                    <a:gd name="T29" fmla="*/ 26 h 57"/>
                    <a:gd name="T30" fmla="*/ 126 w 129"/>
                    <a:gd name="T31" fmla="*/ 19 h 57"/>
                    <a:gd name="T32" fmla="*/ 124 w 129"/>
                    <a:gd name="T33" fmla="*/ 13 h 57"/>
                    <a:gd name="T34" fmla="*/ 124 w 129"/>
                    <a:gd name="T35" fmla="*/ 13 h 57"/>
                    <a:gd name="T36" fmla="*/ 108 w 129"/>
                    <a:gd name="T37" fmla="*/ 14 h 57"/>
                    <a:gd name="T38" fmla="*/ 93 w 129"/>
                    <a:gd name="T39" fmla="*/ 15 h 57"/>
                    <a:gd name="T40" fmla="*/ 78 w 129"/>
                    <a:gd name="T41" fmla="*/ 15 h 57"/>
                    <a:gd name="T42" fmla="*/ 62 w 129"/>
                    <a:gd name="T43" fmla="*/ 14 h 57"/>
                    <a:gd name="T44" fmla="*/ 47 w 129"/>
                    <a:gd name="T45" fmla="*/ 13 h 57"/>
                    <a:gd name="T46" fmla="*/ 31 w 129"/>
                    <a:gd name="T47" fmla="*/ 9 h 57"/>
                    <a:gd name="T48" fmla="*/ 16 w 129"/>
                    <a:gd name="T49" fmla="*/ 4 h 57"/>
                    <a:gd name="T50" fmla="*/ 0 w 129"/>
                    <a:gd name="T51" fmla="*/ 0 h 57"/>
                    <a:gd name="T52" fmla="*/ 0 w 129"/>
                    <a:gd name="T53" fmla="*/ 0 h 57"/>
                    <a:gd name="T54" fmla="*/ 0 w 129"/>
                    <a:gd name="T55" fmla="*/ 6 h 57"/>
                    <a:gd name="T56" fmla="*/ 1 w 129"/>
                    <a:gd name="T57" fmla="*/ 13 h 57"/>
                    <a:gd name="T58" fmla="*/ 2 w 129"/>
                    <a:gd name="T59" fmla="*/ 20 h 57"/>
                    <a:gd name="T60" fmla="*/ 6 w 129"/>
                    <a:gd name="T61" fmla="*/ 27 h 57"/>
                    <a:gd name="T62" fmla="*/ 11 w 129"/>
                    <a:gd name="T63" fmla="*/ 33 h 57"/>
                    <a:gd name="T64" fmla="*/ 18 w 129"/>
                    <a:gd name="T65" fmla="*/ 39 h 57"/>
                    <a:gd name="T66" fmla="*/ 28 w 129"/>
                    <a:gd name="T67" fmla="*/ 45 h 57"/>
                    <a:gd name="T68" fmla="*/ 40 w 129"/>
                    <a:gd name="T69" fmla="*/ 50 h 57"/>
                    <a:gd name="T70" fmla="*/ 40 w 129"/>
                    <a:gd name="T71" fmla="*/ 5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29" h="57">
                      <a:moveTo>
                        <a:pt x="40" y="50"/>
                      </a:moveTo>
                      <a:lnTo>
                        <a:pt x="40" y="50"/>
                      </a:lnTo>
                      <a:lnTo>
                        <a:pt x="53" y="54"/>
                      </a:lnTo>
                      <a:lnTo>
                        <a:pt x="66" y="56"/>
                      </a:lnTo>
                      <a:lnTo>
                        <a:pt x="81" y="57"/>
                      </a:lnTo>
                      <a:lnTo>
                        <a:pt x="94" y="56"/>
                      </a:lnTo>
                      <a:lnTo>
                        <a:pt x="106" y="55"/>
                      </a:lnTo>
                      <a:lnTo>
                        <a:pt x="115" y="51"/>
                      </a:lnTo>
                      <a:lnTo>
                        <a:pt x="120" y="50"/>
                      </a:lnTo>
                      <a:lnTo>
                        <a:pt x="124" y="47"/>
                      </a:lnTo>
                      <a:lnTo>
                        <a:pt x="126" y="44"/>
                      </a:lnTo>
                      <a:lnTo>
                        <a:pt x="127" y="41"/>
                      </a:lnTo>
                      <a:lnTo>
                        <a:pt x="127" y="41"/>
                      </a:lnTo>
                      <a:lnTo>
                        <a:pt x="129" y="33"/>
                      </a:lnTo>
                      <a:lnTo>
                        <a:pt x="127" y="26"/>
                      </a:lnTo>
                      <a:lnTo>
                        <a:pt x="126" y="19"/>
                      </a:lnTo>
                      <a:lnTo>
                        <a:pt x="124" y="13"/>
                      </a:lnTo>
                      <a:lnTo>
                        <a:pt x="124" y="13"/>
                      </a:lnTo>
                      <a:lnTo>
                        <a:pt x="108" y="14"/>
                      </a:lnTo>
                      <a:lnTo>
                        <a:pt x="93" y="15"/>
                      </a:lnTo>
                      <a:lnTo>
                        <a:pt x="78" y="15"/>
                      </a:lnTo>
                      <a:lnTo>
                        <a:pt x="62" y="14"/>
                      </a:lnTo>
                      <a:lnTo>
                        <a:pt x="47" y="13"/>
                      </a:lnTo>
                      <a:lnTo>
                        <a:pt x="31" y="9"/>
                      </a:lnTo>
                      <a:lnTo>
                        <a:pt x="16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1" y="13"/>
                      </a:lnTo>
                      <a:lnTo>
                        <a:pt x="2" y="20"/>
                      </a:lnTo>
                      <a:lnTo>
                        <a:pt x="6" y="27"/>
                      </a:lnTo>
                      <a:lnTo>
                        <a:pt x="11" y="33"/>
                      </a:lnTo>
                      <a:lnTo>
                        <a:pt x="18" y="39"/>
                      </a:lnTo>
                      <a:lnTo>
                        <a:pt x="28" y="45"/>
                      </a:lnTo>
                      <a:lnTo>
                        <a:pt x="40" y="50"/>
                      </a:lnTo>
                      <a:lnTo>
                        <a:pt x="40" y="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iś1îďé">
                  <a:extLst>
                    <a:ext uri="{FF2B5EF4-FFF2-40B4-BE49-F238E27FC236}">
                      <a16:creationId xmlns:a16="http://schemas.microsoft.com/office/drawing/2014/main" id="{474D1006-D106-4777-9F75-062181AC7E9A}"/>
                    </a:ext>
                  </a:extLst>
                </p:cNvPr>
                <p:cNvSpPr/>
                <p:nvPr/>
              </p:nvSpPr>
              <p:spPr bwMode="auto">
                <a:xfrm>
                  <a:off x="3999982" y="2977358"/>
                  <a:ext cx="814495" cy="1130245"/>
                </a:xfrm>
                <a:custGeom>
                  <a:avLst/>
                  <a:gdLst>
                    <a:gd name="T0" fmla="*/ 454 w 455"/>
                    <a:gd name="T1" fmla="*/ 525 h 630"/>
                    <a:gd name="T2" fmla="*/ 451 w 455"/>
                    <a:gd name="T3" fmla="*/ 495 h 630"/>
                    <a:gd name="T4" fmla="*/ 445 w 455"/>
                    <a:gd name="T5" fmla="*/ 465 h 630"/>
                    <a:gd name="T6" fmla="*/ 426 w 455"/>
                    <a:gd name="T7" fmla="*/ 411 h 630"/>
                    <a:gd name="T8" fmla="*/ 402 w 455"/>
                    <a:gd name="T9" fmla="*/ 365 h 630"/>
                    <a:gd name="T10" fmla="*/ 382 w 455"/>
                    <a:gd name="T11" fmla="*/ 342 h 630"/>
                    <a:gd name="T12" fmla="*/ 376 w 455"/>
                    <a:gd name="T13" fmla="*/ 336 h 630"/>
                    <a:gd name="T14" fmla="*/ 338 w 455"/>
                    <a:gd name="T15" fmla="*/ 304 h 630"/>
                    <a:gd name="T16" fmla="*/ 315 w 455"/>
                    <a:gd name="T17" fmla="*/ 281 h 630"/>
                    <a:gd name="T18" fmla="*/ 315 w 455"/>
                    <a:gd name="T19" fmla="*/ 283 h 630"/>
                    <a:gd name="T20" fmla="*/ 296 w 455"/>
                    <a:gd name="T21" fmla="*/ 268 h 630"/>
                    <a:gd name="T22" fmla="*/ 264 w 455"/>
                    <a:gd name="T23" fmla="*/ 248 h 630"/>
                    <a:gd name="T24" fmla="*/ 240 w 455"/>
                    <a:gd name="T25" fmla="*/ 225 h 630"/>
                    <a:gd name="T26" fmla="*/ 226 w 455"/>
                    <a:gd name="T27" fmla="*/ 209 h 630"/>
                    <a:gd name="T28" fmla="*/ 215 w 455"/>
                    <a:gd name="T29" fmla="*/ 187 h 630"/>
                    <a:gd name="T30" fmla="*/ 196 w 455"/>
                    <a:gd name="T31" fmla="*/ 138 h 630"/>
                    <a:gd name="T32" fmla="*/ 181 w 455"/>
                    <a:gd name="T33" fmla="*/ 98 h 630"/>
                    <a:gd name="T34" fmla="*/ 166 w 455"/>
                    <a:gd name="T35" fmla="*/ 73 h 630"/>
                    <a:gd name="T36" fmla="*/ 148 w 455"/>
                    <a:gd name="T37" fmla="*/ 50 h 630"/>
                    <a:gd name="T38" fmla="*/ 123 w 455"/>
                    <a:gd name="T39" fmla="*/ 28 h 630"/>
                    <a:gd name="T40" fmla="*/ 108 w 455"/>
                    <a:gd name="T41" fmla="*/ 20 h 630"/>
                    <a:gd name="T42" fmla="*/ 79 w 455"/>
                    <a:gd name="T43" fmla="*/ 6 h 630"/>
                    <a:gd name="T44" fmla="*/ 55 w 455"/>
                    <a:gd name="T45" fmla="*/ 0 h 630"/>
                    <a:gd name="T46" fmla="*/ 36 w 455"/>
                    <a:gd name="T47" fmla="*/ 2 h 630"/>
                    <a:gd name="T48" fmla="*/ 22 w 455"/>
                    <a:gd name="T49" fmla="*/ 8 h 630"/>
                    <a:gd name="T50" fmla="*/ 11 w 455"/>
                    <a:gd name="T51" fmla="*/ 15 h 630"/>
                    <a:gd name="T52" fmla="*/ 4 w 455"/>
                    <a:gd name="T53" fmla="*/ 24 h 630"/>
                    <a:gd name="T54" fmla="*/ 0 w 455"/>
                    <a:gd name="T55" fmla="*/ 41 h 630"/>
                    <a:gd name="T56" fmla="*/ 1 w 455"/>
                    <a:gd name="T57" fmla="*/ 45 h 630"/>
                    <a:gd name="T58" fmla="*/ 17 w 455"/>
                    <a:gd name="T59" fmla="*/ 67 h 630"/>
                    <a:gd name="T60" fmla="*/ 57 w 455"/>
                    <a:gd name="T61" fmla="*/ 121 h 630"/>
                    <a:gd name="T62" fmla="*/ 94 w 455"/>
                    <a:gd name="T63" fmla="*/ 180 h 630"/>
                    <a:gd name="T64" fmla="*/ 120 w 455"/>
                    <a:gd name="T65" fmla="*/ 229 h 630"/>
                    <a:gd name="T66" fmla="*/ 144 w 455"/>
                    <a:gd name="T67" fmla="*/ 284 h 630"/>
                    <a:gd name="T68" fmla="*/ 155 w 455"/>
                    <a:gd name="T69" fmla="*/ 316 h 630"/>
                    <a:gd name="T70" fmla="*/ 194 w 455"/>
                    <a:gd name="T71" fmla="*/ 426 h 630"/>
                    <a:gd name="T72" fmla="*/ 227 w 455"/>
                    <a:gd name="T73" fmla="*/ 510 h 630"/>
                    <a:gd name="T74" fmla="*/ 243 w 455"/>
                    <a:gd name="T75" fmla="*/ 541 h 630"/>
                    <a:gd name="T76" fmla="*/ 261 w 455"/>
                    <a:gd name="T77" fmla="*/ 566 h 630"/>
                    <a:gd name="T78" fmla="*/ 280 w 455"/>
                    <a:gd name="T79" fmla="*/ 588 h 630"/>
                    <a:gd name="T80" fmla="*/ 302 w 455"/>
                    <a:gd name="T81" fmla="*/ 603 h 630"/>
                    <a:gd name="T82" fmla="*/ 320 w 455"/>
                    <a:gd name="T83" fmla="*/ 614 h 630"/>
                    <a:gd name="T84" fmla="*/ 354 w 455"/>
                    <a:gd name="T85" fmla="*/ 626 h 630"/>
                    <a:gd name="T86" fmla="*/ 382 w 455"/>
                    <a:gd name="T87" fmla="*/ 630 h 630"/>
                    <a:gd name="T88" fmla="*/ 407 w 455"/>
                    <a:gd name="T89" fmla="*/ 629 h 630"/>
                    <a:gd name="T90" fmla="*/ 421 w 455"/>
                    <a:gd name="T91" fmla="*/ 621 h 630"/>
                    <a:gd name="T92" fmla="*/ 437 w 455"/>
                    <a:gd name="T93" fmla="*/ 608 h 630"/>
                    <a:gd name="T94" fmla="*/ 448 w 455"/>
                    <a:gd name="T95" fmla="*/ 591 h 630"/>
                    <a:gd name="T96" fmla="*/ 454 w 455"/>
                    <a:gd name="T97" fmla="*/ 562 h 630"/>
                    <a:gd name="T98" fmla="*/ 454 w 455"/>
                    <a:gd name="T99" fmla="*/ 525 h 6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455" h="630">
                      <a:moveTo>
                        <a:pt x="454" y="525"/>
                      </a:moveTo>
                      <a:lnTo>
                        <a:pt x="454" y="525"/>
                      </a:lnTo>
                      <a:lnTo>
                        <a:pt x="454" y="511"/>
                      </a:lnTo>
                      <a:lnTo>
                        <a:pt x="451" y="495"/>
                      </a:lnTo>
                      <a:lnTo>
                        <a:pt x="449" y="481"/>
                      </a:lnTo>
                      <a:lnTo>
                        <a:pt x="445" y="465"/>
                      </a:lnTo>
                      <a:lnTo>
                        <a:pt x="437" y="437"/>
                      </a:lnTo>
                      <a:lnTo>
                        <a:pt x="426" y="411"/>
                      </a:lnTo>
                      <a:lnTo>
                        <a:pt x="414" y="387"/>
                      </a:lnTo>
                      <a:lnTo>
                        <a:pt x="402" y="365"/>
                      </a:lnTo>
                      <a:lnTo>
                        <a:pt x="389" y="348"/>
                      </a:lnTo>
                      <a:lnTo>
                        <a:pt x="382" y="342"/>
                      </a:lnTo>
                      <a:lnTo>
                        <a:pt x="376" y="336"/>
                      </a:lnTo>
                      <a:lnTo>
                        <a:pt x="376" y="336"/>
                      </a:lnTo>
                      <a:lnTo>
                        <a:pt x="356" y="319"/>
                      </a:lnTo>
                      <a:lnTo>
                        <a:pt x="338" y="304"/>
                      </a:lnTo>
                      <a:lnTo>
                        <a:pt x="315" y="281"/>
                      </a:lnTo>
                      <a:lnTo>
                        <a:pt x="315" y="281"/>
                      </a:lnTo>
                      <a:lnTo>
                        <a:pt x="315" y="283"/>
                      </a:lnTo>
                      <a:lnTo>
                        <a:pt x="315" y="283"/>
                      </a:lnTo>
                      <a:lnTo>
                        <a:pt x="306" y="275"/>
                      </a:lnTo>
                      <a:lnTo>
                        <a:pt x="296" y="268"/>
                      </a:lnTo>
                      <a:lnTo>
                        <a:pt x="274" y="256"/>
                      </a:lnTo>
                      <a:lnTo>
                        <a:pt x="264" y="248"/>
                      </a:lnTo>
                      <a:lnTo>
                        <a:pt x="252" y="239"/>
                      </a:lnTo>
                      <a:lnTo>
                        <a:pt x="240" y="225"/>
                      </a:lnTo>
                      <a:lnTo>
                        <a:pt x="226" y="209"/>
                      </a:lnTo>
                      <a:lnTo>
                        <a:pt x="226" y="209"/>
                      </a:lnTo>
                      <a:lnTo>
                        <a:pt x="220" y="198"/>
                      </a:lnTo>
                      <a:lnTo>
                        <a:pt x="215" y="187"/>
                      </a:lnTo>
                      <a:lnTo>
                        <a:pt x="206" y="163"/>
                      </a:lnTo>
                      <a:lnTo>
                        <a:pt x="196" y="138"/>
                      </a:lnTo>
                      <a:lnTo>
                        <a:pt x="187" y="111"/>
                      </a:lnTo>
                      <a:lnTo>
                        <a:pt x="181" y="98"/>
                      </a:lnTo>
                      <a:lnTo>
                        <a:pt x="175" y="86"/>
                      </a:lnTo>
                      <a:lnTo>
                        <a:pt x="166" y="73"/>
                      </a:lnTo>
                      <a:lnTo>
                        <a:pt x="158" y="61"/>
                      </a:lnTo>
                      <a:lnTo>
                        <a:pt x="148" y="50"/>
                      </a:lnTo>
                      <a:lnTo>
                        <a:pt x="136" y="39"/>
                      </a:lnTo>
                      <a:lnTo>
                        <a:pt x="123" y="28"/>
                      </a:lnTo>
                      <a:lnTo>
                        <a:pt x="108" y="20"/>
                      </a:lnTo>
                      <a:lnTo>
                        <a:pt x="108" y="20"/>
                      </a:lnTo>
                      <a:lnTo>
                        <a:pt x="93" y="11"/>
                      </a:lnTo>
                      <a:lnTo>
                        <a:pt x="79" y="6"/>
                      </a:lnTo>
                      <a:lnTo>
                        <a:pt x="66" y="3"/>
                      </a:lnTo>
                      <a:lnTo>
                        <a:pt x="55" y="0"/>
                      </a:lnTo>
                      <a:lnTo>
                        <a:pt x="46" y="0"/>
                      </a:lnTo>
                      <a:lnTo>
                        <a:pt x="36" y="2"/>
                      </a:lnTo>
                      <a:lnTo>
                        <a:pt x="29" y="4"/>
                      </a:lnTo>
                      <a:lnTo>
                        <a:pt x="22" y="8"/>
                      </a:lnTo>
                      <a:lnTo>
                        <a:pt x="16" y="11"/>
                      </a:lnTo>
                      <a:lnTo>
                        <a:pt x="11" y="15"/>
                      </a:lnTo>
                      <a:lnTo>
                        <a:pt x="7" y="20"/>
                      </a:lnTo>
                      <a:lnTo>
                        <a:pt x="4" y="24"/>
                      </a:lnTo>
                      <a:lnTo>
                        <a:pt x="0" y="34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1" y="45"/>
                      </a:lnTo>
                      <a:lnTo>
                        <a:pt x="5" y="50"/>
                      </a:lnTo>
                      <a:lnTo>
                        <a:pt x="17" y="67"/>
                      </a:lnTo>
                      <a:lnTo>
                        <a:pt x="35" y="89"/>
                      </a:lnTo>
                      <a:lnTo>
                        <a:pt x="57" y="121"/>
                      </a:lnTo>
                      <a:lnTo>
                        <a:pt x="82" y="158"/>
                      </a:lnTo>
                      <a:lnTo>
                        <a:pt x="94" y="180"/>
                      </a:lnTo>
                      <a:lnTo>
                        <a:pt x="107" y="204"/>
                      </a:lnTo>
                      <a:lnTo>
                        <a:pt x="120" y="229"/>
                      </a:lnTo>
                      <a:lnTo>
                        <a:pt x="132" y="256"/>
                      </a:lnTo>
                      <a:lnTo>
                        <a:pt x="144" y="284"/>
                      </a:lnTo>
                      <a:lnTo>
                        <a:pt x="155" y="316"/>
                      </a:lnTo>
                      <a:lnTo>
                        <a:pt x="155" y="316"/>
                      </a:lnTo>
                      <a:lnTo>
                        <a:pt x="176" y="375"/>
                      </a:lnTo>
                      <a:lnTo>
                        <a:pt x="194" y="426"/>
                      </a:lnTo>
                      <a:lnTo>
                        <a:pt x="211" y="471"/>
                      </a:lnTo>
                      <a:lnTo>
                        <a:pt x="227" y="510"/>
                      </a:lnTo>
                      <a:lnTo>
                        <a:pt x="235" y="525"/>
                      </a:lnTo>
                      <a:lnTo>
                        <a:pt x="243" y="541"/>
                      </a:lnTo>
                      <a:lnTo>
                        <a:pt x="252" y="554"/>
                      </a:lnTo>
                      <a:lnTo>
                        <a:pt x="261" y="566"/>
                      </a:lnTo>
                      <a:lnTo>
                        <a:pt x="270" y="578"/>
                      </a:lnTo>
                      <a:lnTo>
                        <a:pt x="280" y="588"/>
                      </a:lnTo>
                      <a:lnTo>
                        <a:pt x="290" y="596"/>
                      </a:lnTo>
                      <a:lnTo>
                        <a:pt x="302" y="603"/>
                      </a:lnTo>
                      <a:lnTo>
                        <a:pt x="302" y="603"/>
                      </a:lnTo>
                      <a:lnTo>
                        <a:pt x="320" y="614"/>
                      </a:lnTo>
                      <a:lnTo>
                        <a:pt x="338" y="621"/>
                      </a:lnTo>
                      <a:lnTo>
                        <a:pt x="354" y="626"/>
                      </a:lnTo>
                      <a:lnTo>
                        <a:pt x="368" y="629"/>
                      </a:lnTo>
                      <a:lnTo>
                        <a:pt x="382" y="630"/>
                      </a:lnTo>
                      <a:lnTo>
                        <a:pt x="392" y="630"/>
                      </a:lnTo>
                      <a:lnTo>
                        <a:pt x="407" y="629"/>
                      </a:lnTo>
                      <a:lnTo>
                        <a:pt x="407" y="629"/>
                      </a:lnTo>
                      <a:lnTo>
                        <a:pt x="421" y="621"/>
                      </a:lnTo>
                      <a:lnTo>
                        <a:pt x="432" y="613"/>
                      </a:lnTo>
                      <a:lnTo>
                        <a:pt x="437" y="608"/>
                      </a:lnTo>
                      <a:lnTo>
                        <a:pt x="442" y="603"/>
                      </a:lnTo>
                      <a:lnTo>
                        <a:pt x="448" y="591"/>
                      </a:lnTo>
                      <a:lnTo>
                        <a:pt x="451" y="578"/>
                      </a:lnTo>
                      <a:lnTo>
                        <a:pt x="454" y="562"/>
                      </a:lnTo>
                      <a:lnTo>
                        <a:pt x="455" y="546"/>
                      </a:lnTo>
                      <a:lnTo>
                        <a:pt x="454" y="525"/>
                      </a:lnTo>
                      <a:lnTo>
                        <a:pt x="454" y="525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îŝliḓe">
                  <a:extLst>
                    <a:ext uri="{FF2B5EF4-FFF2-40B4-BE49-F238E27FC236}">
                      <a16:creationId xmlns:a16="http://schemas.microsoft.com/office/drawing/2014/main" id="{FBEC41A5-3248-4A2A-B008-A30BC46CCEB6}"/>
                    </a:ext>
                  </a:extLst>
                </p:cNvPr>
                <p:cNvSpPr/>
                <p:nvPr/>
              </p:nvSpPr>
              <p:spPr bwMode="auto">
                <a:xfrm>
                  <a:off x="4017923" y="3059885"/>
                  <a:ext cx="172228" cy="186580"/>
                </a:xfrm>
                <a:custGeom>
                  <a:avLst/>
                  <a:gdLst>
                    <a:gd name="T0" fmla="*/ 0 w 96"/>
                    <a:gd name="T1" fmla="*/ 12 h 105"/>
                    <a:gd name="T2" fmla="*/ 0 w 96"/>
                    <a:gd name="T3" fmla="*/ 12 h 105"/>
                    <a:gd name="T4" fmla="*/ 28 w 96"/>
                    <a:gd name="T5" fmla="*/ 49 h 105"/>
                    <a:gd name="T6" fmla="*/ 46 w 96"/>
                    <a:gd name="T7" fmla="*/ 75 h 105"/>
                    <a:gd name="T8" fmla="*/ 66 w 96"/>
                    <a:gd name="T9" fmla="*/ 105 h 105"/>
                    <a:gd name="T10" fmla="*/ 66 w 96"/>
                    <a:gd name="T11" fmla="*/ 105 h 105"/>
                    <a:gd name="T12" fmla="*/ 76 w 96"/>
                    <a:gd name="T13" fmla="*/ 101 h 105"/>
                    <a:gd name="T14" fmla="*/ 85 w 96"/>
                    <a:gd name="T15" fmla="*/ 96 h 105"/>
                    <a:gd name="T16" fmla="*/ 91 w 96"/>
                    <a:gd name="T17" fmla="*/ 92 h 105"/>
                    <a:gd name="T18" fmla="*/ 95 w 96"/>
                    <a:gd name="T19" fmla="*/ 88 h 105"/>
                    <a:gd name="T20" fmla="*/ 95 w 96"/>
                    <a:gd name="T21" fmla="*/ 88 h 105"/>
                    <a:gd name="T22" fmla="*/ 96 w 96"/>
                    <a:gd name="T23" fmla="*/ 83 h 105"/>
                    <a:gd name="T24" fmla="*/ 95 w 96"/>
                    <a:gd name="T25" fmla="*/ 77 h 105"/>
                    <a:gd name="T26" fmla="*/ 94 w 96"/>
                    <a:gd name="T27" fmla="*/ 68 h 105"/>
                    <a:gd name="T28" fmla="*/ 90 w 96"/>
                    <a:gd name="T29" fmla="*/ 58 h 105"/>
                    <a:gd name="T30" fmla="*/ 84 w 96"/>
                    <a:gd name="T31" fmla="*/ 46 h 105"/>
                    <a:gd name="T32" fmla="*/ 77 w 96"/>
                    <a:gd name="T33" fmla="*/ 34 h 105"/>
                    <a:gd name="T34" fmla="*/ 67 w 96"/>
                    <a:gd name="T35" fmla="*/ 23 h 105"/>
                    <a:gd name="T36" fmla="*/ 55 w 96"/>
                    <a:gd name="T37" fmla="*/ 12 h 105"/>
                    <a:gd name="T38" fmla="*/ 55 w 96"/>
                    <a:gd name="T39" fmla="*/ 12 h 105"/>
                    <a:gd name="T40" fmla="*/ 46 w 96"/>
                    <a:gd name="T41" fmla="*/ 5 h 105"/>
                    <a:gd name="T42" fmla="*/ 37 w 96"/>
                    <a:gd name="T43" fmla="*/ 1 h 105"/>
                    <a:gd name="T44" fmla="*/ 29 w 96"/>
                    <a:gd name="T45" fmla="*/ 0 h 105"/>
                    <a:gd name="T46" fmla="*/ 20 w 96"/>
                    <a:gd name="T47" fmla="*/ 1 h 105"/>
                    <a:gd name="T48" fmla="*/ 14 w 96"/>
                    <a:gd name="T49" fmla="*/ 3 h 105"/>
                    <a:gd name="T50" fmla="*/ 8 w 96"/>
                    <a:gd name="T51" fmla="*/ 6 h 105"/>
                    <a:gd name="T52" fmla="*/ 0 w 96"/>
                    <a:gd name="T53" fmla="*/ 12 h 105"/>
                    <a:gd name="T54" fmla="*/ 0 w 96"/>
                    <a:gd name="T55" fmla="*/ 12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6" h="105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28" y="49"/>
                      </a:lnTo>
                      <a:lnTo>
                        <a:pt x="46" y="75"/>
                      </a:lnTo>
                      <a:lnTo>
                        <a:pt x="66" y="105"/>
                      </a:lnTo>
                      <a:lnTo>
                        <a:pt x="66" y="105"/>
                      </a:lnTo>
                      <a:lnTo>
                        <a:pt x="76" y="101"/>
                      </a:lnTo>
                      <a:lnTo>
                        <a:pt x="85" y="96"/>
                      </a:lnTo>
                      <a:lnTo>
                        <a:pt x="91" y="92"/>
                      </a:lnTo>
                      <a:lnTo>
                        <a:pt x="95" y="88"/>
                      </a:lnTo>
                      <a:lnTo>
                        <a:pt x="95" y="88"/>
                      </a:lnTo>
                      <a:lnTo>
                        <a:pt x="96" y="83"/>
                      </a:lnTo>
                      <a:lnTo>
                        <a:pt x="95" y="77"/>
                      </a:lnTo>
                      <a:lnTo>
                        <a:pt x="94" y="68"/>
                      </a:lnTo>
                      <a:lnTo>
                        <a:pt x="90" y="58"/>
                      </a:lnTo>
                      <a:lnTo>
                        <a:pt x="84" y="46"/>
                      </a:lnTo>
                      <a:lnTo>
                        <a:pt x="77" y="34"/>
                      </a:lnTo>
                      <a:lnTo>
                        <a:pt x="67" y="23"/>
                      </a:lnTo>
                      <a:lnTo>
                        <a:pt x="55" y="12"/>
                      </a:lnTo>
                      <a:lnTo>
                        <a:pt x="55" y="12"/>
                      </a:lnTo>
                      <a:lnTo>
                        <a:pt x="46" y="5"/>
                      </a:lnTo>
                      <a:lnTo>
                        <a:pt x="37" y="1"/>
                      </a:lnTo>
                      <a:lnTo>
                        <a:pt x="29" y="0"/>
                      </a:lnTo>
                      <a:lnTo>
                        <a:pt x="20" y="1"/>
                      </a:lnTo>
                      <a:lnTo>
                        <a:pt x="14" y="3"/>
                      </a:lnTo>
                      <a:lnTo>
                        <a:pt x="8" y="6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iṩḷîḋe">
                  <a:extLst>
                    <a:ext uri="{FF2B5EF4-FFF2-40B4-BE49-F238E27FC236}">
                      <a16:creationId xmlns:a16="http://schemas.microsoft.com/office/drawing/2014/main" id="{212B728E-FFC7-4B42-8C70-EC00A08B5F17}"/>
                    </a:ext>
                  </a:extLst>
                </p:cNvPr>
                <p:cNvSpPr/>
                <p:nvPr/>
              </p:nvSpPr>
              <p:spPr bwMode="auto">
                <a:xfrm>
                  <a:off x="4129152" y="3163938"/>
                  <a:ext cx="60998" cy="82527"/>
                </a:xfrm>
                <a:custGeom>
                  <a:avLst/>
                  <a:gdLst>
                    <a:gd name="T0" fmla="*/ 0 w 34"/>
                    <a:gd name="T1" fmla="*/ 42 h 47"/>
                    <a:gd name="T2" fmla="*/ 0 w 34"/>
                    <a:gd name="T3" fmla="*/ 42 h 47"/>
                    <a:gd name="T4" fmla="*/ 4 w 34"/>
                    <a:gd name="T5" fmla="*/ 47 h 47"/>
                    <a:gd name="T6" fmla="*/ 4 w 34"/>
                    <a:gd name="T7" fmla="*/ 47 h 47"/>
                    <a:gd name="T8" fmla="*/ 14 w 34"/>
                    <a:gd name="T9" fmla="*/ 43 h 47"/>
                    <a:gd name="T10" fmla="*/ 23 w 34"/>
                    <a:gd name="T11" fmla="*/ 38 h 47"/>
                    <a:gd name="T12" fmla="*/ 29 w 34"/>
                    <a:gd name="T13" fmla="*/ 34 h 47"/>
                    <a:gd name="T14" fmla="*/ 33 w 34"/>
                    <a:gd name="T15" fmla="*/ 30 h 47"/>
                    <a:gd name="T16" fmla="*/ 33 w 34"/>
                    <a:gd name="T17" fmla="*/ 30 h 47"/>
                    <a:gd name="T18" fmla="*/ 34 w 34"/>
                    <a:gd name="T19" fmla="*/ 25 h 47"/>
                    <a:gd name="T20" fmla="*/ 33 w 34"/>
                    <a:gd name="T21" fmla="*/ 19 h 47"/>
                    <a:gd name="T22" fmla="*/ 32 w 34"/>
                    <a:gd name="T23" fmla="*/ 10 h 47"/>
                    <a:gd name="T24" fmla="*/ 28 w 34"/>
                    <a:gd name="T25" fmla="*/ 0 h 47"/>
                    <a:gd name="T26" fmla="*/ 28 w 34"/>
                    <a:gd name="T27" fmla="*/ 0 h 47"/>
                    <a:gd name="T28" fmla="*/ 29 w 34"/>
                    <a:gd name="T29" fmla="*/ 10 h 47"/>
                    <a:gd name="T30" fmla="*/ 29 w 34"/>
                    <a:gd name="T31" fmla="*/ 19 h 47"/>
                    <a:gd name="T32" fmla="*/ 29 w 34"/>
                    <a:gd name="T33" fmla="*/ 19 h 47"/>
                    <a:gd name="T34" fmla="*/ 28 w 34"/>
                    <a:gd name="T35" fmla="*/ 23 h 47"/>
                    <a:gd name="T36" fmla="*/ 26 w 34"/>
                    <a:gd name="T37" fmla="*/ 25 h 47"/>
                    <a:gd name="T38" fmla="*/ 18 w 34"/>
                    <a:gd name="T39" fmla="*/ 31 h 47"/>
                    <a:gd name="T40" fmla="*/ 10 w 34"/>
                    <a:gd name="T41" fmla="*/ 37 h 47"/>
                    <a:gd name="T42" fmla="*/ 0 w 34"/>
                    <a:gd name="T43" fmla="*/ 42 h 47"/>
                    <a:gd name="T44" fmla="*/ 0 w 34"/>
                    <a:gd name="T45" fmla="*/ 4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47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4" y="47"/>
                      </a:lnTo>
                      <a:lnTo>
                        <a:pt x="4" y="47"/>
                      </a:lnTo>
                      <a:lnTo>
                        <a:pt x="14" y="43"/>
                      </a:lnTo>
                      <a:lnTo>
                        <a:pt x="23" y="38"/>
                      </a:lnTo>
                      <a:lnTo>
                        <a:pt x="29" y="34"/>
                      </a:lnTo>
                      <a:lnTo>
                        <a:pt x="33" y="30"/>
                      </a:lnTo>
                      <a:lnTo>
                        <a:pt x="33" y="30"/>
                      </a:lnTo>
                      <a:lnTo>
                        <a:pt x="34" y="25"/>
                      </a:lnTo>
                      <a:lnTo>
                        <a:pt x="33" y="19"/>
                      </a:lnTo>
                      <a:lnTo>
                        <a:pt x="32" y="10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29" y="10"/>
                      </a:lnTo>
                      <a:lnTo>
                        <a:pt x="29" y="19"/>
                      </a:lnTo>
                      <a:lnTo>
                        <a:pt x="29" y="19"/>
                      </a:lnTo>
                      <a:lnTo>
                        <a:pt x="28" y="23"/>
                      </a:lnTo>
                      <a:lnTo>
                        <a:pt x="26" y="25"/>
                      </a:lnTo>
                      <a:lnTo>
                        <a:pt x="18" y="31"/>
                      </a:lnTo>
                      <a:lnTo>
                        <a:pt x="10" y="37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CB3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îṥḷîde">
                  <a:extLst>
                    <a:ext uri="{FF2B5EF4-FFF2-40B4-BE49-F238E27FC236}">
                      <a16:creationId xmlns:a16="http://schemas.microsoft.com/office/drawing/2014/main" id="{B2FEA4D9-5659-4F3F-B1D4-8C41F2D067B3}"/>
                    </a:ext>
                  </a:extLst>
                </p:cNvPr>
                <p:cNvSpPr/>
                <p:nvPr/>
              </p:nvSpPr>
              <p:spPr bwMode="auto">
                <a:xfrm>
                  <a:off x="4922119" y="3910258"/>
                  <a:ext cx="387512" cy="821671"/>
                </a:xfrm>
                <a:custGeom>
                  <a:avLst/>
                  <a:gdLst>
                    <a:gd name="T0" fmla="*/ 217 w 217"/>
                    <a:gd name="T1" fmla="*/ 23 h 459"/>
                    <a:gd name="T2" fmla="*/ 188 w 217"/>
                    <a:gd name="T3" fmla="*/ 0 h 459"/>
                    <a:gd name="T4" fmla="*/ 188 w 217"/>
                    <a:gd name="T5" fmla="*/ 0 h 459"/>
                    <a:gd name="T6" fmla="*/ 184 w 217"/>
                    <a:gd name="T7" fmla="*/ 3 h 459"/>
                    <a:gd name="T8" fmla="*/ 172 w 217"/>
                    <a:gd name="T9" fmla="*/ 10 h 459"/>
                    <a:gd name="T10" fmla="*/ 155 w 217"/>
                    <a:gd name="T11" fmla="*/ 23 h 459"/>
                    <a:gd name="T12" fmla="*/ 134 w 217"/>
                    <a:gd name="T13" fmla="*/ 43 h 459"/>
                    <a:gd name="T14" fmla="*/ 122 w 217"/>
                    <a:gd name="T15" fmla="*/ 57 h 459"/>
                    <a:gd name="T16" fmla="*/ 110 w 217"/>
                    <a:gd name="T17" fmla="*/ 71 h 459"/>
                    <a:gd name="T18" fmla="*/ 96 w 217"/>
                    <a:gd name="T19" fmla="*/ 87 h 459"/>
                    <a:gd name="T20" fmla="*/ 83 w 217"/>
                    <a:gd name="T21" fmla="*/ 105 h 459"/>
                    <a:gd name="T22" fmla="*/ 71 w 217"/>
                    <a:gd name="T23" fmla="*/ 125 h 459"/>
                    <a:gd name="T24" fmla="*/ 58 w 217"/>
                    <a:gd name="T25" fmla="*/ 148 h 459"/>
                    <a:gd name="T26" fmla="*/ 46 w 217"/>
                    <a:gd name="T27" fmla="*/ 173 h 459"/>
                    <a:gd name="T28" fmla="*/ 34 w 217"/>
                    <a:gd name="T29" fmla="*/ 200 h 459"/>
                    <a:gd name="T30" fmla="*/ 34 w 217"/>
                    <a:gd name="T31" fmla="*/ 200 h 459"/>
                    <a:gd name="T32" fmla="*/ 24 w 217"/>
                    <a:gd name="T33" fmla="*/ 226 h 459"/>
                    <a:gd name="T34" fmla="*/ 16 w 217"/>
                    <a:gd name="T35" fmla="*/ 252 h 459"/>
                    <a:gd name="T36" fmla="*/ 10 w 217"/>
                    <a:gd name="T37" fmla="*/ 273 h 459"/>
                    <a:gd name="T38" fmla="*/ 5 w 217"/>
                    <a:gd name="T39" fmla="*/ 293 h 459"/>
                    <a:gd name="T40" fmla="*/ 3 w 217"/>
                    <a:gd name="T41" fmla="*/ 311 h 459"/>
                    <a:gd name="T42" fmla="*/ 0 w 217"/>
                    <a:gd name="T43" fmla="*/ 326 h 459"/>
                    <a:gd name="T44" fmla="*/ 0 w 217"/>
                    <a:gd name="T45" fmla="*/ 340 h 459"/>
                    <a:gd name="T46" fmla="*/ 0 w 217"/>
                    <a:gd name="T47" fmla="*/ 352 h 459"/>
                    <a:gd name="T48" fmla="*/ 0 w 217"/>
                    <a:gd name="T49" fmla="*/ 361 h 459"/>
                    <a:gd name="T50" fmla="*/ 3 w 217"/>
                    <a:gd name="T51" fmla="*/ 370 h 459"/>
                    <a:gd name="T52" fmla="*/ 6 w 217"/>
                    <a:gd name="T53" fmla="*/ 382 h 459"/>
                    <a:gd name="T54" fmla="*/ 9 w 217"/>
                    <a:gd name="T55" fmla="*/ 388 h 459"/>
                    <a:gd name="T56" fmla="*/ 10 w 217"/>
                    <a:gd name="T57" fmla="*/ 390 h 459"/>
                    <a:gd name="T58" fmla="*/ 98 w 217"/>
                    <a:gd name="T59" fmla="*/ 459 h 459"/>
                    <a:gd name="T60" fmla="*/ 217 w 217"/>
                    <a:gd name="T61" fmla="*/ 177 h 459"/>
                    <a:gd name="T62" fmla="*/ 217 w 217"/>
                    <a:gd name="T63" fmla="*/ 23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7" h="459">
                      <a:moveTo>
                        <a:pt x="217" y="23"/>
                      </a:move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84" y="3"/>
                      </a:lnTo>
                      <a:lnTo>
                        <a:pt x="172" y="10"/>
                      </a:lnTo>
                      <a:lnTo>
                        <a:pt x="155" y="23"/>
                      </a:lnTo>
                      <a:lnTo>
                        <a:pt x="134" y="43"/>
                      </a:lnTo>
                      <a:lnTo>
                        <a:pt x="122" y="57"/>
                      </a:lnTo>
                      <a:lnTo>
                        <a:pt x="110" y="71"/>
                      </a:lnTo>
                      <a:lnTo>
                        <a:pt x="96" y="87"/>
                      </a:lnTo>
                      <a:lnTo>
                        <a:pt x="83" y="105"/>
                      </a:lnTo>
                      <a:lnTo>
                        <a:pt x="71" y="125"/>
                      </a:lnTo>
                      <a:lnTo>
                        <a:pt x="58" y="148"/>
                      </a:lnTo>
                      <a:lnTo>
                        <a:pt x="46" y="173"/>
                      </a:lnTo>
                      <a:lnTo>
                        <a:pt x="34" y="200"/>
                      </a:lnTo>
                      <a:lnTo>
                        <a:pt x="34" y="200"/>
                      </a:lnTo>
                      <a:lnTo>
                        <a:pt x="24" y="226"/>
                      </a:lnTo>
                      <a:lnTo>
                        <a:pt x="16" y="252"/>
                      </a:lnTo>
                      <a:lnTo>
                        <a:pt x="10" y="273"/>
                      </a:lnTo>
                      <a:lnTo>
                        <a:pt x="5" y="293"/>
                      </a:lnTo>
                      <a:lnTo>
                        <a:pt x="3" y="311"/>
                      </a:lnTo>
                      <a:lnTo>
                        <a:pt x="0" y="326"/>
                      </a:lnTo>
                      <a:lnTo>
                        <a:pt x="0" y="340"/>
                      </a:lnTo>
                      <a:lnTo>
                        <a:pt x="0" y="352"/>
                      </a:lnTo>
                      <a:lnTo>
                        <a:pt x="0" y="361"/>
                      </a:lnTo>
                      <a:lnTo>
                        <a:pt x="3" y="370"/>
                      </a:lnTo>
                      <a:lnTo>
                        <a:pt x="6" y="382"/>
                      </a:lnTo>
                      <a:lnTo>
                        <a:pt x="9" y="388"/>
                      </a:lnTo>
                      <a:lnTo>
                        <a:pt x="10" y="390"/>
                      </a:lnTo>
                      <a:lnTo>
                        <a:pt x="98" y="459"/>
                      </a:lnTo>
                      <a:lnTo>
                        <a:pt x="217" y="177"/>
                      </a:lnTo>
                      <a:lnTo>
                        <a:pt x="217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ïṣľiḋé">
                  <a:extLst>
                    <a:ext uri="{FF2B5EF4-FFF2-40B4-BE49-F238E27FC236}">
                      <a16:creationId xmlns:a16="http://schemas.microsoft.com/office/drawing/2014/main" id="{019B8C0C-8B84-44B9-8577-81D17893C3BF}"/>
                    </a:ext>
                  </a:extLst>
                </p:cNvPr>
                <p:cNvSpPr/>
                <p:nvPr/>
              </p:nvSpPr>
              <p:spPr bwMode="auto">
                <a:xfrm>
                  <a:off x="5011820" y="3992523"/>
                  <a:ext cx="904275" cy="1028797"/>
                </a:xfrm>
                <a:custGeom>
                  <a:avLst/>
                  <a:gdLst>
                    <a:gd name="connsiteX0" fmla="*/ 297812 w 297812"/>
                    <a:gd name="connsiteY0" fmla="*/ 0 h 904195"/>
                    <a:gd name="connsiteX1" fmla="*/ 297812 w 297812"/>
                    <a:gd name="connsiteY1" fmla="*/ 651236 h 904195"/>
                    <a:gd name="connsiteX2" fmla="*/ 297812 w 297812"/>
                    <a:gd name="connsiteY2" fmla="*/ 904195 h 904195"/>
                    <a:gd name="connsiteX3" fmla="*/ 5382 w 297812"/>
                    <a:gd name="connsiteY3" fmla="*/ 683966 h 904195"/>
                    <a:gd name="connsiteX4" fmla="*/ 5382 w 297812"/>
                    <a:gd name="connsiteY4" fmla="*/ 683529 h 904195"/>
                    <a:gd name="connsiteX5" fmla="*/ 5382 w 297812"/>
                    <a:gd name="connsiteY5" fmla="*/ 676804 h 904195"/>
                    <a:gd name="connsiteX6" fmla="*/ 1794 w 297812"/>
                    <a:gd name="connsiteY6" fmla="*/ 653527 h 904195"/>
                    <a:gd name="connsiteX7" fmla="*/ 0 w 297812"/>
                    <a:gd name="connsiteY7" fmla="*/ 617718 h 904195"/>
                    <a:gd name="connsiteX8" fmla="*/ 12 w 297812"/>
                    <a:gd name="connsiteY8" fmla="*/ 617386 h 904195"/>
                    <a:gd name="connsiteX9" fmla="*/ 0 w 297812"/>
                    <a:gd name="connsiteY9" fmla="*/ 617149 h 904195"/>
                    <a:gd name="connsiteX10" fmla="*/ 1794 w 297812"/>
                    <a:gd name="connsiteY10" fmla="*/ 566916 h 904195"/>
                    <a:gd name="connsiteX11" fmla="*/ 3588 w 297812"/>
                    <a:gd name="connsiteY11" fmla="*/ 536418 h 904195"/>
                    <a:gd name="connsiteX12" fmla="*/ 7176 w 297812"/>
                    <a:gd name="connsiteY12" fmla="*/ 504125 h 904195"/>
                    <a:gd name="connsiteX13" fmla="*/ 14353 w 297812"/>
                    <a:gd name="connsiteY13" fmla="*/ 470038 h 904195"/>
                    <a:gd name="connsiteX14" fmla="*/ 25117 w 297812"/>
                    <a:gd name="connsiteY14" fmla="*/ 432363 h 904195"/>
                    <a:gd name="connsiteX15" fmla="*/ 35881 w 297812"/>
                    <a:gd name="connsiteY15" fmla="*/ 391101 h 904195"/>
                    <a:gd name="connsiteX16" fmla="*/ 52028 w 297812"/>
                    <a:gd name="connsiteY16" fmla="*/ 351632 h 904195"/>
                    <a:gd name="connsiteX17" fmla="*/ 68174 w 297812"/>
                    <a:gd name="connsiteY17" fmla="*/ 304987 h 904195"/>
                    <a:gd name="connsiteX18" fmla="*/ 89703 w 297812"/>
                    <a:gd name="connsiteY18" fmla="*/ 260136 h 904195"/>
                    <a:gd name="connsiteX19" fmla="*/ 97527 w 297812"/>
                    <a:gd name="connsiteY19" fmla="*/ 246834 h 904195"/>
                    <a:gd name="connsiteX20" fmla="*/ 116613 w 297812"/>
                    <a:gd name="connsiteY20" fmla="*/ 211277 h 904195"/>
                    <a:gd name="connsiteX21" fmla="*/ 143524 w 297812"/>
                    <a:gd name="connsiteY21" fmla="*/ 168306 h 904195"/>
                    <a:gd name="connsiteX22" fmla="*/ 172229 w 297812"/>
                    <a:gd name="connsiteY22" fmla="*/ 130706 h 904195"/>
                    <a:gd name="connsiteX23" fmla="*/ 197346 w 297812"/>
                    <a:gd name="connsiteY23" fmla="*/ 94896 h 904195"/>
                    <a:gd name="connsiteX24" fmla="*/ 224256 w 297812"/>
                    <a:gd name="connsiteY24" fmla="*/ 64458 h 904195"/>
                    <a:gd name="connsiteX25" fmla="*/ 249373 w 297812"/>
                    <a:gd name="connsiteY25" fmla="*/ 39391 h 904195"/>
                    <a:gd name="connsiteX26" fmla="*/ 276284 w 297812"/>
                    <a:gd name="connsiteY26" fmla="*/ 17905 h 904195"/>
                    <a:gd name="connsiteX0" fmla="*/ 867584 w 867584"/>
                    <a:gd name="connsiteY0" fmla="*/ 356260 h 886362"/>
                    <a:gd name="connsiteX1" fmla="*/ 297812 w 867584"/>
                    <a:gd name="connsiteY1" fmla="*/ 633403 h 886362"/>
                    <a:gd name="connsiteX2" fmla="*/ 297812 w 867584"/>
                    <a:gd name="connsiteY2" fmla="*/ 886362 h 886362"/>
                    <a:gd name="connsiteX3" fmla="*/ 5382 w 867584"/>
                    <a:gd name="connsiteY3" fmla="*/ 666133 h 886362"/>
                    <a:gd name="connsiteX4" fmla="*/ 5382 w 867584"/>
                    <a:gd name="connsiteY4" fmla="*/ 665696 h 886362"/>
                    <a:gd name="connsiteX5" fmla="*/ 5382 w 867584"/>
                    <a:gd name="connsiteY5" fmla="*/ 658971 h 886362"/>
                    <a:gd name="connsiteX6" fmla="*/ 1794 w 867584"/>
                    <a:gd name="connsiteY6" fmla="*/ 635694 h 886362"/>
                    <a:gd name="connsiteX7" fmla="*/ 0 w 867584"/>
                    <a:gd name="connsiteY7" fmla="*/ 599885 h 886362"/>
                    <a:gd name="connsiteX8" fmla="*/ 12 w 867584"/>
                    <a:gd name="connsiteY8" fmla="*/ 599553 h 886362"/>
                    <a:gd name="connsiteX9" fmla="*/ 0 w 867584"/>
                    <a:gd name="connsiteY9" fmla="*/ 599316 h 886362"/>
                    <a:gd name="connsiteX10" fmla="*/ 1794 w 867584"/>
                    <a:gd name="connsiteY10" fmla="*/ 549083 h 886362"/>
                    <a:gd name="connsiteX11" fmla="*/ 3588 w 867584"/>
                    <a:gd name="connsiteY11" fmla="*/ 518585 h 886362"/>
                    <a:gd name="connsiteX12" fmla="*/ 7176 w 867584"/>
                    <a:gd name="connsiteY12" fmla="*/ 486292 h 886362"/>
                    <a:gd name="connsiteX13" fmla="*/ 14353 w 867584"/>
                    <a:gd name="connsiteY13" fmla="*/ 452205 h 886362"/>
                    <a:gd name="connsiteX14" fmla="*/ 25117 w 867584"/>
                    <a:gd name="connsiteY14" fmla="*/ 414530 h 886362"/>
                    <a:gd name="connsiteX15" fmla="*/ 35881 w 867584"/>
                    <a:gd name="connsiteY15" fmla="*/ 373268 h 886362"/>
                    <a:gd name="connsiteX16" fmla="*/ 52028 w 867584"/>
                    <a:gd name="connsiteY16" fmla="*/ 333799 h 886362"/>
                    <a:gd name="connsiteX17" fmla="*/ 68174 w 867584"/>
                    <a:gd name="connsiteY17" fmla="*/ 287154 h 886362"/>
                    <a:gd name="connsiteX18" fmla="*/ 89703 w 867584"/>
                    <a:gd name="connsiteY18" fmla="*/ 242303 h 886362"/>
                    <a:gd name="connsiteX19" fmla="*/ 97527 w 867584"/>
                    <a:gd name="connsiteY19" fmla="*/ 229001 h 886362"/>
                    <a:gd name="connsiteX20" fmla="*/ 116613 w 867584"/>
                    <a:gd name="connsiteY20" fmla="*/ 193444 h 886362"/>
                    <a:gd name="connsiteX21" fmla="*/ 143524 w 867584"/>
                    <a:gd name="connsiteY21" fmla="*/ 150473 h 886362"/>
                    <a:gd name="connsiteX22" fmla="*/ 172229 w 867584"/>
                    <a:gd name="connsiteY22" fmla="*/ 112873 h 886362"/>
                    <a:gd name="connsiteX23" fmla="*/ 197346 w 867584"/>
                    <a:gd name="connsiteY23" fmla="*/ 77063 h 886362"/>
                    <a:gd name="connsiteX24" fmla="*/ 224256 w 867584"/>
                    <a:gd name="connsiteY24" fmla="*/ 46625 h 886362"/>
                    <a:gd name="connsiteX25" fmla="*/ 249373 w 867584"/>
                    <a:gd name="connsiteY25" fmla="*/ 21558 h 886362"/>
                    <a:gd name="connsiteX26" fmla="*/ 276284 w 867584"/>
                    <a:gd name="connsiteY26" fmla="*/ 72 h 886362"/>
                    <a:gd name="connsiteX27" fmla="*/ 867584 w 867584"/>
                    <a:gd name="connsiteY27" fmla="*/ 356260 h 886362"/>
                    <a:gd name="connsiteX0" fmla="*/ 867584 w 867584"/>
                    <a:gd name="connsiteY0" fmla="*/ 356260 h 886362"/>
                    <a:gd name="connsiteX1" fmla="*/ 297812 w 867584"/>
                    <a:gd name="connsiteY1" fmla="*/ 886362 h 886362"/>
                    <a:gd name="connsiteX2" fmla="*/ 5382 w 867584"/>
                    <a:gd name="connsiteY2" fmla="*/ 666133 h 886362"/>
                    <a:gd name="connsiteX3" fmla="*/ 5382 w 867584"/>
                    <a:gd name="connsiteY3" fmla="*/ 665696 h 886362"/>
                    <a:gd name="connsiteX4" fmla="*/ 5382 w 867584"/>
                    <a:gd name="connsiteY4" fmla="*/ 658971 h 886362"/>
                    <a:gd name="connsiteX5" fmla="*/ 1794 w 867584"/>
                    <a:gd name="connsiteY5" fmla="*/ 635694 h 886362"/>
                    <a:gd name="connsiteX6" fmla="*/ 0 w 867584"/>
                    <a:gd name="connsiteY6" fmla="*/ 599885 h 886362"/>
                    <a:gd name="connsiteX7" fmla="*/ 12 w 867584"/>
                    <a:gd name="connsiteY7" fmla="*/ 599553 h 886362"/>
                    <a:gd name="connsiteX8" fmla="*/ 0 w 867584"/>
                    <a:gd name="connsiteY8" fmla="*/ 599316 h 886362"/>
                    <a:gd name="connsiteX9" fmla="*/ 1794 w 867584"/>
                    <a:gd name="connsiteY9" fmla="*/ 549083 h 886362"/>
                    <a:gd name="connsiteX10" fmla="*/ 3588 w 867584"/>
                    <a:gd name="connsiteY10" fmla="*/ 518585 h 886362"/>
                    <a:gd name="connsiteX11" fmla="*/ 7176 w 867584"/>
                    <a:gd name="connsiteY11" fmla="*/ 486292 h 886362"/>
                    <a:gd name="connsiteX12" fmla="*/ 14353 w 867584"/>
                    <a:gd name="connsiteY12" fmla="*/ 452205 h 886362"/>
                    <a:gd name="connsiteX13" fmla="*/ 25117 w 867584"/>
                    <a:gd name="connsiteY13" fmla="*/ 414530 h 886362"/>
                    <a:gd name="connsiteX14" fmla="*/ 35881 w 867584"/>
                    <a:gd name="connsiteY14" fmla="*/ 373268 h 886362"/>
                    <a:gd name="connsiteX15" fmla="*/ 52028 w 867584"/>
                    <a:gd name="connsiteY15" fmla="*/ 333799 h 886362"/>
                    <a:gd name="connsiteX16" fmla="*/ 68174 w 867584"/>
                    <a:gd name="connsiteY16" fmla="*/ 287154 h 886362"/>
                    <a:gd name="connsiteX17" fmla="*/ 89703 w 867584"/>
                    <a:gd name="connsiteY17" fmla="*/ 242303 h 886362"/>
                    <a:gd name="connsiteX18" fmla="*/ 97527 w 867584"/>
                    <a:gd name="connsiteY18" fmla="*/ 229001 h 886362"/>
                    <a:gd name="connsiteX19" fmla="*/ 116613 w 867584"/>
                    <a:gd name="connsiteY19" fmla="*/ 193444 h 886362"/>
                    <a:gd name="connsiteX20" fmla="*/ 143524 w 867584"/>
                    <a:gd name="connsiteY20" fmla="*/ 150473 h 886362"/>
                    <a:gd name="connsiteX21" fmla="*/ 172229 w 867584"/>
                    <a:gd name="connsiteY21" fmla="*/ 112873 h 886362"/>
                    <a:gd name="connsiteX22" fmla="*/ 197346 w 867584"/>
                    <a:gd name="connsiteY22" fmla="*/ 77063 h 886362"/>
                    <a:gd name="connsiteX23" fmla="*/ 224256 w 867584"/>
                    <a:gd name="connsiteY23" fmla="*/ 46625 h 886362"/>
                    <a:gd name="connsiteX24" fmla="*/ 249373 w 867584"/>
                    <a:gd name="connsiteY24" fmla="*/ 21558 h 886362"/>
                    <a:gd name="connsiteX25" fmla="*/ 276284 w 867584"/>
                    <a:gd name="connsiteY25" fmla="*/ 72 h 886362"/>
                    <a:gd name="connsiteX26" fmla="*/ 867584 w 867584"/>
                    <a:gd name="connsiteY26" fmla="*/ 356260 h 886362"/>
                    <a:gd name="connsiteX0" fmla="*/ 867584 w 867584"/>
                    <a:gd name="connsiteY0" fmla="*/ 420997 h 951099"/>
                    <a:gd name="connsiteX1" fmla="*/ 297812 w 867584"/>
                    <a:gd name="connsiteY1" fmla="*/ 951099 h 951099"/>
                    <a:gd name="connsiteX2" fmla="*/ 5382 w 867584"/>
                    <a:gd name="connsiteY2" fmla="*/ 730870 h 951099"/>
                    <a:gd name="connsiteX3" fmla="*/ 5382 w 867584"/>
                    <a:gd name="connsiteY3" fmla="*/ 730433 h 951099"/>
                    <a:gd name="connsiteX4" fmla="*/ 5382 w 867584"/>
                    <a:gd name="connsiteY4" fmla="*/ 723708 h 951099"/>
                    <a:gd name="connsiteX5" fmla="*/ 1794 w 867584"/>
                    <a:gd name="connsiteY5" fmla="*/ 700431 h 951099"/>
                    <a:gd name="connsiteX6" fmla="*/ 0 w 867584"/>
                    <a:gd name="connsiteY6" fmla="*/ 664622 h 951099"/>
                    <a:gd name="connsiteX7" fmla="*/ 12 w 867584"/>
                    <a:gd name="connsiteY7" fmla="*/ 664290 h 951099"/>
                    <a:gd name="connsiteX8" fmla="*/ 0 w 867584"/>
                    <a:gd name="connsiteY8" fmla="*/ 664053 h 951099"/>
                    <a:gd name="connsiteX9" fmla="*/ 1794 w 867584"/>
                    <a:gd name="connsiteY9" fmla="*/ 613820 h 951099"/>
                    <a:gd name="connsiteX10" fmla="*/ 3588 w 867584"/>
                    <a:gd name="connsiteY10" fmla="*/ 583322 h 951099"/>
                    <a:gd name="connsiteX11" fmla="*/ 7176 w 867584"/>
                    <a:gd name="connsiteY11" fmla="*/ 551029 h 951099"/>
                    <a:gd name="connsiteX12" fmla="*/ 14353 w 867584"/>
                    <a:gd name="connsiteY12" fmla="*/ 516942 h 951099"/>
                    <a:gd name="connsiteX13" fmla="*/ 25117 w 867584"/>
                    <a:gd name="connsiteY13" fmla="*/ 479267 h 951099"/>
                    <a:gd name="connsiteX14" fmla="*/ 35881 w 867584"/>
                    <a:gd name="connsiteY14" fmla="*/ 438005 h 951099"/>
                    <a:gd name="connsiteX15" fmla="*/ 52028 w 867584"/>
                    <a:gd name="connsiteY15" fmla="*/ 398536 h 951099"/>
                    <a:gd name="connsiteX16" fmla="*/ 68174 w 867584"/>
                    <a:gd name="connsiteY16" fmla="*/ 351891 h 951099"/>
                    <a:gd name="connsiteX17" fmla="*/ 89703 w 867584"/>
                    <a:gd name="connsiteY17" fmla="*/ 307040 h 951099"/>
                    <a:gd name="connsiteX18" fmla="*/ 97527 w 867584"/>
                    <a:gd name="connsiteY18" fmla="*/ 293738 h 951099"/>
                    <a:gd name="connsiteX19" fmla="*/ 116613 w 867584"/>
                    <a:gd name="connsiteY19" fmla="*/ 258181 h 951099"/>
                    <a:gd name="connsiteX20" fmla="*/ 143524 w 867584"/>
                    <a:gd name="connsiteY20" fmla="*/ 215210 h 951099"/>
                    <a:gd name="connsiteX21" fmla="*/ 172229 w 867584"/>
                    <a:gd name="connsiteY21" fmla="*/ 177610 h 951099"/>
                    <a:gd name="connsiteX22" fmla="*/ 197346 w 867584"/>
                    <a:gd name="connsiteY22" fmla="*/ 141800 h 951099"/>
                    <a:gd name="connsiteX23" fmla="*/ 224256 w 867584"/>
                    <a:gd name="connsiteY23" fmla="*/ 111362 h 951099"/>
                    <a:gd name="connsiteX24" fmla="*/ 249373 w 867584"/>
                    <a:gd name="connsiteY24" fmla="*/ 86295 h 951099"/>
                    <a:gd name="connsiteX25" fmla="*/ 330241 w 867584"/>
                    <a:gd name="connsiteY25" fmla="*/ 61 h 951099"/>
                    <a:gd name="connsiteX26" fmla="*/ 867584 w 867584"/>
                    <a:gd name="connsiteY26" fmla="*/ 420997 h 951099"/>
                    <a:gd name="connsiteX0" fmla="*/ 904274 w 904274"/>
                    <a:gd name="connsiteY0" fmla="*/ 410207 h 951100"/>
                    <a:gd name="connsiteX1" fmla="*/ 297812 w 904274"/>
                    <a:gd name="connsiteY1" fmla="*/ 951100 h 951100"/>
                    <a:gd name="connsiteX2" fmla="*/ 5382 w 904274"/>
                    <a:gd name="connsiteY2" fmla="*/ 730871 h 951100"/>
                    <a:gd name="connsiteX3" fmla="*/ 5382 w 904274"/>
                    <a:gd name="connsiteY3" fmla="*/ 730434 h 951100"/>
                    <a:gd name="connsiteX4" fmla="*/ 5382 w 904274"/>
                    <a:gd name="connsiteY4" fmla="*/ 723709 h 951100"/>
                    <a:gd name="connsiteX5" fmla="*/ 1794 w 904274"/>
                    <a:gd name="connsiteY5" fmla="*/ 700432 h 951100"/>
                    <a:gd name="connsiteX6" fmla="*/ 0 w 904274"/>
                    <a:gd name="connsiteY6" fmla="*/ 664623 h 951100"/>
                    <a:gd name="connsiteX7" fmla="*/ 12 w 904274"/>
                    <a:gd name="connsiteY7" fmla="*/ 664291 h 951100"/>
                    <a:gd name="connsiteX8" fmla="*/ 0 w 904274"/>
                    <a:gd name="connsiteY8" fmla="*/ 664054 h 951100"/>
                    <a:gd name="connsiteX9" fmla="*/ 1794 w 904274"/>
                    <a:gd name="connsiteY9" fmla="*/ 613821 h 951100"/>
                    <a:gd name="connsiteX10" fmla="*/ 3588 w 904274"/>
                    <a:gd name="connsiteY10" fmla="*/ 583323 h 951100"/>
                    <a:gd name="connsiteX11" fmla="*/ 7176 w 904274"/>
                    <a:gd name="connsiteY11" fmla="*/ 551030 h 951100"/>
                    <a:gd name="connsiteX12" fmla="*/ 14353 w 904274"/>
                    <a:gd name="connsiteY12" fmla="*/ 516943 h 951100"/>
                    <a:gd name="connsiteX13" fmla="*/ 25117 w 904274"/>
                    <a:gd name="connsiteY13" fmla="*/ 479268 h 951100"/>
                    <a:gd name="connsiteX14" fmla="*/ 35881 w 904274"/>
                    <a:gd name="connsiteY14" fmla="*/ 438006 h 951100"/>
                    <a:gd name="connsiteX15" fmla="*/ 52028 w 904274"/>
                    <a:gd name="connsiteY15" fmla="*/ 398537 h 951100"/>
                    <a:gd name="connsiteX16" fmla="*/ 68174 w 904274"/>
                    <a:gd name="connsiteY16" fmla="*/ 351892 h 951100"/>
                    <a:gd name="connsiteX17" fmla="*/ 89703 w 904274"/>
                    <a:gd name="connsiteY17" fmla="*/ 307041 h 951100"/>
                    <a:gd name="connsiteX18" fmla="*/ 97527 w 904274"/>
                    <a:gd name="connsiteY18" fmla="*/ 293739 h 951100"/>
                    <a:gd name="connsiteX19" fmla="*/ 116613 w 904274"/>
                    <a:gd name="connsiteY19" fmla="*/ 258182 h 951100"/>
                    <a:gd name="connsiteX20" fmla="*/ 143524 w 904274"/>
                    <a:gd name="connsiteY20" fmla="*/ 215211 h 951100"/>
                    <a:gd name="connsiteX21" fmla="*/ 172229 w 904274"/>
                    <a:gd name="connsiteY21" fmla="*/ 177611 h 951100"/>
                    <a:gd name="connsiteX22" fmla="*/ 197346 w 904274"/>
                    <a:gd name="connsiteY22" fmla="*/ 141801 h 951100"/>
                    <a:gd name="connsiteX23" fmla="*/ 224256 w 904274"/>
                    <a:gd name="connsiteY23" fmla="*/ 111363 h 951100"/>
                    <a:gd name="connsiteX24" fmla="*/ 249373 w 904274"/>
                    <a:gd name="connsiteY24" fmla="*/ 86296 h 951100"/>
                    <a:gd name="connsiteX25" fmla="*/ 330241 w 904274"/>
                    <a:gd name="connsiteY25" fmla="*/ 62 h 951100"/>
                    <a:gd name="connsiteX26" fmla="*/ 904274 w 904274"/>
                    <a:gd name="connsiteY26" fmla="*/ 410207 h 951100"/>
                    <a:gd name="connsiteX0" fmla="*/ 904274 w 904274"/>
                    <a:gd name="connsiteY0" fmla="*/ 410207 h 1028796"/>
                    <a:gd name="connsiteX1" fmla="*/ 496369 w 904274"/>
                    <a:gd name="connsiteY1" fmla="*/ 1028796 h 1028796"/>
                    <a:gd name="connsiteX2" fmla="*/ 5382 w 904274"/>
                    <a:gd name="connsiteY2" fmla="*/ 730871 h 1028796"/>
                    <a:gd name="connsiteX3" fmla="*/ 5382 w 904274"/>
                    <a:gd name="connsiteY3" fmla="*/ 730434 h 1028796"/>
                    <a:gd name="connsiteX4" fmla="*/ 5382 w 904274"/>
                    <a:gd name="connsiteY4" fmla="*/ 723709 h 1028796"/>
                    <a:gd name="connsiteX5" fmla="*/ 1794 w 904274"/>
                    <a:gd name="connsiteY5" fmla="*/ 700432 h 1028796"/>
                    <a:gd name="connsiteX6" fmla="*/ 0 w 904274"/>
                    <a:gd name="connsiteY6" fmla="*/ 664623 h 1028796"/>
                    <a:gd name="connsiteX7" fmla="*/ 12 w 904274"/>
                    <a:gd name="connsiteY7" fmla="*/ 664291 h 1028796"/>
                    <a:gd name="connsiteX8" fmla="*/ 0 w 904274"/>
                    <a:gd name="connsiteY8" fmla="*/ 664054 h 1028796"/>
                    <a:gd name="connsiteX9" fmla="*/ 1794 w 904274"/>
                    <a:gd name="connsiteY9" fmla="*/ 613821 h 1028796"/>
                    <a:gd name="connsiteX10" fmla="*/ 3588 w 904274"/>
                    <a:gd name="connsiteY10" fmla="*/ 583323 h 1028796"/>
                    <a:gd name="connsiteX11" fmla="*/ 7176 w 904274"/>
                    <a:gd name="connsiteY11" fmla="*/ 551030 h 1028796"/>
                    <a:gd name="connsiteX12" fmla="*/ 14353 w 904274"/>
                    <a:gd name="connsiteY12" fmla="*/ 516943 h 1028796"/>
                    <a:gd name="connsiteX13" fmla="*/ 25117 w 904274"/>
                    <a:gd name="connsiteY13" fmla="*/ 479268 h 1028796"/>
                    <a:gd name="connsiteX14" fmla="*/ 35881 w 904274"/>
                    <a:gd name="connsiteY14" fmla="*/ 438006 h 1028796"/>
                    <a:gd name="connsiteX15" fmla="*/ 52028 w 904274"/>
                    <a:gd name="connsiteY15" fmla="*/ 398537 h 1028796"/>
                    <a:gd name="connsiteX16" fmla="*/ 68174 w 904274"/>
                    <a:gd name="connsiteY16" fmla="*/ 351892 h 1028796"/>
                    <a:gd name="connsiteX17" fmla="*/ 89703 w 904274"/>
                    <a:gd name="connsiteY17" fmla="*/ 307041 h 1028796"/>
                    <a:gd name="connsiteX18" fmla="*/ 97527 w 904274"/>
                    <a:gd name="connsiteY18" fmla="*/ 293739 h 1028796"/>
                    <a:gd name="connsiteX19" fmla="*/ 116613 w 904274"/>
                    <a:gd name="connsiteY19" fmla="*/ 258182 h 1028796"/>
                    <a:gd name="connsiteX20" fmla="*/ 143524 w 904274"/>
                    <a:gd name="connsiteY20" fmla="*/ 215211 h 1028796"/>
                    <a:gd name="connsiteX21" fmla="*/ 172229 w 904274"/>
                    <a:gd name="connsiteY21" fmla="*/ 177611 h 1028796"/>
                    <a:gd name="connsiteX22" fmla="*/ 197346 w 904274"/>
                    <a:gd name="connsiteY22" fmla="*/ 141801 h 1028796"/>
                    <a:gd name="connsiteX23" fmla="*/ 224256 w 904274"/>
                    <a:gd name="connsiteY23" fmla="*/ 111363 h 1028796"/>
                    <a:gd name="connsiteX24" fmla="*/ 249373 w 904274"/>
                    <a:gd name="connsiteY24" fmla="*/ 86296 h 1028796"/>
                    <a:gd name="connsiteX25" fmla="*/ 330241 w 904274"/>
                    <a:gd name="connsiteY25" fmla="*/ 62 h 1028796"/>
                    <a:gd name="connsiteX26" fmla="*/ 904274 w 904274"/>
                    <a:gd name="connsiteY26" fmla="*/ 410207 h 1028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04274" h="1028796">
                      <a:moveTo>
                        <a:pt x="904274" y="410207"/>
                      </a:moveTo>
                      <a:lnTo>
                        <a:pt x="496369" y="1028796"/>
                      </a:lnTo>
                      <a:lnTo>
                        <a:pt x="5382" y="730871"/>
                      </a:lnTo>
                      <a:lnTo>
                        <a:pt x="5382" y="730434"/>
                      </a:lnTo>
                      <a:lnTo>
                        <a:pt x="5382" y="723709"/>
                      </a:lnTo>
                      <a:lnTo>
                        <a:pt x="1794" y="700432"/>
                      </a:lnTo>
                      <a:lnTo>
                        <a:pt x="0" y="664623"/>
                      </a:lnTo>
                      <a:cubicBezTo>
                        <a:pt x="4" y="664512"/>
                        <a:pt x="8" y="664402"/>
                        <a:pt x="12" y="664291"/>
                      </a:cubicBezTo>
                      <a:lnTo>
                        <a:pt x="0" y="664054"/>
                      </a:lnTo>
                      <a:lnTo>
                        <a:pt x="1794" y="613821"/>
                      </a:lnTo>
                      <a:lnTo>
                        <a:pt x="3588" y="583323"/>
                      </a:lnTo>
                      <a:lnTo>
                        <a:pt x="7176" y="551030"/>
                      </a:lnTo>
                      <a:lnTo>
                        <a:pt x="14353" y="516943"/>
                      </a:lnTo>
                      <a:lnTo>
                        <a:pt x="25117" y="479268"/>
                      </a:lnTo>
                      <a:lnTo>
                        <a:pt x="35881" y="438006"/>
                      </a:lnTo>
                      <a:lnTo>
                        <a:pt x="52028" y="398537"/>
                      </a:lnTo>
                      <a:lnTo>
                        <a:pt x="68174" y="351892"/>
                      </a:lnTo>
                      <a:lnTo>
                        <a:pt x="89703" y="307041"/>
                      </a:lnTo>
                      <a:lnTo>
                        <a:pt x="97527" y="293739"/>
                      </a:lnTo>
                      <a:lnTo>
                        <a:pt x="116613" y="258182"/>
                      </a:lnTo>
                      <a:lnTo>
                        <a:pt x="143524" y="215211"/>
                      </a:lnTo>
                      <a:lnTo>
                        <a:pt x="172229" y="177611"/>
                      </a:lnTo>
                      <a:lnTo>
                        <a:pt x="197346" y="141801"/>
                      </a:lnTo>
                      <a:lnTo>
                        <a:pt x="224256" y="111363"/>
                      </a:lnTo>
                      <a:lnTo>
                        <a:pt x="249373" y="86296"/>
                      </a:lnTo>
                      <a:lnTo>
                        <a:pt x="330241" y="62"/>
                      </a:lnTo>
                      <a:cubicBezTo>
                        <a:pt x="337417" y="-5906"/>
                        <a:pt x="897098" y="416175"/>
                        <a:pt x="904274" y="41020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ïšḻîďê">
                <a:extLst>
                  <a:ext uri="{FF2B5EF4-FFF2-40B4-BE49-F238E27FC236}">
                    <a16:creationId xmlns:a16="http://schemas.microsoft.com/office/drawing/2014/main" id="{D20CD7B5-5542-4703-9436-39142946E1D0}"/>
                  </a:ext>
                </a:extLst>
              </p:cNvPr>
              <p:cNvSpPr/>
              <p:nvPr/>
            </p:nvSpPr>
            <p:spPr bwMode="auto">
              <a:xfrm>
                <a:off x="1086799" y="2546035"/>
                <a:ext cx="1159184" cy="256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1" name="îṧľïdé">
                <a:extLst>
                  <a:ext uri="{FF2B5EF4-FFF2-40B4-BE49-F238E27FC236}">
                    <a16:creationId xmlns:a16="http://schemas.microsoft.com/office/drawing/2014/main" id="{5F9E340E-7533-46CB-B89F-C1694865E6E6}"/>
                  </a:ext>
                </a:extLst>
              </p:cNvPr>
              <p:cNvSpPr/>
              <p:nvPr/>
            </p:nvSpPr>
            <p:spPr bwMode="auto">
              <a:xfrm>
                <a:off x="990467" y="2982735"/>
                <a:ext cx="1245881" cy="256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2" name="íśḷïde">
                <a:extLst>
                  <a:ext uri="{FF2B5EF4-FFF2-40B4-BE49-F238E27FC236}">
                    <a16:creationId xmlns:a16="http://schemas.microsoft.com/office/drawing/2014/main" id="{CDE36914-FC63-49F8-9573-D66916FCABBD}"/>
                  </a:ext>
                </a:extLst>
              </p:cNvPr>
              <p:cNvSpPr/>
              <p:nvPr/>
            </p:nvSpPr>
            <p:spPr bwMode="auto">
              <a:xfrm>
                <a:off x="884503" y="3451545"/>
                <a:ext cx="1351846" cy="256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3" name="ïṧḷïḑe">
                <a:extLst>
                  <a:ext uri="{FF2B5EF4-FFF2-40B4-BE49-F238E27FC236}">
                    <a16:creationId xmlns:a16="http://schemas.microsoft.com/office/drawing/2014/main" id="{D780B2A9-8734-40DC-8413-6400D659FE50}"/>
                  </a:ext>
                </a:extLst>
              </p:cNvPr>
              <p:cNvSpPr/>
              <p:nvPr/>
            </p:nvSpPr>
            <p:spPr bwMode="auto">
              <a:xfrm>
                <a:off x="2303779" y="3612097"/>
                <a:ext cx="337159" cy="314681"/>
              </a:xfrm>
              <a:custGeom>
                <a:avLst/>
                <a:gdLst>
                  <a:gd name="T0" fmla="*/ 197 w 210"/>
                  <a:gd name="T1" fmla="*/ 195 h 195"/>
                  <a:gd name="T2" fmla="*/ 17 w 210"/>
                  <a:gd name="T3" fmla="*/ 195 h 195"/>
                  <a:gd name="T4" fmla="*/ 0 w 210"/>
                  <a:gd name="T5" fmla="*/ 13 h 195"/>
                  <a:gd name="T6" fmla="*/ 210 w 210"/>
                  <a:gd name="T7" fmla="*/ 0 h 195"/>
                  <a:gd name="T8" fmla="*/ 197 w 210"/>
                  <a:gd name="T9" fmla="*/ 195 h 195"/>
                  <a:gd name="T10" fmla="*/ 31 w 210"/>
                  <a:gd name="T11" fmla="*/ 178 h 195"/>
                  <a:gd name="T12" fmla="*/ 183 w 210"/>
                  <a:gd name="T13" fmla="*/ 178 h 195"/>
                  <a:gd name="T14" fmla="*/ 194 w 210"/>
                  <a:gd name="T15" fmla="*/ 18 h 195"/>
                  <a:gd name="T16" fmla="*/ 17 w 210"/>
                  <a:gd name="T17" fmla="*/ 29 h 195"/>
                  <a:gd name="T18" fmla="*/ 31 w 210"/>
                  <a:gd name="T19" fmla="*/ 17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195">
                    <a:moveTo>
                      <a:pt x="197" y="195"/>
                    </a:moveTo>
                    <a:lnTo>
                      <a:pt x="17" y="195"/>
                    </a:lnTo>
                    <a:lnTo>
                      <a:pt x="0" y="13"/>
                    </a:lnTo>
                    <a:lnTo>
                      <a:pt x="210" y="0"/>
                    </a:lnTo>
                    <a:lnTo>
                      <a:pt x="197" y="195"/>
                    </a:lnTo>
                    <a:close/>
                    <a:moveTo>
                      <a:pt x="31" y="178"/>
                    </a:moveTo>
                    <a:lnTo>
                      <a:pt x="183" y="178"/>
                    </a:lnTo>
                    <a:lnTo>
                      <a:pt x="194" y="18"/>
                    </a:lnTo>
                    <a:lnTo>
                      <a:pt x="17" y="29"/>
                    </a:lnTo>
                    <a:lnTo>
                      <a:pt x="31" y="17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34" name="iṡliḓe">
                <a:extLst>
                  <a:ext uri="{FF2B5EF4-FFF2-40B4-BE49-F238E27FC236}">
                    <a16:creationId xmlns:a16="http://schemas.microsoft.com/office/drawing/2014/main" id="{8F623A2E-2B0E-42D9-9F58-F191A20309F0}"/>
                  </a:ext>
                </a:extLst>
              </p:cNvPr>
              <p:cNvSpPr/>
              <p:nvPr/>
            </p:nvSpPr>
            <p:spPr bwMode="auto">
              <a:xfrm>
                <a:off x="807438" y="3888247"/>
                <a:ext cx="1428910" cy="289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grpSp>
            <p:nvGrpSpPr>
              <p:cNvPr id="35" name="ïṩḻïḑé">
                <a:extLst>
                  <a:ext uri="{FF2B5EF4-FFF2-40B4-BE49-F238E27FC236}">
                    <a16:creationId xmlns:a16="http://schemas.microsoft.com/office/drawing/2014/main" id="{9AEAF75F-C49D-4BD0-A8AD-504E4908BD1E}"/>
                  </a:ext>
                </a:extLst>
              </p:cNvPr>
              <p:cNvGrpSpPr/>
              <p:nvPr/>
            </p:nvGrpSpPr>
            <p:grpSpPr>
              <a:xfrm>
                <a:off x="14314" y="4045594"/>
                <a:ext cx="2180292" cy="1117440"/>
                <a:chOff x="993173" y="3978433"/>
                <a:chExt cx="2436306" cy="1248650"/>
              </a:xfrm>
            </p:grpSpPr>
            <p:sp>
              <p:nvSpPr>
                <p:cNvPr id="40" name="iṩļîdê">
                  <a:extLst>
                    <a:ext uri="{FF2B5EF4-FFF2-40B4-BE49-F238E27FC236}">
                      <a16:creationId xmlns:a16="http://schemas.microsoft.com/office/drawing/2014/main" id="{A96E048B-720A-4095-8BE7-A35942B3E511}"/>
                    </a:ext>
                  </a:extLst>
                </p:cNvPr>
                <p:cNvSpPr/>
                <p:nvPr/>
              </p:nvSpPr>
              <p:spPr bwMode="auto">
                <a:xfrm>
                  <a:off x="2431993" y="3985609"/>
                  <a:ext cx="717615" cy="337279"/>
                </a:xfrm>
                <a:custGeom>
                  <a:avLst/>
                  <a:gdLst>
                    <a:gd name="T0" fmla="*/ 0 w 401"/>
                    <a:gd name="T1" fmla="*/ 4 h 189"/>
                    <a:gd name="T2" fmla="*/ 12 w 401"/>
                    <a:gd name="T3" fmla="*/ 0 h 189"/>
                    <a:gd name="T4" fmla="*/ 22 w 401"/>
                    <a:gd name="T5" fmla="*/ 3 h 189"/>
                    <a:gd name="T6" fmla="*/ 59 w 401"/>
                    <a:gd name="T7" fmla="*/ 22 h 189"/>
                    <a:gd name="T8" fmla="*/ 76 w 401"/>
                    <a:gd name="T9" fmla="*/ 29 h 189"/>
                    <a:gd name="T10" fmla="*/ 113 w 401"/>
                    <a:gd name="T11" fmla="*/ 42 h 189"/>
                    <a:gd name="T12" fmla="*/ 159 w 401"/>
                    <a:gd name="T13" fmla="*/ 53 h 189"/>
                    <a:gd name="T14" fmla="*/ 207 w 401"/>
                    <a:gd name="T15" fmla="*/ 57 h 189"/>
                    <a:gd name="T16" fmla="*/ 233 w 401"/>
                    <a:gd name="T17" fmla="*/ 56 h 189"/>
                    <a:gd name="T18" fmla="*/ 239 w 401"/>
                    <a:gd name="T19" fmla="*/ 57 h 189"/>
                    <a:gd name="T20" fmla="*/ 249 w 401"/>
                    <a:gd name="T21" fmla="*/ 66 h 189"/>
                    <a:gd name="T22" fmla="*/ 264 w 401"/>
                    <a:gd name="T23" fmla="*/ 82 h 189"/>
                    <a:gd name="T24" fmla="*/ 289 w 401"/>
                    <a:gd name="T25" fmla="*/ 103 h 189"/>
                    <a:gd name="T26" fmla="*/ 307 w 401"/>
                    <a:gd name="T27" fmla="*/ 112 h 189"/>
                    <a:gd name="T28" fmla="*/ 365 w 401"/>
                    <a:gd name="T29" fmla="*/ 137 h 189"/>
                    <a:gd name="T30" fmla="*/ 395 w 401"/>
                    <a:gd name="T31" fmla="*/ 144 h 189"/>
                    <a:gd name="T32" fmla="*/ 397 w 401"/>
                    <a:gd name="T33" fmla="*/ 146 h 189"/>
                    <a:gd name="T34" fmla="*/ 401 w 401"/>
                    <a:gd name="T35" fmla="*/ 152 h 189"/>
                    <a:gd name="T36" fmla="*/ 400 w 401"/>
                    <a:gd name="T37" fmla="*/ 160 h 189"/>
                    <a:gd name="T38" fmla="*/ 396 w 401"/>
                    <a:gd name="T39" fmla="*/ 170 h 189"/>
                    <a:gd name="T40" fmla="*/ 390 w 401"/>
                    <a:gd name="T41" fmla="*/ 177 h 189"/>
                    <a:gd name="T42" fmla="*/ 379 w 401"/>
                    <a:gd name="T43" fmla="*/ 184 h 189"/>
                    <a:gd name="T44" fmla="*/ 366 w 401"/>
                    <a:gd name="T45" fmla="*/ 188 h 189"/>
                    <a:gd name="T46" fmla="*/ 350 w 401"/>
                    <a:gd name="T47" fmla="*/ 188 h 189"/>
                    <a:gd name="T48" fmla="*/ 341 w 401"/>
                    <a:gd name="T49" fmla="*/ 187 h 189"/>
                    <a:gd name="T50" fmla="*/ 304 w 401"/>
                    <a:gd name="T51" fmla="*/ 177 h 189"/>
                    <a:gd name="T52" fmla="*/ 269 w 401"/>
                    <a:gd name="T53" fmla="*/ 163 h 189"/>
                    <a:gd name="T54" fmla="*/ 254 w 401"/>
                    <a:gd name="T55" fmla="*/ 153 h 189"/>
                    <a:gd name="T56" fmla="*/ 241 w 401"/>
                    <a:gd name="T57" fmla="*/ 141 h 189"/>
                    <a:gd name="T58" fmla="*/ 230 w 401"/>
                    <a:gd name="T59" fmla="*/ 124 h 189"/>
                    <a:gd name="T60" fmla="*/ 222 w 401"/>
                    <a:gd name="T61" fmla="*/ 105 h 189"/>
                    <a:gd name="T62" fmla="*/ 183 w 401"/>
                    <a:gd name="T63" fmla="*/ 109 h 189"/>
                    <a:gd name="T64" fmla="*/ 143 w 401"/>
                    <a:gd name="T65" fmla="*/ 109 h 189"/>
                    <a:gd name="T66" fmla="*/ 101 w 401"/>
                    <a:gd name="T67" fmla="*/ 103 h 189"/>
                    <a:gd name="T68" fmla="*/ 60 w 401"/>
                    <a:gd name="T69" fmla="*/ 89 h 189"/>
                    <a:gd name="T70" fmla="*/ 51 w 401"/>
                    <a:gd name="T71" fmla="*/ 85 h 189"/>
                    <a:gd name="T72" fmla="*/ 35 w 401"/>
                    <a:gd name="T73" fmla="*/ 72 h 189"/>
                    <a:gd name="T74" fmla="*/ 23 w 401"/>
                    <a:gd name="T75" fmla="*/ 59 h 189"/>
                    <a:gd name="T76" fmla="*/ 11 w 401"/>
                    <a:gd name="T77" fmla="*/ 38 h 189"/>
                    <a:gd name="T78" fmla="*/ 3 w 401"/>
                    <a:gd name="T79" fmla="*/ 14 h 189"/>
                    <a:gd name="T80" fmla="*/ 0 w 401"/>
                    <a:gd name="T81" fmla="*/ 4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1" h="189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7" y="1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2" y="3"/>
                      </a:lnTo>
                      <a:lnTo>
                        <a:pt x="36" y="1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lnTo>
                        <a:pt x="76" y="29"/>
                      </a:lnTo>
                      <a:lnTo>
                        <a:pt x="94" y="36"/>
                      </a:lnTo>
                      <a:lnTo>
                        <a:pt x="113" y="42"/>
                      </a:lnTo>
                      <a:lnTo>
                        <a:pt x="135" y="48"/>
                      </a:lnTo>
                      <a:lnTo>
                        <a:pt x="159" y="53"/>
                      </a:lnTo>
                      <a:lnTo>
                        <a:pt x="183" y="56"/>
                      </a:lnTo>
                      <a:lnTo>
                        <a:pt x="207" y="57"/>
                      </a:lnTo>
                      <a:lnTo>
                        <a:pt x="233" y="56"/>
                      </a:lnTo>
                      <a:lnTo>
                        <a:pt x="233" y="56"/>
                      </a:lnTo>
                      <a:lnTo>
                        <a:pt x="236" y="56"/>
                      </a:lnTo>
                      <a:lnTo>
                        <a:pt x="239" y="57"/>
                      </a:lnTo>
                      <a:lnTo>
                        <a:pt x="245" y="60"/>
                      </a:lnTo>
                      <a:lnTo>
                        <a:pt x="249" y="66"/>
                      </a:lnTo>
                      <a:lnTo>
                        <a:pt x="255" y="74"/>
                      </a:lnTo>
                      <a:lnTo>
                        <a:pt x="264" y="82"/>
                      </a:lnTo>
                      <a:lnTo>
                        <a:pt x="275" y="92"/>
                      </a:lnTo>
                      <a:lnTo>
                        <a:pt x="289" y="103"/>
                      </a:lnTo>
                      <a:lnTo>
                        <a:pt x="307" y="112"/>
                      </a:lnTo>
                      <a:lnTo>
                        <a:pt x="307" y="112"/>
                      </a:lnTo>
                      <a:lnTo>
                        <a:pt x="342" y="128"/>
                      </a:lnTo>
                      <a:lnTo>
                        <a:pt x="365" y="137"/>
                      </a:lnTo>
                      <a:lnTo>
                        <a:pt x="382" y="141"/>
                      </a:lnTo>
                      <a:lnTo>
                        <a:pt x="395" y="144"/>
                      </a:lnTo>
                      <a:lnTo>
                        <a:pt x="395" y="144"/>
                      </a:lnTo>
                      <a:lnTo>
                        <a:pt x="397" y="146"/>
                      </a:lnTo>
                      <a:lnTo>
                        <a:pt x="400" y="148"/>
                      </a:lnTo>
                      <a:lnTo>
                        <a:pt x="401" y="152"/>
                      </a:lnTo>
                      <a:lnTo>
                        <a:pt x="401" y="157"/>
                      </a:lnTo>
                      <a:lnTo>
                        <a:pt x="400" y="160"/>
                      </a:lnTo>
                      <a:lnTo>
                        <a:pt x="399" y="165"/>
                      </a:lnTo>
                      <a:lnTo>
                        <a:pt x="396" y="170"/>
                      </a:lnTo>
                      <a:lnTo>
                        <a:pt x="394" y="174"/>
                      </a:lnTo>
                      <a:lnTo>
                        <a:pt x="390" y="177"/>
                      </a:lnTo>
                      <a:lnTo>
                        <a:pt x="385" y="181"/>
                      </a:lnTo>
                      <a:lnTo>
                        <a:pt x="379" y="184"/>
                      </a:lnTo>
                      <a:lnTo>
                        <a:pt x="373" y="187"/>
                      </a:lnTo>
                      <a:lnTo>
                        <a:pt x="366" y="188"/>
                      </a:lnTo>
                      <a:lnTo>
                        <a:pt x="359" y="189"/>
                      </a:lnTo>
                      <a:lnTo>
                        <a:pt x="350" y="188"/>
                      </a:lnTo>
                      <a:lnTo>
                        <a:pt x="341" y="187"/>
                      </a:lnTo>
                      <a:lnTo>
                        <a:pt x="341" y="187"/>
                      </a:lnTo>
                      <a:lnTo>
                        <a:pt x="322" y="182"/>
                      </a:lnTo>
                      <a:lnTo>
                        <a:pt x="304" y="177"/>
                      </a:lnTo>
                      <a:lnTo>
                        <a:pt x="285" y="171"/>
                      </a:lnTo>
                      <a:lnTo>
                        <a:pt x="269" y="163"/>
                      </a:lnTo>
                      <a:lnTo>
                        <a:pt x="261" y="158"/>
                      </a:lnTo>
                      <a:lnTo>
                        <a:pt x="254" y="153"/>
                      </a:lnTo>
                      <a:lnTo>
                        <a:pt x="247" y="147"/>
                      </a:lnTo>
                      <a:lnTo>
                        <a:pt x="241" y="141"/>
                      </a:lnTo>
                      <a:lnTo>
                        <a:pt x="235" y="133"/>
                      </a:lnTo>
                      <a:lnTo>
                        <a:pt x="230" y="124"/>
                      </a:lnTo>
                      <a:lnTo>
                        <a:pt x="225" y="116"/>
                      </a:lnTo>
                      <a:lnTo>
                        <a:pt x="222" y="105"/>
                      </a:lnTo>
                      <a:lnTo>
                        <a:pt x="222" y="105"/>
                      </a:lnTo>
                      <a:lnTo>
                        <a:pt x="183" y="109"/>
                      </a:lnTo>
                      <a:lnTo>
                        <a:pt x="164" y="109"/>
                      </a:lnTo>
                      <a:lnTo>
                        <a:pt x="143" y="109"/>
                      </a:lnTo>
                      <a:lnTo>
                        <a:pt x="122" y="106"/>
                      </a:lnTo>
                      <a:lnTo>
                        <a:pt x="101" y="103"/>
                      </a:lnTo>
                      <a:lnTo>
                        <a:pt x="81" y="98"/>
                      </a:lnTo>
                      <a:lnTo>
                        <a:pt x="60" y="89"/>
                      </a:lnTo>
                      <a:lnTo>
                        <a:pt x="60" y="89"/>
                      </a:lnTo>
                      <a:lnTo>
                        <a:pt x="51" y="85"/>
                      </a:lnTo>
                      <a:lnTo>
                        <a:pt x="42" y="79"/>
                      </a:lnTo>
                      <a:lnTo>
                        <a:pt x="35" y="72"/>
                      </a:lnTo>
                      <a:lnTo>
                        <a:pt x="29" y="66"/>
                      </a:lnTo>
                      <a:lnTo>
                        <a:pt x="23" y="59"/>
                      </a:lnTo>
                      <a:lnTo>
                        <a:pt x="18" y="52"/>
                      </a:lnTo>
                      <a:lnTo>
                        <a:pt x="11" y="38"/>
                      </a:lnTo>
                      <a:lnTo>
                        <a:pt x="5" y="24"/>
                      </a:lnTo>
                      <a:lnTo>
                        <a:pt x="3" y="14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íṩľïdè">
                  <a:extLst>
                    <a:ext uri="{FF2B5EF4-FFF2-40B4-BE49-F238E27FC236}">
                      <a16:creationId xmlns:a16="http://schemas.microsoft.com/office/drawing/2014/main" id="{79430DC6-C95F-4882-B83B-4188282CDC6B}"/>
                    </a:ext>
                  </a:extLst>
                </p:cNvPr>
                <p:cNvSpPr/>
                <p:nvPr/>
              </p:nvSpPr>
              <p:spPr bwMode="auto">
                <a:xfrm>
                  <a:off x="993173" y="4287007"/>
                  <a:ext cx="2436306" cy="807318"/>
                </a:xfrm>
                <a:custGeom>
                  <a:avLst/>
                  <a:gdLst>
                    <a:gd name="T0" fmla="*/ 1336 w 1357"/>
                    <a:gd name="T1" fmla="*/ 189 h 450"/>
                    <a:gd name="T2" fmla="*/ 1322 w 1357"/>
                    <a:gd name="T3" fmla="*/ 155 h 450"/>
                    <a:gd name="T4" fmla="*/ 1307 w 1357"/>
                    <a:gd name="T5" fmla="*/ 136 h 450"/>
                    <a:gd name="T6" fmla="*/ 1297 w 1357"/>
                    <a:gd name="T7" fmla="*/ 131 h 450"/>
                    <a:gd name="T8" fmla="*/ 1284 w 1357"/>
                    <a:gd name="T9" fmla="*/ 121 h 450"/>
                    <a:gd name="T10" fmla="*/ 1272 w 1357"/>
                    <a:gd name="T11" fmla="*/ 94 h 450"/>
                    <a:gd name="T12" fmla="*/ 1255 w 1357"/>
                    <a:gd name="T13" fmla="*/ 62 h 450"/>
                    <a:gd name="T14" fmla="*/ 1238 w 1357"/>
                    <a:gd name="T15" fmla="*/ 47 h 450"/>
                    <a:gd name="T16" fmla="*/ 1212 w 1357"/>
                    <a:gd name="T17" fmla="*/ 38 h 450"/>
                    <a:gd name="T18" fmla="*/ 1137 w 1357"/>
                    <a:gd name="T19" fmla="*/ 23 h 450"/>
                    <a:gd name="T20" fmla="*/ 1032 w 1357"/>
                    <a:gd name="T21" fmla="*/ 8 h 450"/>
                    <a:gd name="T22" fmla="*/ 911 w 1357"/>
                    <a:gd name="T23" fmla="*/ 1 h 450"/>
                    <a:gd name="T24" fmla="*/ 786 w 1357"/>
                    <a:gd name="T25" fmla="*/ 2 h 450"/>
                    <a:gd name="T26" fmla="*/ 707 w 1357"/>
                    <a:gd name="T27" fmla="*/ 12 h 450"/>
                    <a:gd name="T28" fmla="*/ 571 w 1357"/>
                    <a:gd name="T29" fmla="*/ 42 h 450"/>
                    <a:gd name="T30" fmla="*/ 301 w 1357"/>
                    <a:gd name="T31" fmla="*/ 115 h 450"/>
                    <a:gd name="T32" fmla="*/ 38 w 1357"/>
                    <a:gd name="T33" fmla="*/ 192 h 450"/>
                    <a:gd name="T34" fmla="*/ 0 w 1357"/>
                    <a:gd name="T35" fmla="*/ 450 h 450"/>
                    <a:gd name="T36" fmla="*/ 130 w 1357"/>
                    <a:gd name="T37" fmla="*/ 438 h 450"/>
                    <a:gd name="T38" fmla="*/ 227 w 1357"/>
                    <a:gd name="T39" fmla="*/ 438 h 450"/>
                    <a:gd name="T40" fmla="*/ 258 w 1357"/>
                    <a:gd name="T41" fmla="*/ 429 h 450"/>
                    <a:gd name="T42" fmla="*/ 305 w 1357"/>
                    <a:gd name="T43" fmla="*/ 410 h 450"/>
                    <a:gd name="T44" fmla="*/ 351 w 1357"/>
                    <a:gd name="T45" fmla="*/ 387 h 450"/>
                    <a:gd name="T46" fmla="*/ 384 w 1357"/>
                    <a:gd name="T47" fmla="*/ 383 h 450"/>
                    <a:gd name="T48" fmla="*/ 410 w 1357"/>
                    <a:gd name="T49" fmla="*/ 384 h 450"/>
                    <a:gd name="T50" fmla="*/ 518 w 1357"/>
                    <a:gd name="T51" fmla="*/ 405 h 450"/>
                    <a:gd name="T52" fmla="*/ 600 w 1357"/>
                    <a:gd name="T53" fmla="*/ 419 h 450"/>
                    <a:gd name="T54" fmla="*/ 659 w 1357"/>
                    <a:gd name="T55" fmla="*/ 419 h 450"/>
                    <a:gd name="T56" fmla="*/ 712 w 1357"/>
                    <a:gd name="T57" fmla="*/ 405 h 450"/>
                    <a:gd name="T58" fmla="*/ 768 w 1357"/>
                    <a:gd name="T59" fmla="*/ 396 h 450"/>
                    <a:gd name="T60" fmla="*/ 964 w 1357"/>
                    <a:gd name="T61" fmla="*/ 370 h 450"/>
                    <a:gd name="T62" fmla="*/ 1008 w 1357"/>
                    <a:gd name="T63" fmla="*/ 356 h 450"/>
                    <a:gd name="T64" fmla="*/ 1023 w 1357"/>
                    <a:gd name="T65" fmla="*/ 344 h 450"/>
                    <a:gd name="T66" fmla="*/ 1025 w 1357"/>
                    <a:gd name="T67" fmla="*/ 336 h 450"/>
                    <a:gd name="T68" fmla="*/ 1031 w 1357"/>
                    <a:gd name="T69" fmla="*/ 324 h 450"/>
                    <a:gd name="T70" fmla="*/ 1067 w 1357"/>
                    <a:gd name="T71" fmla="*/ 310 h 450"/>
                    <a:gd name="T72" fmla="*/ 1165 w 1357"/>
                    <a:gd name="T73" fmla="*/ 296 h 450"/>
                    <a:gd name="T74" fmla="*/ 1273 w 1357"/>
                    <a:gd name="T75" fmla="*/ 280 h 450"/>
                    <a:gd name="T76" fmla="*/ 1333 w 1357"/>
                    <a:gd name="T77" fmla="*/ 261 h 450"/>
                    <a:gd name="T78" fmla="*/ 1345 w 1357"/>
                    <a:gd name="T79" fmla="*/ 253 h 450"/>
                    <a:gd name="T80" fmla="*/ 1356 w 1357"/>
                    <a:gd name="T81" fmla="*/ 234 h 450"/>
                    <a:gd name="T82" fmla="*/ 1357 w 1357"/>
                    <a:gd name="T83" fmla="*/ 220 h 450"/>
                    <a:gd name="T84" fmla="*/ 1343 w 1357"/>
                    <a:gd name="T85" fmla="*/ 202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357" h="450">
                      <a:moveTo>
                        <a:pt x="1337" y="198"/>
                      </a:moveTo>
                      <a:lnTo>
                        <a:pt x="1337" y="198"/>
                      </a:lnTo>
                      <a:lnTo>
                        <a:pt x="1336" y="189"/>
                      </a:lnTo>
                      <a:lnTo>
                        <a:pt x="1332" y="179"/>
                      </a:lnTo>
                      <a:lnTo>
                        <a:pt x="1328" y="167"/>
                      </a:lnTo>
                      <a:lnTo>
                        <a:pt x="1322" y="155"/>
                      </a:lnTo>
                      <a:lnTo>
                        <a:pt x="1315" y="144"/>
                      </a:lnTo>
                      <a:lnTo>
                        <a:pt x="1312" y="139"/>
                      </a:lnTo>
                      <a:lnTo>
                        <a:pt x="1307" y="136"/>
                      </a:lnTo>
                      <a:lnTo>
                        <a:pt x="1302" y="133"/>
                      </a:lnTo>
                      <a:lnTo>
                        <a:pt x="1297" y="131"/>
                      </a:lnTo>
                      <a:lnTo>
                        <a:pt x="1297" y="131"/>
                      </a:lnTo>
                      <a:lnTo>
                        <a:pt x="1292" y="129"/>
                      </a:lnTo>
                      <a:lnTo>
                        <a:pt x="1287" y="126"/>
                      </a:lnTo>
                      <a:lnTo>
                        <a:pt x="1284" y="121"/>
                      </a:lnTo>
                      <a:lnTo>
                        <a:pt x="1280" y="118"/>
                      </a:lnTo>
                      <a:lnTo>
                        <a:pt x="1275" y="107"/>
                      </a:lnTo>
                      <a:lnTo>
                        <a:pt x="1272" y="94"/>
                      </a:lnTo>
                      <a:lnTo>
                        <a:pt x="1266" y="80"/>
                      </a:lnTo>
                      <a:lnTo>
                        <a:pt x="1260" y="68"/>
                      </a:lnTo>
                      <a:lnTo>
                        <a:pt x="1255" y="62"/>
                      </a:lnTo>
                      <a:lnTo>
                        <a:pt x="1250" y="56"/>
                      </a:lnTo>
                      <a:lnTo>
                        <a:pt x="1244" y="52"/>
                      </a:lnTo>
                      <a:lnTo>
                        <a:pt x="1238" y="47"/>
                      </a:lnTo>
                      <a:lnTo>
                        <a:pt x="1238" y="47"/>
                      </a:lnTo>
                      <a:lnTo>
                        <a:pt x="1227" y="43"/>
                      </a:lnTo>
                      <a:lnTo>
                        <a:pt x="1212" y="38"/>
                      </a:lnTo>
                      <a:lnTo>
                        <a:pt x="1191" y="33"/>
                      </a:lnTo>
                      <a:lnTo>
                        <a:pt x="1166" y="27"/>
                      </a:lnTo>
                      <a:lnTo>
                        <a:pt x="1137" y="23"/>
                      </a:lnTo>
                      <a:lnTo>
                        <a:pt x="1106" y="18"/>
                      </a:lnTo>
                      <a:lnTo>
                        <a:pt x="1070" y="13"/>
                      </a:lnTo>
                      <a:lnTo>
                        <a:pt x="1032" y="8"/>
                      </a:lnTo>
                      <a:lnTo>
                        <a:pt x="994" y="5"/>
                      </a:lnTo>
                      <a:lnTo>
                        <a:pt x="953" y="2"/>
                      </a:lnTo>
                      <a:lnTo>
                        <a:pt x="911" y="1"/>
                      </a:lnTo>
                      <a:lnTo>
                        <a:pt x="870" y="0"/>
                      </a:lnTo>
                      <a:lnTo>
                        <a:pt x="828" y="1"/>
                      </a:lnTo>
                      <a:lnTo>
                        <a:pt x="786" y="2"/>
                      </a:lnTo>
                      <a:lnTo>
                        <a:pt x="746" y="7"/>
                      </a:lnTo>
                      <a:lnTo>
                        <a:pt x="707" y="12"/>
                      </a:lnTo>
                      <a:lnTo>
                        <a:pt x="707" y="12"/>
                      </a:lnTo>
                      <a:lnTo>
                        <a:pt x="666" y="20"/>
                      </a:lnTo>
                      <a:lnTo>
                        <a:pt x="621" y="30"/>
                      </a:lnTo>
                      <a:lnTo>
                        <a:pt x="571" y="42"/>
                      </a:lnTo>
                      <a:lnTo>
                        <a:pt x="518" y="55"/>
                      </a:lnTo>
                      <a:lnTo>
                        <a:pt x="410" y="85"/>
                      </a:lnTo>
                      <a:lnTo>
                        <a:pt x="301" y="115"/>
                      </a:lnTo>
                      <a:lnTo>
                        <a:pt x="119" y="169"/>
                      </a:lnTo>
                      <a:lnTo>
                        <a:pt x="62" y="186"/>
                      </a:lnTo>
                      <a:lnTo>
                        <a:pt x="38" y="192"/>
                      </a:lnTo>
                      <a:lnTo>
                        <a:pt x="38" y="192"/>
                      </a:lnTo>
                      <a:lnTo>
                        <a:pt x="0" y="198"/>
                      </a:lnTo>
                      <a:lnTo>
                        <a:pt x="0" y="450"/>
                      </a:lnTo>
                      <a:lnTo>
                        <a:pt x="0" y="450"/>
                      </a:lnTo>
                      <a:lnTo>
                        <a:pt x="66" y="443"/>
                      </a:lnTo>
                      <a:lnTo>
                        <a:pt x="130" y="438"/>
                      </a:lnTo>
                      <a:lnTo>
                        <a:pt x="185" y="437"/>
                      </a:lnTo>
                      <a:lnTo>
                        <a:pt x="208" y="437"/>
                      </a:lnTo>
                      <a:lnTo>
                        <a:pt x="227" y="438"/>
                      </a:lnTo>
                      <a:lnTo>
                        <a:pt x="227" y="438"/>
                      </a:lnTo>
                      <a:lnTo>
                        <a:pt x="244" y="434"/>
                      </a:lnTo>
                      <a:lnTo>
                        <a:pt x="258" y="429"/>
                      </a:lnTo>
                      <a:lnTo>
                        <a:pt x="273" y="425"/>
                      </a:lnTo>
                      <a:lnTo>
                        <a:pt x="285" y="420"/>
                      </a:lnTo>
                      <a:lnTo>
                        <a:pt x="305" y="410"/>
                      </a:lnTo>
                      <a:lnTo>
                        <a:pt x="323" y="399"/>
                      </a:lnTo>
                      <a:lnTo>
                        <a:pt x="341" y="391"/>
                      </a:lnTo>
                      <a:lnTo>
                        <a:pt x="351" y="387"/>
                      </a:lnTo>
                      <a:lnTo>
                        <a:pt x="361" y="385"/>
                      </a:lnTo>
                      <a:lnTo>
                        <a:pt x="372" y="384"/>
                      </a:lnTo>
                      <a:lnTo>
                        <a:pt x="384" y="383"/>
                      </a:lnTo>
                      <a:lnTo>
                        <a:pt x="396" y="383"/>
                      </a:lnTo>
                      <a:lnTo>
                        <a:pt x="410" y="384"/>
                      </a:lnTo>
                      <a:lnTo>
                        <a:pt x="410" y="384"/>
                      </a:lnTo>
                      <a:lnTo>
                        <a:pt x="443" y="390"/>
                      </a:lnTo>
                      <a:lnTo>
                        <a:pt x="480" y="397"/>
                      </a:lnTo>
                      <a:lnTo>
                        <a:pt x="518" y="405"/>
                      </a:lnTo>
                      <a:lnTo>
                        <a:pt x="559" y="413"/>
                      </a:lnTo>
                      <a:lnTo>
                        <a:pt x="580" y="416"/>
                      </a:lnTo>
                      <a:lnTo>
                        <a:pt x="600" y="419"/>
                      </a:lnTo>
                      <a:lnTo>
                        <a:pt x="621" y="420"/>
                      </a:lnTo>
                      <a:lnTo>
                        <a:pt x="640" y="420"/>
                      </a:lnTo>
                      <a:lnTo>
                        <a:pt x="659" y="419"/>
                      </a:lnTo>
                      <a:lnTo>
                        <a:pt x="677" y="416"/>
                      </a:lnTo>
                      <a:lnTo>
                        <a:pt x="695" y="411"/>
                      </a:lnTo>
                      <a:lnTo>
                        <a:pt x="712" y="405"/>
                      </a:lnTo>
                      <a:lnTo>
                        <a:pt x="712" y="405"/>
                      </a:lnTo>
                      <a:lnTo>
                        <a:pt x="740" y="401"/>
                      </a:lnTo>
                      <a:lnTo>
                        <a:pt x="768" y="396"/>
                      </a:lnTo>
                      <a:lnTo>
                        <a:pt x="823" y="389"/>
                      </a:lnTo>
                      <a:lnTo>
                        <a:pt x="923" y="377"/>
                      </a:lnTo>
                      <a:lnTo>
                        <a:pt x="964" y="370"/>
                      </a:lnTo>
                      <a:lnTo>
                        <a:pt x="982" y="366"/>
                      </a:lnTo>
                      <a:lnTo>
                        <a:pt x="996" y="362"/>
                      </a:lnTo>
                      <a:lnTo>
                        <a:pt x="1008" y="356"/>
                      </a:lnTo>
                      <a:lnTo>
                        <a:pt x="1018" y="350"/>
                      </a:lnTo>
                      <a:lnTo>
                        <a:pt x="1020" y="348"/>
                      </a:lnTo>
                      <a:lnTo>
                        <a:pt x="1023" y="344"/>
                      </a:lnTo>
                      <a:lnTo>
                        <a:pt x="1024" y="339"/>
                      </a:lnTo>
                      <a:lnTo>
                        <a:pt x="1025" y="336"/>
                      </a:lnTo>
                      <a:lnTo>
                        <a:pt x="1025" y="336"/>
                      </a:lnTo>
                      <a:lnTo>
                        <a:pt x="1025" y="331"/>
                      </a:lnTo>
                      <a:lnTo>
                        <a:pt x="1027" y="327"/>
                      </a:lnTo>
                      <a:lnTo>
                        <a:pt x="1031" y="324"/>
                      </a:lnTo>
                      <a:lnTo>
                        <a:pt x="1036" y="321"/>
                      </a:lnTo>
                      <a:lnTo>
                        <a:pt x="1049" y="315"/>
                      </a:lnTo>
                      <a:lnTo>
                        <a:pt x="1067" y="310"/>
                      </a:lnTo>
                      <a:lnTo>
                        <a:pt x="1088" y="307"/>
                      </a:lnTo>
                      <a:lnTo>
                        <a:pt x="1112" y="302"/>
                      </a:lnTo>
                      <a:lnTo>
                        <a:pt x="1165" y="296"/>
                      </a:lnTo>
                      <a:lnTo>
                        <a:pt x="1220" y="289"/>
                      </a:lnTo>
                      <a:lnTo>
                        <a:pt x="1247" y="285"/>
                      </a:lnTo>
                      <a:lnTo>
                        <a:pt x="1273" y="280"/>
                      </a:lnTo>
                      <a:lnTo>
                        <a:pt x="1296" y="274"/>
                      </a:lnTo>
                      <a:lnTo>
                        <a:pt x="1316" y="268"/>
                      </a:lnTo>
                      <a:lnTo>
                        <a:pt x="1333" y="261"/>
                      </a:lnTo>
                      <a:lnTo>
                        <a:pt x="1339" y="256"/>
                      </a:lnTo>
                      <a:lnTo>
                        <a:pt x="1345" y="253"/>
                      </a:lnTo>
                      <a:lnTo>
                        <a:pt x="1345" y="253"/>
                      </a:lnTo>
                      <a:lnTo>
                        <a:pt x="1350" y="245"/>
                      </a:lnTo>
                      <a:lnTo>
                        <a:pt x="1354" y="239"/>
                      </a:lnTo>
                      <a:lnTo>
                        <a:pt x="1356" y="234"/>
                      </a:lnTo>
                      <a:lnTo>
                        <a:pt x="1357" y="228"/>
                      </a:lnTo>
                      <a:lnTo>
                        <a:pt x="1357" y="224"/>
                      </a:lnTo>
                      <a:lnTo>
                        <a:pt x="1357" y="220"/>
                      </a:lnTo>
                      <a:lnTo>
                        <a:pt x="1354" y="212"/>
                      </a:lnTo>
                      <a:lnTo>
                        <a:pt x="1349" y="206"/>
                      </a:lnTo>
                      <a:lnTo>
                        <a:pt x="1343" y="202"/>
                      </a:lnTo>
                      <a:lnTo>
                        <a:pt x="1337" y="198"/>
                      </a:lnTo>
                      <a:lnTo>
                        <a:pt x="1337" y="198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alpha val="56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ïṧľiḍé">
                  <a:extLst>
                    <a:ext uri="{FF2B5EF4-FFF2-40B4-BE49-F238E27FC236}">
                      <a16:creationId xmlns:a16="http://schemas.microsoft.com/office/drawing/2014/main" id="{D7E9877B-7385-4E2E-94B3-D7BF1E9FDDFB}"/>
                    </a:ext>
                  </a:extLst>
                </p:cNvPr>
                <p:cNvSpPr/>
                <p:nvPr/>
              </p:nvSpPr>
              <p:spPr bwMode="auto">
                <a:xfrm>
                  <a:off x="1255104" y="4333651"/>
                  <a:ext cx="211698" cy="692500"/>
                </a:xfrm>
                <a:custGeom>
                  <a:avLst/>
                  <a:gdLst>
                    <a:gd name="T0" fmla="*/ 82 w 118"/>
                    <a:gd name="T1" fmla="*/ 65 h 385"/>
                    <a:gd name="T2" fmla="*/ 82 w 118"/>
                    <a:gd name="T3" fmla="*/ 65 h 385"/>
                    <a:gd name="T4" fmla="*/ 74 w 118"/>
                    <a:gd name="T5" fmla="*/ 47 h 385"/>
                    <a:gd name="T6" fmla="*/ 65 w 118"/>
                    <a:gd name="T7" fmla="*/ 33 h 385"/>
                    <a:gd name="T8" fmla="*/ 57 w 118"/>
                    <a:gd name="T9" fmla="*/ 22 h 385"/>
                    <a:gd name="T10" fmla="*/ 48 w 118"/>
                    <a:gd name="T11" fmla="*/ 13 h 385"/>
                    <a:gd name="T12" fmla="*/ 42 w 118"/>
                    <a:gd name="T13" fmla="*/ 6 h 385"/>
                    <a:gd name="T14" fmla="*/ 36 w 118"/>
                    <a:gd name="T15" fmla="*/ 3 h 385"/>
                    <a:gd name="T16" fmla="*/ 32 w 118"/>
                    <a:gd name="T17" fmla="*/ 0 h 385"/>
                    <a:gd name="T18" fmla="*/ 32 w 118"/>
                    <a:gd name="T19" fmla="*/ 0 h 385"/>
                    <a:gd name="T20" fmla="*/ 28 w 118"/>
                    <a:gd name="T21" fmla="*/ 10 h 385"/>
                    <a:gd name="T22" fmla="*/ 18 w 118"/>
                    <a:gd name="T23" fmla="*/ 40 h 385"/>
                    <a:gd name="T24" fmla="*/ 14 w 118"/>
                    <a:gd name="T25" fmla="*/ 60 h 385"/>
                    <a:gd name="T26" fmla="*/ 9 w 118"/>
                    <a:gd name="T27" fmla="*/ 85 h 385"/>
                    <a:gd name="T28" fmla="*/ 4 w 118"/>
                    <a:gd name="T29" fmla="*/ 110 h 385"/>
                    <a:gd name="T30" fmla="*/ 1 w 118"/>
                    <a:gd name="T31" fmla="*/ 139 h 385"/>
                    <a:gd name="T32" fmla="*/ 0 w 118"/>
                    <a:gd name="T33" fmla="*/ 169 h 385"/>
                    <a:gd name="T34" fmla="*/ 0 w 118"/>
                    <a:gd name="T35" fmla="*/ 200 h 385"/>
                    <a:gd name="T36" fmla="*/ 1 w 118"/>
                    <a:gd name="T37" fmla="*/ 216 h 385"/>
                    <a:gd name="T38" fmla="*/ 4 w 118"/>
                    <a:gd name="T39" fmla="*/ 233 h 385"/>
                    <a:gd name="T40" fmla="*/ 7 w 118"/>
                    <a:gd name="T41" fmla="*/ 248 h 385"/>
                    <a:gd name="T42" fmla="*/ 11 w 118"/>
                    <a:gd name="T43" fmla="*/ 265 h 385"/>
                    <a:gd name="T44" fmla="*/ 15 w 118"/>
                    <a:gd name="T45" fmla="*/ 281 h 385"/>
                    <a:gd name="T46" fmla="*/ 21 w 118"/>
                    <a:gd name="T47" fmla="*/ 296 h 385"/>
                    <a:gd name="T48" fmla="*/ 28 w 118"/>
                    <a:gd name="T49" fmla="*/ 312 h 385"/>
                    <a:gd name="T50" fmla="*/ 35 w 118"/>
                    <a:gd name="T51" fmla="*/ 328 h 385"/>
                    <a:gd name="T52" fmla="*/ 44 w 118"/>
                    <a:gd name="T53" fmla="*/ 342 h 385"/>
                    <a:gd name="T54" fmla="*/ 54 w 118"/>
                    <a:gd name="T55" fmla="*/ 358 h 385"/>
                    <a:gd name="T56" fmla="*/ 65 w 118"/>
                    <a:gd name="T57" fmla="*/ 371 h 385"/>
                    <a:gd name="T58" fmla="*/ 78 w 118"/>
                    <a:gd name="T59" fmla="*/ 385 h 385"/>
                    <a:gd name="T60" fmla="*/ 78 w 118"/>
                    <a:gd name="T61" fmla="*/ 385 h 385"/>
                    <a:gd name="T62" fmla="*/ 83 w 118"/>
                    <a:gd name="T63" fmla="*/ 382 h 385"/>
                    <a:gd name="T64" fmla="*/ 89 w 118"/>
                    <a:gd name="T65" fmla="*/ 377 h 385"/>
                    <a:gd name="T66" fmla="*/ 93 w 118"/>
                    <a:gd name="T67" fmla="*/ 371 h 385"/>
                    <a:gd name="T68" fmla="*/ 98 w 118"/>
                    <a:gd name="T69" fmla="*/ 365 h 385"/>
                    <a:gd name="T70" fmla="*/ 105 w 118"/>
                    <a:gd name="T71" fmla="*/ 351 h 385"/>
                    <a:gd name="T72" fmla="*/ 111 w 118"/>
                    <a:gd name="T73" fmla="*/ 335 h 385"/>
                    <a:gd name="T74" fmla="*/ 115 w 118"/>
                    <a:gd name="T75" fmla="*/ 316 h 385"/>
                    <a:gd name="T76" fmla="*/ 117 w 118"/>
                    <a:gd name="T77" fmla="*/ 295 h 385"/>
                    <a:gd name="T78" fmla="*/ 118 w 118"/>
                    <a:gd name="T79" fmla="*/ 272 h 385"/>
                    <a:gd name="T80" fmla="*/ 118 w 118"/>
                    <a:gd name="T81" fmla="*/ 249 h 385"/>
                    <a:gd name="T82" fmla="*/ 117 w 118"/>
                    <a:gd name="T83" fmla="*/ 225 h 385"/>
                    <a:gd name="T84" fmla="*/ 115 w 118"/>
                    <a:gd name="T85" fmla="*/ 201 h 385"/>
                    <a:gd name="T86" fmla="*/ 112 w 118"/>
                    <a:gd name="T87" fmla="*/ 177 h 385"/>
                    <a:gd name="T88" fmla="*/ 107 w 118"/>
                    <a:gd name="T89" fmla="*/ 153 h 385"/>
                    <a:gd name="T90" fmla="*/ 103 w 118"/>
                    <a:gd name="T91" fmla="*/ 129 h 385"/>
                    <a:gd name="T92" fmla="*/ 97 w 118"/>
                    <a:gd name="T93" fmla="*/ 106 h 385"/>
                    <a:gd name="T94" fmla="*/ 89 w 118"/>
                    <a:gd name="T95" fmla="*/ 86 h 385"/>
                    <a:gd name="T96" fmla="*/ 82 w 118"/>
                    <a:gd name="T97" fmla="*/ 65 h 385"/>
                    <a:gd name="T98" fmla="*/ 82 w 118"/>
                    <a:gd name="T99" fmla="*/ 65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8" h="385">
                      <a:moveTo>
                        <a:pt x="82" y="65"/>
                      </a:moveTo>
                      <a:lnTo>
                        <a:pt x="82" y="65"/>
                      </a:lnTo>
                      <a:lnTo>
                        <a:pt x="74" y="47"/>
                      </a:lnTo>
                      <a:lnTo>
                        <a:pt x="65" y="33"/>
                      </a:lnTo>
                      <a:lnTo>
                        <a:pt x="57" y="22"/>
                      </a:lnTo>
                      <a:lnTo>
                        <a:pt x="48" y="13"/>
                      </a:lnTo>
                      <a:lnTo>
                        <a:pt x="42" y="6"/>
                      </a:lnTo>
                      <a:lnTo>
                        <a:pt x="36" y="3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28" y="10"/>
                      </a:lnTo>
                      <a:lnTo>
                        <a:pt x="18" y="40"/>
                      </a:lnTo>
                      <a:lnTo>
                        <a:pt x="14" y="60"/>
                      </a:lnTo>
                      <a:lnTo>
                        <a:pt x="9" y="85"/>
                      </a:lnTo>
                      <a:lnTo>
                        <a:pt x="4" y="110"/>
                      </a:lnTo>
                      <a:lnTo>
                        <a:pt x="1" y="139"/>
                      </a:lnTo>
                      <a:lnTo>
                        <a:pt x="0" y="169"/>
                      </a:lnTo>
                      <a:lnTo>
                        <a:pt x="0" y="200"/>
                      </a:lnTo>
                      <a:lnTo>
                        <a:pt x="1" y="216"/>
                      </a:lnTo>
                      <a:lnTo>
                        <a:pt x="4" y="233"/>
                      </a:lnTo>
                      <a:lnTo>
                        <a:pt x="7" y="248"/>
                      </a:lnTo>
                      <a:lnTo>
                        <a:pt x="11" y="265"/>
                      </a:lnTo>
                      <a:lnTo>
                        <a:pt x="15" y="281"/>
                      </a:lnTo>
                      <a:lnTo>
                        <a:pt x="21" y="296"/>
                      </a:lnTo>
                      <a:lnTo>
                        <a:pt x="28" y="312"/>
                      </a:lnTo>
                      <a:lnTo>
                        <a:pt x="35" y="328"/>
                      </a:lnTo>
                      <a:lnTo>
                        <a:pt x="44" y="342"/>
                      </a:lnTo>
                      <a:lnTo>
                        <a:pt x="54" y="358"/>
                      </a:lnTo>
                      <a:lnTo>
                        <a:pt x="65" y="371"/>
                      </a:lnTo>
                      <a:lnTo>
                        <a:pt x="78" y="385"/>
                      </a:lnTo>
                      <a:lnTo>
                        <a:pt x="78" y="385"/>
                      </a:lnTo>
                      <a:lnTo>
                        <a:pt x="83" y="382"/>
                      </a:lnTo>
                      <a:lnTo>
                        <a:pt x="89" y="377"/>
                      </a:lnTo>
                      <a:lnTo>
                        <a:pt x="93" y="371"/>
                      </a:lnTo>
                      <a:lnTo>
                        <a:pt x="98" y="365"/>
                      </a:lnTo>
                      <a:lnTo>
                        <a:pt x="105" y="351"/>
                      </a:lnTo>
                      <a:lnTo>
                        <a:pt x="111" y="335"/>
                      </a:lnTo>
                      <a:lnTo>
                        <a:pt x="115" y="316"/>
                      </a:lnTo>
                      <a:lnTo>
                        <a:pt x="117" y="295"/>
                      </a:lnTo>
                      <a:lnTo>
                        <a:pt x="118" y="272"/>
                      </a:lnTo>
                      <a:lnTo>
                        <a:pt x="118" y="249"/>
                      </a:lnTo>
                      <a:lnTo>
                        <a:pt x="117" y="225"/>
                      </a:lnTo>
                      <a:lnTo>
                        <a:pt x="115" y="201"/>
                      </a:lnTo>
                      <a:lnTo>
                        <a:pt x="112" y="177"/>
                      </a:lnTo>
                      <a:lnTo>
                        <a:pt x="107" y="153"/>
                      </a:lnTo>
                      <a:lnTo>
                        <a:pt x="103" y="129"/>
                      </a:lnTo>
                      <a:lnTo>
                        <a:pt x="97" y="106"/>
                      </a:lnTo>
                      <a:lnTo>
                        <a:pt x="89" y="86"/>
                      </a:lnTo>
                      <a:lnTo>
                        <a:pt x="82" y="65"/>
                      </a:lnTo>
                      <a:lnTo>
                        <a:pt x="82" y="65"/>
                      </a:lnTo>
                      <a:close/>
                    </a:path>
                  </a:pathLst>
                </a:custGeom>
                <a:solidFill>
                  <a:srgbClr val="171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íşļídè">
                  <a:extLst>
                    <a:ext uri="{FF2B5EF4-FFF2-40B4-BE49-F238E27FC236}">
                      <a16:creationId xmlns:a16="http://schemas.microsoft.com/office/drawing/2014/main" id="{6AF3D6F4-0B71-4F3C-9D3F-F7E4773139BB}"/>
                    </a:ext>
                  </a:extLst>
                </p:cNvPr>
                <p:cNvSpPr/>
                <p:nvPr/>
              </p:nvSpPr>
              <p:spPr bwMode="auto">
                <a:xfrm>
                  <a:off x="2435580" y="4017900"/>
                  <a:ext cx="789377" cy="412630"/>
                </a:xfrm>
                <a:custGeom>
                  <a:avLst/>
                  <a:gdLst>
                    <a:gd name="T0" fmla="*/ 29 w 440"/>
                    <a:gd name="T1" fmla="*/ 65 h 231"/>
                    <a:gd name="T2" fmla="*/ 9 w 440"/>
                    <a:gd name="T3" fmla="*/ 41 h 231"/>
                    <a:gd name="T4" fmla="*/ 1 w 440"/>
                    <a:gd name="T5" fmla="*/ 26 h 231"/>
                    <a:gd name="T6" fmla="*/ 0 w 440"/>
                    <a:gd name="T7" fmla="*/ 10 h 231"/>
                    <a:gd name="T8" fmla="*/ 3 w 440"/>
                    <a:gd name="T9" fmla="*/ 3 h 231"/>
                    <a:gd name="T10" fmla="*/ 7 w 440"/>
                    <a:gd name="T11" fmla="*/ 0 h 231"/>
                    <a:gd name="T12" fmla="*/ 20 w 440"/>
                    <a:gd name="T13" fmla="*/ 3 h 231"/>
                    <a:gd name="T14" fmla="*/ 54 w 440"/>
                    <a:gd name="T15" fmla="*/ 17 h 231"/>
                    <a:gd name="T16" fmla="*/ 116 w 440"/>
                    <a:gd name="T17" fmla="*/ 46 h 231"/>
                    <a:gd name="T18" fmla="*/ 168 w 440"/>
                    <a:gd name="T19" fmla="*/ 67 h 231"/>
                    <a:gd name="T20" fmla="*/ 202 w 440"/>
                    <a:gd name="T21" fmla="*/ 74 h 231"/>
                    <a:gd name="T22" fmla="*/ 217 w 440"/>
                    <a:gd name="T23" fmla="*/ 75 h 231"/>
                    <a:gd name="T24" fmla="*/ 291 w 440"/>
                    <a:gd name="T25" fmla="*/ 77 h 231"/>
                    <a:gd name="T26" fmla="*/ 302 w 440"/>
                    <a:gd name="T27" fmla="*/ 80 h 231"/>
                    <a:gd name="T28" fmla="*/ 308 w 440"/>
                    <a:gd name="T29" fmla="*/ 85 h 231"/>
                    <a:gd name="T30" fmla="*/ 317 w 440"/>
                    <a:gd name="T31" fmla="*/ 95 h 231"/>
                    <a:gd name="T32" fmla="*/ 343 w 440"/>
                    <a:gd name="T33" fmla="*/ 122 h 231"/>
                    <a:gd name="T34" fmla="*/ 367 w 440"/>
                    <a:gd name="T35" fmla="*/ 141 h 231"/>
                    <a:gd name="T36" fmla="*/ 380 w 440"/>
                    <a:gd name="T37" fmla="*/ 150 h 231"/>
                    <a:gd name="T38" fmla="*/ 418 w 440"/>
                    <a:gd name="T39" fmla="*/ 169 h 231"/>
                    <a:gd name="T40" fmla="*/ 437 w 440"/>
                    <a:gd name="T41" fmla="*/ 175 h 231"/>
                    <a:gd name="T42" fmla="*/ 438 w 440"/>
                    <a:gd name="T43" fmla="*/ 176 h 231"/>
                    <a:gd name="T44" fmla="*/ 440 w 440"/>
                    <a:gd name="T45" fmla="*/ 187 h 231"/>
                    <a:gd name="T46" fmla="*/ 437 w 440"/>
                    <a:gd name="T47" fmla="*/ 204 h 231"/>
                    <a:gd name="T48" fmla="*/ 430 w 440"/>
                    <a:gd name="T49" fmla="*/ 215 h 231"/>
                    <a:gd name="T50" fmla="*/ 421 w 440"/>
                    <a:gd name="T51" fmla="*/ 224 h 231"/>
                    <a:gd name="T52" fmla="*/ 405 w 440"/>
                    <a:gd name="T53" fmla="*/ 230 h 231"/>
                    <a:gd name="T54" fmla="*/ 385 w 440"/>
                    <a:gd name="T55" fmla="*/ 231 h 231"/>
                    <a:gd name="T56" fmla="*/ 373 w 440"/>
                    <a:gd name="T57" fmla="*/ 229 h 231"/>
                    <a:gd name="T58" fmla="*/ 349 w 440"/>
                    <a:gd name="T59" fmla="*/ 222 h 231"/>
                    <a:gd name="T60" fmla="*/ 328 w 440"/>
                    <a:gd name="T61" fmla="*/ 213 h 231"/>
                    <a:gd name="T62" fmla="*/ 313 w 440"/>
                    <a:gd name="T63" fmla="*/ 203 h 231"/>
                    <a:gd name="T64" fmla="*/ 291 w 440"/>
                    <a:gd name="T65" fmla="*/ 178 h 231"/>
                    <a:gd name="T66" fmla="*/ 279 w 440"/>
                    <a:gd name="T67" fmla="*/ 154 h 231"/>
                    <a:gd name="T68" fmla="*/ 274 w 440"/>
                    <a:gd name="T69" fmla="*/ 145 h 231"/>
                    <a:gd name="T70" fmla="*/ 269 w 440"/>
                    <a:gd name="T71" fmla="*/ 151 h 231"/>
                    <a:gd name="T72" fmla="*/ 256 w 440"/>
                    <a:gd name="T73" fmla="*/ 157 h 231"/>
                    <a:gd name="T74" fmla="*/ 240 w 440"/>
                    <a:gd name="T75" fmla="*/ 159 h 231"/>
                    <a:gd name="T76" fmla="*/ 220 w 440"/>
                    <a:gd name="T77" fmla="*/ 159 h 231"/>
                    <a:gd name="T78" fmla="*/ 192 w 440"/>
                    <a:gd name="T79" fmla="*/ 154 h 231"/>
                    <a:gd name="T80" fmla="*/ 157 w 440"/>
                    <a:gd name="T81" fmla="*/ 144 h 231"/>
                    <a:gd name="T82" fmla="*/ 137 w 440"/>
                    <a:gd name="T83" fmla="*/ 135 h 231"/>
                    <a:gd name="T84" fmla="*/ 71 w 440"/>
                    <a:gd name="T85" fmla="*/ 105 h 231"/>
                    <a:gd name="T86" fmla="*/ 39 w 440"/>
                    <a:gd name="T87" fmla="*/ 82 h 231"/>
                    <a:gd name="T88" fmla="*/ 29 w 440"/>
                    <a:gd name="T89" fmla="*/ 70 h 231"/>
                    <a:gd name="T90" fmla="*/ 29 w 440"/>
                    <a:gd name="T91" fmla="*/ 65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40" h="231">
                      <a:moveTo>
                        <a:pt x="29" y="65"/>
                      </a:moveTo>
                      <a:lnTo>
                        <a:pt x="29" y="65"/>
                      </a:lnTo>
                      <a:lnTo>
                        <a:pt x="15" y="50"/>
                      </a:lnTo>
                      <a:lnTo>
                        <a:pt x="9" y="41"/>
                      </a:lnTo>
                      <a:lnTo>
                        <a:pt x="4" y="33"/>
                      </a:lnTo>
                      <a:lnTo>
                        <a:pt x="1" y="26"/>
                      </a:lnTo>
                      <a:lnTo>
                        <a:pt x="0" y="17"/>
                      </a:lnTo>
                      <a:lnTo>
                        <a:pt x="0" y="10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4" y="2"/>
                      </a:lnTo>
                      <a:lnTo>
                        <a:pt x="7" y="0"/>
                      </a:lnTo>
                      <a:lnTo>
                        <a:pt x="13" y="0"/>
                      </a:lnTo>
                      <a:lnTo>
                        <a:pt x="20" y="3"/>
                      </a:lnTo>
                      <a:lnTo>
                        <a:pt x="30" y="6"/>
                      </a:lnTo>
                      <a:lnTo>
                        <a:pt x="54" y="17"/>
                      </a:lnTo>
                      <a:lnTo>
                        <a:pt x="84" y="32"/>
                      </a:lnTo>
                      <a:lnTo>
                        <a:pt x="116" y="46"/>
                      </a:lnTo>
                      <a:lnTo>
                        <a:pt x="150" y="61"/>
                      </a:lnTo>
                      <a:lnTo>
                        <a:pt x="168" y="67"/>
                      </a:lnTo>
                      <a:lnTo>
                        <a:pt x="185" y="70"/>
                      </a:lnTo>
                      <a:lnTo>
                        <a:pt x="202" y="74"/>
                      </a:lnTo>
                      <a:lnTo>
                        <a:pt x="217" y="75"/>
                      </a:lnTo>
                      <a:lnTo>
                        <a:pt x="217" y="75"/>
                      </a:lnTo>
                      <a:lnTo>
                        <a:pt x="266" y="76"/>
                      </a:lnTo>
                      <a:lnTo>
                        <a:pt x="291" y="77"/>
                      </a:lnTo>
                      <a:lnTo>
                        <a:pt x="297" y="79"/>
                      </a:lnTo>
                      <a:lnTo>
                        <a:pt x="302" y="80"/>
                      </a:lnTo>
                      <a:lnTo>
                        <a:pt x="304" y="82"/>
                      </a:lnTo>
                      <a:lnTo>
                        <a:pt x="308" y="85"/>
                      </a:lnTo>
                      <a:lnTo>
                        <a:pt x="308" y="85"/>
                      </a:lnTo>
                      <a:lnTo>
                        <a:pt x="317" y="95"/>
                      </a:lnTo>
                      <a:lnTo>
                        <a:pt x="333" y="112"/>
                      </a:lnTo>
                      <a:lnTo>
                        <a:pt x="343" y="122"/>
                      </a:lnTo>
                      <a:lnTo>
                        <a:pt x="353" y="132"/>
                      </a:lnTo>
                      <a:lnTo>
                        <a:pt x="367" y="141"/>
                      </a:lnTo>
                      <a:lnTo>
                        <a:pt x="380" y="150"/>
                      </a:lnTo>
                      <a:lnTo>
                        <a:pt x="380" y="150"/>
                      </a:lnTo>
                      <a:lnTo>
                        <a:pt x="403" y="162"/>
                      </a:lnTo>
                      <a:lnTo>
                        <a:pt x="418" y="169"/>
                      </a:lnTo>
                      <a:lnTo>
                        <a:pt x="428" y="172"/>
                      </a:lnTo>
                      <a:lnTo>
                        <a:pt x="437" y="175"/>
                      </a:lnTo>
                      <a:lnTo>
                        <a:pt x="437" y="175"/>
                      </a:lnTo>
                      <a:lnTo>
                        <a:pt x="438" y="176"/>
                      </a:lnTo>
                      <a:lnTo>
                        <a:pt x="439" y="178"/>
                      </a:lnTo>
                      <a:lnTo>
                        <a:pt x="440" y="187"/>
                      </a:lnTo>
                      <a:lnTo>
                        <a:pt x="439" y="198"/>
                      </a:lnTo>
                      <a:lnTo>
                        <a:pt x="437" y="204"/>
                      </a:lnTo>
                      <a:lnTo>
                        <a:pt x="434" y="209"/>
                      </a:lnTo>
                      <a:lnTo>
                        <a:pt x="430" y="215"/>
                      </a:lnTo>
                      <a:lnTo>
                        <a:pt x="426" y="219"/>
                      </a:lnTo>
                      <a:lnTo>
                        <a:pt x="421" y="224"/>
                      </a:lnTo>
                      <a:lnTo>
                        <a:pt x="414" y="228"/>
                      </a:lnTo>
                      <a:lnTo>
                        <a:pt x="405" y="230"/>
                      </a:lnTo>
                      <a:lnTo>
                        <a:pt x="396" y="231"/>
                      </a:lnTo>
                      <a:lnTo>
                        <a:pt x="385" y="231"/>
                      </a:lnTo>
                      <a:lnTo>
                        <a:pt x="373" y="229"/>
                      </a:lnTo>
                      <a:lnTo>
                        <a:pt x="373" y="229"/>
                      </a:lnTo>
                      <a:lnTo>
                        <a:pt x="359" y="225"/>
                      </a:lnTo>
                      <a:lnTo>
                        <a:pt x="349" y="222"/>
                      </a:lnTo>
                      <a:lnTo>
                        <a:pt x="338" y="218"/>
                      </a:lnTo>
                      <a:lnTo>
                        <a:pt x="328" y="213"/>
                      </a:lnTo>
                      <a:lnTo>
                        <a:pt x="320" y="207"/>
                      </a:lnTo>
                      <a:lnTo>
                        <a:pt x="313" y="203"/>
                      </a:lnTo>
                      <a:lnTo>
                        <a:pt x="301" y="190"/>
                      </a:lnTo>
                      <a:lnTo>
                        <a:pt x="291" y="178"/>
                      </a:lnTo>
                      <a:lnTo>
                        <a:pt x="284" y="166"/>
                      </a:lnTo>
                      <a:lnTo>
                        <a:pt x="279" y="154"/>
                      </a:lnTo>
                      <a:lnTo>
                        <a:pt x="274" y="145"/>
                      </a:lnTo>
                      <a:lnTo>
                        <a:pt x="274" y="145"/>
                      </a:lnTo>
                      <a:lnTo>
                        <a:pt x="273" y="146"/>
                      </a:lnTo>
                      <a:lnTo>
                        <a:pt x="269" y="151"/>
                      </a:lnTo>
                      <a:lnTo>
                        <a:pt x="262" y="154"/>
                      </a:lnTo>
                      <a:lnTo>
                        <a:pt x="256" y="157"/>
                      </a:lnTo>
                      <a:lnTo>
                        <a:pt x="249" y="158"/>
                      </a:lnTo>
                      <a:lnTo>
                        <a:pt x="240" y="159"/>
                      </a:lnTo>
                      <a:lnTo>
                        <a:pt x="231" y="159"/>
                      </a:lnTo>
                      <a:lnTo>
                        <a:pt x="220" y="159"/>
                      </a:lnTo>
                      <a:lnTo>
                        <a:pt x="207" y="157"/>
                      </a:lnTo>
                      <a:lnTo>
                        <a:pt x="192" y="154"/>
                      </a:lnTo>
                      <a:lnTo>
                        <a:pt x="175" y="150"/>
                      </a:lnTo>
                      <a:lnTo>
                        <a:pt x="157" y="144"/>
                      </a:lnTo>
                      <a:lnTo>
                        <a:pt x="137" y="135"/>
                      </a:lnTo>
                      <a:lnTo>
                        <a:pt x="137" y="135"/>
                      </a:lnTo>
                      <a:lnTo>
                        <a:pt x="98" y="118"/>
                      </a:lnTo>
                      <a:lnTo>
                        <a:pt x="71" y="105"/>
                      </a:lnTo>
                      <a:lnTo>
                        <a:pt x="51" y="92"/>
                      </a:lnTo>
                      <a:lnTo>
                        <a:pt x="39" y="82"/>
                      </a:lnTo>
                      <a:lnTo>
                        <a:pt x="32" y="75"/>
                      </a:lnTo>
                      <a:lnTo>
                        <a:pt x="29" y="70"/>
                      </a:lnTo>
                      <a:lnTo>
                        <a:pt x="29" y="67"/>
                      </a:lnTo>
                      <a:lnTo>
                        <a:pt x="29" y="65"/>
                      </a:lnTo>
                      <a:lnTo>
                        <a:pt x="29" y="65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ïşlîḑé">
                  <a:extLst>
                    <a:ext uri="{FF2B5EF4-FFF2-40B4-BE49-F238E27FC236}">
                      <a16:creationId xmlns:a16="http://schemas.microsoft.com/office/drawing/2014/main" id="{F7EAEAAD-368A-4DA7-9EF1-C29AB6886834}"/>
                    </a:ext>
                  </a:extLst>
                </p:cNvPr>
                <p:cNvSpPr/>
                <p:nvPr/>
              </p:nvSpPr>
              <p:spPr bwMode="auto">
                <a:xfrm>
                  <a:off x="2435580" y="4017900"/>
                  <a:ext cx="785790" cy="340868"/>
                </a:xfrm>
                <a:custGeom>
                  <a:avLst/>
                  <a:gdLst>
                    <a:gd name="T0" fmla="*/ 439 w 439"/>
                    <a:gd name="T1" fmla="*/ 178 h 192"/>
                    <a:gd name="T2" fmla="*/ 437 w 439"/>
                    <a:gd name="T3" fmla="*/ 175 h 192"/>
                    <a:gd name="T4" fmla="*/ 428 w 439"/>
                    <a:gd name="T5" fmla="*/ 172 h 192"/>
                    <a:gd name="T6" fmla="*/ 403 w 439"/>
                    <a:gd name="T7" fmla="*/ 162 h 192"/>
                    <a:gd name="T8" fmla="*/ 380 w 439"/>
                    <a:gd name="T9" fmla="*/ 150 h 192"/>
                    <a:gd name="T10" fmla="*/ 353 w 439"/>
                    <a:gd name="T11" fmla="*/ 132 h 192"/>
                    <a:gd name="T12" fmla="*/ 333 w 439"/>
                    <a:gd name="T13" fmla="*/ 112 h 192"/>
                    <a:gd name="T14" fmla="*/ 308 w 439"/>
                    <a:gd name="T15" fmla="*/ 85 h 192"/>
                    <a:gd name="T16" fmla="*/ 304 w 439"/>
                    <a:gd name="T17" fmla="*/ 82 h 192"/>
                    <a:gd name="T18" fmla="*/ 297 w 439"/>
                    <a:gd name="T19" fmla="*/ 79 h 192"/>
                    <a:gd name="T20" fmla="*/ 266 w 439"/>
                    <a:gd name="T21" fmla="*/ 76 h 192"/>
                    <a:gd name="T22" fmla="*/ 217 w 439"/>
                    <a:gd name="T23" fmla="*/ 75 h 192"/>
                    <a:gd name="T24" fmla="*/ 185 w 439"/>
                    <a:gd name="T25" fmla="*/ 70 h 192"/>
                    <a:gd name="T26" fmla="*/ 150 w 439"/>
                    <a:gd name="T27" fmla="*/ 61 h 192"/>
                    <a:gd name="T28" fmla="*/ 84 w 439"/>
                    <a:gd name="T29" fmla="*/ 32 h 192"/>
                    <a:gd name="T30" fmla="*/ 30 w 439"/>
                    <a:gd name="T31" fmla="*/ 6 h 192"/>
                    <a:gd name="T32" fmla="*/ 13 w 439"/>
                    <a:gd name="T33" fmla="*/ 0 h 192"/>
                    <a:gd name="T34" fmla="*/ 4 w 439"/>
                    <a:gd name="T35" fmla="*/ 2 h 192"/>
                    <a:gd name="T36" fmla="*/ 3 w 439"/>
                    <a:gd name="T37" fmla="*/ 3 h 192"/>
                    <a:gd name="T38" fmla="*/ 0 w 439"/>
                    <a:gd name="T39" fmla="*/ 17 h 192"/>
                    <a:gd name="T40" fmla="*/ 4 w 439"/>
                    <a:gd name="T41" fmla="*/ 33 h 192"/>
                    <a:gd name="T42" fmla="*/ 15 w 439"/>
                    <a:gd name="T43" fmla="*/ 50 h 192"/>
                    <a:gd name="T44" fmla="*/ 29 w 439"/>
                    <a:gd name="T45" fmla="*/ 65 h 192"/>
                    <a:gd name="T46" fmla="*/ 29 w 439"/>
                    <a:gd name="T47" fmla="*/ 68 h 192"/>
                    <a:gd name="T48" fmla="*/ 65 w 439"/>
                    <a:gd name="T49" fmla="*/ 85 h 192"/>
                    <a:gd name="T50" fmla="*/ 107 w 439"/>
                    <a:gd name="T51" fmla="*/ 99 h 192"/>
                    <a:gd name="T52" fmla="*/ 126 w 439"/>
                    <a:gd name="T53" fmla="*/ 103 h 192"/>
                    <a:gd name="T54" fmla="*/ 162 w 439"/>
                    <a:gd name="T55" fmla="*/ 109 h 192"/>
                    <a:gd name="T56" fmla="*/ 208 w 439"/>
                    <a:gd name="T57" fmla="*/ 111 h 192"/>
                    <a:gd name="T58" fmla="*/ 254 w 439"/>
                    <a:gd name="T59" fmla="*/ 106 h 192"/>
                    <a:gd name="T60" fmla="*/ 280 w 439"/>
                    <a:gd name="T61" fmla="*/ 100 h 192"/>
                    <a:gd name="T62" fmla="*/ 281 w 439"/>
                    <a:gd name="T63" fmla="*/ 103 h 192"/>
                    <a:gd name="T64" fmla="*/ 290 w 439"/>
                    <a:gd name="T65" fmla="*/ 113 h 192"/>
                    <a:gd name="T66" fmla="*/ 311 w 439"/>
                    <a:gd name="T67" fmla="*/ 135 h 192"/>
                    <a:gd name="T68" fmla="*/ 352 w 439"/>
                    <a:gd name="T69" fmla="*/ 168 h 192"/>
                    <a:gd name="T70" fmla="*/ 370 w 439"/>
                    <a:gd name="T71" fmla="*/ 178 h 192"/>
                    <a:gd name="T72" fmla="*/ 399 w 439"/>
                    <a:gd name="T73" fmla="*/ 190 h 192"/>
                    <a:gd name="T74" fmla="*/ 420 w 439"/>
                    <a:gd name="T75" fmla="*/ 190 h 192"/>
                    <a:gd name="T76" fmla="*/ 434 w 439"/>
                    <a:gd name="T77" fmla="*/ 183 h 192"/>
                    <a:gd name="T78" fmla="*/ 439 w 439"/>
                    <a:gd name="T79" fmla="*/ 178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39" h="192">
                      <a:moveTo>
                        <a:pt x="439" y="178"/>
                      </a:moveTo>
                      <a:lnTo>
                        <a:pt x="439" y="178"/>
                      </a:lnTo>
                      <a:lnTo>
                        <a:pt x="438" y="176"/>
                      </a:lnTo>
                      <a:lnTo>
                        <a:pt x="437" y="175"/>
                      </a:lnTo>
                      <a:lnTo>
                        <a:pt x="437" y="175"/>
                      </a:lnTo>
                      <a:lnTo>
                        <a:pt x="428" y="172"/>
                      </a:lnTo>
                      <a:lnTo>
                        <a:pt x="418" y="169"/>
                      </a:lnTo>
                      <a:lnTo>
                        <a:pt x="403" y="162"/>
                      </a:lnTo>
                      <a:lnTo>
                        <a:pt x="380" y="150"/>
                      </a:lnTo>
                      <a:lnTo>
                        <a:pt x="380" y="150"/>
                      </a:lnTo>
                      <a:lnTo>
                        <a:pt x="367" y="141"/>
                      </a:lnTo>
                      <a:lnTo>
                        <a:pt x="353" y="132"/>
                      </a:lnTo>
                      <a:lnTo>
                        <a:pt x="343" y="122"/>
                      </a:lnTo>
                      <a:lnTo>
                        <a:pt x="333" y="112"/>
                      </a:lnTo>
                      <a:lnTo>
                        <a:pt x="317" y="95"/>
                      </a:lnTo>
                      <a:lnTo>
                        <a:pt x="308" y="85"/>
                      </a:lnTo>
                      <a:lnTo>
                        <a:pt x="308" y="85"/>
                      </a:lnTo>
                      <a:lnTo>
                        <a:pt x="304" y="82"/>
                      </a:lnTo>
                      <a:lnTo>
                        <a:pt x="302" y="80"/>
                      </a:lnTo>
                      <a:lnTo>
                        <a:pt x="297" y="79"/>
                      </a:lnTo>
                      <a:lnTo>
                        <a:pt x="291" y="77"/>
                      </a:lnTo>
                      <a:lnTo>
                        <a:pt x="266" y="76"/>
                      </a:lnTo>
                      <a:lnTo>
                        <a:pt x="217" y="75"/>
                      </a:lnTo>
                      <a:lnTo>
                        <a:pt x="217" y="75"/>
                      </a:lnTo>
                      <a:lnTo>
                        <a:pt x="202" y="74"/>
                      </a:lnTo>
                      <a:lnTo>
                        <a:pt x="185" y="70"/>
                      </a:lnTo>
                      <a:lnTo>
                        <a:pt x="168" y="67"/>
                      </a:lnTo>
                      <a:lnTo>
                        <a:pt x="150" y="61"/>
                      </a:lnTo>
                      <a:lnTo>
                        <a:pt x="116" y="46"/>
                      </a:lnTo>
                      <a:lnTo>
                        <a:pt x="84" y="32"/>
                      </a:lnTo>
                      <a:lnTo>
                        <a:pt x="54" y="17"/>
                      </a:lnTo>
                      <a:lnTo>
                        <a:pt x="30" y="6"/>
                      </a:lnTo>
                      <a:lnTo>
                        <a:pt x="20" y="3"/>
                      </a:lnTo>
                      <a:lnTo>
                        <a:pt x="13" y="0"/>
                      </a:lnTo>
                      <a:lnTo>
                        <a:pt x="7" y="0"/>
                      </a:lnTo>
                      <a:lnTo>
                        <a:pt x="4" y="2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1" y="26"/>
                      </a:lnTo>
                      <a:lnTo>
                        <a:pt x="4" y="33"/>
                      </a:lnTo>
                      <a:lnTo>
                        <a:pt x="9" y="41"/>
                      </a:lnTo>
                      <a:lnTo>
                        <a:pt x="15" y="50"/>
                      </a:lnTo>
                      <a:lnTo>
                        <a:pt x="29" y="65"/>
                      </a:lnTo>
                      <a:lnTo>
                        <a:pt x="29" y="65"/>
                      </a:lnTo>
                      <a:lnTo>
                        <a:pt x="29" y="68"/>
                      </a:lnTo>
                      <a:lnTo>
                        <a:pt x="29" y="68"/>
                      </a:lnTo>
                      <a:lnTo>
                        <a:pt x="45" y="76"/>
                      </a:lnTo>
                      <a:lnTo>
                        <a:pt x="65" y="85"/>
                      </a:lnTo>
                      <a:lnTo>
                        <a:pt x="85" y="92"/>
                      </a:lnTo>
                      <a:lnTo>
                        <a:pt x="107" y="99"/>
                      </a:lnTo>
                      <a:lnTo>
                        <a:pt x="107" y="99"/>
                      </a:lnTo>
                      <a:lnTo>
                        <a:pt x="126" y="103"/>
                      </a:lnTo>
                      <a:lnTo>
                        <a:pt x="144" y="106"/>
                      </a:lnTo>
                      <a:lnTo>
                        <a:pt x="162" y="109"/>
                      </a:lnTo>
                      <a:lnTo>
                        <a:pt x="178" y="110"/>
                      </a:lnTo>
                      <a:lnTo>
                        <a:pt x="208" y="111"/>
                      </a:lnTo>
                      <a:lnTo>
                        <a:pt x="233" y="110"/>
                      </a:lnTo>
                      <a:lnTo>
                        <a:pt x="254" y="106"/>
                      </a:lnTo>
                      <a:lnTo>
                        <a:pt x="268" y="104"/>
                      </a:lnTo>
                      <a:lnTo>
                        <a:pt x="280" y="100"/>
                      </a:lnTo>
                      <a:lnTo>
                        <a:pt x="280" y="100"/>
                      </a:lnTo>
                      <a:lnTo>
                        <a:pt x="281" y="103"/>
                      </a:lnTo>
                      <a:lnTo>
                        <a:pt x="285" y="107"/>
                      </a:lnTo>
                      <a:lnTo>
                        <a:pt x="290" y="113"/>
                      </a:lnTo>
                      <a:lnTo>
                        <a:pt x="299" y="123"/>
                      </a:lnTo>
                      <a:lnTo>
                        <a:pt x="311" y="135"/>
                      </a:lnTo>
                      <a:lnTo>
                        <a:pt x="329" y="150"/>
                      </a:lnTo>
                      <a:lnTo>
                        <a:pt x="352" y="168"/>
                      </a:lnTo>
                      <a:lnTo>
                        <a:pt x="352" y="168"/>
                      </a:lnTo>
                      <a:lnTo>
                        <a:pt x="370" y="178"/>
                      </a:lnTo>
                      <a:lnTo>
                        <a:pt x="386" y="187"/>
                      </a:lnTo>
                      <a:lnTo>
                        <a:pt x="399" y="190"/>
                      </a:lnTo>
                      <a:lnTo>
                        <a:pt x="410" y="192"/>
                      </a:lnTo>
                      <a:lnTo>
                        <a:pt x="420" y="190"/>
                      </a:lnTo>
                      <a:lnTo>
                        <a:pt x="428" y="187"/>
                      </a:lnTo>
                      <a:lnTo>
                        <a:pt x="434" y="183"/>
                      </a:lnTo>
                      <a:lnTo>
                        <a:pt x="439" y="178"/>
                      </a:lnTo>
                      <a:lnTo>
                        <a:pt x="439" y="178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îṥḻiḓé">
                  <a:extLst>
                    <a:ext uri="{FF2B5EF4-FFF2-40B4-BE49-F238E27FC236}">
                      <a16:creationId xmlns:a16="http://schemas.microsoft.com/office/drawing/2014/main" id="{35A4C561-EA12-4B60-BE2A-31CC982C5E0D}"/>
                    </a:ext>
                  </a:extLst>
                </p:cNvPr>
                <p:cNvSpPr/>
                <p:nvPr/>
              </p:nvSpPr>
              <p:spPr bwMode="auto">
                <a:xfrm>
                  <a:off x="3092199" y="4269066"/>
                  <a:ext cx="114818" cy="60998"/>
                </a:xfrm>
                <a:custGeom>
                  <a:avLst/>
                  <a:gdLst>
                    <a:gd name="T0" fmla="*/ 62 w 62"/>
                    <a:gd name="T1" fmla="*/ 33 h 34"/>
                    <a:gd name="T2" fmla="*/ 62 w 62"/>
                    <a:gd name="T3" fmla="*/ 33 h 34"/>
                    <a:gd name="T4" fmla="*/ 44 w 62"/>
                    <a:gd name="T5" fmla="*/ 25 h 34"/>
                    <a:gd name="T6" fmla="*/ 13 w 62"/>
                    <a:gd name="T7" fmla="*/ 9 h 34"/>
                    <a:gd name="T8" fmla="*/ 13 w 62"/>
                    <a:gd name="T9" fmla="*/ 9 h 34"/>
                    <a:gd name="T10" fmla="*/ 0 w 62"/>
                    <a:gd name="T11" fmla="*/ 0 h 34"/>
                    <a:gd name="T12" fmla="*/ 0 w 62"/>
                    <a:gd name="T13" fmla="*/ 0 h 34"/>
                    <a:gd name="T14" fmla="*/ 0 w 62"/>
                    <a:gd name="T15" fmla="*/ 4 h 34"/>
                    <a:gd name="T16" fmla="*/ 0 w 62"/>
                    <a:gd name="T17" fmla="*/ 7 h 34"/>
                    <a:gd name="T18" fmla="*/ 1 w 62"/>
                    <a:gd name="T19" fmla="*/ 11 h 34"/>
                    <a:gd name="T20" fmla="*/ 3 w 62"/>
                    <a:gd name="T21" fmla="*/ 15 h 34"/>
                    <a:gd name="T22" fmla="*/ 3 w 62"/>
                    <a:gd name="T23" fmla="*/ 15 h 34"/>
                    <a:gd name="T24" fmla="*/ 14 w 62"/>
                    <a:gd name="T25" fmla="*/ 22 h 34"/>
                    <a:gd name="T26" fmla="*/ 21 w 62"/>
                    <a:gd name="T27" fmla="*/ 25 h 34"/>
                    <a:gd name="T28" fmla="*/ 30 w 62"/>
                    <a:gd name="T29" fmla="*/ 29 h 34"/>
                    <a:gd name="T30" fmla="*/ 38 w 62"/>
                    <a:gd name="T31" fmla="*/ 33 h 34"/>
                    <a:gd name="T32" fmla="*/ 47 w 62"/>
                    <a:gd name="T33" fmla="*/ 34 h 34"/>
                    <a:gd name="T34" fmla="*/ 55 w 62"/>
                    <a:gd name="T35" fmla="*/ 34 h 34"/>
                    <a:gd name="T36" fmla="*/ 62 w 62"/>
                    <a:gd name="T37" fmla="*/ 33 h 34"/>
                    <a:gd name="T38" fmla="*/ 62 w 62"/>
                    <a:gd name="T39" fmla="*/ 3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2" h="34">
                      <a:moveTo>
                        <a:pt x="62" y="33"/>
                      </a:moveTo>
                      <a:lnTo>
                        <a:pt x="62" y="33"/>
                      </a:lnTo>
                      <a:lnTo>
                        <a:pt x="44" y="25"/>
                      </a:lnTo>
                      <a:lnTo>
                        <a:pt x="13" y="9"/>
                      </a:lnTo>
                      <a:lnTo>
                        <a:pt x="13" y="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1" y="11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14" y="22"/>
                      </a:lnTo>
                      <a:lnTo>
                        <a:pt x="21" y="25"/>
                      </a:lnTo>
                      <a:lnTo>
                        <a:pt x="30" y="29"/>
                      </a:lnTo>
                      <a:lnTo>
                        <a:pt x="38" y="33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62" y="33"/>
                      </a:lnTo>
                      <a:lnTo>
                        <a:pt x="62" y="3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iṧ1ïḑé">
                  <a:extLst>
                    <a:ext uri="{FF2B5EF4-FFF2-40B4-BE49-F238E27FC236}">
                      <a16:creationId xmlns:a16="http://schemas.microsoft.com/office/drawing/2014/main" id="{FC848F6A-87D3-4477-9935-9293A979D09B}"/>
                    </a:ext>
                  </a:extLst>
                </p:cNvPr>
                <p:cNvSpPr/>
                <p:nvPr/>
              </p:nvSpPr>
              <p:spPr bwMode="auto">
                <a:xfrm>
                  <a:off x="2457108" y="4114779"/>
                  <a:ext cx="889843" cy="473626"/>
                </a:xfrm>
                <a:custGeom>
                  <a:avLst/>
                  <a:gdLst>
                    <a:gd name="T0" fmla="*/ 2 w 496"/>
                    <a:gd name="T1" fmla="*/ 4 h 265"/>
                    <a:gd name="T2" fmla="*/ 11 w 496"/>
                    <a:gd name="T3" fmla="*/ 0 h 265"/>
                    <a:gd name="T4" fmla="*/ 23 w 496"/>
                    <a:gd name="T5" fmla="*/ 0 h 265"/>
                    <a:gd name="T6" fmla="*/ 53 w 496"/>
                    <a:gd name="T7" fmla="*/ 14 h 265"/>
                    <a:gd name="T8" fmla="*/ 100 w 496"/>
                    <a:gd name="T9" fmla="*/ 34 h 265"/>
                    <a:gd name="T10" fmla="*/ 150 w 496"/>
                    <a:gd name="T11" fmla="*/ 50 h 265"/>
                    <a:gd name="T12" fmla="*/ 170 w 496"/>
                    <a:gd name="T13" fmla="*/ 53 h 265"/>
                    <a:gd name="T14" fmla="*/ 236 w 496"/>
                    <a:gd name="T15" fmla="*/ 65 h 265"/>
                    <a:gd name="T16" fmla="*/ 272 w 496"/>
                    <a:gd name="T17" fmla="*/ 69 h 265"/>
                    <a:gd name="T18" fmla="*/ 292 w 496"/>
                    <a:gd name="T19" fmla="*/ 68 h 265"/>
                    <a:gd name="T20" fmla="*/ 306 w 496"/>
                    <a:gd name="T21" fmla="*/ 65 h 265"/>
                    <a:gd name="T22" fmla="*/ 315 w 496"/>
                    <a:gd name="T23" fmla="*/ 72 h 265"/>
                    <a:gd name="T24" fmla="*/ 345 w 496"/>
                    <a:gd name="T25" fmla="*/ 105 h 265"/>
                    <a:gd name="T26" fmla="*/ 377 w 496"/>
                    <a:gd name="T27" fmla="*/ 141 h 265"/>
                    <a:gd name="T28" fmla="*/ 403 w 496"/>
                    <a:gd name="T29" fmla="*/ 164 h 265"/>
                    <a:gd name="T30" fmla="*/ 434 w 496"/>
                    <a:gd name="T31" fmla="*/ 185 h 265"/>
                    <a:gd name="T32" fmla="*/ 468 w 496"/>
                    <a:gd name="T33" fmla="*/ 198 h 265"/>
                    <a:gd name="T34" fmla="*/ 487 w 496"/>
                    <a:gd name="T35" fmla="*/ 201 h 265"/>
                    <a:gd name="T36" fmla="*/ 493 w 496"/>
                    <a:gd name="T37" fmla="*/ 210 h 265"/>
                    <a:gd name="T38" fmla="*/ 496 w 496"/>
                    <a:gd name="T39" fmla="*/ 221 h 265"/>
                    <a:gd name="T40" fmla="*/ 493 w 496"/>
                    <a:gd name="T41" fmla="*/ 234 h 265"/>
                    <a:gd name="T42" fmla="*/ 486 w 496"/>
                    <a:gd name="T43" fmla="*/ 246 h 265"/>
                    <a:gd name="T44" fmla="*/ 474 w 496"/>
                    <a:gd name="T45" fmla="*/ 256 h 265"/>
                    <a:gd name="T46" fmla="*/ 457 w 496"/>
                    <a:gd name="T47" fmla="*/ 263 h 265"/>
                    <a:gd name="T48" fmla="*/ 434 w 496"/>
                    <a:gd name="T49" fmla="*/ 265 h 265"/>
                    <a:gd name="T50" fmla="*/ 408 w 496"/>
                    <a:gd name="T51" fmla="*/ 262 h 265"/>
                    <a:gd name="T52" fmla="*/ 393 w 496"/>
                    <a:gd name="T53" fmla="*/ 257 h 265"/>
                    <a:gd name="T54" fmla="*/ 368 w 496"/>
                    <a:gd name="T55" fmla="*/ 247 h 265"/>
                    <a:gd name="T56" fmla="*/ 345 w 496"/>
                    <a:gd name="T57" fmla="*/ 236 h 265"/>
                    <a:gd name="T58" fmla="*/ 326 w 496"/>
                    <a:gd name="T59" fmla="*/ 222 h 265"/>
                    <a:gd name="T60" fmla="*/ 310 w 496"/>
                    <a:gd name="T61" fmla="*/ 208 h 265"/>
                    <a:gd name="T62" fmla="*/ 297 w 496"/>
                    <a:gd name="T63" fmla="*/ 189 h 265"/>
                    <a:gd name="T64" fmla="*/ 286 w 496"/>
                    <a:gd name="T65" fmla="*/ 171 h 265"/>
                    <a:gd name="T66" fmla="*/ 274 w 496"/>
                    <a:gd name="T67" fmla="*/ 140 h 265"/>
                    <a:gd name="T68" fmla="*/ 262 w 496"/>
                    <a:gd name="T69" fmla="*/ 144 h 265"/>
                    <a:gd name="T70" fmla="*/ 235 w 496"/>
                    <a:gd name="T71" fmla="*/ 149 h 265"/>
                    <a:gd name="T72" fmla="*/ 188 w 496"/>
                    <a:gd name="T73" fmla="*/ 152 h 265"/>
                    <a:gd name="T74" fmla="*/ 136 w 496"/>
                    <a:gd name="T75" fmla="*/ 150 h 265"/>
                    <a:gd name="T76" fmla="*/ 103 w 496"/>
                    <a:gd name="T77" fmla="*/ 144 h 265"/>
                    <a:gd name="T78" fmla="*/ 73 w 496"/>
                    <a:gd name="T79" fmla="*/ 135 h 265"/>
                    <a:gd name="T80" fmla="*/ 49 w 496"/>
                    <a:gd name="T81" fmla="*/ 123 h 265"/>
                    <a:gd name="T82" fmla="*/ 38 w 496"/>
                    <a:gd name="T83" fmla="*/ 116 h 265"/>
                    <a:gd name="T84" fmla="*/ 23 w 496"/>
                    <a:gd name="T85" fmla="*/ 100 h 265"/>
                    <a:gd name="T86" fmla="*/ 12 w 496"/>
                    <a:gd name="T87" fmla="*/ 82 h 265"/>
                    <a:gd name="T88" fmla="*/ 5 w 496"/>
                    <a:gd name="T89" fmla="*/ 64 h 265"/>
                    <a:gd name="T90" fmla="*/ 0 w 496"/>
                    <a:gd name="T91" fmla="*/ 29 h 265"/>
                    <a:gd name="T92" fmla="*/ 2 w 496"/>
                    <a:gd name="T93" fmla="*/ 4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96" h="265">
                      <a:moveTo>
                        <a:pt x="2" y="4"/>
                      </a:move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36" y="5"/>
                      </a:lnTo>
                      <a:lnTo>
                        <a:pt x="53" y="14"/>
                      </a:lnTo>
                      <a:lnTo>
                        <a:pt x="74" y="23"/>
                      </a:lnTo>
                      <a:lnTo>
                        <a:pt x="100" y="34"/>
                      </a:lnTo>
                      <a:lnTo>
                        <a:pt x="131" y="44"/>
                      </a:lnTo>
                      <a:lnTo>
                        <a:pt x="150" y="50"/>
                      </a:lnTo>
                      <a:lnTo>
                        <a:pt x="170" y="53"/>
                      </a:lnTo>
                      <a:lnTo>
                        <a:pt x="170" y="53"/>
                      </a:lnTo>
                      <a:lnTo>
                        <a:pt x="207" y="61"/>
                      </a:lnTo>
                      <a:lnTo>
                        <a:pt x="236" y="65"/>
                      </a:lnTo>
                      <a:lnTo>
                        <a:pt x="256" y="68"/>
                      </a:lnTo>
                      <a:lnTo>
                        <a:pt x="272" y="69"/>
                      </a:lnTo>
                      <a:lnTo>
                        <a:pt x="284" y="68"/>
                      </a:lnTo>
                      <a:lnTo>
                        <a:pt x="292" y="68"/>
                      </a:lnTo>
                      <a:lnTo>
                        <a:pt x="306" y="65"/>
                      </a:lnTo>
                      <a:lnTo>
                        <a:pt x="306" y="65"/>
                      </a:lnTo>
                      <a:lnTo>
                        <a:pt x="310" y="68"/>
                      </a:lnTo>
                      <a:lnTo>
                        <a:pt x="315" y="72"/>
                      </a:lnTo>
                      <a:lnTo>
                        <a:pt x="328" y="86"/>
                      </a:lnTo>
                      <a:lnTo>
                        <a:pt x="345" y="105"/>
                      </a:lnTo>
                      <a:lnTo>
                        <a:pt x="366" y="129"/>
                      </a:lnTo>
                      <a:lnTo>
                        <a:pt x="377" y="141"/>
                      </a:lnTo>
                      <a:lnTo>
                        <a:pt x="390" y="153"/>
                      </a:lnTo>
                      <a:lnTo>
                        <a:pt x="403" y="164"/>
                      </a:lnTo>
                      <a:lnTo>
                        <a:pt x="419" y="175"/>
                      </a:lnTo>
                      <a:lnTo>
                        <a:pt x="434" y="185"/>
                      </a:lnTo>
                      <a:lnTo>
                        <a:pt x="451" y="192"/>
                      </a:lnTo>
                      <a:lnTo>
                        <a:pt x="468" y="198"/>
                      </a:lnTo>
                      <a:lnTo>
                        <a:pt x="487" y="201"/>
                      </a:lnTo>
                      <a:lnTo>
                        <a:pt x="487" y="201"/>
                      </a:lnTo>
                      <a:lnTo>
                        <a:pt x="491" y="205"/>
                      </a:lnTo>
                      <a:lnTo>
                        <a:pt x="493" y="210"/>
                      </a:lnTo>
                      <a:lnTo>
                        <a:pt x="496" y="216"/>
                      </a:lnTo>
                      <a:lnTo>
                        <a:pt x="496" y="221"/>
                      </a:lnTo>
                      <a:lnTo>
                        <a:pt x="495" y="228"/>
                      </a:lnTo>
                      <a:lnTo>
                        <a:pt x="493" y="234"/>
                      </a:lnTo>
                      <a:lnTo>
                        <a:pt x="490" y="240"/>
                      </a:lnTo>
                      <a:lnTo>
                        <a:pt x="486" y="246"/>
                      </a:lnTo>
                      <a:lnTo>
                        <a:pt x="480" y="251"/>
                      </a:lnTo>
                      <a:lnTo>
                        <a:pt x="474" y="256"/>
                      </a:lnTo>
                      <a:lnTo>
                        <a:pt x="466" y="259"/>
                      </a:lnTo>
                      <a:lnTo>
                        <a:pt x="457" y="263"/>
                      </a:lnTo>
                      <a:lnTo>
                        <a:pt x="446" y="264"/>
                      </a:lnTo>
                      <a:lnTo>
                        <a:pt x="434" y="265"/>
                      </a:lnTo>
                      <a:lnTo>
                        <a:pt x="422" y="264"/>
                      </a:lnTo>
                      <a:lnTo>
                        <a:pt x="408" y="262"/>
                      </a:lnTo>
                      <a:lnTo>
                        <a:pt x="408" y="262"/>
                      </a:lnTo>
                      <a:lnTo>
                        <a:pt x="393" y="257"/>
                      </a:lnTo>
                      <a:lnTo>
                        <a:pt x="380" y="252"/>
                      </a:lnTo>
                      <a:lnTo>
                        <a:pt x="368" y="247"/>
                      </a:lnTo>
                      <a:lnTo>
                        <a:pt x="356" y="242"/>
                      </a:lnTo>
                      <a:lnTo>
                        <a:pt x="345" y="236"/>
                      </a:lnTo>
                      <a:lnTo>
                        <a:pt x="336" y="229"/>
                      </a:lnTo>
                      <a:lnTo>
                        <a:pt x="326" y="222"/>
                      </a:lnTo>
                      <a:lnTo>
                        <a:pt x="318" y="215"/>
                      </a:lnTo>
                      <a:lnTo>
                        <a:pt x="310" y="208"/>
                      </a:lnTo>
                      <a:lnTo>
                        <a:pt x="303" y="199"/>
                      </a:lnTo>
                      <a:lnTo>
                        <a:pt x="297" y="189"/>
                      </a:lnTo>
                      <a:lnTo>
                        <a:pt x="291" y="181"/>
                      </a:lnTo>
                      <a:lnTo>
                        <a:pt x="286" y="171"/>
                      </a:lnTo>
                      <a:lnTo>
                        <a:pt x="281" y="161"/>
                      </a:lnTo>
                      <a:lnTo>
                        <a:pt x="274" y="140"/>
                      </a:lnTo>
                      <a:lnTo>
                        <a:pt x="274" y="140"/>
                      </a:lnTo>
                      <a:lnTo>
                        <a:pt x="262" y="144"/>
                      </a:lnTo>
                      <a:lnTo>
                        <a:pt x="249" y="146"/>
                      </a:lnTo>
                      <a:lnTo>
                        <a:pt x="235" y="149"/>
                      </a:lnTo>
                      <a:lnTo>
                        <a:pt x="220" y="151"/>
                      </a:lnTo>
                      <a:lnTo>
                        <a:pt x="188" y="152"/>
                      </a:lnTo>
                      <a:lnTo>
                        <a:pt x="153" y="151"/>
                      </a:lnTo>
                      <a:lnTo>
                        <a:pt x="136" y="150"/>
                      </a:lnTo>
                      <a:lnTo>
                        <a:pt x="120" y="147"/>
                      </a:lnTo>
                      <a:lnTo>
                        <a:pt x="103" y="144"/>
                      </a:lnTo>
                      <a:lnTo>
                        <a:pt x="88" y="140"/>
                      </a:lnTo>
                      <a:lnTo>
                        <a:pt x="73" y="135"/>
                      </a:lnTo>
                      <a:lnTo>
                        <a:pt x="60" y="129"/>
                      </a:lnTo>
                      <a:lnTo>
                        <a:pt x="49" y="123"/>
                      </a:lnTo>
                      <a:lnTo>
                        <a:pt x="38" y="116"/>
                      </a:lnTo>
                      <a:lnTo>
                        <a:pt x="38" y="116"/>
                      </a:lnTo>
                      <a:lnTo>
                        <a:pt x="30" y="109"/>
                      </a:lnTo>
                      <a:lnTo>
                        <a:pt x="23" y="100"/>
                      </a:lnTo>
                      <a:lnTo>
                        <a:pt x="17" y="92"/>
                      </a:lnTo>
                      <a:lnTo>
                        <a:pt x="12" y="82"/>
                      </a:lnTo>
                      <a:lnTo>
                        <a:pt x="7" y="73"/>
                      </a:lnTo>
                      <a:lnTo>
                        <a:pt x="5" y="64"/>
                      </a:lnTo>
                      <a:lnTo>
                        <a:pt x="1" y="46"/>
                      </a:lnTo>
                      <a:lnTo>
                        <a:pt x="0" y="29"/>
                      </a:lnTo>
                      <a:lnTo>
                        <a:pt x="1" y="16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îsḷíḋê">
                  <a:extLst>
                    <a:ext uri="{FF2B5EF4-FFF2-40B4-BE49-F238E27FC236}">
                      <a16:creationId xmlns:a16="http://schemas.microsoft.com/office/drawing/2014/main" id="{9C873C74-B52C-4626-AE18-E8272E7C3649}"/>
                    </a:ext>
                  </a:extLst>
                </p:cNvPr>
                <p:cNvSpPr/>
                <p:nvPr/>
              </p:nvSpPr>
              <p:spPr bwMode="auto">
                <a:xfrm>
                  <a:off x="1172577" y="4340827"/>
                  <a:ext cx="337279" cy="627914"/>
                </a:xfrm>
                <a:custGeom>
                  <a:avLst/>
                  <a:gdLst>
                    <a:gd name="T0" fmla="*/ 58 w 186"/>
                    <a:gd name="T1" fmla="*/ 1 h 350"/>
                    <a:gd name="T2" fmla="*/ 136 w 186"/>
                    <a:gd name="T3" fmla="*/ 0 h 350"/>
                    <a:gd name="T4" fmla="*/ 136 w 186"/>
                    <a:gd name="T5" fmla="*/ 0 h 350"/>
                    <a:gd name="T6" fmla="*/ 139 w 186"/>
                    <a:gd name="T7" fmla="*/ 6 h 350"/>
                    <a:gd name="T8" fmla="*/ 148 w 186"/>
                    <a:gd name="T9" fmla="*/ 24 h 350"/>
                    <a:gd name="T10" fmla="*/ 153 w 186"/>
                    <a:gd name="T11" fmla="*/ 37 h 350"/>
                    <a:gd name="T12" fmla="*/ 159 w 186"/>
                    <a:gd name="T13" fmla="*/ 53 h 350"/>
                    <a:gd name="T14" fmla="*/ 165 w 186"/>
                    <a:gd name="T15" fmla="*/ 71 h 350"/>
                    <a:gd name="T16" fmla="*/ 171 w 186"/>
                    <a:gd name="T17" fmla="*/ 93 h 350"/>
                    <a:gd name="T18" fmla="*/ 177 w 186"/>
                    <a:gd name="T19" fmla="*/ 115 h 350"/>
                    <a:gd name="T20" fmla="*/ 180 w 186"/>
                    <a:gd name="T21" fmla="*/ 142 h 350"/>
                    <a:gd name="T22" fmla="*/ 184 w 186"/>
                    <a:gd name="T23" fmla="*/ 170 h 350"/>
                    <a:gd name="T24" fmla="*/ 186 w 186"/>
                    <a:gd name="T25" fmla="*/ 201 h 350"/>
                    <a:gd name="T26" fmla="*/ 186 w 186"/>
                    <a:gd name="T27" fmla="*/ 233 h 350"/>
                    <a:gd name="T28" fmla="*/ 184 w 186"/>
                    <a:gd name="T29" fmla="*/ 268 h 350"/>
                    <a:gd name="T30" fmla="*/ 180 w 186"/>
                    <a:gd name="T31" fmla="*/ 306 h 350"/>
                    <a:gd name="T32" fmla="*/ 173 w 186"/>
                    <a:gd name="T33" fmla="*/ 344 h 350"/>
                    <a:gd name="T34" fmla="*/ 173 w 186"/>
                    <a:gd name="T35" fmla="*/ 344 h 350"/>
                    <a:gd name="T36" fmla="*/ 132 w 186"/>
                    <a:gd name="T37" fmla="*/ 345 h 350"/>
                    <a:gd name="T38" fmla="*/ 91 w 186"/>
                    <a:gd name="T39" fmla="*/ 348 h 350"/>
                    <a:gd name="T40" fmla="*/ 48 w 186"/>
                    <a:gd name="T41" fmla="*/ 350 h 350"/>
                    <a:gd name="T42" fmla="*/ 48 w 186"/>
                    <a:gd name="T43" fmla="*/ 350 h 350"/>
                    <a:gd name="T44" fmla="*/ 45 w 186"/>
                    <a:gd name="T45" fmla="*/ 348 h 350"/>
                    <a:gd name="T46" fmla="*/ 38 w 186"/>
                    <a:gd name="T47" fmla="*/ 339 h 350"/>
                    <a:gd name="T48" fmla="*/ 30 w 186"/>
                    <a:gd name="T49" fmla="*/ 325 h 350"/>
                    <a:gd name="T50" fmla="*/ 19 w 186"/>
                    <a:gd name="T51" fmla="*/ 306 h 350"/>
                    <a:gd name="T52" fmla="*/ 14 w 186"/>
                    <a:gd name="T53" fmla="*/ 294 h 350"/>
                    <a:gd name="T54" fmla="*/ 11 w 186"/>
                    <a:gd name="T55" fmla="*/ 280 h 350"/>
                    <a:gd name="T56" fmla="*/ 6 w 186"/>
                    <a:gd name="T57" fmla="*/ 265 h 350"/>
                    <a:gd name="T58" fmla="*/ 3 w 186"/>
                    <a:gd name="T59" fmla="*/ 248 h 350"/>
                    <a:gd name="T60" fmla="*/ 1 w 186"/>
                    <a:gd name="T61" fmla="*/ 230 h 350"/>
                    <a:gd name="T62" fmla="*/ 0 w 186"/>
                    <a:gd name="T63" fmla="*/ 209 h 350"/>
                    <a:gd name="T64" fmla="*/ 0 w 186"/>
                    <a:gd name="T65" fmla="*/ 188 h 350"/>
                    <a:gd name="T66" fmla="*/ 2 w 186"/>
                    <a:gd name="T67" fmla="*/ 165 h 350"/>
                    <a:gd name="T68" fmla="*/ 2 w 186"/>
                    <a:gd name="T69" fmla="*/ 165 h 350"/>
                    <a:gd name="T70" fmla="*/ 5 w 186"/>
                    <a:gd name="T71" fmla="*/ 142 h 350"/>
                    <a:gd name="T72" fmla="*/ 8 w 186"/>
                    <a:gd name="T73" fmla="*/ 120 h 350"/>
                    <a:gd name="T74" fmla="*/ 12 w 186"/>
                    <a:gd name="T75" fmla="*/ 102 h 350"/>
                    <a:gd name="T76" fmla="*/ 17 w 186"/>
                    <a:gd name="T77" fmla="*/ 85 h 350"/>
                    <a:gd name="T78" fmla="*/ 26 w 186"/>
                    <a:gd name="T79" fmla="*/ 56 h 350"/>
                    <a:gd name="T80" fmla="*/ 35 w 186"/>
                    <a:gd name="T81" fmla="*/ 35 h 350"/>
                    <a:gd name="T82" fmla="*/ 43 w 186"/>
                    <a:gd name="T83" fmla="*/ 19 h 350"/>
                    <a:gd name="T84" fmla="*/ 50 w 186"/>
                    <a:gd name="T85" fmla="*/ 8 h 350"/>
                    <a:gd name="T86" fmla="*/ 58 w 186"/>
                    <a:gd name="T87" fmla="*/ 1 h 350"/>
                    <a:gd name="T88" fmla="*/ 58 w 186"/>
                    <a:gd name="T89" fmla="*/ 1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86" h="350">
                      <a:moveTo>
                        <a:pt x="58" y="1"/>
                      </a:moveTo>
                      <a:lnTo>
                        <a:pt x="136" y="0"/>
                      </a:lnTo>
                      <a:lnTo>
                        <a:pt x="136" y="0"/>
                      </a:lnTo>
                      <a:lnTo>
                        <a:pt x="139" y="6"/>
                      </a:lnTo>
                      <a:lnTo>
                        <a:pt x="148" y="24"/>
                      </a:lnTo>
                      <a:lnTo>
                        <a:pt x="153" y="37"/>
                      </a:lnTo>
                      <a:lnTo>
                        <a:pt x="159" y="53"/>
                      </a:lnTo>
                      <a:lnTo>
                        <a:pt x="165" y="71"/>
                      </a:lnTo>
                      <a:lnTo>
                        <a:pt x="171" y="93"/>
                      </a:lnTo>
                      <a:lnTo>
                        <a:pt x="177" y="115"/>
                      </a:lnTo>
                      <a:lnTo>
                        <a:pt x="180" y="142"/>
                      </a:lnTo>
                      <a:lnTo>
                        <a:pt x="184" y="170"/>
                      </a:lnTo>
                      <a:lnTo>
                        <a:pt x="186" y="201"/>
                      </a:lnTo>
                      <a:lnTo>
                        <a:pt x="186" y="233"/>
                      </a:lnTo>
                      <a:lnTo>
                        <a:pt x="184" y="268"/>
                      </a:lnTo>
                      <a:lnTo>
                        <a:pt x="180" y="306"/>
                      </a:lnTo>
                      <a:lnTo>
                        <a:pt x="173" y="344"/>
                      </a:lnTo>
                      <a:lnTo>
                        <a:pt x="173" y="344"/>
                      </a:lnTo>
                      <a:lnTo>
                        <a:pt x="132" y="345"/>
                      </a:lnTo>
                      <a:lnTo>
                        <a:pt x="91" y="348"/>
                      </a:lnTo>
                      <a:lnTo>
                        <a:pt x="48" y="350"/>
                      </a:lnTo>
                      <a:lnTo>
                        <a:pt x="48" y="350"/>
                      </a:lnTo>
                      <a:lnTo>
                        <a:pt x="45" y="348"/>
                      </a:lnTo>
                      <a:lnTo>
                        <a:pt x="38" y="339"/>
                      </a:lnTo>
                      <a:lnTo>
                        <a:pt x="30" y="325"/>
                      </a:lnTo>
                      <a:lnTo>
                        <a:pt x="19" y="306"/>
                      </a:lnTo>
                      <a:lnTo>
                        <a:pt x="14" y="294"/>
                      </a:lnTo>
                      <a:lnTo>
                        <a:pt x="11" y="280"/>
                      </a:lnTo>
                      <a:lnTo>
                        <a:pt x="6" y="265"/>
                      </a:lnTo>
                      <a:lnTo>
                        <a:pt x="3" y="248"/>
                      </a:lnTo>
                      <a:lnTo>
                        <a:pt x="1" y="230"/>
                      </a:lnTo>
                      <a:lnTo>
                        <a:pt x="0" y="209"/>
                      </a:lnTo>
                      <a:lnTo>
                        <a:pt x="0" y="188"/>
                      </a:lnTo>
                      <a:lnTo>
                        <a:pt x="2" y="165"/>
                      </a:lnTo>
                      <a:lnTo>
                        <a:pt x="2" y="165"/>
                      </a:lnTo>
                      <a:lnTo>
                        <a:pt x="5" y="142"/>
                      </a:lnTo>
                      <a:lnTo>
                        <a:pt x="8" y="120"/>
                      </a:lnTo>
                      <a:lnTo>
                        <a:pt x="12" y="102"/>
                      </a:lnTo>
                      <a:lnTo>
                        <a:pt x="17" y="85"/>
                      </a:lnTo>
                      <a:lnTo>
                        <a:pt x="26" y="56"/>
                      </a:lnTo>
                      <a:lnTo>
                        <a:pt x="35" y="35"/>
                      </a:lnTo>
                      <a:lnTo>
                        <a:pt x="43" y="19"/>
                      </a:lnTo>
                      <a:lnTo>
                        <a:pt x="50" y="8"/>
                      </a:lnTo>
                      <a:lnTo>
                        <a:pt x="58" y="1"/>
                      </a:lnTo>
                      <a:lnTo>
                        <a:pt x="58" y="1"/>
                      </a:lnTo>
                      <a:close/>
                    </a:path>
                  </a:pathLst>
                </a:custGeom>
                <a:solidFill>
                  <a:srgbClr val="C6A7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ïs1îḓê">
                  <a:extLst>
                    <a:ext uri="{FF2B5EF4-FFF2-40B4-BE49-F238E27FC236}">
                      <a16:creationId xmlns:a16="http://schemas.microsoft.com/office/drawing/2014/main" id="{F89D772A-4B5B-46A2-A8DF-1143111FF070}"/>
                    </a:ext>
                  </a:extLst>
                </p:cNvPr>
                <p:cNvSpPr/>
                <p:nvPr/>
              </p:nvSpPr>
              <p:spPr bwMode="auto">
                <a:xfrm>
                  <a:off x="1269456" y="3978433"/>
                  <a:ext cx="1528521" cy="1015427"/>
                </a:xfrm>
                <a:custGeom>
                  <a:avLst/>
                  <a:gdLst>
                    <a:gd name="T0" fmla="*/ 783 w 852"/>
                    <a:gd name="T1" fmla="*/ 426 h 566"/>
                    <a:gd name="T2" fmla="*/ 742 w 852"/>
                    <a:gd name="T3" fmla="*/ 420 h 566"/>
                    <a:gd name="T4" fmla="*/ 686 w 852"/>
                    <a:gd name="T5" fmla="*/ 425 h 566"/>
                    <a:gd name="T6" fmla="*/ 612 w 852"/>
                    <a:gd name="T7" fmla="*/ 446 h 566"/>
                    <a:gd name="T8" fmla="*/ 588 w 852"/>
                    <a:gd name="T9" fmla="*/ 451 h 566"/>
                    <a:gd name="T10" fmla="*/ 561 w 852"/>
                    <a:gd name="T11" fmla="*/ 434 h 566"/>
                    <a:gd name="T12" fmla="*/ 535 w 852"/>
                    <a:gd name="T13" fmla="*/ 408 h 566"/>
                    <a:gd name="T14" fmla="*/ 558 w 852"/>
                    <a:gd name="T15" fmla="*/ 398 h 566"/>
                    <a:gd name="T16" fmla="*/ 618 w 852"/>
                    <a:gd name="T17" fmla="*/ 385 h 566"/>
                    <a:gd name="T18" fmla="*/ 666 w 852"/>
                    <a:gd name="T19" fmla="*/ 357 h 566"/>
                    <a:gd name="T20" fmla="*/ 686 w 852"/>
                    <a:gd name="T21" fmla="*/ 342 h 566"/>
                    <a:gd name="T22" fmla="*/ 703 w 852"/>
                    <a:gd name="T23" fmla="*/ 316 h 566"/>
                    <a:gd name="T24" fmla="*/ 707 w 852"/>
                    <a:gd name="T25" fmla="*/ 313 h 566"/>
                    <a:gd name="T26" fmla="*/ 725 w 852"/>
                    <a:gd name="T27" fmla="*/ 286 h 566"/>
                    <a:gd name="T28" fmla="*/ 745 w 852"/>
                    <a:gd name="T29" fmla="*/ 248 h 566"/>
                    <a:gd name="T30" fmla="*/ 748 w 852"/>
                    <a:gd name="T31" fmla="*/ 231 h 566"/>
                    <a:gd name="T32" fmla="*/ 747 w 852"/>
                    <a:gd name="T33" fmla="*/ 203 h 566"/>
                    <a:gd name="T34" fmla="*/ 731 w 852"/>
                    <a:gd name="T35" fmla="*/ 168 h 566"/>
                    <a:gd name="T36" fmla="*/ 717 w 852"/>
                    <a:gd name="T37" fmla="*/ 143 h 566"/>
                    <a:gd name="T38" fmla="*/ 709 w 852"/>
                    <a:gd name="T39" fmla="*/ 109 h 566"/>
                    <a:gd name="T40" fmla="*/ 697 w 852"/>
                    <a:gd name="T41" fmla="*/ 46 h 566"/>
                    <a:gd name="T42" fmla="*/ 683 w 852"/>
                    <a:gd name="T43" fmla="*/ 19 h 566"/>
                    <a:gd name="T44" fmla="*/ 660 w 852"/>
                    <a:gd name="T45" fmla="*/ 1 h 566"/>
                    <a:gd name="T46" fmla="*/ 646 w 852"/>
                    <a:gd name="T47" fmla="*/ 0 h 566"/>
                    <a:gd name="T48" fmla="*/ 627 w 852"/>
                    <a:gd name="T49" fmla="*/ 12 h 566"/>
                    <a:gd name="T50" fmla="*/ 567 w 852"/>
                    <a:gd name="T51" fmla="*/ 60 h 566"/>
                    <a:gd name="T52" fmla="*/ 508 w 852"/>
                    <a:gd name="T53" fmla="*/ 95 h 566"/>
                    <a:gd name="T54" fmla="*/ 397 w 852"/>
                    <a:gd name="T55" fmla="*/ 147 h 566"/>
                    <a:gd name="T56" fmla="*/ 262 w 852"/>
                    <a:gd name="T57" fmla="*/ 198 h 566"/>
                    <a:gd name="T58" fmla="*/ 195 w 852"/>
                    <a:gd name="T59" fmla="*/ 218 h 566"/>
                    <a:gd name="T60" fmla="*/ 141 w 852"/>
                    <a:gd name="T61" fmla="*/ 226 h 566"/>
                    <a:gd name="T62" fmla="*/ 69 w 852"/>
                    <a:gd name="T63" fmla="*/ 224 h 566"/>
                    <a:gd name="T64" fmla="*/ 53 w 852"/>
                    <a:gd name="T65" fmla="*/ 221 h 566"/>
                    <a:gd name="T66" fmla="*/ 33 w 852"/>
                    <a:gd name="T67" fmla="*/ 242 h 566"/>
                    <a:gd name="T68" fmla="*/ 18 w 852"/>
                    <a:gd name="T69" fmla="*/ 273 h 566"/>
                    <a:gd name="T70" fmla="*/ 6 w 852"/>
                    <a:gd name="T71" fmla="*/ 321 h 566"/>
                    <a:gd name="T72" fmla="*/ 0 w 852"/>
                    <a:gd name="T73" fmla="*/ 393 h 566"/>
                    <a:gd name="T74" fmla="*/ 2 w 852"/>
                    <a:gd name="T75" fmla="*/ 419 h 566"/>
                    <a:gd name="T76" fmla="*/ 13 w 852"/>
                    <a:gd name="T77" fmla="*/ 457 h 566"/>
                    <a:gd name="T78" fmla="*/ 35 w 852"/>
                    <a:gd name="T79" fmla="*/ 491 h 566"/>
                    <a:gd name="T80" fmla="*/ 43 w 852"/>
                    <a:gd name="T81" fmla="*/ 496 h 566"/>
                    <a:gd name="T82" fmla="*/ 98 w 852"/>
                    <a:gd name="T83" fmla="*/ 485 h 566"/>
                    <a:gd name="T84" fmla="*/ 202 w 852"/>
                    <a:gd name="T85" fmla="*/ 475 h 566"/>
                    <a:gd name="T86" fmla="*/ 246 w 852"/>
                    <a:gd name="T87" fmla="*/ 478 h 566"/>
                    <a:gd name="T88" fmla="*/ 267 w 852"/>
                    <a:gd name="T89" fmla="*/ 487 h 566"/>
                    <a:gd name="T90" fmla="*/ 311 w 852"/>
                    <a:gd name="T91" fmla="*/ 511 h 566"/>
                    <a:gd name="T92" fmla="*/ 372 w 852"/>
                    <a:gd name="T93" fmla="*/ 535 h 566"/>
                    <a:gd name="T94" fmla="*/ 441 w 852"/>
                    <a:gd name="T95" fmla="*/ 555 h 566"/>
                    <a:gd name="T96" fmla="*/ 510 w 852"/>
                    <a:gd name="T97" fmla="*/ 566 h 566"/>
                    <a:gd name="T98" fmla="*/ 570 w 852"/>
                    <a:gd name="T99" fmla="*/ 561 h 566"/>
                    <a:gd name="T100" fmla="*/ 603 w 852"/>
                    <a:gd name="T101" fmla="*/ 544 h 566"/>
                    <a:gd name="T102" fmla="*/ 665 w 852"/>
                    <a:gd name="T103" fmla="*/ 528 h 566"/>
                    <a:gd name="T104" fmla="*/ 775 w 852"/>
                    <a:gd name="T105" fmla="*/ 517 h 566"/>
                    <a:gd name="T106" fmla="*/ 841 w 852"/>
                    <a:gd name="T107" fmla="*/ 516 h 566"/>
                    <a:gd name="T108" fmla="*/ 851 w 852"/>
                    <a:gd name="T109" fmla="*/ 499 h 566"/>
                    <a:gd name="T110" fmla="*/ 851 w 852"/>
                    <a:gd name="T111" fmla="*/ 484 h 566"/>
                    <a:gd name="T112" fmla="*/ 842 w 852"/>
                    <a:gd name="T113" fmla="*/ 466 h 566"/>
                    <a:gd name="T114" fmla="*/ 825 w 852"/>
                    <a:gd name="T115" fmla="*/ 448 h 566"/>
                    <a:gd name="T116" fmla="*/ 795 w 852"/>
                    <a:gd name="T117" fmla="*/ 431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52" h="566">
                      <a:moveTo>
                        <a:pt x="795" y="431"/>
                      </a:moveTo>
                      <a:lnTo>
                        <a:pt x="795" y="431"/>
                      </a:lnTo>
                      <a:lnTo>
                        <a:pt x="783" y="426"/>
                      </a:lnTo>
                      <a:lnTo>
                        <a:pt x="770" y="424"/>
                      </a:lnTo>
                      <a:lnTo>
                        <a:pt x="757" y="421"/>
                      </a:lnTo>
                      <a:lnTo>
                        <a:pt x="742" y="420"/>
                      </a:lnTo>
                      <a:lnTo>
                        <a:pt x="728" y="420"/>
                      </a:lnTo>
                      <a:lnTo>
                        <a:pt x="713" y="421"/>
                      </a:lnTo>
                      <a:lnTo>
                        <a:pt x="686" y="425"/>
                      </a:lnTo>
                      <a:lnTo>
                        <a:pt x="658" y="431"/>
                      </a:lnTo>
                      <a:lnTo>
                        <a:pt x="634" y="439"/>
                      </a:lnTo>
                      <a:lnTo>
                        <a:pt x="612" y="446"/>
                      </a:lnTo>
                      <a:lnTo>
                        <a:pt x="595" y="455"/>
                      </a:lnTo>
                      <a:lnTo>
                        <a:pt x="595" y="455"/>
                      </a:lnTo>
                      <a:lnTo>
                        <a:pt x="588" y="451"/>
                      </a:lnTo>
                      <a:lnTo>
                        <a:pt x="580" y="448"/>
                      </a:lnTo>
                      <a:lnTo>
                        <a:pt x="570" y="442"/>
                      </a:lnTo>
                      <a:lnTo>
                        <a:pt x="561" y="434"/>
                      </a:lnTo>
                      <a:lnTo>
                        <a:pt x="552" y="426"/>
                      </a:lnTo>
                      <a:lnTo>
                        <a:pt x="543" y="418"/>
                      </a:lnTo>
                      <a:lnTo>
                        <a:pt x="535" y="408"/>
                      </a:lnTo>
                      <a:lnTo>
                        <a:pt x="529" y="399"/>
                      </a:lnTo>
                      <a:lnTo>
                        <a:pt x="529" y="399"/>
                      </a:lnTo>
                      <a:lnTo>
                        <a:pt x="558" y="398"/>
                      </a:lnTo>
                      <a:lnTo>
                        <a:pt x="582" y="395"/>
                      </a:lnTo>
                      <a:lnTo>
                        <a:pt x="601" y="391"/>
                      </a:lnTo>
                      <a:lnTo>
                        <a:pt x="618" y="385"/>
                      </a:lnTo>
                      <a:lnTo>
                        <a:pt x="632" y="379"/>
                      </a:lnTo>
                      <a:lnTo>
                        <a:pt x="644" y="372"/>
                      </a:lnTo>
                      <a:lnTo>
                        <a:pt x="666" y="357"/>
                      </a:lnTo>
                      <a:lnTo>
                        <a:pt x="666" y="357"/>
                      </a:lnTo>
                      <a:lnTo>
                        <a:pt x="677" y="349"/>
                      </a:lnTo>
                      <a:lnTo>
                        <a:pt x="686" y="342"/>
                      </a:lnTo>
                      <a:lnTo>
                        <a:pt x="692" y="333"/>
                      </a:lnTo>
                      <a:lnTo>
                        <a:pt x="697" y="327"/>
                      </a:lnTo>
                      <a:lnTo>
                        <a:pt x="703" y="316"/>
                      </a:lnTo>
                      <a:lnTo>
                        <a:pt x="704" y="312"/>
                      </a:lnTo>
                      <a:lnTo>
                        <a:pt x="704" y="312"/>
                      </a:lnTo>
                      <a:lnTo>
                        <a:pt x="707" y="313"/>
                      </a:lnTo>
                      <a:lnTo>
                        <a:pt x="707" y="313"/>
                      </a:lnTo>
                      <a:lnTo>
                        <a:pt x="716" y="300"/>
                      </a:lnTo>
                      <a:lnTo>
                        <a:pt x="725" y="286"/>
                      </a:lnTo>
                      <a:lnTo>
                        <a:pt x="735" y="271"/>
                      </a:lnTo>
                      <a:lnTo>
                        <a:pt x="740" y="260"/>
                      </a:lnTo>
                      <a:lnTo>
                        <a:pt x="745" y="248"/>
                      </a:lnTo>
                      <a:lnTo>
                        <a:pt x="745" y="248"/>
                      </a:lnTo>
                      <a:lnTo>
                        <a:pt x="747" y="239"/>
                      </a:lnTo>
                      <a:lnTo>
                        <a:pt x="748" y="231"/>
                      </a:lnTo>
                      <a:lnTo>
                        <a:pt x="750" y="224"/>
                      </a:lnTo>
                      <a:lnTo>
                        <a:pt x="750" y="217"/>
                      </a:lnTo>
                      <a:lnTo>
                        <a:pt x="747" y="203"/>
                      </a:lnTo>
                      <a:lnTo>
                        <a:pt x="743" y="191"/>
                      </a:lnTo>
                      <a:lnTo>
                        <a:pt x="737" y="179"/>
                      </a:lnTo>
                      <a:lnTo>
                        <a:pt x="731" y="168"/>
                      </a:lnTo>
                      <a:lnTo>
                        <a:pt x="724" y="156"/>
                      </a:lnTo>
                      <a:lnTo>
                        <a:pt x="717" y="143"/>
                      </a:lnTo>
                      <a:lnTo>
                        <a:pt x="717" y="143"/>
                      </a:lnTo>
                      <a:lnTo>
                        <a:pt x="715" y="136"/>
                      </a:lnTo>
                      <a:lnTo>
                        <a:pt x="712" y="127"/>
                      </a:lnTo>
                      <a:lnTo>
                        <a:pt x="709" y="109"/>
                      </a:lnTo>
                      <a:lnTo>
                        <a:pt x="705" y="88"/>
                      </a:lnTo>
                      <a:lnTo>
                        <a:pt x="701" y="66"/>
                      </a:lnTo>
                      <a:lnTo>
                        <a:pt x="697" y="46"/>
                      </a:lnTo>
                      <a:lnTo>
                        <a:pt x="693" y="36"/>
                      </a:lnTo>
                      <a:lnTo>
                        <a:pt x="689" y="26"/>
                      </a:lnTo>
                      <a:lnTo>
                        <a:pt x="683" y="19"/>
                      </a:lnTo>
                      <a:lnTo>
                        <a:pt x="677" y="12"/>
                      </a:lnTo>
                      <a:lnTo>
                        <a:pt x="670" y="6"/>
                      </a:lnTo>
                      <a:lnTo>
                        <a:pt x="660" y="1"/>
                      </a:lnTo>
                      <a:lnTo>
                        <a:pt x="660" y="1"/>
                      </a:lnTo>
                      <a:lnTo>
                        <a:pt x="651" y="0"/>
                      </a:lnTo>
                      <a:lnTo>
                        <a:pt x="646" y="0"/>
                      </a:lnTo>
                      <a:lnTo>
                        <a:pt x="642" y="1"/>
                      </a:lnTo>
                      <a:lnTo>
                        <a:pt x="635" y="5"/>
                      </a:lnTo>
                      <a:lnTo>
                        <a:pt x="627" y="12"/>
                      </a:lnTo>
                      <a:lnTo>
                        <a:pt x="604" y="32"/>
                      </a:lnTo>
                      <a:lnTo>
                        <a:pt x="587" y="46"/>
                      </a:lnTo>
                      <a:lnTo>
                        <a:pt x="567" y="60"/>
                      </a:lnTo>
                      <a:lnTo>
                        <a:pt x="567" y="60"/>
                      </a:lnTo>
                      <a:lnTo>
                        <a:pt x="539" y="77"/>
                      </a:lnTo>
                      <a:lnTo>
                        <a:pt x="508" y="95"/>
                      </a:lnTo>
                      <a:lnTo>
                        <a:pt x="474" y="112"/>
                      </a:lnTo>
                      <a:lnTo>
                        <a:pt x="437" y="129"/>
                      </a:lnTo>
                      <a:lnTo>
                        <a:pt x="397" y="147"/>
                      </a:lnTo>
                      <a:lnTo>
                        <a:pt x="355" y="164"/>
                      </a:lnTo>
                      <a:lnTo>
                        <a:pt x="262" y="198"/>
                      </a:lnTo>
                      <a:lnTo>
                        <a:pt x="262" y="198"/>
                      </a:lnTo>
                      <a:lnTo>
                        <a:pt x="238" y="207"/>
                      </a:lnTo>
                      <a:lnTo>
                        <a:pt x="216" y="213"/>
                      </a:lnTo>
                      <a:lnTo>
                        <a:pt x="195" y="218"/>
                      </a:lnTo>
                      <a:lnTo>
                        <a:pt x="175" y="221"/>
                      </a:lnTo>
                      <a:lnTo>
                        <a:pt x="157" y="224"/>
                      </a:lnTo>
                      <a:lnTo>
                        <a:pt x="141" y="226"/>
                      </a:lnTo>
                      <a:lnTo>
                        <a:pt x="110" y="227"/>
                      </a:lnTo>
                      <a:lnTo>
                        <a:pt x="86" y="225"/>
                      </a:lnTo>
                      <a:lnTo>
                        <a:pt x="69" y="224"/>
                      </a:lnTo>
                      <a:lnTo>
                        <a:pt x="55" y="220"/>
                      </a:lnTo>
                      <a:lnTo>
                        <a:pt x="55" y="220"/>
                      </a:lnTo>
                      <a:lnTo>
                        <a:pt x="53" y="221"/>
                      </a:lnTo>
                      <a:lnTo>
                        <a:pt x="47" y="226"/>
                      </a:lnTo>
                      <a:lnTo>
                        <a:pt x="38" y="236"/>
                      </a:lnTo>
                      <a:lnTo>
                        <a:pt x="33" y="242"/>
                      </a:lnTo>
                      <a:lnTo>
                        <a:pt x="29" y="250"/>
                      </a:lnTo>
                      <a:lnTo>
                        <a:pt x="23" y="261"/>
                      </a:lnTo>
                      <a:lnTo>
                        <a:pt x="18" y="273"/>
                      </a:lnTo>
                      <a:lnTo>
                        <a:pt x="13" y="286"/>
                      </a:lnTo>
                      <a:lnTo>
                        <a:pt x="9" y="303"/>
                      </a:lnTo>
                      <a:lnTo>
                        <a:pt x="6" y="321"/>
                      </a:lnTo>
                      <a:lnTo>
                        <a:pt x="3" y="343"/>
                      </a:lnTo>
                      <a:lnTo>
                        <a:pt x="1" y="367"/>
                      </a:lnTo>
                      <a:lnTo>
                        <a:pt x="0" y="393"/>
                      </a:lnTo>
                      <a:lnTo>
                        <a:pt x="0" y="393"/>
                      </a:lnTo>
                      <a:lnTo>
                        <a:pt x="1" y="407"/>
                      </a:lnTo>
                      <a:lnTo>
                        <a:pt x="2" y="419"/>
                      </a:lnTo>
                      <a:lnTo>
                        <a:pt x="3" y="430"/>
                      </a:lnTo>
                      <a:lnTo>
                        <a:pt x="6" y="439"/>
                      </a:lnTo>
                      <a:lnTo>
                        <a:pt x="13" y="457"/>
                      </a:lnTo>
                      <a:lnTo>
                        <a:pt x="20" y="472"/>
                      </a:lnTo>
                      <a:lnTo>
                        <a:pt x="27" y="483"/>
                      </a:lnTo>
                      <a:lnTo>
                        <a:pt x="35" y="491"/>
                      </a:lnTo>
                      <a:lnTo>
                        <a:pt x="39" y="495"/>
                      </a:lnTo>
                      <a:lnTo>
                        <a:pt x="43" y="496"/>
                      </a:lnTo>
                      <a:lnTo>
                        <a:pt x="43" y="496"/>
                      </a:lnTo>
                      <a:lnTo>
                        <a:pt x="50" y="493"/>
                      </a:lnTo>
                      <a:lnTo>
                        <a:pt x="69" y="490"/>
                      </a:lnTo>
                      <a:lnTo>
                        <a:pt x="98" y="485"/>
                      </a:lnTo>
                      <a:lnTo>
                        <a:pt x="131" y="481"/>
                      </a:lnTo>
                      <a:lnTo>
                        <a:pt x="167" y="478"/>
                      </a:lnTo>
                      <a:lnTo>
                        <a:pt x="202" y="475"/>
                      </a:lnTo>
                      <a:lnTo>
                        <a:pt x="218" y="475"/>
                      </a:lnTo>
                      <a:lnTo>
                        <a:pt x="233" y="476"/>
                      </a:lnTo>
                      <a:lnTo>
                        <a:pt x="246" y="478"/>
                      </a:lnTo>
                      <a:lnTo>
                        <a:pt x="257" y="480"/>
                      </a:lnTo>
                      <a:lnTo>
                        <a:pt x="257" y="480"/>
                      </a:lnTo>
                      <a:lnTo>
                        <a:pt x="267" y="487"/>
                      </a:lnTo>
                      <a:lnTo>
                        <a:pt x="280" y="495"/>
                      </a:lnTo>
                      <a:lnTo>
                        <a:pt x="295" y="503"/>
                      </a:lnTo>
                      <a:lnTo>
                        <a:pt x="311" y="511"/>
                      </a:lnTo>
                      <a:lnTo>
                        <a:pt x="331" y="520"/>
                      </a:lnTo>
                      <a:lnTo>
                        <a:pt x="351" y="527"/>
                      </a:lnTo>
                      <a:lnTo>
                        <a:pt x="372" y="535"/>
                      </a:lnTo>
                      <a:lnTo>
                        <a:pt x="394" y="543"/>
                      </a:lnTo>
                      <a:lnTo>
                        <a:pt x="417" y="549"/>
                      </a:lnTo>
                      <a:lnTo>
                        <a:pt x="441" y="555"/>
                      </a:lnTo>
                      <a:lnTo>
                        <a:pt x="464" y="560"/>
                      </a:lnTo>
                      <a:lnTo>
                        <a:pt x="488" y="563"/>
                      </a:lnTo>
                      <a:lnTo>
                        <a:pt x="510" y="566"/>
                      </a:lnTo>
                      <a:lnTo>
                        <a:pt x="532" y="566"/>
                      </a:lnTo>
                      <a:lnTo>
                        <a:pt x="552" y="564"/>
                      </a:lnTo>
                      <a:lnTo>
                        <a:pt x="570" y="561"/>
                      </a:lnTo>
                      <a:lnTo>
                        <a:pt x="570" y="561"/>
                      </a:lnTo>
                      <a:lnTo>
                        <a:pt x="586" y="552"/>
                      </a:lnTo>
                      <a:lnTo>
                        <a:pt x="603" y="544"/>
                      </a:lnTo>
                      <a:lnTo>
                        <a:pt x="622" y="538"/>
                      </a:lnTo>
                      <a:lnTo>
                        <a:pt x="644" y="533"/>
                      </a:lnTo>
                      <a:lnTo>
                        <a:pt x="665" y="528"/>
                      </a:lnTo>
                      <a:lnTo>
                        <a:pt x="688" y="525"/>
                      </a:lnTo>
                      <a:lnTo>
                        <a:pt x="733" y="520"/>
                      </a:lnTo>
                      <a:lnTo>
                        <a:pt x="775" y="517"/>
                      </a:lnTo>
                      <a:lnTo>
                        <a:pt x="810" y="516"/>
                      </a:lnTo>
                      <a:lnTo>
                        <a:pt x="841" y="516"/>
                      </a:lnTo>
                      <a:lnTo>
                        <a:pt x="841" y="516"/>
                      </a:lnTo>
                      <a:lnTo>
                        <a:pt x="847" y="509"/>
                      </a:lnTo>
                      <a:lnTo>
                        <a:pt x="849" y="504"/>
                      </a:lnTo>
                      <a:lnTo>
                        <a:pt x="851" y="499"/>
                      </a:lnTo>
                      <a:lnTo>
                        <a:pt x="852" y="495"/>
                      </a:lnTo>
                      <a:lnTo>
                        <a:pt x="852" y="490"/>
                      </a:lnTo>
                      <a:lnTo>
                        <a:pt x="851" y="484"/>
                      </a:lnTo>
                      <a:lnTo>
                        <a:pt x="849" y="478"/>
                      </a:lnTo>
                      <a:lnTo>
                        <a:pt x="847" y="472"/>
                      </a:lnTo>
                      <a:lnTo>
                        <a:pt x="842" y="466"/>
                      </a:lnTo>
                      <a:lnTo>
                        <a:pt x="837" y="460"/>
                      </a:lnTo>
                      <a:lnTo>
                        <a:pt x="831" y="454"/>
                      </a:lnTo>
                      <a:lnTo>
                        <a:pt x="825" y="448"/>
                      </a:lnTo>
                      <a:lnTo>
                        <a:pt x="816" y="442"/>
                      </a:lnTo>
                      <a:lnTo>
                        <a:pt x="806" y="437"/>
                      </a:lnTo>
                      <a:lnTo>
                        <a:pt x="795" y="431"/>
                      </a:lnTo>
                      <a:lnTo>
                        <a:pt x="795" y="431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îŝľiḑe">
                  <a:extLst>
                    <a:ext uri="{FF2B5EF4-FFF2-40B4-BE49-F238E27FC236}">
                      <a16:creationId xmlns:a16="http://schemas.microsoft.com/office/drawing/2014/main" id="{71A3AFA2-4DDE-4F67-8768-56E8FB9F67CC}"/>
                    </a:ext>
                  </a:extLst>
                </p:cNvPr>
                <p:cNvSpPr/>
                <p:nvPr/>
              </p:nvSpPr>
              <p:spPr bwMode="auto">
                <a:xfrm>
                  <a:off x="1269456" y="4667343"/>
                  <a:ext cx="1080012" cy="326516"/>
                </a:xfrm>
                <a:custGeom>
                  <a:avLst/>
                  <a:gdLst>
                    <a:gd name="T0" fmla="*/ 600 w 600"/>
                    <a:gd name="T1" fmla="*/ 161 h 183"/>
                    <a:gd name="T2" fmla="*/ 561 w 600"/>
                    <a:gd name="T3" fmla="*/ 166 h 183"/>
                    <a:gd name="T4" fmla="*/ 523 w 600"/>
                    <a:gd name="T5" fmla="*/ 167 h 183"/>
                    <a:gd name="T6" fmla="*/ 489 w 600"/>
                    <a:gd name="T7" fmla="*/ 162 h 183"/>
                    <a:gd name="T8" fmla="*/ 457 w 600"/>
                    <a:gd name="T9" fmla="*/ 155 h 183"/>
                    <a:gd name="T10" fmla="*/ 427 w 600"/>
                    <a:gd name="T11" fmla="*/ 144 h 183"/>
                    <a:gd name="T12" fmla="*/ 401 w 600"/>
                    <a:gd name="T13" fmla="*/ 132 h 183"/>
                    <a:gd name="T14" fmla="*/ 354 w 600"/>
                    <a:gd name="T15" fmla="*/ 102 h 183"/>
                    <a:gd name="T16" fmla="*/ 314 w 600"/>
                    <a:gd name="T17" fmla="*/ 69 h 183"/>
                    <a:gd name="T18" fmla="*/ 268 w 600"/>
                    <a:gd name="T19" fmla="*/ 29 h 183"/>
                    <a:gd name="T20" fmla="*/ 243 w 600"/>
                    <a:gd name="T21" fmla="*/ 14 h 183"/>
                    <a:gd name="T22" fmla="*/ 232 w 600"/>
                    <a:gd name="T23" fmla="*/ 12 h 183"/>
                    <a:gd name="T24" fmla="*/ 186 w 600"/>
                    <a:gd name="T25" fmla="*/ 12 h 183"/>
                    <a:gd name="T26" fmla="*/ 114 w 600"/>
                    <a:gd name="T27" fmla="*/ 8 h 183"/>
                    <a:gd name="T28" fmla="*/ 54 w 600"/>
                    <a:gd name="T29" fmla="*/ 2 h 183"/>
                    <a:gd name="T30" fmla="*/ 0 w 600"/>
                    <a:gd name="T31" fmla="*/ 20 h 183"/>
                    <a:gd name="T32" fmla="*/ 0 w 600"/>
                    <a:gd name="T33" fmla="*/ 32 h 183"/>
                    <a:gd name="T34" fmla="*/ 7 w 600"/>
                    <a:gd name="T35" fmla="*/ 62 h 183"/>
                    <a:gd name="T36" fmla="*/ 20 w 600"/>
                    <a:gd name="T37" fmla="*/ 91 h 183"/>
                    <a:gd name="T38" fmla="*/ 35 w 600"/>
                    <a:gd name="T39" fmla="*/ 108 h 183"/>
                    <a:gd name="T40" fmla="*/ 42 w 600"/>
                    <a:gd name="T41" fmla="*/ 113 h 183"/>
                    <a:gd name="T42" fmla="*/ 49 w 600"/>
                    <a:gd name="T43" fmla="*/ 110 h 183"/>
                    <a:gd name="T44" fmla="*/ 97 w 600"/>
                    <a:gd name="T45" fmla="*/ 102 h 183"/>
                    <a:gd name="T46" fmla="*/ 166 w 600"/>
                    <a:gd name="T47" fmla="*/ 95 h 183"/>
                    <a:gd name="T48" fmla="*/ 217 w 600"/>
                    <a:gd name="T49" fmla="*/ 92 h 183"/>
                    <a:gd name="T50" fmla="*/ 245 w 600"/>
                    <a:gd name="T51" fmla="*/ 95 h 183"/>
                    <a:gd name="T52" fmla="*/ 256 w 600"/>
                    <a:gd name="T53" fmla="*/ 97 h 183"/>
                    <a:gd name="T54" fmla="*/ 279 w 600"/>
                    <a:gd name="T55" fmla="*/ 112 h 183"/>
                    <a:gd name="T56" fmla="*/ 310 w 600"/>
                    <a:gd name="T57" fmla="*/ 128 h 183"/>
                    <a:gd name="T58" fmla="*/ 350 w 600"/>
                    <a:gd name="T59" fmla="*/ 144 h 183"/>
                    <a:gd name="T60" fmla="*/ 393 w 600"/>
                    <a:gd name="T61" fmla="*/ 160 h 183"/>
                    <a:gd name="T62" fmla="*/ 440 w 600"/>
                    <a:gd name="T63" fmla="*/ 172 h 183"/>
                    <a:gd name="T64" fmla="*/ 487 w 600"/>
                    <a:gd name="T65" fmla="*/ 180 h 183"/>
                    <a:gd name="T66" fmla="*/ 531 w 600"/>
                    <a:gd name="T67" fmla="*/ 183 h 183"/>
                    <a:gd name="T68" fmla="*/ 569 w 600"/>
                    <a:gd name="T69" fmla="*/ 178 h 183"/>
                    <a:gd name="T70" fmla="*/ 584 w 600"/>
                    <a:gd name="T71" fmla="*/ 169 h 183"/>
                    <a:gd name="T72" fmla="*/ 600 w 600"/>
                    <a:gd name="T73" fmla="*/ 161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00" h="183">
                      <a:moveTo>
                        <a:pt x="600" y="161"/>
                      </a:moveTo>
                      <a:lnTo>
                        <a:pt x="600" y="161"/>
                      </a:lnTo>
                      <a:lnTo>
                        <a:pt x="580" y="165"/>
                      </a:lnTo>
                      <a:lnTo>
                        <a:pt x="561" y="166"/>
                      </a:lnTo>
                      <a:lnTo>
                        <a:pt x="542" y="167"/>
                      </a:lnTo>
                      <a:lnTo>
                        <a:pt x="523" y="167"/>
                      </a:lnTo>
                      <a:lnTo>
                        <a:pt x="505" y="165"/>
                      </a:lnTo>
                      <a:lnTo>
                        <a:pt x="489" y="162"/>
                      </a:lnTo>
                      <a:lnTo>
                        <a:pt x="473" y="158"/>
                      </a:lnTo>
                      <a:lnTo>
                        <a:pt x="457" y="155"/>
                      </a:lnTo>
                      <a:lnTo>
                        <a:pt x="442" y="150"/>
                      </a:lnTo>
                      <a:lnTo>
                        <a:pt x="427" y="144"/>
                      </a:lnTo>
                      <a:lnTo>
                        <a:pt x="414" y="138"/>
                      </a:lnTo>
                      <a:lnTo>
                        <a:pt x="401" y="132"/>
                      </a:lnTo>
                      <a:lnTo>
                        <a:pt x="377" y="118"/>
                      </a:lnTo>
                      <a:lnTo>
                        <a:pt x="354" y="102"/>
                      </a:lnTo>
                      <a:lnTo>
                        <a:pt x="333" y="85"/>
                      </a:lnTo>
                      <a:lnTo>
                        <a:pt x="314" y="69"/>
                      </a:lnTo>
                      <a:lnTo>
                        <a:pt x="282" y="41"/>
                      </a:lnTo>
                      <a:lnTo>
                        <a:pt x="268" y="29"/>
                      </a:lnTo>
                      <a:lnTo>
                        <a:pt x="255" y="20"/>
                      </a:lnTo>
                      <a:lnTo>
                        <a:pt x="243" y="14"/>
                      </a:lnTo>
                      <a:lnTo>
                        <a:pt x="238" y="12"/>
                      </a:lnTo>
                      <a:lnTo>
                        <a:pt x="232" y="12"/>
                      </a:lnTo>
                      <a:lnTo>
                        <a:pt x="232" y="12"/>
                      </a:lnTo>
                      <a:lnTo>
                        <a:pt x="186" y="12"/>
                      </a:lnTo>
                      <a:lnTo>
                        <a:pt x="147" y="9"/>
                      </a:lnTo>
                      <a:lnTo>
                        <a:pt x="114" y="8"/>
                      </a:lnTo>
                      <a:lnTo>
                        <a:pt x="88" y="6"/>
                      </a:lnTo>
                      <a:lnTo>
                        <a:pt x="54" y="2"/>
                      </a:lnTo>
                      <a:lnTo>
                        <a:pt x="43" y="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32"/>
                      </a:lnTo>
                      <a:lnTo>
                        <a:pt x="2" y="43"/>
                      </a:lnTo>
                      <a:lnTo>
                        <a:pt x="7" y="62"/>
                      </a:lnTo>
                      <a:lnTo>
                        <a:pt x="13" y="79"/>
                      </a:lnTo>
                      <a:lnTo>
                        <a:pt x="20" y="91"/>
                      </a:lnTo>
                      <a:lnTo>
                        <a:pt x="28" y="101"/>
                      </a:lnTo>
                      <a:lnTo>
                        <a:pt x="35" y="108"/>
                      </a:lnTo>
                      <a:lnTo>
                        <a:pt x="40" y="112"/>
                      </a:lnTo>
                      <a:lnTo>
                        <a:pt x="42" y="113"/>
                      </a:lnTo>
                      <a:lnTo>
                        <a:pt x="42" y="113"/>
                      </a:lnTo>
                      <a:lnTo>
                        <a:pt x="49" y="110"/>
                      </a:lnTo>
                      <a:lnTo>
                        <a:pt x="68" y="107"/>
                      </a:lnTo>
                      <a:lnTo>
                        <a:pt x="97" y="102"/>
                      </a:lnTo>
                      <a:lnTo>
                        <a:pt x="130" y="98"/>
                      </a:lnTo>
                      <a:lnTo>
                        <a:pt x="166" y="95"/>
                      </a:lnTo>
                      <a:lnTo>
                        <a:pt x="201" y="92"/>
                      </a:lnTo>
                      <a:lnTo>
                        <a:pt x="217" y="92"/>
                      </a:lnTo>
                      <a:lnTo>
                        <a:pt x="232" y="93"/>
                      </a:lnTo>
                      <a:lnTo>
                        <a:pt x="245" y="95"/>
                      </a:lnTo>
                      <a:lnTo>
                        <a:pt x="256" y="97"/>
                      </a:lnTo>
                      <a:lnTo>
                        <a:pt x="256" y="97"/>
                      </a:lnTo>
                      <a:lnTo>
                        <a:pt x="266" y="104"/>
                      </a:lnTo>
                      <a:lnTo>
                        <a:pt x="279" y="112"/>
                      </a:lnTo>
                      <a:lnTo>
                        <a:pt x="294" y="120"/>
                      </a:lnTo>
                      <a:lnTo>
                        <a:pt x="310" y="128"/>
                      </a:lnTo>
                      <a:lnTo>
                        <a:pt x="330" y="137"/>
                      </a:lnTo>
                      <a:lnTo>
                        <a:pt x="350" y="144"/>
                      </a:lnTo>
                      <a:lnTo>
                        <a:pt x="371" y="152"/>
                      </a:lnTo>
                      <a:lnTo>
                        <a:pt x="393" y="160"/>
                      </a:lnTo>
                      <a:lnTo>
                        <a:pt x="416" y="166"/>
                      </a:lnTo>
                      <a:lnTo>
                        <a:pt x="440" y="172"/>
                      </a:lnTo>
                      <a:lnTo>
                        <a:pt x="463" y="177"/>
                      </a:lnTo>
                      <a:lnTo>
                        <a:pt x="487" y="180"/>
                      </a:lnTo>
                      <a:lnTo>
                        <a:pt x="509" y="183"/>
                      </a:lnTo>
                      <a:lnTo>
                        <a:pt x="531" y="183"/>
                      </a:lnTo>
                      <a:lnTo>
                        <a:pt x="551" y="181"/>
                      </a:lnTo>
                      <a:lnTo>
                        <a:pt x="569" y="178"/>
                      </a:lnTo>
                      <a:lnTo>
                        <a:pt x="569" y="178"/>
                      </a:lnTo>
                      <a:lnTo>
                        <a:pt x="584" y="169"/>
                      </a:lnTo>
                      <a:lnTo>
                        <a:pt x="600" y="162"/>
                      </a:lnTo>
                      <a:lnTo>
                        <a:pt x="600" y="161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îṣḻïḋè">
                  <a:extLst>
                    <a:ext uri="{FF2B5EF4-FFF2-40B4-BE49-F238E27FC236}">
                      <a16:creationId xmlns:a16="http://schemas.microsoft.com/office/drawing/2014/main" id="{2A120DA9-DFE3-44A8-90D9-DC400B784C50}"/>
                    </a:ext>
                  </a:extLst>
                </p:cNvPr>
                <p:cNvSpPr/>
                <p:nvPr/>
              </p:nvSpPr>
              <p:spPr bwMode="auto">
                <a:xfrm>
                  <a:off x="2546812" y="4814453"/>
                  <a:ext cx="208108" cy="104055"/>
                </a:xfrm>
                <a:custGeom>
                  <a:avLst/>
                  <a:gdLst>
                    <a:gd name="T0" fmla="*/ 16 w 117"/>
                    <a:gd name="T1" fmla="*/ 4 h 56"/>
                    <a:gd name="T2" fmla="*/ 16 w 117"/>
                    <a:gd name="T3" fmla="*/ 4 h 56"/>
                    <a:gd name="T4" fmla="*/ 11 w 117"/>
                    <a:gd name="T5" fmla="*/ 9 h 56"/>
                    <a:gd name="T6" fmla="*/ 7 w 117"/>
                    <a:gd name="T7" fmla="*/ 15 h 56"/>
                    <a:gd name="T8" fmla="*/ 4 w 117"/>
                    <a:gd name="T9" fmla="*/ 21 h 56"/>
                    <a:gd name="T10" fmla="*/ 2 w 117"/>
                    <a:gd name="T11" fmla="*/ 29 h 56"/>
                    <a:gd name="T12" fmla="*/ 0 w 117"/>
                    <a:gd name="T13" fmla="*/ 43 h 56"/>
                    <a:gd name="T14" fmla="*/ 0 w 117"/>
                    <a:gd name="T15" fmla="*/ 56 h 56"/>
                    <a:gd name="T16" fmla="*/ 0 w 117"/>
                    <a:gd name="T17" fmla="*/ 56 h 56"/>
                    <a:gd name="T18" fmla="*/ 36 w 117"/>
                    <a:gd name="T19" fmla="*/ 53 h 56"/>
                    <a:gd name="T20" fmla="*/ 69 w 117"/>
                    <a:gd name="T21" fmla="*/ 51 h 56"/>
                    <a:gd name="T22" fmla="*/ 117 w 117"/>
                    <a:gd name="T23" fmla="*/ 50 h 56"/>
                    <a:gd name="T24" fmla="*/ 117 w 117"/>
                    <a:gd name="T25" fmla="*/ 50 h 56"/>
                    <a:gd name="T26" fmla="*/ 117 w 117"/>
                    <a:gd name="T27" fmla="*/ 43 h 56"/>
                    <a:gd name="T28" fmla="*/ 116 w 117"/>
                    <a:gd name="T29" fmla="*/ 37 h 56"/>
                    <a:gd name="T30" fmla="*/ 112 w 117"/>
                    <a:gd name="T31" fmla="*/ 31 h 56"/>
                    <a:gd name="T32" fmla="*/ 108 w 117"/>
                    <a:gd name="T33" fmla="*/ 26 h 56"/>
                    <a:gd name="T34" fmla="*/ 105 w 117"/>
                    <a:gd name="T35" fmla="*/ 21 h 56"/>
                    <a:gd name="T36" fmla="*/ 99 w 117"/>
                    <a:gd name="T37" fmla="*/ 17 h 56"/>
                    <a:gd name="T38" fmla="*/ 93 w 117"/>
                    <a:gd name="T39" fmla="*/ 12 h 56"/>
                    <a:gd name="T40" fmla="*/ 87 w 117"/>
                    <a:gd name="T41" fmla="*/ 8 h 56"/>
                    <a:gd name="T42" fmla="*/ 79 w 117"/>
                    <a:gd name="T43" fmla="*/ 6 h 56"/>
                    <a:gd name="T44" fmla="*/ 71 w 117"/>
                    <a:gd name="T45" fmla="*/ 3 h 56"/>
                    <a:gd name="T46" fmla="*/ 63 w 117"/>
                    <a:gd name="T47" fmla="*/ 1 h 56"/>
                    <a:gd name="T48" fmla="*/ 54 w 117"/>
                    <a:gd name="T49" fmla="*/ 1 h 56"/>
                    <a:gd name="T50" fmla="*/ 45 w 117"/>
                    <a:gd name="T51" fmla="*/ 0 h 56"/>
                    <a:gd name="T52" fmla="*/ 35 w 117"/>
                    <a:gd name="T53" fmla="*/ 1 h 56"/>
                    <a:gd name="T54" fmla="*/ 25 w 117"/>
                    <a:gd name="T55" fmla="*/ 2 h 56"/>
                    <a:gd name="T56" fmla="*/ 16 w 117"/>
                    <a:gd name="T57" fmla="*/ 4 h 56"/>
                    <a:gd name="T58" fmla="*/ 16 w 117"/>
                    <a:gd name="T59" fmla="*/ 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17" h="56">
                      <a:moveTo>
                        <a:pt x="16" y="4"/>
                      </a:moveTo>
                      <a:lnTo>
                        <a:pt x="16" y="4"/>
                      </a:lnTo>
                      <a:lnTo>
                        <a:pt x="11" y="9"/>
                      </a:lnTo>
                      <a:lnTo>
                        <a:pt x="7" y="15"/>
                      </a:lnTo>
                      <a:lnTo>
                        <a:pt x="4" y="21"/>
                      </a:lnTo>
                      <a:lnTo>
                        <a:pt x="2" y="29"/>
                      </a:lnTo>
                      <a:lnTo>
                        <a:pt x="0" y="43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36" y="53"/>
                      </a:lnTo>
                      <a:lnTo>
                        <a:pt x="69" y="51"/>
                      </a:lnTo>
                      <a:lnTo>
                        <a:pt x="117" y="50"/>
                      </a:lnTo>
                      <a:lnTo>
                        <a:pt x="117" y="50"/>
                      </a:lnTo>
                      <a:lnTo>
                        <a:pt x="117" y="43"/>
                      </a:lnTo>
                      <a:lnTo>
                        <a:pt x="116" y="37"/>
                      </a:lnTo>
                      <a:lnTo>
                        <a:pt x="112" y="31"/>
                      </a:lnTo>
                      <a:lnTo>
                        <a:pt x="108" y="26"/>
                      </a:lnTo>
                      <a:lnTo>
                        <a:pt x="105" y="21"/>
                      </a:lnTo>
                      <a:lnTo>
                        <a:pt x="99" y="17"/>
                      </a:lnTo>
                      <a:lnTo>
                        <a:pt x="93" y="12"/>
                      </a:lnTo>
                      <a:lnTo>
                        <a:pt x="87" y="8"/>
                      </a:lnTo>
                      <a:lnTo>
                        <a:pt x="79" y="6"/>
                      </a:lnTo>
                      <a:lnTo>
                        <a:pt x="71" y="3"/>
                      </a:lnTo>
                      <a:lnTo>
                        <a:pt x="63" y="1"/>
                      </a:lnTo>
                      <a:lnTo>
                        <a:pt x="54" y="1"/>
                      </a:lnTo>
                      <a:lnTo>
                        <a:pt x="45" y="0"/>
                      </a:lnTo>
                      <a:lnTo>
                        <a:pt x="35" y="1"/>
                      </a:lnTo>
                      <a:lnTo>
                        <a:pt x="25" y="2"/>
                      </a:lnTo>
                      <a:lnTo>
                        <a:pt x="16" y="4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íṣ1ïďé">
                  <a:extLst>
                    <a:ext uri="{FF2B5EF4-FFF2-40B4-BE49-F238E27FC236}">
                      <a16:creationId xmlns:a16="http://schemas.microsoft.com/office/drawing/2014/main" id="{708F1F07-8F27-4977-BF7D-423C0A79E521}"/>
                    </a:ext>
                  </a:extLst>
                </p:cNvPr>
                <p:cNvSpPr/>
                <p:nvPr/>
              </p:nvSpPr>
              <p:spPr bwMode="auto">
                <a:xfrm>
                  <a:off x="1172577" y="4340827"/>
                  <a:ext cx="312164" cy="627914"/>
                </a:xfrm>
                <a:custGeom>
                  <a:avLst/>
                  <a:gdLst>
                    <a:gd name="T0" fmla="*/ 58 w 173"/>
                    <a:gd name="T1" fmla="*/ 1 h 350"/>
                    <a:gd name="T2" fmla="*/ 136 w 173"/>
                    <a:gd name="T3" fmla="*/ 0 h 350"/>
                    <a:gd name="T4" fmla="*/ 136 w 173"/>
                    <a:gd name="T5" fmla="*/ 0 h 350"/>
                    <a:gd name="T6" fmla="*/ 133 w 173"/>
                    <a:gd name="T7" fmla="*/ 8 h 350"/>
                    <a:gd name="T8" fmla="*/ 130 w 173"/>
                    <a:gd name="T9" fmla="*/ 32 h 350"/>
                    <a:gd name="T10" fmla="*/ 125 w 173"/>
                    <a:gd name="T11" fmla="*/ 70 h 350"/>
                    <a:gd name="T12" fmla="*/ 124 w 173"/>
                    <a:gd name="T13" fmla="*/ 91 h 350"/>
                    <a:gd name="T14" fmla="*/ 122 w 173"/>
                    <a:gd name="T15" fmla="*/ 115 h 350"/>
                    <a:gd name="T16" fmla="*/ 124 w 173"/>
                    <a:gd name="T17" fmla="*/ 142 h 350"/>
                    <a:gd name="T18" fmla="*/ 125 w 173"/>
                    <a:gd name="T19" fmla="*/ 170 h 350"/>
                    <a:gd name="T20" fmla="*/ 127 w 173"/>
                    <a:gd name="T21" fmla="*/ 198 h 350"/>
                    <a:gd name="T22" fmla="*/ 132 w 173"/>
                    <a:gd name="T23" fmla="*/ 227 h 350"/>
                    <a:gd name="T24" fmla="*/ 138 w 173"/>
                    <a:gd name="T25" fmla="*/ 257 h 350"/>
                    <a:gd name="T26" fmla="*/ 148 w 173"/>
                    <a:gd name="T27" fmla="*/ 286 h 350"/>
                    <a:gd name="T28" fmla="*/ 159 w 173"/>
                    <a:gd name="T29" fmla="*/ 316 h 350"/>
                    <a:gd name="T30" fmla="*/ 166 w 173"/>
                    <a:gd name="T31" fmla="*/ 331 h 350"/>
                    <a:gd name="T32" fmla="*/ 173 w 173"/>
                    <a:gd name="T33" fmla="*/ 344 h 350"/>
                    <a:gd name="T34" fmla="*/ 173 w 173"/>
                    <a:gd name="T35" fmla="*/ 344 h 350"/>
                    <a:gd name="T36" fmla="*/ 132 w 173"/>
                    <a:gd name="T37" fmla="*/ 345 h 350"/>
                    <a:gd name="T38" fmla="*/ 91 w 173"/>
                    <a:gd name="T39" fmla="*/ 348 h 350"/>
                    <a:gd name="T40" fmla="*/ 48 w 173"/>
                    <a:gd name="T41" fmla="*/ 350 h 350"/>
                    <a:gd name="T42" fmla="*/ 48 w 173"/>
                    <a:gd name="T43" fmla="*/ 350 h 350"/>
                    <a:gd name="T44" fmla="*/ 45 w 173"/>
                    <a:gd name="T45" fmla="*/ 348 h 350"/>
                    <a:gd name="T46" fmla="*/ 38 w 173"/>
                    <a:gd name="T47" fmla="*/ 339 h 350"/>
                    <a:gd name="T48" fmla="*/ 30 w 173"/>
                    <a:gd name="T49" fmla="*/ 325 h 350"/>
                    <a:gd name="T50" fmla="*/ 19 w 173"/>
                    <a:gd name="T51" fmla="*/ 306 h 350"/>
                    <a:gd name="T52" fmla="*/ 14 w 173"/>
                    <a:gd name="T53" fmla="*/ 294 h 350"/>
                    <a:gd name="T54" fmla="*/ 11 w 173"/>
                    <a:gd name="T55" fmla="*/ 280 h 350"/>
                    <a:gd name="T56" fmla="*/ 6 w 173"/>
                    <a:gd name="T57" fmla="*/ 265 h 350"/>
                    <a:gd name="T58" fmla="*/ 3 w 173"/>
                    <a:gd name="T59" fmla="*/ 248 h 350"/>
                    <a:gd name="T60" fmla="*/ 1 w 173"/>
                    <a:gd name="T61" fmla="*/ 230 h 350"/>
                    <a:gd name="T62" fmla="*/ 0 w 173"/>
                    <a:gd name="T63" fmla="*/ 209 h 350"/>
                    <a:gd name="T64" fmla="*/ 0 w 173"/>
                    <a:gd name="T65" fmla="*/ 188 h 350"/>
                    <a:gd name="T66" fmla="*/ 2 w 173"/>
                    <a:gd name="T67" fmla="*/ 165 h 350"/>
                    <a:gd name="T68" fmla="*/ 2 w 173"/>
                    <a:gd name="T69" fmla="*/ 165 h 350"/>
                    <a:gd name="T70" fmla="*/ 5 w 173"/>
                    <a:gd name="T71" fmla="*/ 142 h 350"/>
                    <a:gd name="T72" fmla="*/ 8 w 173"/>
                    <a:gd name="T73" fmla="*/ 120 h 350"/>
                    <a:gd name="T74" fmla="*/ 12 w 173"/>
                    <a:gd name="T75" fmla="*/ 102 h 350"/>
                    <a:gd name="T76" fmla="*/ 17 w 173"/>
                    <a:gd name="T77" fmla="*/ 85 h 350"/>
                    <a:gd name="T78" fmla="*/ 26 w 173"/>
                    <a:gd name="T79" fmla="*/ 56 h 350"/>
                    <a:gd name="T80" fmla="*/ 35 w 173"/>
                    <a:gd name="T81" fmla="*/ 35 h 350"/>
                    <a:gd name="T82" fmla="*/ 43 w 173"/>
                    <a:gd name="T83" fmla="*/ 19 h 350"/>
                    <a:gd name="T84" fmla="*/ 50 w 173"/>
                    <a:gd name="T85" fmla="*/ 8 h 350"/>
                    <a:gd name="T86" fmla="*/ 58 w 173"/>
                    <a:gd name="T87" fmla="*/ 1 h 350"/>
                    <a:gd name="T88" fmla="*/ 58 w 173"/>
                    <a:gd name="T89" fmla="*/ 1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73" h="350">
                      <a:moveTo>
                        <a:pt x="58" y="1"/>
                      </a:moveTo>
                      <a:lnTo>
                        <a:pt x="136" y="0"/>
                      </a:lnTo>
                      <a:lnTo>
                        <a:pt x="136" y="0"/>
                      </a:lnTo>
                      <a:lnTo>
                        <a:pt x="133" y="8"/>
                      </a:lnTo>
                      <a:lnTo>
                        <a:pt x="130" y="32"/>
                      </a:lnTo>
                      <a:lnTo>
                        <a:pt x="125" y="70"/>
                      </a:lnTo>
                      <a:lnTo>
                        <a:pt x="124" y="91"/>
                      </a:lnTo>
                      <a:lnTo>
                        <a:pt x="122" y="115"/>
                      </a:lnTo>
                      <a:lnTo>
                        <a:pt x="124" y="142"/>
                      </a:lnTo>
                      <a:lnTo>
                        <a:pt x="125" y="170"/>
                      </a:lnTo>
                      <a:lnTo>
                        <a:pt x="127" y="198"/>
                      </a:lnTo>
                      <a:lnTo>
                        <a:pt x="132" y="227"/>
                      </a:lnTo>
                      <a:lnTo>
                        <a:pt x="138" y="257"/>
                      </a:lnTo>
                      <a:lnTo>
                        <a:pt x="148" y="286"/>
                      </a:lnTo>
                      <a:lnTo>
                        <a:pt x="159" y="316"/>
                      </a:lnTo>
                      <a:lnTo>
                        <a:pt x="166" y="331"/>
                      </a:lnTo>
                      <a:lnTo>
                        <a:pt x="173" y="344"/>
                      </a:lnTo>
                      <a:lnTo>
                        <a:pt x="173" y="344"/>
                      </a:lnTo>
                      <a:lnTo>
                        <a:pt x="132" y="345"/>
                      </a:lnTo>
                      <a:lnTo>
                        <a:pt x="91" y="348"/>
                      </a:lnTo>
                      <a:lnTo>
                        <a:pt x="48" y="350"/>
                      </a:lnTo>
                      <a:lnTo>
                        <a:pt x="48" y="350"/>
                      </a:lnTo>
                      <a:lnTo>
                        <a:pt x="45" y="348"/>
                      </a:lnTo>
                      <a:lnTo>
                        <a:pt x="38" y="339"/>
                      </a:lnTo>
                      <a:lnTo>
                        <a:pt x="30" y="325"/>
                      </a:lnTo>
                      <a:lnTo>
                        <a:pt x="19" y="306"/>
                      </a:lnTo>
                      <a:lnTo>
                        <a:pt x="14" y="294"/>
                      </a:lnTo>
                      <a:lnTo>
                        <a:pt x="11" y="280"/>
                      </a:lnTo>
                      <a:lnTo>
                        <a:pt x="6" y="265"/>
                      </a:lnTo>
                      <a:lnTo>
                        <a:pt x="3" y="248"/>
                      </a:lnTo>
                      <a:lnTo>
                        <a:pt x="1" y="230"/>
                      </a:lnTo>
                      <a:lnTo>
                        <a:pt x="0" y="209"/>
                      </a:lnTo>
                      <a:lnTo>
                        <a:pt x="0" y="188"/>
                      </a:lnTo>
                      <a:lnTo>
                        <a:pt x="2" y="165"/>
                      </a:lnTo>
                      <a:lnTo>
                        <a:pt x="2" y="165"/>
                      </a:lnTo>
                      <a:lnTo>
                        <a:pt x="5" y="142"/>
                      </a:lnTo>
                      <a:lnTo>
                        <a:pt x="8" y="120"/>
                      </a:lnTo>
                      <a:lnTo>
                        <a:pt x="12" y="102"/>
                      </a:lnTo>
                      <a:lnTo>
                        <a:pt x="17" y="85"/>
                      </a:lnTo>
                      <a:lnTo>
                        <a:pt x="26" y="56"/>
                      </a:lnTo>
                      <a:lnTo>
                        <a:pt x="35" y="35"/>
                      </a:lnTo>
                      <a:lnTo>
                        <a:pt x="43" y="19"/>
                      </a:lnTo>
                      <a:lnTo>
                        <a:pt x="50" y="8"/>
                      </a:lnTo>
                      <a:lnTo>
                        <a:pt x="58" y="1"/>
                      </a:lnTo>
                      <a:lnTo>
                        <a:pt x="58" y="1"/>
                      </a:lnTo>
                      <a:close/>
                    </a:path>
                  </a:pathLst>
                </a:custGeom>
                <a:solidFill>
                  <a:srgbClr val="E5CFC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îṩľïďê">
                  <a:extLst>
                    <a:ext uri="{FF2B5EF4-FFF2-40B4-BE49-F238E27FC236}">
                      <a16:creationId xmlns:a16="http://schemas.microsoft.com/office/drawing/2014/main" id="{6444734A-D130-40F6-8E0C-7525CB589137}"/>
                    </a:ext>
                  </a:extLst>
                </p:cNvPr>
                <p:cNvSpPr/>
                <p:nvPr/>
              </p:nvSpPr>
              <p:spPr bwMode="auto">
                <a:xfrm>
                  <a:off x="1172577" y="4340827"/>
                  <a:ext cx="243989" cy="405454"/>
                </a:xfrm>
                <a:custGeom>
                  <a:avLst/>
                  <a:gdLst>
                    <a:gd name="T0" fmla="*/ 132 w 136"/>
                    <a:gd name="T1" fmla="*/ 226 h 226"/>
                    <a:gd name="T2" fmla="*/ 132 w 136"/>
                    <a:gd name="T3" fmla="*/ 226 h 226"/>
                    <a:gd name="T4" fmla="*/ 129 w 136"/>
                    <a:gd name="T5" fmla="*/ 204 h 226"/>
                    <a:gd name="T6" fmla="*/ 126 w 136"/>
                    <a:gd name="T7" fmla="*/ 183 h 226"/>
                    <a:gd name="T8" fmla="*/ 124 w 136"/>
                    <a:gd name="T9" fmla="*/ 162 h 226"/>
                    <a:gd name="T10" fmla="*/ 124 w 136"/>
                    <a:gd name="T11" fmla="*/ 142 h 226"/>
                    <a:gd name="T12" fmla="*/ 124 w 136"/>
                    <a:gd name="T13" fmla="*/ 103 h 226"/>
                    <a:gd name="T14" fmla="*/ 125 w 136"/>
                    <a:gd name="T15" fmla="*/ 70 h 226"/>
                    <a:gd name="T16" fmla="*/ 129 w 136"/>
                    <a:gd name="T17" fmla="*/ 41 h 226"/>
                    <a:gd name="T18" fmla="*/ 132 w 136"/>
                    <a:gd name="T19" fmla="*/ 19 h 226"/>
                    <a:gd name="T20" fmla="*/ 136 w 136"/>
                    <a:gd name="T21" fmla="*/ 0 h 226"/>
                    <a:gd name="T22" fmla="*/ 58 w 136"/>
                    <a:gd name="T23" fmla="*/ 1 h 226"/>
                    <a:gd name="T24" fmla="*/ 58 w 136"/>
                    <a:gd name="T25" fmla="*/ 1 h 226"/>
                    <a:gd name="T26" fmla="*/ 50 w 136"/>
                    <a:gd name="T27" fmla="*/ 8 h 226"/>
                    <a:gd name="T28" fmla="*/ 43 w 136"/>
                    <a:gd name="T29" fmla="*/ 19 h 226"/>
                    <a:gd name="T30" fmla="*/ 35 w 136"/>
                    <a:gd name="T31" fmla="*/ 35 h 226"/>
                    <a:gd name="T32" fmla="*/ 26 w 136"/>
                    <a:gd name="T33" fmla="*/ 56 h 226"/>
                    <a:gd name="T34" fmla="*/ 17 w 136"/>
                    <a:gd name="T35" fmla="*/ 85 h 226"/>
                    <a:gd name="T36" fmla="*/ 12 w 136"/>
                    <a:gd name="T37" fmla="*/ 102 h 226"/>
                    <a:gd name="T38" fmla="*/ 8 w 136"/>
                    <a:gd name="T39" fmla="*/ 120 h 226"/>
                    <a:gd name="T40" fmla="*/ 5 w 136"/>
                    <a:gd name="T41" fmla="*/ 142 h 226"/>
                    <a:gd name="T42" fmla="*/ 2 w 136"/>
                    <a:gd name="T43" fmla="*/ 165 h 226"/>
                    <a:gd name="T44" fmla="*/ 2 w 136"/>
                    <a:gd name="T45" fmla="*/ 165 h 226"/>
                    <a:gd name="T46" fmla="*/ 0 w 136"/>
                    <a:gd name="T47" fmla="*/ 190 h 226"/>
                    <a:gd name="T48" fmla="*/ 0 w 136"/>
                    <a:gd name="T49" fmla="*/ 190 h 226"/>
                    <a:gd name="T50" fmla="*/ 29 w 136"/>
                    <a:gd name="T51" fmla="*/ 201 h 226"/>
                    <a:gd name="T52" fmla="*/ 61 w 136"/>
                    <a:gd name="T53" fmla="*/ 212 h 226"/>
                    <a:gd name="T54" fmla="*/ 96 w 136"/>
                    <a:gd name="T55" fmla="*/ 220 h 226"/>
                    <a:gd name="T56" fmla="*/ 114 w 136"/>
                    <a:gd name="T57" fmla="*/ 224 h 226"/>
                    <a:gd name="T58" fmla="*/ 132 w 136"/>
                    <a:gd name="T59" fmla="*/ 226 h 226"/>
                    <a:gd name="T60" fmla="*/ 132 w 136"/>
                    <a:gd name="T61" fmla="*/ 226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6" h="226">
                      <a:moveTo>
                        <a:pt x="132" y="226"/>
                      </a:moveTo>
                      <a:lnTo>
                        <a:pt x="132" y="226"/>
                      </a:lnTo>
                      <a:lnTo>
                        <a:pt x="129" y="204"/>
                      </a:lnTo>
                      <a:lnTo>
                        <a:pt x="126" y="183"/>
                      </a:lnTo>
                      <a:lnTo>
                        <a:pt x="124" y="162"/>
                      </a:lnTo>
                      <a:lnTo>
                        <a:pt x="124" y="142"/>
                      </a:lnTo>
                      <a:lnTo>
                        <a:pt x="124" y="103"/>
                      </a:lnTo>
                      <a:lnTo>
                        <a:pt x="125" y="70"/>
                      </a:lnTo>
                      <a:lnTo>
                        <a:pt x="129" y="41"/>
                      </a:lnTo>
                      <a:lnTo>
                        <a:pt x="132" y="19"/>
                      </a:lnTo>
                      <a:lnTo>
                        <a:pt x="136" y="0"/>
                      </a:lnTo>
                      <a:lnTo>
                        <a:pt x="58" y="1"/>
                      </a:lnTo>
                      <a:lnTo>
                        <a:pt x="58" y="1"/>
                      </a:lnTo>
                      <a:lnTo>
                        <a:pt x="50" y="8"/>
                      </a:lnTo>
                      <a:lnTo>
                        <a:pt x="43" y="19"/>
                      </a:lnTo>
                      <a:lnTo>
                        <a:pt x="35" y="35"/>
                      </a:lnTo>
                      <a:lnTo>
                        <a:pt x="26" y="56"/>
                      </a:lnTo>
                      <a:lnTo>
                        <a:pt x="17" y="85"/>
                      </a:lnTo>
                      <a:lnTo>
                        <a:pt x="12" y="102"/>
                      </a:lnTo>
                      <a:lnTo>
                        <a:pt x="8" y="120"/>
                      </a:lnTo>
                      <a:lnTo>
                        <a:pt x="5" y="142"/>
                      </a:lnTo>
                      <a:lnTo>
                        <a:pt x="2" y="165"/>
                      </a:lnTo>
                      <a:lnTo>
                        <a:pt x="2" y="165"/>
                      </a:lnTo>
                      <a:lnTo>
                        <a:pt x="0" y="190"/>
                      </a:lnTo>
                      <a:lnTo>
                        <a:pt x="0" y="190"/>
                      </a:lnTo>
                      <a:lnTo>
                        <a:pt x="29" y="201"/>
                      </a:lnTo>
                      <a:lnTo>
                        <a:pt x="61" y="212"/>
                      </a:lnTo>
                      <a:lnTo>
                        <a:pt x="96" y="220"/>
                      </a:lnTo>
                      <a:lnTo>
                        <a:pt x="114" y="224"/>
                      </a:lnTo>
                      <a:lnTo>
                        <a:pt x="132" y="226"/>
                      </a:lnTo>
                      <a:lnTo>
                        <a:pt x="132" y="226"/>
                      </a:lnTo>
                      <a:close/>
                    </a:path>
                  </a:pathLst>
                </a:custGeom>
                <a:solidFill>
                  <a:srgbClr val="F7E8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îṣḷîďè">
                  <a:extLst>
                    <a:ext uri="{FF2B5EF4-FFF2-40B4-BE49-F238E27FC236}">
                      <a16:creationId xmlns:a16="http://schemas.microsoft.com/office/drawing/2014/main" id="{F764A2D3-D0DE-4D78-B964-F36233213345}"/>
                    </a:ext>
                  </a:extLst>
                </p:cNvPr>
                <p:cNvSpPr/>
                <p:nvPr/>
              </p:nvSpPr>
              <p:spPr bwMode="auto">
                <a:xfrm>
                  <a:off x="993173" y="4333651"/>
                  <a:ext cx="401865" cy="692500"/>
                </a:xfrm>
                <a:custGeom>
                  <a:avLst/>
                  <a:gdLst>
                    <a:gd name="connsiteX0" fmla="*/ 318969 w 401865"/>
                    <a:gd name="connsiteY0" fmla="*/ 0 h 692500"/>
                    <a:gd name="connsiteX1" fmla="*/ 311761 w 401865"/>
                    <a:gd name="connsiteY1" fmla="*/ 17987 h 692500"/>
                    <a:gd name="connsiteX2" fmla="*/ 293740 w 401865"/>
                    <a:gd name="connsiteY2" fmla="*/ 71948 h 692500"/>
                    <a:gd name="connsiteX3" fmla="*/ 286532 w 401865"/>
                    <a:gd name="connsiteY3" fmla="*/ 107922 h 692500"/>
                    <a:gd name="connsiteX4" fmla="*/ 277521 w 401865"/>
                    <a:gd name="connsiteY4" fmla="*/ 152890 h 692500"/>
                    <a:gd name="connsiteX5" fmla="*/ 268511 w 401865"/>
                    <a:gd name="connsiteY5" fmla="*/ 197857 h 692500"/>
                    <a:gd name="connsiteX6" fmla="*/ 263105 w 401865"/>
                    <a:gd name="connsiteY6" fmla="*/ 250020 h 692500"/>
                    <a:gd name="connsiteX7" fmla="*/ 261302 w 401865"/>
                    <a:gd name="connsiteY7" fmla="*/ 303981 h 692500"/>
                    <a:gd name="connsiteX8" fmla="*/ 261302 w 401865"/>
                    <a:gd name="connsiteY8" fmla="*/ 359740 h 692500"/>
                    <a:gd name="connsiteX9" fmla="*/ 263105 w 401865"/>
                    <a:gd name="connsiteY9" fmla="*/ 388520 h 692500"/>
                    <a:gd name="connsiteX10" fmla="*/ 268511 w 401865"/>
                    <a:gd name="connsiteY10" fmla="*/ 419098 h 692500"/>
                    <a:gd name="connsiteX11" fmla="*/ 273917 w 401865"/>
                    <a:gd name="connsiteY11" fmla="*/ 446078 h 692500"/>
                    <a:gd name="connsiteX12" fmla="*/ 281125 w 401865"/>
                    <a:gd name="connsiteY12" fmla="*/ 476656 h 692500"/>
                    <a:gd name="connsiteX13" fmla="*/ 288334 w 401865"/>
                    <a:gd name="connsiteY13" fmla="*/ 505435 h 692500"/>
                    <a:gd name="connsiteX14" fmla="*/ 299146 w 401865"/>
                    <a:gd name="connsiteY14" fmla="*/ 532416 h 692500"/>
                    <a:gd name="connsiteX15" fmla="*/ 311761 w 401865"/>
                    <a:gd name="connsiteY15" fmla="*/ 561195 h 692500"/>
                    <a:gd name="connsiteX16" fmla="*/ 324375 w 401865"/>
                    <a:gd name="connsiteY16" fmla="*/ 589974 h 692500"/>
                    <a:gd name="connsiteX17" fmla="*/ 340594 w 401865"/>
                    <a:gd name="connsiteY17" fmla="*/ 615156 h 692500"/>
                    <a:gd name="connsiteX18" fmla="*/ 358615 w 401865"/>
                    <a:gd name="connsiteY18" fmla="*/ 643935 h 692500"/>
                    <a:gd name="connsiteX19" fmla="*/ 378438 w 401865"/>
                    <a:gd name="connsiteY19" fmla="*/ 667318 h 692500"/>
                    <a:gd name="connsiteX20" fmla="*/ 401865 w 401865"/>
                    <a:gd name="connsiteY20" fmla="*/ 692500 h 692500"/>
                    <a:gd name="connsiteX21" fmla="*/ 320771 w 401865"/>
                    <a:gd name="connsiteY21" fmla="*/ 688903 h 692500"/>
                    <a:gd name="connsiteX22" fmla="*/ 223459 w 401865"/>
                    <a:gd name="connsiteY22" fmla="*/ 687104 h 692500"/>
                    <a:gd name="connsiteX23" fmla="*/ 0 w 401865"/>
                    <a:gd name="connsiteY23" fmla="*/ 685305 h 692500"/>
                    <a:gd name="connsiteX24" fmla="*/ 0 w 401865"/>
                    <a:gd name="connsiteY24" fmla="*/ 554000 h 692500"/>
                    <a:gd name="connsiteX25" fmla="*/ 0 w 401865"/>
                    <a:gd name="connsiteY25" fmla="*/ 17987 h 6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01865" h="692500">
                      <a:moveTo>
                        <a:pt x="318969" y="0"/>
                      </a:moveTo>
                      <a:lnTo>
                        <a:pt x="311761" y="17987"/>
                      </a:lnTo>
                      <a:lnTo>
                        <a:pt x="293740" y="71948"/>
                      </a:lnTo>
                      <a:lnTo>
                        <a:pt x="286532" y="107922"/>
                      </a:lnTo>
                      <a:lnTo>
                        <a:pt x="277521" y="152890"/>
                      </a:lnTo>
                      <a:lnTo>
                        <a:pt x="268511" y="197857"/>
                      </a:lnTo>
                      <a:lnTo>
                        <a:pt x="263105" y="250020"/>
                      </a:lnTo>
                      <a:lnTo>
                        <a:pt x="261302" y="303981"/>
                      </a:lnTo>
                      <a:lnTo>
                        <a:pt x="261302" y="359740"/>
                      </a:lnTo>
                      <a:lnTo>
                        <a:pt x="263105" y="388520"/>
                      </a:lnTo>
                      <a:lnTo>
                        <a:pt x="268511" y="419098"/>
                      </a:lnTo>
                      <a:lnTo>
                        <a:pt x="273917" y="446078"/>
                      </a:lnTo>
                      <a:lnTo>
                        <a:pt x="281125" y="476656"/>
                      </a:lnTo>
                      <a:lnTo>
                        <a:pt x="288334" y="505435"/>
                      </a:lnTo>
                      <a:lnTo>
                        <a:pt x="299146" y="532416"/>
                      </a:lnTo>
                      <a:lnTo>
                        <a:pt x="311761" y="561195"/>
                      </a:lnTo>
                      <a:lnTo>
                        <a:pt x="324375" y="589974"/>
                      </a:lnTo>
                      <a:lnTo>
                        <a:pt x="340594" y="615156"/>
                      </a:lnTo>
                      <a:lnTo>
                        <a:pt x="358615" y="643935"/>
                      </a:lnTo>
                      <a:lnTo>
                        <a:pt x="378438" y="667318"/>
                      </a:lnTo>
                      <a:lnTo>
                        <a:pt x="401865" y="692500"/>
                      </a:lnTo>
                      <a:lnTo>
                        <a:pt x="320771" y="688903"/>
                      </a:lnTo>
                      <a:lnTo>
                        <a:pt x="223459" y="687104"/>
                      </a:lnTo>
                      <a:lnTo>
                        <a:pt x="0" y="685305"/>
                      </a:lnTo>
                      <a:lnTo>
                        <a:pt x="0" y="554000"/>
                      </a:lnTo>
                      <a:lnTo>
                        <a:pt x="0" y="17987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îSḷiḑê">
                  <a:extLst>
                    <a:ext uri="{FF2B5EF4-FFF2-40B4-BE49-F238E27FC236}">
                      <a16:creationId xmlns:a16="http://schemas.microsoft.com/office/drawing/2014/main" id="{02AED7F9-0228-47FD-BFBE-B56AAA670762}"/>
                    </a:ext>
                  </a:extLst>
                </p:cNvPr>
                <p:cNvSpPr/>
                <p:nvPr/>
              </p:nvSpPr>
              <p:spPr bwMode="auto">
                <a:xfrm>
                  <a:off x="2485813" y="4222422"/>
                  <a:ext cx="932900" cy="527448"/>
                </a:xfrm>
                <a:custGeom>
                  <a:avLst/>
                  <a:gdLst>
                    <a:gd name="T0" fmla="*/ 441 w 521"/>
                    <a:gd name="T1" fmla="*/ 190 h 294"/>
                    <a:gd name="T2" fmla="*/ 428 w 521"/>
                    <a:gd name="T3" fmla="*/ 183 h 294"/>
                    <a:gd name="T4" fmla="*/ 402 w 521"/>
                    <a:gd name="T5" fmla="*/ 167 h 294"/>
                    <a:gd name="T6" fmla="*/ 371 w 521"/>
                    <a:gd name="T7" fmla="*/ 142 h 294"/>
                    <a:gd name="T8" fmla="*/ 339 w 521"/>
                    <a:gd name="T9" fmla="*/ 106 h 294"/>
                    <a:gd name="T10" fmla="*/ 306 w 521"/>
                    <a:gd name="T11" fmla="*/ 64 h 294"/>
                    <a:gd name="T12" fmla="*/ 301 w 521"/>
                    <a:gd name="T13" fmla="*/ 58 h 294"/>
                    <a:gd name="T14" fmla="*/ 289 w 521"/>
                    <a:gd name="T15" fmla="*/ 50 h 294"/>
                    <a:gd name="T16" fmla="*/ 276 w 521"/>
                    <a:gd name="T17" fmla="*/ 47 h 294"/>
                    <a:gd name="T18" fmla="*/ 254 w 521"/>
                    <a:gd name="T19" fmla="*/ 49 h 294"/>
                    <a:gd name="T20" fmla="*/ 218 w 521"/>
                    <a:gd name="T21" fmla="*/ 56 h 294"/>
                    <a:gd name="T22" fmla="*/ 183 w 521"/>
                    <a:gd name="T23" fmla="*/ 59 h 294"/>
                    <a:gd name="T24" fmla="*/ 171 w 521"/>
                    <a:gd name="T25" fmla="*/ 59 h 294"/>
                    <a:gd name="T26" fmla="*/ 145 w 521"/>
                    <a:gd name="T27" fmla="*/ 54 h 294"/>
                    <a:gd name="T28" fmla="*/ 121 w 521"/>
                    <a:gd name="T29" fmla="*/ 47 h 294"/>
                    <a:gd name="T30" fmla="*/ 80 w 521"/>
                    <a:gd name="T31" fmla="*/ 28 h 294"/>
                    <a:gd name="T32" fmla="*/ 52 w 521"/>
                    <a:gd name="T33" fmla="*/ 8 h 294"/>
                    <a:gd name="T34" fmla="*/ 41 w 521"/>
                    <a:gd name="T35" fmla="*/ 0 h 294"/>
                    <a:gd name="T36" fmla="*/ 30 w 521"/>
                    <a:gd name="T37" fmla="*/ 2 h 294"/>
                    <a:gd name="T38" fmla="*/ 21 w 521"/>
                    <a:gd name="T39" fmla="*/ 7 h 294"/>
                    <a:gd name="T40" fmla="*/ 11 w 521"/>
                    <a:gd name="T41" fmla="*/ 16 h 294"/>
                    <a:gd name="T42" fmla="*/ 3 w 521"/>
                    <a:gd name="T43" fmla="*/ 30 h 294"/>
                    <a:gd name="T44" fmla="*/ 0 w 521"/>
                    <a:gd name="T45" fmla="*/ 52 h 294"/>
                    <a:gd name="T46" fmla="*/ 3 w 521"/>
                    <a:gd name="T47" fmla="*/ 82 h 294"/>
                    <a:gd name="T48" fmla="*/ 15 w 521"/>
                    <a:gd name="T49" fmla="*/ 121 h 294"/>
                    <a:gd name="T50" fmla="*/ 18 w 521"/>
                    <a:gd name="T51" fmla="*/ 130 h 294"/>
                    <a:gd name="T52" fmla="*/ 22 w 521"/>
                    <a:gd name="T53" fmla="*/ 158 h 294"/>
                    <a:gd name="T54" fmla="*/ 24 w 521"/>
                    <a:gd name="T55" fmla="*/ 171 h 294"/>
                    <a:gd name="T56" fmla="*/ 28 w 521"/>
                    <a:gd name="T57" fmla="*/ 177 h 294"/>
                    <a:gd name="T58" fmla="*/ 30 w 521"/>
                    <a:gd name="T59" fmla="*/ 177 h 294"/>
                    <a:gd name="T60" fmla="*/ 50 w 521"/>
                    <a:gd name="T61" fmla="*/ 179 h 294"/>
                    <a:gd name="T62" fmla="*/ 68 w 521"/>
                    <a:gd name="T63" fmla="*/ 174 h 294"/>
                    <a:gd name="T64" fmla="*/ 87 w 521"/>
                    <a:gd name="T65" fmla="*/ 161 h 294"/>
                    <a:gd name="T66" fmla="*/ 95 w 521"/>
                    <a:gd name="T67" fmla="*/ 149 h 294"/>
                    <a:gd name="T68" fmla="*/ 98 w 521"/>
                    <a:gd name="T69" fmla="*/ 154 h 294"/>
                    <a:gd name="T70" fmla="*/ 117 w 521"/>
                    <a:gd name="T71" fmla="*/ 165 h 294"/>
                    <a:gd name="T72" fmla="*/ 154 w 521"/>
                    <a:gd name="T73" fmla="*/ 177 h 294"/>
                    <a:gd name="T74" fmla="*/ 189 w 521"/>
                    <a:gd name="T75" fmla="*/ 180 h 294"/>
                    <a:gd name="T76" fmla="*/ 212 w 521"/>
                    <a:gd name="T77" fmla="*/ 180 h 294"/>
                    <a:gd name="T78" fmla="*/ 235 w 521"/>
                    <a:gd name="T79" fmla="*/ 176 h 294"/>
                    <a:gd name="T80" fmla="*/ 246 w 521"/>
                    <a:gd name="T81" fmla="*/ 172 h 294"/>
                    <a:gd name="T82" fmla="*/ 260 w 521"/>
                    <a:gd name="T83" fmla="*/ 200 h 294"/>
                    <a:gd name="T84" fmla="*/ 280 w 521"/>
                    <a:gd name="T85" fmla="*/ 225 h 294"/>
                    <a:gd name="T86" fmla="*/ 302 w 521"/>
                    <a:gd name="T87" fmla="*/ 247 h 294"/>
                    <a:gd name="T88" fmla="*/ 329 w 521"/>
                    <a:gd name="T89" fmla="*/ 266 h 294"/>
                    <a:gd name="T90" fmla="*/ 358 w 521"/>
                    <a:gd name="T91" fmla="*/ 279 h 294"/>
                    <a:gd name="T92" fmla="*/ 389 w 521"/>
                    <a:gd name="T93" fmla="*/ 289 h 294"/>
                    <a:gd name="T94" fmla="*/ 422 w 521"/>
                    <a:gd name="T95" fmla="*/ 294 h 294"/>
                    <a:gd name="T96" fmla="*/ 454 w 521"/>
                    <a:gd name="T97" fmla="*/ 292 h 294"/>
                    <a:gd name="T98" fmla="*/ 470 w 521"/>
                    <a:gd name="T99" fmla="*/ 290 h 294"/>
                    <a:gd name="T100" fmla="*/ 493 w 521"/>
                    <a:gd name="T101" fmla="*/ 282 h 294"/>
                    <a:gd name="T102" fmla="*/ 508 w 521"/>
                    <a:gd name="T103" fmla="*/ 271 h 294"/>
                    <a:gd name="T104" fmla="*/ 517 w 521"/>
                    <a:gd name="T105" fmla="*/ 257 h 294"/>
                    <a:gd name="T106" fmla="*/ 520 w 521"/>
                    <a:gd name="T107" fmla="*/ 244 h 294"/>
                    <a:gd name="T108" fmla="*/ 520 w 521"/>
                    <a:gd name="T109" fmla="*/ 227 h 294"/>
                    <a:gd name="T110" fmla="*/ 518 w 521"/>
                    <a:gd name="T111" fmla="*/ 217 h 294"/>
                    <a:gd name="T112" fmla="*/ 503 w 521"/>
                    <a:gd name="T113" fmla="*/ 215 h 294"/>
                    <a:gd name="T114" fmla="*/ 476 w 521"/>
                    <a:gd name="T115" fmla="*/ 207 h 294"/>
                    <a:gd name="T116" fmla="*/ 448 w 521"/>
                    <a:gd name="T117" fmla="*/ 195 h 294"/>
                    <a:gd name="T118" fmla="*/ 442 w 521"/>
                    <a:gd name="T119" fmla="*/ 191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21" h="294">
                      <a:moveTo>
                        <a:pt x="442" y="191"/>
                      </a:moveTo>
                      <a:lnTo>
                        <a:pt x="441" y="190"/>
                      </a:lnTo>
                      <a:lnTo>
                        <a:pt x="441" y="190"/>
                      </a:lnTo>
                      <a:lnTo>
                        <a:pt x="428" y="183"/>
                      </a:lnTo>
                      <a:lnTo>
                        <a:pt x="414" y="176"/>
                      </a:lnTo>
                      <a:lnTo>
                        <a:pt x="402" y="167"/>
                      </a:lnTo>
                      <a:lnTo>
                        <a:pt x="391" y="159"/>
                      </a:lnTo>
                      <a:lnTo>
                        <a:pt x="371" y="142"/>
                      </a:lnTo>
                      <a:lnTo>
                        <a:pt x="354" y="124"/>
                      </a:lnTo>
                      <a:lnTo>
                        <a:pt x="339" y="106"/>
                      </a:lnTo>
                      <a:lnTo>
                        <a:pt x="326" y="90"/>
                      </a:lnTo>
                      <a:lnTo>
                        <a:pt x="306" y="64"/>
                      </a:lnTo>
                      <a:lnTo>
                        <a:pt x="306" y="64"/>
                      </a:lnTo>
                      <a:lnTo>
                        <a:pt x="301" y="58"/>
                      </a:lnTo>
                      <a:lnTo>
                        <a:pt x="295" y="53"/>
                      </a:lnTo>
                      <a:lnTo>
                        <a:pt x="289" y="50"/>
                      </a:lnTo>
                      <a:lnTo>
                        <a:pt x="283" y="48"/>
                      </a:lnTo>
                      <a:lnTo>
                        <a:pt x="276" y="47"/>
                      </a:lnTo>
                      <a:lnTo>
                        <a:pt x="270" y="48"/>
                      </a:lnTo>
                      <a:lnTo>
                        <a:pt x="254" y="49"/>
                      </a:lnTo>
                      <a:lnTo>
                        <a:pt x="237" y="53"/>
                      </a:lnTo>
                      <a:lnTo>
                        <a:pt x="218" y="56"/>
                      </a:lnTo>
                      <a:lnTo>
                        <a:pt x="195" y="59"/>
                      </a:lnTo>
                      <a:lnTo>
                        <a:pt x="183" y="59"/>
                      </a:lnTo>
                      <a:lnTo>
                        <a:pt x="171" y="59"/>
                      </a:lnTo>
                      <a:lnTo>
                        <a:pt x="171" y="59"/>
                      </a:lnTo>
                      <a:lnTo>
                        <a:pt x="158" y="56"/>
                      </a:lnTo>
                      <a:lnTo>
                        <a:pt x="145" y="54"/>
                      </a:lnTo>
                      <a:lnTo>
                        <a:pt x="133" y="50"/>
                      </a:lnTo>
                      <a:lnTo>
                        <a:pt x="121" y="47"/>
                      </a:lnTo>
                      <a:lnTo>
                        <a:pt x="99" y="37"/>
                      </a:lnTo>
                      <a:lnTo>
                        <a:pt x="80" y="28"/>
                      </a:lnTo>
                      <a:lnTo>
                        <a:pt x="64" y="17"/>
                      </a:lnTo>
                      <a:lnTo>
                        <a:pt x="52" y="8"/>
                      </a:lnTo>
                      <a:lnTo>
                        <a:pt x="41" y="0"/>
                      </a:lnTo>
                      <a:lnTo>
                        <a:pt x="41" y="0"/>
                      </a:lnTo>
                      <a:lnTo>
                        <a:pt x="39" y="0"/>
                      </a:lnTo>
                      <a:lnTo>
                        <a:pt x="30" y="2"/>
                      </a:lnTo>
                      <a:lnTo>
                        <a:pt x="26" y="5"/>
                      </a:lnTo>
                      <a:lnTo>
                        <a:pt x="21" y="7"/>
                      </a:lnTo>
                      <a:lnTo>
                        <a:pt x="16" y="11"/>
                      </a:lnTo>
                      <a:lnTo>
                        <a:pt x="11" y="16"/>
                      </a:lnTo>
                      <a:lnTo>
                        <a:pt x="6" y="23"/>
                      </a:lnTo>
                      <a:lnTo>
                        <a:pt x="3" y="30"/>
                      </a:lnTo>
                      <a:lnTo>
                        <a:pt x="0" y="41"/>
                      </a:lnTo>
                      <a:lnTo>
                        <a:pt x="0" y="52"/>
                      </a:lnTo>
                      <a:lnTo>
                        <a:pt x="0" y="66"/>
                      </a:lnTo>
                      <a:lnTo>
                        <a:pt x="3" y="82"/>
                      </a:lnTo>
                      <a:lnTo>
                        <a:pt x="8" y="100"/>
                      </a:lnTo>
                      <a:lnTo>
                        <a:pt x="15" y="121"/>
                      </a:lnTo>
                      <a:lnTo>
                        <a:pt x="15" y="121"/>
                      </a:lnTo>
                      <a:lnTo>
                        <a:pt x="18" y="130"/>
                      </a:lnTo>
                      <a:lnTo>
                        <a:pt x="20" y="139"/>
                      </a:lnTo>
                      <a:lnTo>
                        <a:pt x="22" y="158"/>
                      </a:lnTo>
                      <a:lnTo>
                        <a:pt x="22" y="165"/>
                      </a:lnTo>
                      <a:lnTo>
                        <a:pt x="24" y="171"/>
                      </a:lnTo>
                      <a:lnTo>
                        <a:pt x="27" y="176"/>
                      </a:lnTo>
                      <a:lnTo>
                        <a:pt x="28" y="177"/>
                      </a:lnTo>
                      <a:lnTo>
                        <a:pt x="30" y="177"/>
                      </a:lnTo>
                      <a:lnTo>
                        <a:pt x="30" y="177"/>
                      </a:lnTo>
                      <a:lnTo>
                        <a:pt x="41" y="179"/>
                      </a:lnTo>
                      <a:lnTo>
                        <a:pt x="50" y="179"/>
                      </a:lnTo>
                      <a:lnTo>
                        <a:pt x="58" y="178"/>
                      </a:lnTo>
                      <a:lnTo>
                        <a:pt x="68" y="174"/>
                      </a:lnTo>
                      <a:lnTo>
                        <a:pt x="77" y="170"/>
                      </a:lnTo>
                      <a:lnTo>
                        <a:pt x="87" y="161"/>
                      </a:lnTo>
                      <a:lnTo>
                        <a:pt x="91" y="156"/>
                      </a:lnTo>
                      <a:lnTo>
                        <a:pt x="95" y="149"/>
                      </a:lnTo>
                      <a:lnTo>
                        <a:pt x="95" y="149"/>
                      </a:lnTo>
                      <a:lnTo>
                        <a:pt x="98" y="154"/>
                      </a:lnTo>
                      <a:lnTo>
                        <a:pt x="103" y="158"/>
                      </a:lnTo>
                      <a:lnTo>
                        <a:pt x="117" y="165"/>
                      </a:lnTo>
                      <a:lnTo>
                        <a:pt x="134" y="172"/>
                      </a:lnTo>
                      <a:lnTo>
                        <a:pt x="154" y="177"/>
                      </a:lnTo>
                      <a:lnTo>
                        <a:pt x="177" y="180"/>
                      </a:lnTo>
                      <a:lnTo>
                        <a:pt x="189" y="180"/>
                      </a:lnTo>
                      <a:lnTo>
                        <a:pt x="201" y="180"/>
                      </a:lnTo>
                      <a:lnTo>
                        <a:pt x="212" y="180"/>
                      </a:lnTo>
                      <a:lnTo>
                        <a:pt x="224" y="178"/>
                      </a:lnTo>
                      <a:lnTo>
                        <a:pt x="235" y="176"/>
                      </a:lnTo>
                      <a:lnTo>
                        <a:pt x="246" y="172"/>
                      </a:lnTo>
                      <a:lnTo>
                        <a:pt x="246" y="172"/>
                      </a:lnTo>
                      <a:lnTo>
                        <a:pt x="252" y="186"/>
                      </a:lnTo>
                      <a:lnTo>
                        <a:pt x="260" y="200"/>
                      </a:lnTo>
                      <a:lnTo>
                        <a:pt x="269" y="213"/>
                      </a:lnTo>
                      <a:lnTo>
                        <a:pt x="280" y="225"/>
                      </a:lnTo>
                      <a:lnTo>
                        <a:pt x="290" y="237"/>
                      </a:lnTo>
                      <a:lnTo>
                        <a:pt x="302" y="247"/>
                      </a:lnTo>
                      <a:lnTo>
                        <a:pt x="316" y="256"/>
                      </a:lnTo>
                      <a:lnTo>
                        <a:pt x="329" y="266"/>
                      </a:lnTo>
                      <a:lnTo>
                        <a:pt x="343" y="273"/>
                      </a:lnTo>
                      <a:lnTo>
                        <a:pt x="358" y="279"/>
                      </a:lnTo>
                      <a:lnTo>
                        <a:pt x="373" y="285"/>
                      </a:lnTo>
                      <a:lnTo>
                        <a:pt x="389" y="289"/>
                      </a:lnTo>
                      <a:lnTo>
                        <a:pt x="406" y="292"/>
                      </a:lnTo>
                      <a:lnTo>
                        <a:pt x="422" y="294"/>
                      </a:lnTo>
                      <a:lnTo>
                        <a:pt x="438" y="294"/>
                      </a:lnTo>
                      <a:lnTo>
                        <a:pt x="454" y="292"/>
                      </a:lnTo>
                      <a:lnTo>
                        <a:pt x="454" y="292"/>
                      </a:lnTo>
                      <a:lnTo>
                        <a:pt x="470" y="290"/>
                      </a:lnTo>
                      <a:lnTo>
                        <a:pt x="482" y="286"/>
                      </a:lnTo>
                      <a:lnTo>
                        <a:pt x="493" y="282"/>
                      </a:lnTo>
                      <a:lnTo>
                        <a:pt x="501" y="277"/>
                      </a:lnTo>
                      <a:lnTo>
                        <a:pt x="508" y="271"/>
                      </a:lnTo>
                      <a:lnTo>
                        <a:pt x="513" y="263"/>
                      </a:lnTo>
                      <a:lnTo>
                        <a:pt x="517" y="257"/>
                      </a:lnTo>
                      <a:lnTo>
                        <a:pt x="519" y="250"/>
                      </a:lnTo>
                      <a:lnTo>
                        <a:pt x="520" y="244"/>
                      </a:lnTo>
                      <a:lnTo>
                        <a:pt x="521" y="238"/>
                      </a:lnTo>
                      <a:lnTo>
                        <a:pt x="520" y="227"/>
                      </a:lnTo>
                      <a:lnTo>
                        <a:pt x="519" y="220"/>
                      </a:lnTo>
                      <a:lnTo>
                        <a:pt x="518" y="217"/>
                      </a:lnTo>
                      <a:lnTo>
                        <a:pt x="518" y="217"/>
                      </a:lnTo>
                      <a:lnTo>
                        <a:pt x="503" y="215"/>
                      </a:lnTo>
                      <a:lnTo>
                        <a:pt x="489" y="212"/>
                      </a:lnTo>
                      <a:lnTo>
                        <a:pt x="476" y="207"/>
                      </a:lnTo>
                      <a:lnTo>
                        <a:pt x="465" y="203"/>
                      </a:lnTo>
                      <a:lnTo>
                        <a:pt x="448" y="195"/>
                      </a:lnTo>
                      <a:lnTo>
                        <a:pt x="442" y="191"/>
                      </a:lnTo>
                      <a:lnTo>
                        <a:pt x="442" y="191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iSlïḋê">
                  <a:extLst>
                    <a:ext uri="{FF2B5EF4-FFF2-40B4-BE49-F238E27FC236}">
                      <a16:creationId xmlns:a16="http://schemas.microsoft.com/office/drawing/2014/main" id="{32070BE0-71F5-4752-B30D-D545E1F55534}"/>
                    </a:ext>
                  </a:extLst>
                </p:cNvPr>
                <p:cNvSpPr/>
                <p:nvPr/>
              </p:nvSpPr>
              <p:spPr bwMode="auto">
                <a:xfrm>
                  <a:off x="3210605" y="4545349"/>
                  <a:ext cx="182993" cy="100466"/>
                </a:xfrm>
                <a:custGeom>
                  <a:avLst/>
                  <a:gdLst>
                    <a:gd name="T0" fmla="*/ 37 w 102"/>
                    <a:gd name="T1" fmla="*/ 12 h 57"/>
                    <a:gd name="T2" fmla="*/ 36 w 102"/>
                    <a:gd name="T3" fmla="*/ 11 h 57"/>
                    <a:gd name="T4" fmla="*/ 36 w 102"/>
                    <a:gd name="T5" fmla="*/ 11 h 57"/>
                    <a:gd name="T6" fmla="*/ 14 w 102"/>
                    <a:gd name="T7" fmla="*/ 0 h 57"/>
                    <a:gd name="T8" fmla="*/ 14 w 102"/>
                    <a:gd name="T9" fmla="*/ 0 h 57"/>
                    <a:gd name="T10" fmla="*/ 7 w 102"/>
                    <a:gd name="T11" fmla="*/ 6 h 57"/>
                    <a:gd name="T12" fmla="*/ 2 w 102"/>
                    <a:gd name="T13" fmla="*/ 13 h 57"/>
                    <a:gd name="T14" fmla="*/ 0 w 102"/>
                    <a:gd name="T15" fmla="*/ 17 h 57"/>
                    <a:gd name="T16" fmla="*/ 0 w 102"/>
                    <a:gd name="T17" fmla="*/ 22 h 57"/>
                    <a:gd name="T18" fmla="*/ 0 w 102"/>
                    <a:gd name="T19" fmla="*/ 25 h 57"/>
                    <a:gd name="T20" fmla="*/ 1 w 102"/>
                    <a:gd name="T21" fmla="*/ 30 h 57"/>
                    <a:gd name="T22" fmla="*/ 1 w 102"/>
                    <a:gd name="T23" fmla="*/ 30 h 57"/>
                    <a:gd name="T24" fmla="*/ 8 w 102"/>
                    <a:gd name="T25" fmla="*/ 36 h 57"/>
                    <a:gd name="T26" fmla="*/ 18 w 102"/>
                    <a:gd name="T27" fmla="*/ 44 h 57"/>
                    <a:gd name="T28" fmla="*/ 29 w 102"/>
                    <a:gd name="T29" fmla="*/ 48 h 57"/>
                    <a:gd name="T30" fmla="*/ 42 w 102"/>
                    <a:gd name="T31" fmla="*/ 53 h 57"/>
                    <a:gd name="T32" fmla="*/ 54 w 102"/>
                    <a:gd name="T33" fmla="*/ 56 h 57"/>
                    <a:gd name="T34" fmla="*/ 66 w 102"/>
                    <a:gd name="T35" fmla="*/ 57 h 57"/>
                    <a:gd name="T36" fmla="*/ 77 w 102"/>
                    <a:gd name="T37" fmla="*/ 57 h 57"/>
                    <a:gd name="T38" fmla="*/ 82 w 102"/>
                    <a:gd name="T39" fmla="*/ 56 h 57"/>
                    <a:gd name="T40" fmla="*/ 86 w 102"/>
                    <a:gd name="T41" fmla="*/ 53 h 57"/>
                    <a:gd name="T42" fmla="*/ 86 w 102"/>
                    <a:gd name="T43" fmla="*/ 53 h 57"/>
                    <a:gd name="T44" fmla="*/ 94 w 102"/>
                    <a:gd name="T45" fmla="*/ 48 h 57"/>
                    <a:gd name="T46" fmla="*/ 98 w 102"/>
                    <a:gd name="T47" fmla="*/ 45 h 57"/>
                    <a:gd name="T48" fmla="*/ 101 w 102"/>
                    <a:gd name="T49" fmla="*/ 41 h 57"/>
                    <a:gd name="T50" fmla="*/ 102 w 102"/>
                    <a:gd name="T51" fmla="*/ 36 h 57"/>
                    <a:gd name="T52" fmla="*/ 102 w 102"/>
                    <a:gd name="T53" fmla="*/ 36 h 57"/>
                    <a:gd name="T54" fmla="*/ 89 w 102"/>
                    <a:gd name="T55" fmla="*/ 34 h 57"/>
                    <a:gd name="T56" fmla="*/ 77 w 102"/>
                    <a:gd name="T57" fmla="*/ 30 h 57"/>
                    <a:gd name="T58" fmla="*/ 56 w 102"/>
                    <a:gd name="T59" fmla="*/ 22 h 57"/>
                    <a:gd name="T60" fmla="*/ 42 w 102"/>
                    <a:gd name="T61" fmla="*/ 15 h 57"/>
                    <a:gd name="T62" fmla="*/ 37 w 102"/>
                    <a:gd name="T63" fmla="*/ 12 h 57"/>
                    <a:gd name="T64" fmla="*/ 37 w 102"/>
                    <a:gd name="T65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37" y="12"/>
                      </a:moveTo>
                      <a:lnTo>
                        <a:pt x="36" y="11"/>
                      </a:lnTo>
                      <a:lnTo>
                        <a:pt x="36" y="11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7" y="6"/>
                      </a:lnTo>
                      <a:lnTo>
                        <a:pt x="2" y="13"/>
                      </a:lnTo>
                      <a:lnTo>
                        <a:pt x="0" y="17"/>
                      </a:lnTo>
                      <a:lnTo>
                        <a:pt x="0" y="22"/>
                      </a:lnTo>
                      <a:lnTo>
                        <a:pt x="0" y="25"/>
                      </a:lnTo>
                      <a:lnTo>
                        <a:pt x="1" y="30"/>
                      </a:lnTo>
                      <a:lnTo>
                        <a:pt x="1" y="30"/>
                      </a:lnTo>
                      <a:lnTo>
                        <a:pt x="8" y="36"/>
                      </a:lnTo>
                      <a:lnTo>
                        <a:pt x="18" y="44"/>
                      </a:lnTo>
                      <a:lnTo>
                        <a:pt x="29" y="48"/>
                      </a:lnTo>
                      <a:lnTo>
                        <a:pt x="42" y="53"/>
                      </a:lnTo>
                      <a:lnTo>
                        <a:pt x="54" y="56"/>
                      </a:lnTo>
                      <a:lnTo>
                        <a:pt x="66" y="57"/>
                      </a:lnTo>
                      <a:lnTo>
                        <a:pt x="77" y="57"/>
                      </a:lnTo>
                      <a:lnTo>
                        <a:pt x="82" y="56"/>
                      </a:lnTo>
                      <a:lnTo>
                        <a:pt x="86" y="53"/>
                      </a:lnTo>
                      <a:lnTo>
                        <a:pt x="86" y="53"/>
                      </a:lnTo>
                      <a:lnTo>
                        <a:pt x="94" y="48"/>
                      </a:lnTo>
                      <a:lnTo>
                        <a:pt x="98" y="45"/>
                      </a:lnTo>
                      <a:lnTo>
                        <a:pt x="101" y="41"/>
                      </a:lnTo>
                      <a:lnTo>
                        <a:pt x="102" y="36"/>
                      </a:lnTo>
                      <a:lnTo>
                        <a:pt x="102" y="36"/>
                      </a:lnTo>
                      <a:lnTo>
                        <a:pt x="89" y="34"/>
                      </a:lnTo>
                      <a:lnTo>
                        <a:pt x="77" y="30"/>
                      </a:lnTo>
                      <a:lnTo>
                        <a:pt x="56" y="22"/>
                      </a:lnTo>
                      <a:lnTo>
                        <a:pt x="42" y="15"/>
                      </a:lnTo>
                      <a:lnTo>
                        <a:pt x="37" y="12"/>
                      </a:lnTo>
                      <a:lnTo>
                        <a:pt x="37" y="1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îṣḻíďé">
                  <a:extLst>
                    <a:ext uri="{FF2B5EF4-FFF2-40B4-BE49-F238E27FC236}">
                      <a16:creationId xmlns:a16="http://schemas.microsoft.com/office/drawing/2014/main" id="{14009AAA-0338-4E6A-94AD-1FEF34F72190}"/>
                    </a:ext>
                  </a:extLst>
                </p:cNvPr>
                <p:cNvSpPr/>
                <p:nvPr/>
              </p:nvSpPr>
              <p:spPr bwMode="auto">
                <a:xfrm>
                  <a:off x="3196252" y="4423354"/>
                  <a:ext cx="125584" cy="60998"/>
                </a:xfrm>
                <a:custGeom>
                  <a:avLst/>
                  <a:gdLst>
                    <a:gd name="T0" fmla="*/ 70 w 70"/>
                    <a:gd name="T1" fmla="*/ 26 h 34"/>
                    <a:gd name="T2" fmla="*/ 70 w 70"/>
                    <a:gd name="T3" fmla="*/ 26 h 34"/>
                    <a:gd name="T4" fmla="*/ 53 w 70"/>
                    <a:gd name="T5" fmla="*/ 23 h 34"/>
                    <a:gd name="T6" fmla="*/ 36 w 70"/>
                    <a:gd name="T7" fmla="*/ 17 h 34"/>
                    <a:gd name="T8" fmla="*/ 21 w 70"/>
                    <a:gd name="T9" fmla="*/ 8 h 34"/>
                    <a:gd name="T10" fmla="*/ 6 w 70"/>
                    <a:gd name="T11" fmla="*/ 0 h 34"/>
                    <a:gd name="T12" fmla="*/ 6 w 70"/>
                    <a:gd name="T13" fmla="*/ 0 h 34"/>
                    <a:gd name="T14" fmla="*/ 3 w 70"/>
                    <a:gd name="T15" fmla="*/ 3 h 34"/>
                    <a:gd name="T16" fmla="*/ 0 w 70"/>
                    <a:gd name="T17" fmla="*/ 8 h 34"/>
                    <a:gd name="T18" fmla="*/ 0 w 70"/>
                    <a:gd name="T19" fmla="*/ 12 h 34"/>
                    <a:gd name="T20" fmla="*/ 1 w 70"/>
                    <a:gd name="T21" fmla="*/ 17 h 34"/>
                    <a:gd name="T22" fmla="*/ 1 w 70"/>
                    <a:gd name="T23" fmla="*/ 17 h 34"/>
                    <a:gd name="T24" fmla="*/ 5 w 70"/>
                    <a:gd name="T25" fmla="*/ 20 h 34"/>
                    <a:gd name="T26" fmla="*/ 11 w 70"/>
                    <a:gd name="T27" fmla="*/ 24 h 34"/>
                    <a:gd name="T28" fmla="*/ 20 w 70"/>
                    <a:gd name="T29" fmla="*/ 27 h 34"/>
                    <a:gd name="T30" fmla="*/ 29 w 70"/>
                    <a:gd name="T31" fmla="*/ 31 h 34"/>
                    <a:gd name="T32" fmla="*/ 40 w 70"/>
                    <a:gd name="T33" fmla="*/ 32 h 34"/>
                    <a:gd name="T34" fmla="*/ 51 w 70"/>
                    <a:gd name="T35" fmla="*/ 34 h 34"/>
                    <a:gd name="T36" fmla="*/ 60 w 70"/>
                    <a:gd name="T37" fmla="*/ 31 h 34"/>
                    <a:gd name="T38" fmla="*/ 65 w 70"/>
                    <a:gd name="T39" fmla="*/ 29 h 34"/>
                    <a:gd name="T40" fmla="*/ 70 w 70"/>
                    <a:gd name="T41" fmla="*/ 26 h 34"/>
                    <a:gd name="T42" fmla="*/ 70 w 70"/>
                    <a:gd name="T43" fmla="*/ 2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0" h="34">
                      <a:moveTo>
                        <a:pt x="70" y="26"/>
                      </a:moveTo>
                      <a:lnTo>
                        <a:pt x="70" y="26"/>
                      </a:lnTo>
                      <a:lnTo>
                        <a:pt x="53" y="23"/>
                      </a:lnTo>
                      <a:lnTo>
                        <a:pt x="36" y="17"/>
                      </a:lnTo>
                      <a:lnTo>
                        <a:pt x="21" y="8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3" y="3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1" y="17"/>
                      </a:lnTo>
                      <a:lnTo>
                        <a:pt x="1" y="17"/>
                      </a:lnTo>
                      <a:lnTo>
                        <a:pt x="5" y="20"/>
                      </a:lnTo>
                      <a:lnTo>
                        <a:pt x="11" y="24"/>
                      </a:lnTo>
                      <a:lnTo>
                        <a:pt x="20" y="27"/>
                      </a:lnTo>
                      <a:lnTo>
                        <a:pt x="29" y="31"/>
                      </a:lnTo>
                      <a:lnTo>
                        <a:pt x="40" y="32"/>
                      </a:lnTo>
                      <a:lnTo>
                        <a:pt x="51" y="34"/>
                      </a:lnTo>
                      <a:lnTo>
                        <a:pt x="60" y="31"/>
                      </a:lnTo>
                      <a:lnTo>
                        <a:pt x="65" y="29"/>
                      </a:lnTo>
                      <a:lnTo>
                        <a:pt x="70" y="26"/>
                      </a:lnTo>
                      <a:lnTo>
                        <a:pt x="70" y="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ïşlíďè">
                  <a:extLst>
                    <a:ext uri="{FF2B5EF4-FFF2-40B4-BE49-F238E27FC236}">
                      <a16:creationId xmlns:a16="http://schemas.microsoft.com/office/drawing/2014/main" id="{1BBA5EE7-B8FA-4172-B6F3-EFE94C3FA3BD}"/>
                    </a:ext>
                  </a:extLst>
                </p:cNvPr>
                <p:cNvSpPr/>
                <p:nvPr/>
              </p:nvSpPr>
              <p:spPr bwMode="auto">
                <a:xfrm>
                  <a:off x="1029054" y="5216318"/>
                  <a:ext cx="0" cy="10765"/>
                </a:xfrm>
                <a:custGeom>
                  <a:avLst/>
                  <a:gdLst>
                    <a:gd name="T0" fmla="*/ 0 h 8"/>
                    <a:gd name="T1" fmla="*/ 8 h 8"/>
                    <a:gd name="T2" fmla="*/ 8 h 8"/>
                    <a:gd name="T3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íṣḻîḍe">
                <a:extLst>
                  <a:ext uri="{FF2B5EF4-FFF2-40B4-BE49-F238E27FC236}">
                    <a16:creationId xmlns:a16="http://schemas.microsoft.com/office/drawing/2014/main" id="{7A5D0C2A-4D70-4437-9181-EEA68A8DED4A}"/>
                  </a:ext>
                </a:extLst>
              </p:cNvPr>
              <p:cNvSpPr/>
              <p:nvPr/>
            </p:nvSpPr>
            <p:spPr>
              <a:xfrm>
                <a:off x="854092" y="2253830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  <a:endParaRPr lang="en-US" sz="1200" dirty="0"/>
              </a:p>
            </p:txBody>
          </p:sp>
          <p:sp>
            <p:nvSpPr>
              <p:cNvPr id="37" name="ísḷíḍe">
                <a:extLst>
                  <a:ext uri="{FF2B5EF4-FFF2-40B4-BE49-F238E27FC236}">
                    <a16:creationId xmlns:a16="http://schemas.microsoft.com/office/drawing/2014/main" id="{C4E2ACCF-D49B-4FBE-AAB6-9F6A27754F75}"/>
                  </a:ext>
                </a:extLst>
              </p:cNvPr>
              <p:cNvSpPr/>
              <p:nvPr/>
            </p:nvSpPr>
            <p:spPr>
              <a:xfrm>
                <a:off x="854092" y="2695882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</a:p>
            </p:txBody>
          </p:sp>
          <p:sp>
            <p:nvSpPr>
              <p:cNvPr id="38" name="îś1iḑê">
                <a:extLst>
                  <a:ext uri="{FF2B5EF4-FFF2-40B4-BE49-F238E27FC236}">
                    <a16:creationId xmlns:a16="http://schemas.microsoft.com/office/drawing/2014/main" id="{0ED22D36-14F7-4205-A4B2-2241841D2A7C}"/>
                  </a:ext>
                </a:extLst>
              </p:cNvPr>
              <p:cNvSpPr/>
              <p:nvPr/>
            </p:nvSpPr>
            <p:spPr>
              <a:xfrm>
                <a:off x="854092" y="3137933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</a:p>
            </p:txBody>
          </p:sp>
          <p:sp>
            <p:nvSpPr>
              <p:cNvPr id="39" name="íŝlîḋe">
                <a:extLst>
                  <a:ext uri="{FF2B5EF4-FFF2-40B4-BE49-F238E27FC236}">
                    <a16:creationId xmlns:a16="http://schemas.microsoft.com/office/drawing/2014/main" id="{6C032E09-8A70-4B6D-A0BE-A9A325C65F4C}"/>
                  </a:ext>
                </a:extLst>
              </p:cNvPr>
              <p:cNvSpPr/>
              <p:nvPr/>
            </p:nvSpPr>
            <p:spPr>
              <a:xfrm>
                <a:off x="854092" y="3579986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</a:p>
            </p:txBody>
          </p:sp>
        </p:grpSp>
        <p:sp>
          <p:nvSpPr>
            <p:cNvPr id="8" name="iśļiḓê">
              <a:extLst>
                <a:ext uri="{FF2B5EF4-FFF2-40B4-BE49-F238E27FC236}">
                  <a16:creationId xmlns:a16="http://schemas.microsoft.com/office/drawing/2014/main" id="{D53E1238-69B6-4290-9F3D-3AA2C4E9DC17}"/>
                </a:ext>
              </a:extLst>
            </p:cNvPr>
            <p:cNvSpPr/>
            <p:nvPr/>
          </p:nvSpPr>
          <p:spPr>
            <a:xfrm>
              <a:off x="958643" y="1328455"/>
              <a:ext cx="1995682" cy="503644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DA609816-47A6-4996-98B5-F6319EA5F708}"/>
                </a:ext>
              </a:extLst>
            </p:cNvPr>
            <p:cNvCxnSpPr/>
            <p:nvPr/>
          </p:nvCxnSpPr>
          <p:spPr>
            <a:xfrm>
              <a:off x="5078045" y="1328455"/>
              <a:ext cx="0" cy="373310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1îḑê">
              <a:extLst>
                <a:ext uri="{FF2B5EF4-FFF2-40B4-BE49-F238E27FC236}">
                  <a16:creationId xmlns:a16="http://schemas.microsoft.com/office/drawing/2014/main" id="{031BCAE0-2116-4CEB-B2A3-9D79F93476F1}"/>
                </a:ext>
              </a:extLst>
            </p:cNvPr>
            <p:cNvSpPr/>
            <p:nvPr/>
          </p:nvSpPr>
          <p:spPr>
            <a:xfrm>
              <a:off x="5559217" y="1462427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 fontScale="850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iŝļiḍe">
              <a:extLst>
                <a:ext uri="{FF2B5EF4-FFF2-40B4-BE49-F238E27FC236}">
                  <a16:creationId xmlns:a16="http://schemas.microsoft.com/office/drawing/2014/main" id="{ED65626A-9E07-4262-8F35-D0143BCB8C16}"/>
                </a:ext>
              </a:extLst>
            </p:cNvPr>
            <p:cNvSpPr/>
            <p:nvPr/>
          </p:nvSpPr>
          <p:spPr bwMode="auto">
            <a:xfrm>
              <a:off x="5982146" y="1130300"/>
              <a:ext cx="5536754" cy="965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 Theme color makes PPT more convenient to change. Adjust the spacing to adapt to Chinese typesetting, use the reference line in PPT……</a:t>
              </a:r>
            </a:p>
          </p:txBody>
        </p:sp>
        <p:sp>
          <p:nvSpPr>
            <p:cNvPr id="12" name="i$lîḓé">
              <a:extLst>
                <a:ext uri="{FF2B5EF4-FFF2-40B4-BE49-F238E27FC236}">
                  <a16:creationId xmlns:a16="http://schemas.microsoft.com/office/drawing/2014/main" id="{7DDD5DE8-85D4-4664-B33B-71387476A643}"/>
                </a:ext>
              </a:extLst>
            </p:cNvPr>
            <p:cNvSpPr/>
            <p:nvPr/>
          </p:nvSpPr>
          <p:spPr bwMode="auto">
            <a:xfrm>
              <a:off x="5591538" y="1389772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92500" lnSpcReduction="20000"/>
            </a:bodyPr>
            <a:lstStyle/>
            <a:p>
              <a:pPr defTabSz="913765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íŝľídè">
              <a:extLst>
                <a:ext uri="{FF2B5EF4-FFF2-40B4-BE49-F238E27FC236}">
                  <a16:creationId xmlns:a16="http://schemas.microsoft.com/office/drawing/2014/main" id="{6BA82458-AC22-46BF-A00E-9E29AF56CEE2}"/>
                </a:ext>
              </a:extLst>
            </p:cNvPr>
            <p:cNvSpPr/>
            <p:nvPr/>
          </p:nvSpPr>
          <p:spPr>
            <a:xfrm>
              <a:off x="5559217" y="2870972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 fontScale="850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işľîḍe">
              <a:extLst>
                <a:ext uri="{FF2B5EF4-FFF2-40B4-BE49-F238E27FC236}">
                  <a16:creationId xmlns:a16="http://schemas.microsoft.com/office/drawing/2014/main" id="{98F7DAD0-C896-467B-A421-84F9C64AD7CA}"/>
                </a:ext>
              </a:extLst>
            </p:cNvPr>
            <p:cNvSpPr/>
            <p:nvPr/>
          </p:nvSpPr>
          <p:spPr bwMode="auto">
            <a:xfrm>
              <a:off x="5982146" y="2538845"/>
              <a:ext cx="5536754" cy="965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more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fluent.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Theme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color makes PPT more convenient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to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change.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Adjust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 spacing to adapt to Chinese typesetting, use the reference line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 PPT……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íślîḋè">
              <a:extLst>
                <a:ext uri="{FF2B5EF4-FFF2-40B4-BE49-F238E27FC236}">
                  <a16:creationId xmlns:a16="http://schemas.microsoft.com/office/drawing/2014/main" id="{6C98AE74-4994-488D-A736-E3A08EE06D04}"/>
                </a:ext>
              </a:extLst>
            </p:cNvPr>
            <p:cNvSpPr/>
            <p:nvPr/>
          </p:nvSpPr>
          <p:spPr>
            <a:xfrm>
              <a:off x="5559217" y="4279517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 fontScale="850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iSļiďê">
              <a:extLst>
                <a:ext uri="{FF2B5EF4-FFF2-40B4-BE49-F238E27FC236}">
                  <a16:creationId xmlns:a16="http://schemas.microsoft.com/office/drawing/2014/main" id="{BEEB3E6E-AA88-4B91-B6B8-AB89957CB8AD}"/>
                </a:ext>
              </a:extLst>
            </p:cNvPr>
            <p:cNvSpPr/>
            <p:nvPr/>
          </p:nvSpPr>
          <p:spPr bwMode="auto">
            <a:xfrm>
              <a:off x="5982146" y="3947390"/>
              <a:ext cx="5536754" cy="965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 Theme color makes PPT more convenient to change. Adjust the spacing to adapt to Chinese typesetting, use the reference line in PPT……</a:t>
              </a:r>
            </a:p>
          </p:txBody>
        </p:sp>
        <p:sp>
          <p:nvSpPr>
            <p:cNvPr id="17" name="iśliḍe">
              <a:extLst>
                <a:ext uri="{FF2B5EF4-FFF2-40B4-BE49-F238E27FC236}">
                  <a16:creationId xmlns:a16="http://schemas.microsoft.com/office/drawing/2014/main" id="{687C8FB9-68B0-4002-A3FB-0841C504B1D5}"/>
                </a:ext>
              </a:extLst>
            </p:cNvPr>
            <p:cNvSpPr/>
            <p:nvPr/>
          </p:nvSpPr>
          <p:spPr bwMode="auto">
            <a:xfrm>
              <a:off x="5591538" y="2777087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925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3590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EBC25D-D8DC-42ED-BA87-20241878C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9C845BF-0E54-4F49-8702-4C7D8345C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762EB4-951C-4786-8FBF-1A1ACC90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238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30CEBC7-17C9-4DD7-A646-F90B0F45ED9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27658" y="1518554"/>
            <a:ext cx="8936684" cy="4239992"/>
            <a:chOff x="1627658" y="1518554"/>
            <a:chExt cx="8936684" cy="4239992"/>
          </a:xfrm>
        </p:grpSpPr>
        <p:cxnSp>
          <p:nvCxnSpPr>
            <p:cNvPr id="6" name="肘形连接符 20">
              <a:extLst>
                <a:ext uri="{FF2B5EF4-FFF2-40B4-BE49-F238E27FC236}">
                  <a16:creationId xmlns:a16="http://schemas.microsoft.com/office/drawing/2014/main" id="{91E3770E-5A9A-4818-99DA-6F6251BE7C4A}"/>
                </a:ext>
              </a:extLst>
            </p:cNvPr>
            <p:cNvCxnSpPr>
              <a:stCxn id="27" idx="2"/>
              <a:endCxn id="26" idx="0"/>
            </p:cNvCxnSpPr>
            <p:nvPr/>
          </p:nvCxnSpPr>
          <p:spPr>
            <a:xfrm rot="5400000">
              <a:off x="4924084" y="1966571"/>
              <a:ext cx="619809" cy="1724025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肘形连接符 22">
              <a:extLst>
                <a:ext uri="{FF2B5EF4-FFF2-40B4-BE49-F238E27FC236}">
                  <a16:creationId xmlns:a16="http://schemas.microsoft.com/office/drawing/2014/main" id="{D9F349B5-87E3-42AF-A8EA-24947625A581}"/>
                </a:ext>
              </a:extLst>
            </p:cNvPr>
            <p:cNvCxnSpPr>
              <a:stCxn id="27" idx="2"/>
              <a:endCxn id="24" idx="0"/>
            </p:cNvCxnSpPr>
            <p:nvPr/>
          </p:nvCxnSpPr>
          <p:spPr>
            <a:xfrm rot="16200000" flipH="1">
              <a:off x="6648108" y="1966570"/>
              <a:ext cx="619809" cy="1724025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íṡḷîḋe">
              <a:extLst>
                <a:ext uri="{FF2B5EF4-FFF2-40B4-BE49-F238E27FC236}">
                  <a16:creationId xmlns:a16="http://schemas.microsoft.com/office/drawing/2014/main" id="{06DA70B5-9D5B-4FA9-AF11-59FEEE27AE19}"/>
                </a:ext>
              </a:extLst>
            </p:cNvPr>
            <p:cNvGrpSpPr/>
            <p:nvPr/>
          </p:nvGrpSpPr>
          <p:grpSpPr>
            <a:xfrm>
              <a:off x="4937596" y="1518554"/>
              <a:ext cx="2316808" cy="1000125"/>
              <a:chOff x="4937596" y="1518554"/>
              <a:chExt cx="2316808" cy="1000125"/>
            </a:xfrm>
          </p:grpSpPr>
          <p:sp>
            <p:nvSpPr>
              <p:cNvPr id="27" name="î$ľid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37596" y="1911814"/>
                <a:ext cx="2316808" cy="6068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ï$lid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4937596" y="1518554"/>
                <a:ext cx="2316808" cy="3932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9" name="îṩľïdé">
              <a:extLst>
                <a:ext uri="{FF2B5EF4-FFF2-40B4-BE49-F238E27FC236}">
                  <a16:creationId xmlns:a16="http://schemas.microsoft.com/office/drawing/2014/main" id="{FFB225C8-1A5B-4A67-8D14-93E984AEA002}"/>
                </a:ext>
              </a:extLst>
            </p:cNvPr>
            <p:cNvGrpSpPr/>
            <p:nvPr/>
          </p:nvGrpSpPr>
          <p:grpSpPr>
            <a:xfrm>
              <a:off x="3213571" y="3138488"/>
              <a:ext cx="2316808" cy="1000125"/>
              <a:chOff x="3213571" y="3138488"/>
              <a:chExt cx="2316808" cy="1000125"/>
            </a:xfrm>
          </p:grpSpPr>
          <p:sp>
            <p:nvSpPr>
              <p:cNvPr id="25" name="iśľid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3213571" y="3531748"/>
                <a:ext cx="2316808" cy="6068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iSľîḓe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3213571" y="3138488"/>
                <a:ext cx="2316808" cy="3932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>
                        <a:lumMod val="50000"/>
                      </a:schemeClr>
                    </a:solidFill>
                  </a:rPr>
                  <a:t>Text here</a:t>
                </a:r>
              </a:p>
            </p:txBody>
          </p:sp>
        </p:grpSp>
        <p:grpSp>
          <p:nvGrpSpPr>
            <p:cNvPr id="10" name="ïśľîḋe">
              <a:extLst>
                <a:ext uri="{FF2B5EF4-FFF2-40B4-BE49-F238E27FC236}">
                  <a16:creationId xmlns:a16="http://schemas.microsoft.com/office/drawing/2014/main" id="{710948E8-5C5B-41DE-946E-8EC8EADDAFD4}"/>
                </a:ext>
              </a:extLst>
            </p:cNvPr>
            <p:cNvGrpSpPr/>
            <p:nvPr/>
          </p:nvGrpSpPr>
          <p:grpSpPr>
            <a:xfrm>
              <a:off x="6661621" y="3138488"/>
              <a:ext cx="2316808" cy="1000125"/>
              <a:chOff x="6661621" y="3138488"/>
              <a:chExt cx="2316808" cy="1000125"/>
            </a:xfrm>
          </p:grpSpPr>
          <p:sp>
            <p:nvSpPr>
              <p:cNvPr id="23" name="íṡľïḑ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661621" y="3531748"/>
                <a:ext cx="2316808" cy="6068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4" name="ïṧļíd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661621" y="3138488"/>
                <a:ext cx="2316808" cy="3932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>
                        <a:lumMod val="50000"/>
                      </a:schemeClr>
                    </a:solidFill>
                  </a:rPr>
                  <a:t>Text here</a:t>
                </a:r>
              </a:p>
            </p:txBody>
          </p:sp>
        </p:grpSp>
        <p:grpSp>
          <p:nvGrpSpPr>
            <p:cNvPr id="11" name="iSḷíḓe">
              <a:extLst>
                <a:ext uri="{FF2B5EF4-FFF2-40B4-BE49-F238E27FC236}">
                  <a16:creationId xmlns:a16="http://schemas.microsoft.com/office/drawing/2014/main" id="{6089F13B-D26F-4B54-8605-4711E4E64DE8}"/>
                </a:ext>
              </a:extLst>
            </p:cNvPr>
            <p:cNvGrpSpPr/>
            <p:nvPr/>
          </p:nvGrpSpPr>
          <p:grpSpPr>
            <a:xfrm>
              <a:off x="1627658" y="4758421"/>
              <a:ext cx="2316808" cy="1000125"/>
              <a:chOff x="1627658" y="4758421"/>
              <a:chExt cx="2316808" cy="1000125"/>
            </a:xfrm>
          </p:grpSpPr>
          <p:sp>
            <p:nvSpPr>
              <p:cNvPr id="21" name="íś1ïḋ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1627658" y="5151681"/>
                <a:ext cx="2316808" cy="6068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íṥľïď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1627658" y="4758421"/>
                <a:ext cx="2316808" cy="3932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>
                        <a:lumMod val="50000"/>
                      </a:schemeClr>
                    </a:solidFill>
                  </a:rPr>
                  <a:t>Text here</a:t>
                </a:r>
              </a:p>
            </p:txBody>
          </p:sp>
        </p:grpSp>
        <p:grpSp>
          <p:nvGrpSpPr>
            <p:cNvPr id="12" name="i$ľiďe">
              <a:extLst>
                <a:ext uri="{FF2B5EF4-FFF2-40B4-BE49-F238E27FC236}">
                  <a16:creationId xmlns:a16="http://schemas.microsoft.com/office/drawing/2014/main" id="{E2C3A0E3-8423-49E6-8DCD-740923A3F866}"/>
                </a:ext>
              </a:extLst>
            </p:cNvPr>
            <p:cNvGrpSpPr/>
            <p:nvPr/>
          </p:nvGrpSpPr>
          <p:grpSpPr>
            <a:xfrm>
              <a:off x="4937596" y="4758421"/>
              <a:ext cx="2316808" cy="1000125"/>
              <a:chOff x="4937596" y="4758421"/>
              <a:chExt cx="2316808" cy="1000125"/>
            </a:xfrm>
          </p:grpSpPr>
          <p:sp>
            <p:nvSpPr>
              <p:cNvPr id="19" name="ïslîḍ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37596" y="5151681"/>
                <a:ext cx="2316808" cy="6068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iSľíḑ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4937596" y="4758421"/>
                <a:ext cx="2316808" cy="3932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>
                        <a:lumMod val="50000"/>
                      </a:schemeClr>
                    </a:solidFill>
                  </a:rPr>
                  <a:t>Text here</a:t>
                </a:r>
              </a:p>
            </p:txBody>
          </p:sp>
        </p:grpSp>
        <p:grpSp>
          <p:nvGrpSpPr>
            <p:cNvPr id="13" name="íşľíḋe">
              <a:extLst>
                <a:ext uri="{FF2B5EF4-FFF2-40B4-BE49-F238E27FC236}">
                  <a16:creationId xmlns:a16="http://schemas.microsoft.com/office/drawing/2014/main" id="{9199A39D-FFA4-4EB1-866C-920A8D2BA1AD}"/>
                </a:ext>
              </a:extLst>
            </p:cNvPr>
            <p:cNvGrpSpPr/>
            <p:nvPr/>
          </p:nvGrpSpPr>
          <p:grpSpPr>
            <a:xfrm>
              <a:off x="8247534" y="4758421"/>
              <a:ext cx="2316808" cy="1000125"/>
              <a:chOff x="8247534" y="4758421"/>
              <a:chExt cx="2316808" cy="1000125"/>
            </a:xfrm>
          </p:grpSpPr>
          <p:sp>
            <p:nvSpPr>
              <p:cNvPr id="17" name="iSļiḋ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8247534" y="5151681"/>
                <a:ext cx="2316808" cy="60686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iŝ1ïḓê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8247534" y="4758421"/>
                <a:ext cx="2316808" cy="3932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bg1">
                        <a:lumMod val="50000"/>
                      </a:schemeClr>
                    </a:solidFill>
                  </a:rPr>
                  <a:t>Text here</a:t>
                </a:r>
              </a:p>
            </p:txBody>
          </p:sp>
        </p:grpSp>
        <p:cxnSp>
          <p:nvCxnSpPr>
            <p:cNvPr id="14" name="肘形连接符 47">
              <a:extLst>
                <a:ext uri="{FF2B5EF4-FFF2-40B4-BE49-F238E27FC236}">
                  <a16:creationId xmlns:a16="http://schemas.microsoft.com/office/drawing/2014/main" id="{89465469-7AA1-44D7-AEA6-5CA2CA3BC35F}"/>
                </a:ext>
              </a:extLst>
            </p:cNvPr>
            <p:cNvCxnSpPr>
              <a:stCxn id="20" idx="0"/>
              <a:endCxn id="22" idx="0"/>
            </p:cNvCxnSpPr>
            <p:nvPr/>
          </p:nvCxnSpPr>
          <p:spPr>
            <a:xfrm rot="16200000" flipV="1">
              <a:off x="4441031" y="3103452"/>
              <a:ext cx="12700" cy="3309938"/>
            </a:xfrm>
            <a:prstGeom prst="bentConnector3">
              <a:avLst>
                <a:gd name="adj1" fmla="val 180000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49">
              <a:extLst>
                <a:ext uri="{FF2B5EF4-FFF2-40B4-BE49-F238E27FC236}">
                  <a16:creationId xmlns:a16="http://schemas.microsoft.com/office/drawing/2014/main" id="{E1494875-C171-49D1-AD9F-54A8FE3B27D8}"/>
                </a:ext>
              </a:extLst>
            </p:cNvPr>
            <p:cNvCxnSpPr>
              <a:stCxn id="20" idx="0"/>
              <a:endCxn id="18" idx="0"/>
            </p:cNvCxnSpPr>
            <p:nvPr/>
          </p:nvCxnSpPr>
          <p:spPr>
            <a:xfrm rot="5400000" flipH="1" flipV="1">
              <a:off x="7750969" y="3103452"/>
              <a:ext cx="12700" cy="3309938"/>
            </a:xfrm>
            <a:prstGeom prst="bentConnector3">
              <a:avLst>
                <a:gd name="adj1" fmla="val 1800000"/>
              </a:avLst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DB67BA7E-FDEA-43B3-BBE2-F3FEB705195C}"/>
                </a:ext>
              </a:extLst>
            </p:cNvPr>
            <p:cNvCxnSpPr>
              <a:stCxn id="20" idx="0"/>
              <a:endCxn id="27" idx="2"/>
            </p:cNvCxnSpPr>
            <p:nvPr/>
          </p:nvCxnSpPr>
          <p:spPr>
            <a:xfrm flipV="1">
              <a:off x="6096000" y="2518679"/>
              <a:ext cx="0" cy="223974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2143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1D70A9-943B-4D19-8073-21DC6FB41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D635F5C-4454-4A0D-873D-AEDDE9B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F0A63C-2B6B-4B0B-AF28-58237FDB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42" name="2648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5FC2403-0482-462C-A864-CEA48108A71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2192000" cy="4431358"/>
            <a:chOff x="0" y="1130300"/>
            <a:chExt cx="12192000" cy="4431358"/>
          </a:xfrm>
        </p:grpSpPr>
        <p:sp>
          <p:nvSpPr>
            <p:cNvPr id="43" name="iśliḑé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5024438" y="3321034"/>
              <a:ext cx="2130426" cy="1288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endParaRPr lang="en-US" altLang="zh-CN" sz="12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4" name="îşlíď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660400" y="3321034"/>
              <a:ext cx="2130426" cy="1288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endParaRPr lang="en-US" altLang="zh-CN" sz="12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5" name="îSļîḑ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2842419" y="4273534"/>
              <a:ext cx="2130426" cy="1288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endParaRPr lang="en-US" altLang="zh-CN" sz="12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6" name="iṥļïḍe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7206457" y="4273534"/>
              <a:ext cx="2130426" cy="1288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endParaRPr lang="en-US" altLang="zh-CN" sz="12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7" name="îşlid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9388474" y="3321034"/>
              <a:ext cx="2130426" cy="1288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endParaRPr lang="en-US" altLang="zh-CN" sz="12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8" name="ïşḻiďe">
              <a:extLst>
                <a:ext uri="{FF2B5EF4-FFF2-40B4-BE49-F238E27FC236}">
                  <a16:creationId xmlns:a16="http://schemas.microsoft.com/office/drawing/2014/main" id="{F3FAF938-8F25-485B-9C9D-21895DB689D0}"/>
                </a:ext>
              </a:extLst>
            </p:cNvPr>
            <p:cNvSpPr/>
            <p:nvPr/>
          </p:nvSpPr>
          <p:spPr>
            <a:xfrm>
              <a:off x="0" y="2285991"/>
              <a:ext cx="12192000" cy="403225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40000" lnSpcReduction="20000"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49" name="î$ḷîḋé">
              <a:extLst>
                <a:ext uri="{FF2B5EF4-FFF2-40B4-BE49-F238E27FC236}">
                  <a16:creationId xmlns:a16="http://schemas.microsoft.com/office/drawing/2014/main" id="{6E3D1EFB-CAA9-4EA8-BD63-DC089C439C62}"/>
                </a:ext>
              </a:extLst>
            </p:cNvPr>
            <p:cNvGrpSpPr/>
            <p:nvPr/>
          </p:nvGrpSpPr>
          <p:grpSpPr>
            <a:xfrm>
              <a:off x="1425575" y="1130300"/>
              <a:ext cx="600076" cy="600074"/>
              <a:chOff x="1438275" y="1216026"/>
              <a:chExt cx="600076" cy="600074"/>
            </a:xfrm>
          </p:grpSpPr>
          <p:sp>
            <p:nvSpPr>
              <p:cNvPr id="72" name="î$ļïḋe">
                <a:extLst>
                  <a:ext uri="{FF2B5EF4-FFF2-40B4-BE49-F238E27FC236}">
                    <a16:creationId xmlns:a16="http://schemas.microsoft.com/office/drawing/2014/main" id="{99A7E2C8-CEDB-4674-BEEC-0921034DF71D}"/>
                  </a:ext>
                </a:extLst>
              </p:cNvPr>
              <p:cNvSpPr/>
              <p:nvPr/>
            </p:nvSpPr>
            <p:spPr>
              <a:xfrm>
                <a:off x="1438275" y="1216026"/>
                <a:ext cx="600076" cy="600074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ïşlíďè">
                <a:extLst>
                  <a:ext uri="{FF2B5EF4-FFF2-40B4-BE49-F238E27FC236}">
                    <a16:creationId xmlns:a16="http://schemas.microsoft.com/office/drawing/2014/main" id="{3D2A4E5F-10B8-49C6-A622-D9938E80D462}"/>
                  </a:ext>
                </a:extLst>
              </p:cNvPr>
              <p:cNvSpPr/>
              <p:nvPr/>
            </p:nvSpPr>
            <p:spPr>
              <a:xfrm>
                <a:off x="1577975" y="1355963"/>
                <a:ext cx="320676" cy="320199"/>
              </a:xfrm>
              <a:custGeom>
                <a:avLst/>
                <a:gdLst>
                  <a:gd name="connsiteX0" fmla="*/ 281864 w 603334"/>
                  <a:gd name="connsiteY0" fmla="*/ 316013 h 602438"/>
                  <a:gd name="connsiteX1" fmla="*/ 598290 w 603334"/>
                  <a:gd name="connsiteY1" fmla="*/ 316013 h 602438"/>
                  <a:gd name="connsiteX2" fmla="*/ 601851 w 603334"/>
                  <a:gd name="connsiteY2" fmla="*/ 317494 h 602438"/>
                  <a:gd name="connsiteX3" fmla="*/ 603334 w 603334"/>
                  <a:gd name="connsiteY3" fmla="*/ 321048 h 602438"/>
                  <a:gd name="connsiteX4" fmla="*/ 603186 w 603334"/>
                  <a:gd name="connsiteY4" fmla="*/ 597403 h 602438"/>
                  <a:gd name="connsiteX5" fmla="*/ 601554 w 603334"/>
                  <a:gd name="connsiteY5" fmla="*/ 601105 h 602438"/>
                  <a:gd name="connsiteX6" fmla="*/ 598290 w 603334"/>
                  <a:gd name="connsiteY6" fmla="*/ 602438 h 602438"/>
                  <a:gd name="connsiteX7" fmla="*/ 597548 w 603334"/>
                  <a:gd name="connsiteY7" fmla="*/ 602290 h 602438"/>
                  <a:gd name="connsiteX8" fmla="*/ 281123 w 603334"/>
                  <a:gd name="connsiteY8" fmla="*/ 557860 h 602438"/>
                  <a:gd name="connsiteX9" fmla="*/ 276969 w 603334"/>
                  <a:gd name="connsiteY9" fmla="*/ 552973 h 602438"/>
                  <a:gd name="connsiteX10" fmla="*/ 276969 w 603334"/>
                  <a:gd name="connsiteY10" fmla="*/ 321048 h 602438"/>
                  <a:gd name="connsiteX11" fmla="*/ 281864 w 603334"/>
                  <a:gd name="connsiteY11" fmla="*/ 316013 h 602438"/>
                  <a:gd name="connsiteX12" fmla="*/ 5184 w 603334"/>
                  <a:gd name="connsiteY12" fmla="*/ 316013 h 602438"/>
                  <a:gd name="connsiteX13" fmla="*/ 242218 w 603334"/>
                  <a:gd name="connsiteY13" fmla="*/ 316013 h 602438"/>
                  <a:gd name="connsiteX14" fmla="*/ 247261 w 603334"/>
                  <a:gd name="connsiteY14" fmla="*/ 321048 h 602438"/>
                  <a:gd name="connsiteX15" fmla="*/ 247261 w 603334"/>
                  <a:gd name="connsiteY15" fmla="*/ 547937 h 602438"/>
                  <a:gd name="connsiteX16" fmla="*/ 245481 w 603334"/>
                  <a:gd name="connsiteY16" fmla="*/ 551639 h 602438"/>
                  <a:gd name="connsiteX17" fmla="*/ 242218 w 603334"/>
                  <a:gd name="connsiteY17" fmla="*/ 552972 h 602438"/>
                  <a:gd name="connsiteX18" fmla="*/ 241624 w 603334"/>
                  <a:gd name="connsiteY18" fmla="*/ 552824 h 602438"/>
                  <a:gd name="connsiteX19" fmla="*/ 4443 w 603334"/>
                  <a:gd name="connsiteY19" fmla="*/ 520390 h 602438"/>
                  <a:gd name="connsiteX20" fmla="*/ 141 w 603334"/>
                  <a:gd name="connsiteY20" fmla="*/ 515503 h 602438"/>
                  <a:gd name="connsiteX21" fmla="*/ 141 w 603334"/>
                  <a:gd name="connsiteY21" fmla="*/ 321048 h 602438"/>
                  <a:gd name="connsiteX22" fmla="*/ 1624 w 603334"/>
                  <a:gd name="connsiteY22" fmla="*/ 317494 h 602438"/>
                  <a:gd name="connsiteX23" fmla="*/ 5184 w 603334"/>
                  <a:gd name="connsiteY23" fmla="*/ 316013 h 602438"/>
                  <a:gd name="connsiteX24" fmla="*/ 241625 w 603334"/>
                  <a:gd name="connsiteY24" fmla="*/ 51752 h 602438"/>
                  <a:gd name="connsiteX25" fmla="*/ 245481 w 603334"/>
                  <a:gd name="connsiteY25" fmla="*/ 52937 h 602438"/>
                  <a:gd name="connsiteX26" fmla="*/ 247261 w 603334"/>
                  <a:gd name="connsiteY26" fmla="*/ 56640 h 602438"/>
                  <a:gd name="connsiteX27" fmla="*/ 247261 w 603334"/>
                  <a:gd name="connsiteY27" fmla="*/ 281487 h 602438"/>
                  <a:gd name="connsiteX28" fmla="*/ 242218 w 603334"/>
                  <a:gd name="connsiteY28" fmla="*/ 286375 h 602438"/>
                  <a:gd name="connsiteX29" fmla="*/ 5191 w 603334"/>
                  <a:gd name="connsiteY29" fmla="*/ 286375 h 602438"/>
                  <a:gd name="connsiteX30" fmla="*/ 148 w 603334"/>
                  <a:gd name="connsiteY30" fmla="*/ 281487 h 602438"/>
                  <a:gd name="connsiteX31" fmla="*/ 0 w 603334"/>
                  <a:gd name="connsiteY31" fmla="*/ 88930 h 602438"/>
                  <a:gd name="connsiteX32" fmla="*/ 4301 w 603334"/>
                  <a:gd name="connsiteY32" fmla="*/ 84042 h 602438"/>
                  <a:gd name="connsiteX33" fmla="*/ 597556 w 603334"/>
                  <a:gd name="connsiteY33" fmla="*/ 28 h 602438"/>
                  <a:gd name="connsiteX34" fmla="*/ 601561 w 603334"/>
                  <a:gd name="connsiteY34" fmla="*/ 1213 h 602438"/>
                  <a:gd name="connsiteX35" fmla="*/ 603193 w 603334"/>
                  <a:gd name="connsiteY35" fmla="*/ 4917 h 602438"/>
                  <a:gd name="connsiteX36" fmla="*/ 603193 w 603334"/>
                  <a:gd name="connsiteY36" fmla="*/ 281487 h 602438"/>
                  <a:gd name="connsiteX37" fmla="*/ 598297 w 603334"/>
                  <a:gd name="connsiteY37" fmla="*/ 286376 h 602438"/>
                  <a:gd name="connsiteX38" fmla="*/ 281865 w 603334"/>
                  <a:gd name="connsiteY38" fmla="*/ 286376 h 602438"/>
                  <a:gd name="connsiteX39" fmla="*/ 276969 w 603334"/>
                  <a:gd name="connsiteY39" fmla="*/ 281487 h 602438"/>
                  <a:gd name="connsiteX40" fmla="*/ 276969 w 603334"/>
                  <a:gd name="connsiteY40" fmla="*/ 50987 h 602438"/>
                  <a:gd name="connsiteX41" fmla="*/ 281123 w 603334"/>
                  <a:gd name="connsiteY41" fmla="*/ 46099 h 60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03334" h="602438">
                    <a:moveTo>
                      <a:pt x="281864" y="316013"/>
                    </a:moveTo>
                    <a:lnTo>
                      <a:pt x="598290" y="316013"/>
                    </a:lnTo>
                    <a:cubicBezTo>
                      <a:pt x="599625" y="316013"/>
                      <a:pt x="600960" y="316605"/>
                      <a:pt x="601851" y="317494"/>
                    </a:cubicBezTo>
                    <a:cubicBezTo>
                      <a:pt x="602741" y="318383"/>
                      <a:pt x="603334" y="319716"/>
                      <a:pt x="603334" y="321048"/>
                    </a:cubicBezTo>
                    <a:lnTo>
                      <a:pt x="603186" y="597403"/>
                    </a:lnTo>
                    <a:cubicBezTo>
                      <a:pt x="603186" y="598884"/>
                      <a:pt x="602592" y="600217"/>
                      <a:pt x="601554" y="601105"/>
                    </a:cubicBezTo>
                    <a:cubicBezTo>
                      <a:pt x="600664" y="601994"/>
                      <a:pt x="599477" y="602438"/>
                      <a:pt x="598290" y="602438"/>
                    </a:cubicBezTo>
                    <a:cubicBezTo>
                      <a:pt x="597993" y="602438"/>
                      <a:pt x="597845" y="602438"/>
                      <a:pt x="597548" y="602290"/>
                    </a:cubicBezTo>
                    <a:lnTo>
                      <a:pt x="281123" y="557860"/>
                    </a:lnTo>
                    <a:cubicBezTo>
                      <a:pt x="278749" y="557564"/>
                      <a:pt x="276969" y="555490"/>
                      <a:pt x="276969" y="552973"/>
                    </a:cubicBezTo>
                    <a:lnTo>
                      <a:pt x="276969" y="321048"/>
                    </a:lnTo>
                    <a:cubicBezTo>
                      <a:pt x="276969" y="318235"/>
                      <a:pt x="279194" y="316013"/>
                      <a:pt x="281864" y="316013"/>
                    </a:cubicBezTo>
                    <a:close/>
                    <a:moveTo>
                      <a:pt x="5184" y="316013"/>
                    </a:moveTo>
                    <a:lnTo>
                      <a:pt x="242218" y="316013"/>
                    </a:lnTo>
                    <a:cubicBezTo>
                      <a:pt x="245036" y="316013"/>
                      <a:pt x="247261" y="318235"/>
                      <a:pt x="247261" y="321048"/>
                    </a:cubicBezTo>
                    <a:lnTo>
                      <a:pt x="247261" y="547937"/>
                    </a:lnTo>
                    <a:cubicBezTo>
                      <a:pt x="247261" y="549418"/>
                      <a:pt x="246668" y="550751"/>
                      <a:pt x="245481" y="551639"/>
                    </a:cubicBezTo>
                    <a:cubicBezTo>
                      <a:pt x="244591" y="552528"/>
                      <a:pt x="243404" y="552972"/>
                      <a:pt x="242218" y="552972"/>
                    </a:cubicBezTo>
                    <a:cubicBezTo>
                      <a:pt x="242069" y="552972"/>
                      <a:pt x="241773" y="552972"/>
                      <a:pt x="241624" y="552824"/>
                    </a:cubicBezTo>
                    <a:lnTo>
                      <a:pt x="4443" y="520390"/>
                    </a:lnTo>
                    <a:cubicBezTo>
                      <a:pt x="2069" y="520094"/>
                      <a:pt x="141" y="518021"/>
                      <a:pt x="141" y="515503"/>
                    </a:cubicBezTo>
                    <a:lnTo>
                      <a:pt x="141" y="321048"/>
                    </a:lnTo>
                    <a:cubicBezTo>
                      <a:pt x="141" y="319716"/>
                      <a:pt x="734" y="318383"/>
                      <a:pt x="1624" y="317494"/>
                    </a:cubicBezTo>
                    <a:cubicBezTo>
                      <a:pt x="2514" y="316605"/>
                      <a:pt x="3849" y="316013"/>
                      <a:pt x="5184" y="316013"/>
                    </a:cubicBezTo>
                    <a:close/>
                    <a:moveTo>
                      <a:pt x="241625" y="51752"/>
                    </a:moveTo>
                    <a:cubicBezTo>
                      <a:pt x="242960" y="51604"/>
                      <a:pt x="244443" y="52048"/>
                      <a:pt x="245481" y="52937"/>
                    </a:cubicBezTo>
                    <a:cubicBezTo>
                      <a:pt x="246668" y="53974"/>
                      <a:pt x="247261" y="55307"/>
                      <a:pt x="247261" y="56640"/>
                    </a:cubicBezTo>
                    <a:lnTo>
                      <a:pt x="247261" y="281487"/>
                    </a:lnTo>
                    <a:cubicBezTo>
                      <a:pt x="247261" y="284153"/>
                      <a:pt x="245036" y="286375"/>
                      <a:pt x="242218" y="286375"/>
                    </a:cubicBezTo>
                    <a:lnTo>
                      <a:pt x="5191" y="286375"/>
                    </a:lnTo>
                    <a:cubicBezTo>
                      <a:pt x="2373" y="286375"/>
                      <a:pt x="148" y="284153"/>
                      <a:pt x="148" y="281487"/>
                    </a:cubicBezTo>
                    <a:lnTo>
                      <a:pt x="0" y="88930"/>
                    </a:lnTo>
                    <a:cubicBezTo>
                      <a:pt x="0" y="86412"/>
                      <a:pt x="1780" y="84339"/>
                      <a:pt x="4301" y="84042"/>
                    </a:cubicBezTo>
                    <a:close/>
                    <a:moveTo>
                      <a:pt x="597556" y="28"/>
                    </a:moveTo>
                    <a:cubicBezTo>
                      <a:pt x="599039" y="-120"/>
                      <a:pt x="600374" y="324"/>
                      <a:pt x="601561" y="1213"/>
                    </a:cubicBezTo>
                    <a:cubicBezTo>
                      <a:pt x="602600" y="2102"/>
                      <a:pt x="603193" y="3583"/>
                      <a:pt x="603193" y="4917"/>
                    </a:cubicBezTo>
                    <a:lnTo>
                      <a:pt x="603193" y="281487"/>
                    </a:lnTo>
                    <a:cubicBezTo>
                      <a:pt x="603193" y="284154"/>
                      <a:pt x="600968" y="286376"/>
                      <a:pt x="598297" y="286376"/>
                    </a:cubicBezTo>
                    <a:lnTo>
                      <a:pt x="281865" y="286376"/>
                    </a:lnTo>
                    <a:cubicBezTo>
                      <a:pt x="279194" y="286376"/>
                      <a:pt x="276969" y="284154"/>
                      <a:pt x="276969" y="281487"/>
                    </a:cubicBezTo>
                    <a:lnTo>
                      <a:pt x="276969" y="50987"/>
                    </a:lnTo>
                    <a:cubicBezTo>
                      <a:pt x="276969" y="48469"/>
                      <a:pt x="278749" y="46395"/>
                      <a:pt x="281123" y="4609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2AE2EA75-F04E-4754-87BC-42A662CD92C2}"/>
                </a:ext>
              </a:extLst>
            </p:cNvPr>
            <p:cNvCxnSpPr>
              <a:endCxn id="44" idx="0"/>
            </p:cNvCxnSpPr>
            <p:nvPr/>
          </p:nvCxnSpPr>
          <p:spPr>
            <a:xfrm>
              <a:off x="1725613" y="1730374"/>
              <a:ext cx="0" cy="15906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í$líḑê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660400" y="1809742"/>
              <a:ext cx="2130426" cy="4762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grpSp>
          <p:nvGrpSpPr>
            <p:cNvPr id="52" name="iṥḻíḓê">
              <a:extLst>
                <a:ext uri="{FF2B5EF4-FFF2-40B4-BE49-F238E27FC236}">
                  <a16:creationId xmlns:a16="http://schemas.microsoft.com/office/drawing/2014/main" id="{85C7A820-60CF-44EC-97AD-92880838A1B6}"/>
                </a:ext>
              </a:extLst>
            </p:cNvPr>
            <p:cNvGrpSpPr/>
            <p:nvPr/>
          </p:nvGrpSpPr>
          <p:grpSpPr>
            <a:xfrm>
              <a:off x="5789613" y="1130300"/>
              <a:ext cx="600076" cy="600074"/>
              <a:chOff x="1438275" y="1216026"/>
              <a:chExt cx="600076" cy="600074"/>
            </a:xfrm>
          </p:grpSpPr>
          <p:sp>
            <p:nvSpPr>
              <p:cNvPr id="70" name="í$ḷiḑé">
                <a:extLst>
                  <a:ext uri="{FF2B5EF4-FFF2-40B4-BE49-F238E27FC236}">
                    <a16:creationId xmlns:a16="http://schemas.microsoft.com/office/drawing/2014/main" id="{EBA98661-F75C-49FB-A8C7-3EB412A0F031}"/>
                  </a:ext>
                </a:extLst>
              </p:cNvPr>
              <p:cNvSpPr/>
              <p:nvPr/>
            </p:nvSpPr>
            <p:spPr>
              <a:xfrm>
                <a:off x="1438275" y="1216026"/>
                <a:ext cx="600076" cy="600074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íṥḻíḑê">
                <a:extLst>
                  <a:ext uri="{FF2B5EF4-FFF2-40B4-BE49-F238E27FC236}">
                    <a16:creationId xmlns:a16="http://schemas.microsoft.com/office/drawing/2014/main" id="{5E96704C-5178-4F16-8A83-F1BFBD997829}"/>
                  </a:ext>
                </a:extLst>
              </p:cNvPr>
              <p:cNvSpPr/>
              <p:nvPr/>
            </p:nvSpPr>
            <p:spPr>
              <a:xfrm>
                <a:off x="1590940" y="1355725"/>
                <a:ext cx="294745" cy="320676"/>
              </a:xfrm>
              <a:custGeom>
                <a:avLst/>
                <a:gdLst>
                  <a:gd name="connsiteX0" fmla="*/ 260361 w 546040"/>
                  <a:gd name="connsiteY0" fmla="*/ 242331 h 594078"/>
                  <a:gd name="connsiteX1" fmla="*/ 356770 w 546040"/>
                  <a:gd name="connsiteY1" fmla="*/ 297865 h 594078"/>
                  <a:gd name="connsiteX2" fmla="*/ 473406 w 546040"/>
                  <a:gd name="connsiteY2" fmla="*/ 416645 h 594078"/>
                  <a:gd name="connsiteX3" fmla="*/ 493690 w 546040"/>
                  <a:gd name="connsiteY3" fmla="*/ 542791 h 594078"/>
                  <a:gd name="connsiteX4" fmla="*/ 329109 w 546040"/>
                  <a:gd name="connsiteY4" fmla="*/ 582845 h 594078"/>
                  <a:gd name="connsiteX5" fmla="*/ 225843 w 546040"/>
                  <a:gd name="connsiteY5" fmla="*/ 580082 h 594078"/>
                  <a:gd name="connsiteX6" fmla="*/ 122576 w 546040"/>
                  <a:gd name="connsiteY6" fmla="*/ 587448 h 594078"/>
                  <a:gd name="connsiteX7" fmla="*/ 39594 w 546040"/>
                  <a:gd name="connsiteY7" fmla="*/ 507341 h 594078"/>
                  <a:gd name="connsiteX8" fmla="*/ 110129 w 546040"/>
                  <a:gd name="connsiteY8" fmla="*/ 373368 h 594078"/>
                  <a:gd name="connsiteX9" fmla="*/ 187118 w 546040"/>
                  <a:gd name="connsiteY9" fmla="*/ 290038 h 594078"/>
                  <a:gd name="connsiteX10" fmla="*/ 260361 w 546040"/>
                  <a:gd name="connsiteY10" fmla="*/ 242331 h 594078"/>
                  <a:gd name="connsiteX11" fmla="*/ 473414 w 546040"/>
                  <a:gd name="connsiteY11" fmla="*/ 180499 h 594078"/>
                  <a:gd name="connsiteX12" fmla="*/ 545784 w 546040"/>
                  <a:gd name="connsiteY12" fmla="*/ 254596 h 594078"/>
                  <a:gd name="connsiteX13" fmla="*/ 482633 w 546040"/>
                  <a:gd name="connsiteY13" fmla="*/ 353086 h 594078"/>
                  <a:gd name="connsiteX14" fmla="*/ 408880 w 546040"/>
                  <a:gd name="connsiteY14" fmla="*/ 269784 h 594078"/>
                  <a:gd name="connsiteX15" fmla="*/ 473414 w 546040"/>
                  <a:gd name="connsiteY15" fmla="*/ 180499 h 594078"/>
                  <a:gd name="connsiteX16" fmla="*/ 61231 w 546040"/>
                  <a:gd name="connsiteY16" fmla="*/ 137171 h 594078"/>
                  <a:gd name="connsiteX17" fmla="*/ 136392 w 546040"/>
                  <a:gd name="connsiteY17" fmla="*/ 205315 h 594078"/>
                  <a:gd name="connsiteX18" fmla="*/ 82442 w 546040"/>
                  <a:gd name="connsiteY18" fmla="*/ 313056 h 594078"/>
                  <a:gd name="connsiteX19" fmla="*/ 1287 w 546040"/>
                  <a:gd name="connsiteY19" fmla="*/ 217286 h 594078"/>
                  <a:gd name="connsiteX20" fmla="*/ 61231 w 546040"/>
                  <a:gd name="connsiteY20" fmla="*/ 137171 h 594078"/>
                  <a:gd name="connsiteX21" fmla="*/ 382581 w 546040"/>
                  <a:gd name="connsiteY21" fmla="*/ 15213 h 594078"/>
                  <a:gd name="connsiteX22" fmla="*/ 441145 w 546040"/>
                  <a:gd name="connsiteY22" fmla="*/ 106358 h 594078"/>
                  <a:gd name="connsiteX23" fmla="*/ 356758 w 546040"/>
                  <a:gd name="connsiteY23" fmla="*/ 189676 h 594078"/>
                  <a:gd name="connsiteX24" fmla="*/ 302807 w 546040"/>
                  <a:gd name="connsiteY24" fmla="*/ 97151 h 594078"/>
                  <a:gd name="connsiteX25" fmla="*/ 382581 w 546040"/>
                  <a:gd name="connsiteY25" fmla="*/ 15213 h 594078"/>
                  <a:gd name="connsiteX26" fmla="*/ 202765 w 546040"/>
                  <a:gd name="connsiteY26" fmla="*/ 0 h 594078"/>
                  <a:gd name="connsiteX27" fmla="*/ 267325 w 546040"/>
                  <a:gd name="connsiteY27" fmla="*/ 91842 h 594078"/>
                  <a:gd name="connsiteX28" fmla="*/ 202765 w 546040"/>
                  <a:gd name="connsiteY28" fmla="*/ 183684 h 594078"/>
                  <a:gd name="connsiteX29" fmla="*/ 138205 w 546040"/>
                  <a:gd name="connsiteY29" fmla="*/ 91842 h 594078"/>
                  <a:gd name="connsiteX30" fmla="*/ 202765 w 546040"/>
                  <a:gd name="connsiteY30" fmla="*/ 0 h 594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46040" h="594078">
                    <a:moveTo>
                      <a:pt x="260361" y="242331"/>
                    </a:moveTo>
                    <a:cubicBezTo>
                      <a:pt x="291998" y="238705"/>
                      <a:pt x="327495" y="252286"/>
                      <a:pt x="356770" y="297865"/>
                    </a:cubicBezTo>
                    <a:cubicBezTo>
                      <a:pt x="399644" y="359557"/>
                      <a:pt x="473406" y="416645"/>
                      <a:pt x="473406" y="416645"/>
                    </a:cubicBezTo>
                    <a:cubicBezTo>
                      <a:pt x="473406" y="416645"/>
                      <a:pt x="529188" y="459461"/>
                      <a:pt x="493690" y="542791"/>
                    </a:cubicBezTo>
                    <a:cubicBezTo>
                      <a:pt x="458193" y="626121"/>
                      <a:pt x="329109" y="582845"/>
                      <a:pt x="329109" y="582845"/>
                    </a:cubicBezTo>
                    <a:cubicBezTo>
                      <a:pt x="329109" y="582845"/>
                      <a:pt x="281164" y="567652"/>
                      <a:pt x="225843" y="580082"/>
                    </a:cubicBezTo>
                    <a:cubicBezTo>
                      <a:pt x="170521" y="592513"/>
                      <a:pt x="122576" y="587448"/>
                      <a:pt x="122576" y="587448"/>
                    </a:cubicBezTo>
                    <a:cubicBezTo>
                      <a:pt x="122576" y="587448"/>
                      <a:pt x="58035" y="589290"/>
                      <a:pt x="39594" y="507341"/>
                    </a:cubicBezTo>
                    <a:cubicBezTo>
                      <a:pt x="21154" y="425852"/>
                      <a:pt x="104136" y="380734"/>
                      <a:pt x="110129" y="373368"/>
                    </a:cubicBezTo>
                    <a:cubicBezTo>
                      <a:pt x="116583" y="365542"/>
                      <a:pt x="159457" y="336077"/>
                      <a:pt x="187118" y="290038"/>
                    </a:cubicBezTo>
                    <a:cubicBezTo>
                      <a:pt x="200948" y="266789"/>
                      <a:pt x="228724" y="245956"/>
                      <a:pt x="260361" y="242331"/>
                    </a:cubicBezTo>
                    <a:close/>
                    <a:moveTo>
                      <a:pt x="473414" y="180499"/>
                    </a:moveTo>
                    <a:cubicBezTo>
                      <a:pt x="530572" y="180499"/>
                      <a:pt x="545784" y="236187"/>
                      <a:pt x="545784" y="254596"/>
                    </a:cubicBezTo>
                    <a:cubicBezTo>
                      <a:pt x="545784" y="273006"/>
                      <a:pt x="553620" y="351705"/>
                      <a:pt x="482633" y="353086"/>
                    </a:cubicBezTo>
                    <a:cubicBezTo>
                      <a:pt x="412107" y="354927"/>
                      <a:pt x="408880" y="305222"/>
                      <a:pt x="408880" y="269784"/>
                    </a:cubicBezTo>
                    <a:cubicBezTo>
                      <a:pt x="408880" y="232966"/>
                      <a:pt x="416716" y="180499"/>
                      <a:pt x="473414" y="180499"/>
                    </a:cubicBezTo>
                    <a:close/>
                    <a:moveTo>
                      <a:pt x="61231" y="137171"/>
                    </a:moveTo>
                    <a:cubicBezTo>
                      <a:pt x="102731" y="133487"/>
                      <a:pt x="133164" y="179070"/>
                      <a:pt x="136392" y="205315"/>
                    </a:cubicBezTo>
                    <a:cubicBezTo>
                      <a:pt x="138237" y="221890"/>
                      <a:pt x="147459" y="299243"/>
                      <a:pt x="82442" y="313056"/>
                    </a:cubicBezTo>
                    <a:cubicBezTo>
                      <a:pt x="17887" y="326869"/>
                      <a:pt x="-6091" y="252279"/>
                      <a:pt x="1287" y="217286"/>
                    </a:cubicBezTo>
                    <a:cubicBezTo>
                      <a:pt x="1287" y="217286"/>
                      <a:pt x="8664" y="141775"/>
                      <a:pt x="61231" y="137171"/>
                    </a:cubicBezTo>
                    <a:close/>
                    <a:moveTo>
                      <a:pt x="382581" y="15213"/>
                    </a:moveTo>
                    <a:cubicBezTo>
                      <a:pt x="416705" y="23039"/>
                      <a:pt x="447600" y="67690"/>
                      <a:pt x="441145" y="106358"/>
                    </a:cubicBezTo>
                    <a:cubicBezTo>
                      <a:pt x="435150" y="145025"/>
                      <a:pt x="404254" y="196121"/>
                      <a:pt x="356758" y="189676"/>
                    </a:cubicBezTo>
                    <a:cubicBezTo>
                      <a:pt x="308802" y="183692"/>
                      <a:pt x="298196" y="140422"/>
                      <a:pt x="302807" y="97151"/>
                    </a:cubicBezTo>
                    <a:cubicBezTo>
                      <a:pt x="306496" y="61706"/>
                      <a:pt x="348919" y="7848"/>
                      <a:pt x="382581" y="15213"/>
                    </a:cubicBezTo>
                    <a:close/>
                    <a:moveTo>
                      <a:pt x="202765" y="0"/>
                    </a:moveTo>
                    <a:cubicBezTo>
                      <a:pt x="238421" y="0"/>
                      <a:pt x="267325" y="41119"/>
                      <a:pt x="267325" y="91842"/>
                    </a:cubicBezTo>
                    <a:cubicBezTo>
                      <a:pt x="267325" y="142565"/>
                      <a:pt x="238421" y="183684"/>
                      <a:pt x="202765" y="183684"/>
                    </a:cubicBezTo>
                    <a:cubicBezTo>
                      <a:pt x="167109" y="183684"/>
                      <a:pt x="138205" y="142565"/>
                      <a:pt x="138205" y="91842"/>
                    </a:cubicBezTo>
                    <a:cubicBezTo>
                      <a:pt x="138205" y="41119"/>
                      <a:pt x="167109" y="0"/>
                      <a:pt x="2027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DD92E847-BFA7-4B4B-9CD6-20D3AB6BABE2}"/>
                </a:ext>
              </a:extLst>
            </p:cNvPr>
            <p:cNvCxnSpPr>
              <a:endCxn id="43" idx="0"/>
            </p:cNvCxnSpPr>
            <p:nvPr/>
          </p:nvCxnSpPr>
          <p:spPr>
            <a:xfrm>
              <a:off x="6089651" y="1730374"/>
              <a:ext cx="0" cy="15906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ïṡ1ídè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5024438" y="1809742"/>
              <a:ext cx="2130426" cy="4762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grpSp>
          <p:nvGrpSpPr>
            <p:cNvPr id="55" name="îṣľïḑé">
              <a:extLst>
                <a:ext uri="{FF2B5EF4-FFF2-40B4-BE49-F238E27FC236}">
                  <a16:creationId xmlns:a16="http://schemas.microsoft.com/office/drawing/2014/main" id="{38DFA267-B40D-41B8-B26D-52D4AB9AFAAD}"/>
                </a:ext>
              </a:extLst>
            </p:cNvPr>
            <p:cNvGrpSpPr/>
            <p:nvPr/>
          </p:nvGrpSpPr>
          <p:grpSpPr>
            <a:xfrm>
              <a:off x="3607594" y="1130300"/>
              <a:ext cx="600076" cy="600074"/>
              <a:chOff x="1438275" y="1216026"/>
              <a:chExt cx="600076" cy="600074"/>
            </a:xfrm>
          </p:grpSpPr>
          <p:sp>
            <p:nvSpPr>
              <p:cNvPr id="68" name="í$lídé">
                <a:extLst>
                  <a:ext uri="{FF2B5EF4-FFF2-40B4-BE49-F238E27FC236}">
                    <a16:creationId xmlns:a16="http://schemas.microsoft.com/office/drawing/2014/main" id="{8A3377DD-798D-4A36-B933-6B1F6DC5C0B3}"/>
                  </a:ext>
                </a:extLst>
              </p:cNvPr>
              <p:cNvSpPr/>
              <p:nvPr/>
            </p:nvSpPr>
            <p:spPr>
              <a:xfrm>
                <a:off x="1438275" y="1216026"/>
                <a:ext cx="600076" cy="600074"/>
              </a:xfrm>
              <a:prstGeom prst="ellipse">
                <a:avLst/>
              </a:prstGeom>
              <a:solidFill>
                <a:schemeClr val="accent2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ïṡ1ïḓê">
                <a:extLst>
                  <a:ext uri="{FF2B5EF4-FFF2-40B4-BE49-F238E27FC236}">
                    <a16:creationId xmlns:a16="http://schemas.microsoft.com/office/drawing/2014/main" id="{0C616093-90D8-4F79-98E1-11B38679D625}"/>
                  </a:ext>
                </a:extLst>
              </p:cNvPr>
              <p:cNvSpPr/>
              <p:nvPr/>
            </p:nvSpPr>
            <p:spPr>
              <a:xfrm>
                <a:off x="1577975" y="1386342"/>
                <a:ext cx="320676" cy="259440"/>
              </a:xfrm>
              <a:custGeom>
                <a:avLst/>
                <a:gdLst>
                  <a:gd name="connsiteX0" fmla="*/ 188582 w 594496"/>
                  <a:gd name="connsiteY0" fmla="*/ 329337 h 480973"/>
                  <a:gd name="connsiteX1" fmla="*/ 168300 w 594496"/>
                  <a:gd name="connsiteY1" fmla="*/ 344705 h 480973"/>
                  <a:gd name="connsiteX2" fmla="*/ 178441 w 594496"/>
                  <a:gd name="connsiteY2" fmla="*/ 383845 h 480973"/>
                  <a:gd name="connsiteX3" fmla="*/ 223616 w 594496"/>
                  <a:gd name="connsiteY3" fmla="*/ 369110 h 480973"/>
                  <a:gd name="connsiteX4" fmla="*/ 213013 w 594496"/>
                  <a:gd name="connsiteY4" fmla="*/ 329510 h 480973"/>
                  <a:gd name="connsiteX5" fmla="*/ 188582 w 594496"/>
                  <a:gd name="connsiteY5" fmla="*/ 329337 h 480973"/>
                  <a:gd name="connsiteX6" fmla="*/ 250352 w 594496"/>
                  <a:gd name="connsiteY6" fmla="*/ 314315 h 480973"/>
                  <a:gd name="connsiteX7" fmla="*/ 233757 w 594496"/>
                  <a:gd name="connsiteY7" fmla="*/ 320301 h 480973"/>
                  <a:gd name="connsiteX8" fmla="*/ 238367 w 594496"/>
                  <a:gd name="connsiteY8" fmla="*/ 335036 h 480973"/>
                  <a:gd name="connsiteX9" fmla="*/ 254961 w 594496"/>
                  <a:gd name="connsiteY9" fmla="*/ 329049 h 480973"/>
                  <a:gd name="connsiteX10" fmla="*/ 250352 w 594496"/>
                  <a:gd name="connsiteY10" fmla="*/ 314315 h 480973"/>
                  <a:gd name="connsiteX11" fmla="*/ 223860 w 594496"/>
                  <a:gd name="connsiteY11" fmla="*/ 258951 h 480973"/>
                  <a:gd name="connsiteX12" fmla="*/ 259571 w 594496"/>
                  <a:gd name="connsiteY12" fmla="*/ 261822 h 480973"/>
                  <a:gd name="connsiteX13" fmla="*/ 313043 w 594496"/>
                  <a:gd name="connsiteY13" fmla="*/ 364505 h 480973"/>
                  <a:gd name="connsiteX14" fmla="*/ 186277 w 594496"/>
                  <a:gd name="connsiteY14" fmla="*/ 417919 h 480973"/>
                  <a:gd name="connsiteX15" fmla="*/ 139720 w 594496"/>
                  <a:gd name="connsiteY15" fmla="*/ 314315 h 480973"/>
                  <a:gd name="connsiteX16" fmla="*/ 223860 w 594496"/>
                  <a:gd name="connsiteY16" fmla="*/ 258951 h 480973"/>
                  <a:gd name="connsiteX17" fmla="*/ 226382 w 594496"/>
                  <a:gd name="connsiteY17" fmla="*/ 212086 h 480973"/>
                  <a:gd name="connsiteX18" fmla="*/ 59938 w 594496"/>
                  <a:gd name="connsiteY18" fmla="*/ 346530 h 480973"/>
                  <a:gd name="connsiteX19" fmla="*/ 249896 w 594496"/>
                  <a:gd name="connsiteY19" fmla="*/ 445981 h 480973"/>
                  <a:gd name="connsiteX20" fmla="*/ 416339 w 594496"/>
                  <a:gd name="connsiteY20" fmla="*/ 311538 h 480973"/>
                  <a:gd name="connsiteX21" fmla="*/ 226382 w 594496"/>
                  <a:gd name="connsiteY21" fmla="*/ 212086 h 480973"/>
                  <a:gd name="connsiteX22" fmla="*/ 420931 w 594496"/>
                  <a:gd name="connsiteY22" fmla="*/ 82261 h 480973"/>
                  <a:gd name="connsiteX23" fmla="*/ 493805 w 594496"/>
                  <a:gd name="connsiteY23" fmla="*/ 105741 h 480973"/>
                  <a:gd name="connsiteX24" fmla="*/ 509948 w 594496"/>
                  <a:gd name="connsiteY24" fmla="*/ 180783 h 480973"/>
                  <a:gd name="connsiteX25" fmla="*/ 485503 w 594496"/>
                  <a:gd name="connsiteY25" fmla="*/ 193214 h 480973"/>
                  <a:gd name="connsiteX26" fmla="*/ 472588 w 594496"/>
                  <a:gd name="connsiteY26" fmla="*/ 168813 h 480973"/>
                  <a:gd name="connsiteX27" fmla="*/ 464747 w 594496"/>
                  <a:gd name="connsiteY27" fmla="*/ 131983 h 480973"/>
                  <a:gd name="connsiteX28" fmla="*/ 429233 w 594496"/>
                  <a:gd name="connsiteY28" fmla="*/ 120473 h 480973"/>
                  <a:gd name="connsiteX29" fmla="*/ 406171 w 594496"/>
                  <a:gd name="connsiteY29" fmla="*/ 105741 h 480973"/>
                  <a:gd name="connsiteX30" fmla="*/ 420931 w 594496"/>
                  <a:gd name="connsiteY30" fmla="*/ 82261 h 480973"/>
                  <a:gd name="connsiteX31" fmla="*/ 249838 w 594496"/>
                  <a:gd name="connsiteY31" fmla="*/ 67995 h 480973"/>
                  <a:gd name="connsiteX32" fmla="*/ 283553 w 594496"/>
                  <a:gd name="connsiteY32" fmla="*/ 80405 h 480973"/>
                  <a:gd name="connsiteX33" fmla="*/ 290469 w 594496"/>
                  <a:gd name="connsiteY33" fmla="*/ 149929 h 480973"/>
                  <a:gd name="connsiteX34" fmla="*/ 304301 w 594496"/>
                  <a:gd name="connsiteY34" fmla="*/ 156375 h 480973"/>
                  <a:gd name="connsiteX35" fmla="*/ 437087 w 594496"/>
                  <a:gd name="connsiteY35" fmla="*/ 157295 h 480973"/>
                  <a:gd name="connsiteX36" fmla="*/ 437087 w 594496"/>
                  <a:gd name="connsiteY36" fmla="*/ 216230 h 480973"/>
                  <a:gd name="connsiteX37" fmla="*/ 446769 w 594496"/>
                  <a:gd name="connsiteY37" fmla="*/ 231424 h 480973"/>
                  <a:gd name="connsiteX38" fmla="*/ 518695 w 594496"/>
                  <a:gd name="connsiteY38" fmla="*/ 312458 h 480973"/>
                  <a:gd name="connsiteX39" fmla="*/ 249435 w 594496"/>
                  <a:gd name="connsiteY39" fmla="*/ 480973 h 480973"/>
                  <a:gd name="connsiteX40" fmla="*/ 0 w 594496"/>
                  <a:gd name="connsiteY40" fmla="*/ 323048 h 480973"/>
                  <a:gd name="connsiteX41" fmla="*/ 88524 w 594496"/>
                  <a:gd name="connsiteY41" fmla="*/ 156375 h 480973"/>
                  <a:gd name="connsiteX42" fmla="*/ 249838 w 594496"/>
                  <a:gd name="connsiteY42" fmla="*/ 67995 h 480973"/>
                  <a:gd name="connsiteX43" fmla="*/ 444588 w 594496"/>
                  <a:gd name="connsiteY43" fmla="*/ 161 h 480973"/>
                  <a:gd name="connsiteX44" fmla="*/ 553734 w 594496"/>
                  <a:gd name="connsiteY44" fmla="*/ 51888 h 480973"/>
                  <a:gd name="connsiteX45" fmla="*/ 586938 w 594496"/>
                  <a:gd name="connsiteY45" fmla="*/ 205653 h 480973"/>
                  <a:gd name="connsiteX46" fmla="*/ 558346 w 594496"/>
                  <a:gd name="connsiteY46" fmla="*/ 220385 h 480973"/>
                  <a:gd name="connsiteX47" fmla="*/ 543588 w 594496"/>
                  <a:gd name="connsiteY47" fmla="*/ 191842 h 480973"/>
                  <a:gd name="connsiteX48" fmla="*/ 520069 w 594496"/>
                  <a:gd name="connsiteY48" fmla="*/ 82273 h 480973"/>
                  <a:gd name="connsiteX49" fmla="*/ 413539 w 594496"/>
                  <a:gd name="connsiteY49" fmla="*/ 48205 h 480973"/>
                  <a:gd name="connsiteX50" fmla="*/ 386791 w 594496"/>
                  <a:gd name="connsiteY50" fmla="*/ 30711 h 480973"/>
                  <a:gd name="connsiteX51" fmla="*/ 404315 w 594496"/>
                  <a:gd name="connsiteY51" fmla="*/ 3549 h 480973"/>
                  <a:gd name="connsiteX52" fmla="*/ 444588 w 594496"/>
                  <a:gd name="connsiteY52" fmla="*/ 161 h 480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94496" h="480973">
                    <a:moveTo>
                      <a:pt x="188582" y="329337"/>
                    </a:moveTo>
                    <a:cubicBezTo>
                      <a:pt x="180515" y="332042"/>
                      <a:pt x="173140" y="337338"/>
                      <a:pt x="168300" y="344705"/>
                    </a:cubicBezTo>
                    <a:cubicBezTo>
                      <a:pt x="159080" y="359440"/>
                      <a:pt x="163229" y="376938"/>
                      <a:pt x="178441" y="383845"/>
                    </a:cubicBezTo>
                    <a:cubicBezTo>
                      <a:pt x="194114" y="390752"/>
                      <a:pt x="214396" y="384305"/>
                      <a:pt x="223616" y="369110"/>
                    </a:cubicBezTo>
                    <a:cubicBezTo>
                      <a:pt x="233296" y="353915"/>
                      <a:pt x="228225" y="336417"/>
                      <a:pt x="213013" y="329510"/>
                    </a:cubicBezTo>
                    <a:cubicBezTo>
                      <a:pt x="205407" y="326517"/>
                      <a:pt x="196649" y="326632"/>
                      <a:pt x="188582" y="329337"/>
                    </a:cubicBezTo>
                    <a:close/>
                    <a:moveTo>
                      <a:pt x="250352" y="314315"/>
                    </a:moveTo>
                    <a:cubicBezTo>
                      <a:pt x="244359" y="312012"/>
                      <a:pt x="237445" y="314775"/>
                      <a:pt x="233757" y="320301"/>
                    </a:cubicBezTo>
                    <a:cubicBezTo>
                      <a:pt x="230530" y="326287"/>
                      <a:pt x="232374" y="332733"/>
                      <a:pt x="238367" y="335036"/>
                    </a:cubicBezTo>
                    <a:cubicBezTo>
                      <a:pt x="243898" y="337798"/>
                      <a:pt x="251735" y="334575"/>
                      <a:pt x="254961" y="329049"/>
                    </a:cubicBezTo>
                    <a:cubicBezTo>
                      <a:pt x="258649" y="323063"/>
                      <a:pt x="256344" y="316157"/>
                      <a:pt x="250352" y="314315"/>
                    </a:cubicBezTo>
                    <a:close/>
                    <a:moveTo>
                      <a:pt x="223860" y="258951"/>
                    </a:moveTo>
                    <a:cubicBezTo>
                      <a:pt x="235716" y="257850"/>
                      <a:pt x="247816" y="258714"/>
                      <a:pt x="259571" y="261822"/>
                    </a:cubicBezTo>
                    <a:cubicBezTo>
                      <a:pt x="307973" y="274254"/>
                      <a:pt x="332865" y="319840"/>
                      <a:pt x="313043" y="364505"/>
                    </a:cubicBezTo>
                    <a:cubicBezTo>
                      <a:pt x="292761" y="409631"/>
                      <a:pt x="235140" y="434035"/>
                      <a:pt x="186277" y="417919"/>
                    </a:cubicBezTo>
                    <a:cubicBezTo>
                      <a:pt x="138798" y="402724"/>
                      <a:pt x="118976" y="356217"/>
                      <a:pt x="139720" y="314315"/>
                    </a:cubicBezTo>
                    <a:cubicBezTo>
                      <a:pt x="154932" y="283233"/>
                      <a:pt x="188294" y="262253"/>
                      <a:pt x="223860" y="258951"/>
                    </a:cubicBezTo>
                    <a:close/>
                    <a:moveTo>
                      <a:pt x="226382" y="212086"/>
                    </a:moveTo>
                    <a:cubicBezTo>
                      <a:pt x="128175" y="221755"/>
                      <a:pt x="53483" y="282071"/>
                      <a:pt x="59938" y="346530"/>
                    </a:cubicBezTo>
                    <a:cubicBezTo>
                      <a:pt x="66393" y="410989"/>
                      <a:pt x="151228" y="455650"/>
                      <a:pt x="249896" y="445981"/>
                    </a:cubicBezTo>
                    <a:cubicBezTo>
                      <a:pt x="348102" y="435852"/>
                      <a:pt x="422794" y="375997"/>
                      <a:pt x="416339" y="311538"/>
                    </a:cubicBezTo>
                    <a:cubicBezTo>
                      <a:pt x="409884" y="246617"/>
                      <a:pt x="325049" y="202417"/>
                      <a:pt x="226382" y="212086"/>
                    </a:cubicBezTo>
                    <a:close/>
                    <a:moveTo>
                      <a:pt x="420931" y="82261"/>
                    </a:moveTo>
                    <a:cubicBezTo>
                      <a:pt x="446759" y="76737"/>
                      <a:pt x="474894" y="85024"/>
                      <a:pt x="493805" y="105741"/>
                    </a:cubicBezTo>
                    <a:cubicBezTo>
                      <a:pt x="513176" y="126919"/>
                      <a:pt x="518250" y="155462"/>
                      <a:pt x="509948" y="180783"/>
                    </a:cubicBezTo>
                    <a:cubicBezTo>
                      <a:pt x="506719" y="190912"/>
                      <a:pt x="495650" y="196897"/>
                      <a:pt x="485503" y="193214"/>
                    </a:cubicBezTo>
                    <a:cubicBezTo>
                      <a:pt x="474894" y="189991"/>
                      <a:pt x="469360" y="178942"/>
                      <a:pt x="472588" y="168813"/>
                    </a:cubicBezTo>
                    <a:cubicBezTo>
                      <a:pt x="476739" y="156383"/>
                      <a:pt x="473972" y="142572"/>
                      <a:pt x="464747" y="131983"/>
                    </a:cubicBezTo>
                    <a:cubicBezTo>
                      <a:pt x="455523" y="121854"/>
                      <a:pt x="441686" y="118171"/>
                      <a:pt x="429233" y="120473"/>
                    </a:cubicBezTo>
                    <a:cubicBezTo>
                      <a:pt x="418624" y="122775"/>
                      <a:pt x="408016" y="116330"/>
                      <a:pt x="406171" y="105741"/>
                    </a:cubicBezTo>
                    <a:cubicBezTo>
                      <a:pt x="403865" y="95152"/>
                      <a:pt x="410322" y="84563"/>
                      <a:pt x="420931" y="82261"/>
                    </a:cubicBezTo>
                    <a:close/>
                    <a:moveTo>
                      <a:pt x="249838" y="67995"/>
                    </a:moveTo>
                    <a:cubicBezTo>
                      <a:pt x="263785" y="68232"/>
                      <a:pt x="275369" y="72232"/>
                      <a:pt x="283553" y="80405"/>
                    </a:cubicBezTo>
                    <a:cubicBezTo>
                      <a:pt x="298307" y="94678"/>
                      <a:pt x="299690" y="120001"/>
                      <a:pt x="290469" y="149929"/>
                    </a:cubicBezTo>
                    <a:cubicBezTo>
                      <a:pt x="285397" y="164662"/>
                      <a:pt x="304301" y="156375"/>
                      <a:pt x="304301" y="156375"/>
                    </a:cubicBezTo>
                    <a:cubicBezTo>
                      <a:pt x="364700" y="131051"/>
                      <a:pt x="417722" y="129670"/>
                      <a:pt x="437087" y="157295"/>
                    </a:cubicBezTo>
                    <a:cubicBezTo>
                      <a:pt x="447230" y="172029"/>
                      <a:pt x="446308" y="192288"/>
                      <a:pt x="437087" y="216230"/>
                    </a:cubicBezTo>
                    <a:cubicBezTo>
                      <a:pt x="432476" y="227280"/>
                      <a:pt x="438009" y="229121"/>
                      <a:pt x="446769" y="231424"/>
                    </a:cubicBezTo>
                    <a:cubicBezTo>
                      <a:pt x="480888" y="242013"/>
                      <a:pt x="518695" y="267797"/>
                      <a:pt x="518695" y="312458"/>
                    </a:cubicBezTo>
                    <a:cubicBezTo>
                      <a:pt x="518695" y="387047"/>
                      <a:pt x="411267" y="480973"/>
                      <a:pt x="249435" y="480973"/>
                    </a:cubicBezTo>
                    <a:cubicBezTo>
                      <a:pt x="125870" y="480973"/>
                      <a:pt x="0" y="421118"/>
                      <a:pt x="0" y="323048"/>
                    </a:cubicBezTo>
                    <a:cubicBezTo>
                      <a:pt x="0" y="271941"/>
                      <a:pt x="32735" y="212546"/>
                      <a:pt x="88524" y="156375"/>
                    </a:cubicBezTo>
                    <a:cubicBezTo>
                      <a:pt x="144889" y="100433"/>
                      <a:pt x="207997" y="67283"/>
                      <a:pt x="249838" y="67995"/>
                    </a:cubicBezTo>
                    <a:close/>
                    <a:moveTo>
                      <a:pt x="444588" y="161"/>
                    </a:moveTo>
                    <a:cubicBezTo>
                      <a:pt x="484991" y="1995"/>
                      <a:pt x="524680" y="19432"/>
                      <a:pt x="553734" y="51888"/>
                    </a:cubicBezTo>
                    <a:cubicBezTo>
                      <a:pt x="592933" y="95163"/>
                      <a:pt x="603540" y="154091"/>
                      <a:pt x="586938" y="205653"/>
                    </a:cubicBezTo>
                    <a:cubicBezTo>
                      <a:pt x="582787" y="217623"/>
                      <a:pt x="570336" y="224068"/>
                      <a:pt x="558346" y="220385"/>
                    </a:cubicBezTo>
                    <a:cubicBezTo>
                      <a:pt x="546355" y="216241"/>
                      <a:pt x="539899" y="203811"/>
                      <a:pt x="543588" y="191842"/>
                    </a:cubicBezTo>
                    <a:cubicBezTo>
                      <a:pt x="555579" y="155012"/>
                      <a:pt x="547739" y="113118"/>
                      <a:pt x="520069" y="82273"/>
                    </a:cubicBezTo>
                    <a:cubicBezTo>
                      <a:pt x="492398" y="51888"/>
                      <a:pt x="451355" y="39919"/>
                      <a:pt x="413539" y="48205"/>
                    </a:cubicBezTo>
                    <a:cubicBezTo>
                      <a:pt x="401548" y="50507"/>
                      <a:pt x="389097" y="42681"/>
                      <a:pt x="386791" y="30711"/>
                    </a:cubicBezTo>
                    <a:cubicBezTo>
                      <a:pt x="384024" y="18281"/>
                      <a:pt x="391864" y="6311"/>
                      <a:pt x="404315" y="3549"/>
                    </a:cubicBezTo>
                    <a:cubicBezTo>
                      <a:pt x="417574" y="672"/>
                      <a:pt x="431121" y="-450"/>
                      <a:pt x="444588" y="16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5630CCA5-80E7-4930-9DCE-D41A9163A79E}"/>
                </a:ext>
              </a:extLst>
            </p:cNvPr>
            <p:cNvCxnSpPr>
              <a:endCxn id="45" idx="0"/>
            </p:cNvCxnSpPr>
            <p:nvPr/>
          </p:nvCxnSpPr>
          <p:spPr>
            <a:xfrm>
              <a:off x="3907632" y="1730374"/>
              <a:ext cx="0" cy="25431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îṩľiḓê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2842419" y="1809742"/>
              <a:ext cx="2130426" cy="4762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70F92202-0E64-4392-B2AC-EBFF8046C865}"/>
                </a:ext>
              </a:extLst>
            </p:cNvPr>
            <p:cNvCxnSpPr>
              <a:endCxn id="46" idx="0"/>
            </p:cNvCxnSpPr>
            <p:nvPr/>
          </p:nvCxnSpPr>
          <p:spPr>
            <a:xfrm>
              <a:off x="8271670" y="1730374"/>
              <a:ext cx="0" cy="25431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íṡḷiḑê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7206457" y="1809742"/>
              <a:ext cx="2130426" cy="4762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grpSp>
          <p:nvGrpSpPr>
            <p:cNvPr id="60" name="îs1íḑe">
              <a:extLst>
                <a:ext uri="{FF2B5EF4-FFF2-40B4-BE49-F238E27FC236}">
                  <a16:creationId xmlns:a16="http://schemas.microsoft.com/office/drawing/2014/main" id="{4780E7EE-2AA1-43D2-A063-D94F89CED9D8}"/>
                </a:ext>
              </a:extLst>
            </p:cNvPr>
            <p:cNvGrpSpPr/>
            <p:nvPr/>
          </p:nvGrpSpPr>
          <p:grpSpPr>
            <a:xfrm>
              <a:off x="10153649" y="1130300"/>
              <a:ext cx="600076" cy="600074"/>
              <a:chOff x="1438275" y="1216026"/>
              <a:chExt cx="600076" cy="600074"/>
            </a:xfrm>
          </p:grpSpPr>
          <p:sp>
            <p:nvSpPr>
              <p:cNvPr id="66" name="iṡľíḍé">
                <a:extLst>
                  <a:ext uri="{FF2B5EF4-FFF2-40B4-BE49-F238E27FC236}">
                    <a16:creationId xmlns:a16="http://schemas.microsoft.com/office/drawing/2014/main" id="{5510ECA4-8B83-47DC-B7E2-DE8B69EB873E}"/>
                  </a:ext>
                </a:extLst>
              </p:cNvPr>
              <p:cNvSpPr/>
              <p:nvPr/>
            </p:nvSpPr>
            <p:spPr>
              <a:xfrm>
                <a:off x="1438275" y="1216026"/>
                <a:ext cx="600076" cy="600074"/>
              </a:xfrm>
              <a:prstGeom prst="ellipse">
                <a:avLst/>
              </a:pr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išlïdè">
                <a:extLst>
                  <a:ext uri="{FF2B5EF4-FFF2-40B4-BE49-F238E27FC236}">
                    <a16:creationId xmlns:a16="http://schemas.microsoft.com/office/drawing/2014/main" id="{1B9B29E1-0B9F-4C28-B473-22276FB459DE}"/>
                  </a:ext>
                </a:extLst>
              </p:cNvPr>
              <p:cNvSpPr/>
              <p:nvPr/>
            </p:nvSpPr>
            <p:spPr>
              <a:xfrm>
                <a:off x="1577975" y="1359648"/>
                <a:ext cx="320676" cy="312828"/>
              </a:xfrm>
              <a:custGeom>
                <a:avLst/>
                <a:gdLst>
                  <a:gd name="T0" fmla="*/ 348 w 432"/>
                  <a:gd name="T1" fmla="*/ 176 h 422"/>
                  <a:gd name="T2" fmla="*/ 353 w 432"/>
                  <a:gd name="T3" fmla="*/ 137 h 422"/>
                  <a:gd name="T4" fmla="*/ 216 w 432"/>
                  <a:gd name="T5" fmla="*/ 0 h 422"/>
                  <a:gd name="T6" fmla="*/ 78 w 432"/>
                  <a:gd name="T7" fmla="*/ 137 h 422"/>
                  <a:gd name="T8" fmla="*/ 84 w 432"/>
                  <a:gd name="T9" fmla="*/ 176 h 422"/>
                  <a:gd name="T10" fmla="*/ 27 w 432"/>
                  <a:gd name="T11" fmla="*/ 328 h 422"/>
                  <a:gd name="T12" fmla="*/ 70 w 432"/>
                  <a:gd name="T13" fmla="*/ 290 h 422"/>
                  <a:gd name="T14" fmla="*/ 101 w 432"/>
                  <a:gd name="T15" fmla="*/ 351 h 422"/>
                  <a:gd name="T16" fmla="*/ 65 w 432"/>
                  <a:gd name="T17" fmla="*/ 384 h 422"/>
                  <a:gd name="T18" fmla="*/ 135 w 432"/>
                  <a:gd name="T19" fmla="*/ 422 h 422"/>
                  <a:gd name="T20" fmla="*/ 196 w 432"/>
                  <a:gd name="T21" fmla="*/ 402 h 422"/>
                  <a:gd name="T22" fmla="*/ 216 w 432"/>
                  <a:gd name="T23" fmla="*/ 404 h 422"/>
                  <a:gd name="T24" fmla="*/ 236 w 432"/>
                  <a:gd name="T25" fmla="*/ 402 h 422"/>
                  <a:gd name="T26" fmla="*/ 297 w 432"/>
                  <a:gd name="T27" fmla="*/ 422 h 422"/>
                  <a:gd name="T28" fmla="*/ 367 w 432"/>
                  <a:gd name="T29" fmla="*/ 384 h 422"/>
                  <a:gd name="T30" fmla="*/ 330 w 432"/>
                  <a:gd name="T31" fmla="*/ 351 h 422"/>
                  <a:gd name="T32" fmla="*/ 362 w 432"/>
                  <a:gd name="T33" fmla="*/ 290 h 422"/>
                  <a:gd name="T34" fmla="*/ 404 w 432"/>
                  <a:gd name="T35" fmla="*/ 328 h 422"/>
                  <a:gd name="T36" fmla="*/ 348 w 432"/>
                  <a:gd name="T37" fmla="*/ 176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2" h="422">
                    <a:moveTo>
                      <a:pt x="348" y="176"/>
                    </a:moveTo>
                    <a:cubicBezTo>
                      <a:pt x="351" y="164"/>
                      <a:pt x="353" y="151"/>
                      <a:pt x="353" y="137"/>
                    </a:cubicBezTo>
                    <a:cubicBezTo>
                      <a:pt x="353" y="61"/>
                      <a:pt x="292" y="0"/>
                      <a:pt x="216" y="0"/>
                    </a:cubicBezTo>
                    <a:cubicBezTo>
                      <a:pt x="140" y="0"/>
                      <a:pt x="78" y="61"/>
                      <a:pt x="78" y="137"/>
                    </a:cubicBezTo>
                    <a:cubicBezTo>
                      <a:pt x="78" y="151"/>
                      <a:pt x="80" y="164"/>
                      <a:pt x="84" y="176"/>
                    </a:cubicBezTo>
                    <a:cubicBezTo>
                      <a:pt x="67" y="190"/>
                      <a:pt x="0" y="250"/>
                      <a:pt x="27" y="328"/>
                    </a:cubicBezTo>
                    <a:cubicBezTo>
                      <a:pt x="27" y="328"/>
                      <a:pt x="51" y="326"/>
                      <a:pt x="70" y="290"/>
                    </a:cubicBezTo>
                    <a:cubicBezTo>
                      <a:pt x="76" y="313"/>
                      <a:pt x="86" y="334"/>
                      <a:pt x="101" y="351"/>
                    </a:cubicBezTo>
                    <a:cubicBezTo>
                      <a:pt x="80" y="357"/>
                      <a:pt x="65" y="370"/>
                      <a:pt x="65" y="384"/>
                    </a:cubicBezTo>
                    <a:cubicBezTo>
                      <a:pt x="65" y="405"/>
                      <a:pt x="96" y="422"/>
                      <a:pt x="135" y="422"/>
                    </a:cubicBezTo>
                    <a:cubicBezTo>
                      <a:pt x="161" y="422"/>
                      <a:pt x="184" y="414"/>
                      <a:pt x="196" y="402"/>
                    </a:cubicBezTo>
                    <a:cubicBezTo>
                      <a:pt x="202" y="403"/>
                      <a:pt x="209" y="404"/>
                      <a:pt x="216" y="404"/>
                    </a:cubicBezTo>
                    <a:cubicBezTo>
                      <a:pt x="223" y="404"/>
                      <a:pt x="229" y="403"/>
                      <a:pt x="236" y="402"/>
                    </a:cubicBezTo>
                    <a:cubicBezTo>
                      <a:pt x="248" y="414"/>
                      <a:pt x="271" y="422"/>
                      <a:pt x="297" y="422"/>
                    </a:cubicBezTo>
                    <a:cubicBezTo>
                      <a:pt x="335" y="422"/>
                      <a:pt x="367" y="405"/>
                      <a:pt x="367" y="384"/>
                    </a:cubicBezTo>
                    <a:cubicBezTo>
                      <a:pt x="367" y="370"/>
                      <a:pt x="352" y="357"/>
                      <a:pt x="330" y="351"/>
                    </a:cubicBezTo>
                    <a:cubicBezTo>
                      <a:pt x="345" y="334"/>
                      <a:pt x="356" y="313"/>
                      <a:pt x="362" y="290"/>
                    </a:cubicBezTo>
                    <a:cubicBezTo>
                      <a:pt x="381" y="326"/>
                      <a:pt x="404" y="328"/>
                      <a:pt x="404" y="328"/>
                    </a:cubicBezTo>
                    <a:cubicBezTo>
                      <a:pt x="432" y="250"/>
                      <a:pt x="365" y="190"/>
                      <a:pt x="348" y="176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9B243B31-1130-416C-9CE3-FA715B36B03C}"/>
                </a:ext>
              </a:extLst>
            </p:cNvPr>
            <p:cNvCxnSpPr>
              <a:endCxn id="47" idx="0"/>
            </p:cNvCxnSpPr>
            <p:nvPr/>
          </p:nvCxnSpPr>
          <p:spPr>
            <a:xfrm>
              <a:off x="10453687" y="1730374"/>
              <a:ext cx="0" cy="15906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îS1íḋe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9388474" y="1809742"/>
              <a:ext cx="2130426" cy="4762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grpSp>
          <p:nvGrpSpPr>
            <p:cNvPr id="63" name="ïSļiḓé">
              <a:extLst>
                <a:ext uri="{FF2B5EF4-FFF2-40B4-BE49-F238E27FC236}">
                  <a16:creationId xmlns:a16="http://schemas.microsoft.com/office/drawing/2014/main" id="{D4CE0E2A-87AD-4625-8156-E7F886CB26BF}"/>
                </a:ext>
              </a:extLst>
            </p:cNvPr>
            <p:cNvGrpSpPr>
              <a:grpSpLocks/>
            </p:cNvGrpSpPr>
            <p:nvPr/>
          </p:nvGrpSpPr>
          <p:grpSpPr>
            <a:xfrm>
              <a:off x="7971632" y="1130300"/>
              <a:ext cx="600076" cy="600074"/>
              <a:chOff x="1438275" y="1216026"/>
              <a:chExt cx="600076" cy="600074"/>
            </a:xfrm>
          </p:grpSpPr>
          <p:sp>
            <p:nvSpPr>
              <p:cNvPr id="64" name="íṩḷiďe">
                <a:extLst>
                  <a:ext uri="{FF2B5EF4-FFF2-40B4-BE49-F238E27FC236}">
                    <a16:creationId xmlns:a16="http://schemas.microsoft.com/office/drawing/2014/main" id="{B036AF5D-FD72-45E3-82F1-CB07DC01B218}"/>
                  </a:ext>
                </a:extLst>
              </p:cNvPr>
              <p:cNvSpPr/>
              <p:nvPr/>
            </p:nvSpPr>
            <p:spPr>
              <a:xfrm>
                <a:off x="1438275" y="1216026"/>
                <a:ext cx="600076" cy="600074"/>
              </a:xfrm>
              <a:prstGeom prst="ellipse">
                <a:avLst/>
              </a:prstGeom>
              <a:solidFill>
                <a:schemeClr val="accent2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îŝļídé">
                <a:extLst>
                  <a:ext uri="{FF2B5EF4-FFF2-40B4-BE49-F238E27FC236}">
                    <a16:creationId xmlns:a16="http://schemas.microsoft.com/office/drawing/2014/main" id="{2F015CB6-A064-4266-92D6-CBBDB3A7955C}"/>
                  </a:ext>
                </a:extLst>
              </p:cNvPr>
              <p:cNvSpPr/>
              <p:nvPr/>
            </p:nvSpPr>
            <p:spPr>
              <a:xfrm>
                <a:off x="1577975" y="1385384"/>
                <a:ext cx="320676" cy="261356"/>
              </a:xfrm>
              <a:custGeom>
                <a:avLst/>
                <a:gdLst>
                  <a:gd name="T0" fmla="*/ 4047 w 4146"/>
                  <a:gd name="T1" fmla="*/ 390 h 3384"/>
                  <a:gd name="T2" fmla="*/ 3847 w 4146"/>
                  <a:gd name="T3" fmla="*/ 463 h 3384"/>
                  <a:gd name="T4" fmla="*/ 4027 w 4146"/>
                  <a:gd name="T5" fmla="*/ 147 h 3384"/>
                  <a:gd name="T6" fmla="*/ 4005 w 4146"/>
                  <a:gd name="T7" fmla="*/ 74 h 3384"/>
                  <a:gd name="T8" fmla="*/ 3929 w 4146"/>
                  <a:gd name="T9" fmla="*/ 69 h 3384"/>
                  <a:gd name="T10" fmla="*/ 3464 w 4146"/>
                  <a:gd name="T11" fmla="*/ 253 h 3384"/>
                  <a:gd name="T12" fmla="*/ 2843 w 4146"/>
                  <a:gd name="T13" fmla="*/ 0 h 3384"/>
                  <a:gd name="T14" fmla="*/ 1956 w 4146"/>
                  <a:gd name="T15" fmla="*/ 887 h 3384"/>
                  <a:gd name="T16" fmla="*/ 1963 w 4146"/>
                  <a:gd name="T17" fmla="*/ 1002 h 3384"/>
                  <a:gd name="T18" fmla="*/ 404 w 4146"/>
                  <a:gd name="T19" fmla="*/ 174 h 3384"/>
                  <a:gd name="T20" fmla="*/ 347 w 4146"/>
                  <a:gd name="T21" fmla="*/ 150 h 3384"/>
                  <a:gd name="T22" fmla="*/ 295 w 4146"/>
                  <a:gd name="T23" fmla="*/ 183 h 3384"/>
                  <a:gd name="T24" fmla="*/ 174 w 4146"/>
                  <a:gd name="T25" fmla="*/ 629 h 3384"/>
                  <a:gd name="T26" fmla="*/ 386 w 4146"/>
                  <a:gd name="T27" fmla="*/ 1204 h 3384"/>
                  <a:gd name="T28" fmla="*/ 267 w 4146"/>
                  <a:gd name="T29" fmla="*/ 1151 h 3384"/>
                  <a:gd name="T30" fmla="*/ 201 w 4146"/>
                  <a:gd name="T31" fmla="*/ 1152 h 3384"/>
                  <a:gd name="T32" fmla="*/ 168 w 4146"/>
                  <a:gd name="T33" fmla="*/ 1208 h 3384"/>
                  <a:gd name="T34" fmla="*/ 168 w 4146"/>
                  <a:gd name="T35" fmla="*/ 1220 h 3384"/>
                  <a:gd name="T36" fmla="*/ 602 w 4146"/>
                  <a:gd name="T37" fmla="*/ 1983 h 3384"/>
                  <a:gd name="T38" fmla="*/ 534 w 4146"/>
                  <a:gd name="T39" fmla="*/ 1973 h 3384"/>
                  <a:gd name="T40" fmla="*/ 472 w 4146"/>
                  <a:gd name="T41" fmla="*/ 1994 h 3384"/>
                  <a:gd name="T42" fmla="*/ 459 w 4146"/>
                  <a:gd name="T43" fmla="*/ 2059 h 3384"/>
                  <a:gd name="T44" fmla="*/ 1108 w 4146"/>
                  <a:gd name="T45" fmla="*/ 2654 h 3384"/>
                  <a:gd name="T46" fmla="*/ 269 w 4146"/>
                  <a:gd name="T47" fmla="*/ 2893 h 3384"/>
                  <a:gd name="T48" fmla="*/ 81 w 4146"/>
                  <a:gd name="T49" fmla="*/ 2882 h 3384"/>
                  <a:gd name="T50" fmla="*/ 11 w 4146"/>
                  <a:gd name="T51" fmla="*/ 2926 h 3384"/>
                  <a:gd name="T52" fmla="*/ 38 w 4146"/>
                  <a:gd name="T53" fmla="*/ 3004 h 3384"/>
                  <a:gd name="T54" fmla="*/ 1332 w 4146"/>
                  <a:gd name="T55" fmla="*/ 3384 h 3384"/>
                  <a:gd name="T56" fmla="*/ 3115 w 4146"/>
                  <a:gd name="T57" fmla="*/ 2600 h 3384"/>
                  <a:gd name="T58" fmla="*/ 3733 w 4146"/>
                  <a:gd name="T59" fmla="*/ 982 h 3384"/>
                  <a:gd name="T60" fmla="*/ 3732 w 4146"/>
                  <a:gd name="T61" fmla="*/ 909 h 3384"/>
                  <a:gd name="T62" fmla="*/ 4129 w 4146"/>
                  <a:gd name="T63" fmla="*/ 488 h 3384"/>
                  <a:gd name="T64" fmla="*/ 4125 w 4146"/>
                  <a:gd name="T65" fmla="*/ 408 h 3384"/>
                  <a:gd name="T66" fmla="*/ 4047 w 4146"/>
                  <a:gd name="T67" fmla="*/ 390 h 3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46" h="3384">
                    <a:moveTo>
                      <a:pt x="4047" y="390"/>
                    </a:moveTo>
                    <a:cubicBezTo>
                      <a:pt x="3982" y="419"/>
                      <a:pt x="3915" y="443"/>
                      <a:pt x="3847" y="463"/>
                    </a:cubicBezTo>
                    <a:cubicBezTo>
                      <a:pt x="3927" y="372"/>
                      <a:pt x="3989" y="264"/>
                      <a:pt x="4027" y="147"/>
                    </a:cubicBezTo>
                    <a:cubicBezTo>
                      <a:pt x="4035" y="120"/>
                      <a:pt x="4026" y="91"/>
                      <a:pt x="4005" y="74"/>
                    </a:cubicBezTo>
                    <a:cubicBezTo>
                      <a:pt x="3983" y="57"/>
                      <a:pt x="3953" y="55"/>
                      <a:pt x="3929" y="69"/>
                    </a:cubicBezTo>
                    <a:cubicBezTo>
                      <a:pt x="3784" y="155"/>
                      <a:pt x="3628" y="217"/>
                      <a:pt x="3464" y="253"/>
                    </a:cubicBezTo>
                    <a:cubicBezTo>
                      <a:pt x="3299" y="91"/>
                      <a:pt x="3075" y="0"/>
                      <a:pt x="2843" y="0"/>
                    </a:cubicBezTo>
                    <a:cubicBezTo>
                      <a:pt x="2354" y="0"/>
                      <a:pt x="1956" y="398"/>
                      <a:pt x="1956" y="887"/>
                    </a:cubicBezTo>
                    <a:cubicBezTo>
                      <a:pt x="1956" y="925"/>
                      <a:pt x="1958" y="964"/>
                      <a:pt x="1963" y="1002"/>
                    </a:cubicBezTo>
                    <a:cubicBezTo>
                      <a:pt x="1356" y="948"/>
                      <a:pt x="791" y="650"/>
                      <a:pt x="404" y="174"/>
                    </a:cubicBezTo>
                    <a:cubicBezTo>
                      <a:pt x="390" y="157"/>
                      <a:pt x="369" y="148"/>
                      <a:pt x="347" y="150"/>
                    </a:cubicBezTo>
                    <a:cubicBezTo>
                      <a:pt x="325" y="152"/>
                      <a:pt x="306" y="164"/>
                      <a:pt x="295" y="183"/>
                    </a:cubicBezTo>
                    <a:cubicBezTo>
                      <a:pt x="216" y="318"/>
                      <a:pt x="174" y="472"/>
                      <a:pt x="174" y="629"/>
                    </a:cubicBezTo>
                    <a:cubicBezTo>
                      <a:pt x="174" y="843"/>
                      <a:pt x="251" y="1046"/>
                      <a:pt x="386" y="1204"/>
                    </a:cubicBezTo>
                    <a:cubicBezTo>
                      <a:pt x="345" y="1190"/>
                      <a:pt x="305" y="1172"/>
                      <a:pt x="267" y="1151"/>
                    </a:cubicBezTo>
                    <a:cubicBezTo>
                      <a:pt x="246" y="1140"/>
                      <a:pt x="221" y="1140"/>
                      <a:pt x="201" y="1152"/>
                    </a:cubicBezTo>
                    <a:cubicBezTo>
                      <a:pt x="181" y="1163"/>
                      <a:pt x="168" y="1185"/>
                      <a:pt x="168" y="1208"/>
                    </a:cubicBezTo>
                    <a:cubicBezTo>
                      <a:pt x="168" y="1212"/>
                      <a:pt x="168" y="1216"/>
                      <a:pt x="168" y="1220"/>
                    </a:cubicBezTo>
                    <a:cubicBezTo>
                      <a:pt x="168" y="1539"/>
                      <a:pt x="339" y="1826"/>
                      <a:pt x="602" y="1983"/>
                    </a:cubicBezTo>
                    <a:cubicBezTo>
                      <a:pt x="579" y="1981"/>
                      <a:pt x="557" y="1977"/>
                      <a:pt x="534" y="1973"/>
                    </a:cubicBezTo>
                    <a:cubicBezTo>
                      <a:pt x="511" y="1969"/>
                      <a:pt x="488" y="1977"/>
                      <a:pt x="472" y="1994"/>
                    </a:cubicBezTo>
                    <a:cubicBezTo>
                      <a:pt x="456" y="2012"/>
                      <a:pt x="451" y="2037"/>
                      <a:pt x="459" y="2059"/>
                    </a:cubicBezTo>
                    <a:cubicBezTo>
                      <a:pt x="556" y="2362"/>
                      <a:pt x="806" y="2586"/>
                      <a:pt x="1108" y="2654"/>
                    </a:cubicBezTo>
                    <a:cubicBezTo>
                      <a:pt x="858" y="2811"/>
                      <a:pt x="571" y="2893"/>
                      <a:pt x="269" y="2893"/>
                    </a:cubicBezTo>
                    <a:cubicBezTo>
                      <a:pt x="207" y="2893"/>
                      <a:pt x="143" y="2889"/>
                      <a:pt x="81" y="2882"/>
                    </a:cubicBezTo>
                    <a:cubicBezTo>
                      <a:pt x="51" y="2878"/>
                      <a:pt x="21" y="2897"/>
                      <a:pt x="11" y="2926"/>
                    </a:cubicBezTo>
                    <a:cubicBezTo>
                      <a:pt x="0" y="2955"/>
                      <a:pt x="12" y="2988"/>
                      <a:pt x="38" y="3004"/>
                    </a:cubicBezTo>
                    <a:cubicBezTo>
                      <a:pt x="425" y="3253"/>
                      <a:pt x="872" y="3384"/>
                      <a:pt x="1332" y="3384"/>
                    </a:cubicBezTo>
                    <a:cubicBezTo>
                      <a:pt x="2235" y="3384"/>
                      <a:pt x="2800" y="2958"/>
                      <a:pt x="3115" y="2600"/>
                    </a:cubicBezTo>
                    <a:cubicBezTo>
                      <a:pt x="3508" y="2155"/>
                      <a:pt x="3733" y="1565"/>
                      <a:pt x="3733" y="982"/>
                    </a:cubicBezTo>
                    <a:cubicBezTo>
                      <a:pt x="3733" y="958"/>
                      <a:pt x="3733" y="933"/>
                      <a:pt x="3732" y="909"/>
                    </a:cubicBezTo>
                    <a:cubicBezTo>
                      <a:pt x="3887" y="792"/>
                      <a:pt x="4020" y="651"/>
                      <a:pt x="4129" y="488"/>
                    </a:cubicBezTo>
                    <a:cubicBezTo>
                      <a:pt x="4146" y="464"/>
                      <a:pt x="4144" y="431"/>
                      <a:pt x="4125" y="408"/>
                    </a:cubicBezTo>
                    <a:cubicBezTo>
                      <a:pt x="4106" y="385"/>
                      <a:pt x="4074" y="378"/>
                      <a:pt x="4047" y="39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6578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84B532-E1E0-4210-9551-2839167ED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C3A8BC-5BE1-4AC0-B27C-2879CBDC7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DFAE31-8CAD-47BC-9E5B-A77BE6548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30" name="2670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862702E-A24A-4024-B494-0F27EF5BA07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62623" y="1599752"/>
            <a:ext cx="9509192" cy="6860277"/>
            <a:chOff x="1262623" y="1599752"/>
            <a:chExt cx="9509192" cy="6860277"/>
          </a:xfrm>
        </p:grpSpPr>
        <p:grpSp>
          <p:nvGrpSpPr>
            <p:cNvPr id="31" name="íṧḻïḑe">
              <a:extLst>
                <a:ext uri="{FF2B5EF4-FFF2-40B4-BE49-F238E27FC236}">
                  <a16:creationId xmlns:a16="http://schemas.microsoft.com/office/drawing/2014/main" id="{25070D97-6CBD-44F8-81FF-0578AC32D850}"/>
                </a:ext>
              </a:extLst>
            </p:cNvPr>
            <p:cNvGrpSpPr/>
            <p:nvPr/>
          </p:nvGrpSpPr>
          <p:grpSpPr>
            <a:xfrm>
              <a:off x="4815141" y="2925678"/>
              <a:ext cx="2549016" cy="3932322"/>
              <a:chOff x="4815142" y="2925678"/>
              <a:chExt cx="2549016" cy="3932322"/>
            </a:xfrm>
          </p:grpSpPr>
          <p:sp>
            <p:nvSpPr>
              <p:cNvPr id="53" name="iṩļiḋè">
                <a:extLst>
                  <a:ext uri="{FF2B5EF4-FFF2-40B4-BE49-F238E27FC236}">
                    <a16:creationId xmlns:a16="http://schemas.microsoft.com/office/drawing/2014/main" id="{CCAC6FE4-2FE1-42E4-BD16-93C4C3622F0C}"/>
                  </a:ext>
                </a:extLst>
              </p:cNvPr>
              <p:cNvSpPr/>
              <p:nvPr/>
            </p:nvSpPr>
            <p:spPr>
              <a:xfrm>
                <a:off x="6818728" y="6282314"/>
                <a:ext cx="135656" cy="4382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82" y="0"/>
                    </a:moveTo>
                    <a:lnTo>
                      <a:pt x="0" y="4122"/>
                    </a:lnTo>
                    <a:lnTo>
                      <a:pt x="4354" y="21600"/>
                    </a:lnTo>
                    <a:lnTo>
                      <a:pt x="21600" y="13430"/>
                    </a:lnTo>
                    <a:lnTo>
                      <a:pt x="5682" y="0"/>
                    </a:lnTo>
                    <a:close/>
                  </a:path>
                </a:pathLst>
              </a:custGeom>
              <a:solidFill>
                <a:srgbClr val="E5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54" name="íṡlîďê">
                <a:extLst>
                  <a:ext uri="{FF2B5EF4-FFF2-40B4-BE49-F238E27FC236}">
                    <a16:creationId xmlns:a16="http://schemas.microsoft.com/office/drawing/2014/main" id="{DBE617B4-0886-4C89-9D57-880F0CFA1BD9}"/>
                  </a:ext>
                </a:extLst>
              </p:cNvPr>
              <p:cNvSpPr/>
              <p:nvPr/>
            </p:nvSpPr>
            <p:spPr>
              <a:xfrm flipH="1">
                <a:off x="5255866" y="6282113"/>
                <a:ext cx="118852" cy="4404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06" y="0"/>
                    </a:moveTo>
                    <a:lnTo>
                      <a:pt x="0" y="4621"/>
                    </a:lnTo>
                    <a:lnTo>
                      <a:pt x="4969" y="21600"/>
                    </a:lnTo>
                    <a:lnTo>
                      <a:pt x="21600" y="13882"/>
                    </a:lnTo>
                    <a:lnTo>
                      <a:pt x="12206" y="0"/>
                    </a:lnTo>
                    <a:close/>
                  </a:path>
                </a:pathLst>
              </a:custGeom>
              <a:solidFill>
                <a:srgbClr val="E5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55" name="ïśliḑe">
                <a:extLst>
                  <a:ext uri="{FF2B5EF4-FFF2-40B4-BE49-F238E27FC236}">
                    <a16:creationId xmlns:a16="http://schemas.microsoft.com/office/drawing/2014/main" id="{BB024F67-9003-469B-84FB-766F007C3A1E}"/>
                  </a:ext>
                </a:extLst>
              </p:cNvPr>
              <p:cNvSpPr/>
              <p:nvPr/>
            </p:nvSpPr>
            <p:spPr>
              <a:xfrm>
                <a:off x="5345518" y="6176342"/>
                <a:ext cx="1542421" cy="681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600" extrusionOk="0">
                    <a:moveTo>
                      <a:pt x="593" y="0"/>
                    </a:moveTo>
                    <a:cubicBezTo>
                      <a:pt x="303" y="4387"/>
                      <a:pt x="118" y="8797"/>
                      <a:pt x="40" y="13221"/>
                    </a:cubicBezTo>
                    <a:cubicBezTo>
                      <a:pt x="-9" y="16013"/>
                      <a:pt x="-4" y="18806"/>
                      <a:pt x="10" y="21600"/>
                    </a:cubicBezTo>
                    <a:lnTo>
                      <a:pt x="21591" y="21600"/>
                    </a:lnTo>
                    <a:cubicBezTo>
                      <a:pt x="21558" y="20996"/>
                      <a:pt x="21526" y="20393"/>
                      <a:pt x="21494" y="19789"/>
                    </a:cubicBezTo>
                    <a:cubicBezTo>
                      <a:pt x="21462" y="19185"/>
                      <a:pt x="21430" y="18581"/>
                      <a:pt x="21398" y="17977"/>
                    </a:cubicBezTo>
                    <a:lnTo>
                      <a:pt x="20174" y="60"/>
                    </a:lnTo>
                    <a:lnTo>
                      <a:pt x="59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lnSpcReduction="1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56" name="iṩ1íḑê">
                <a:extLst>
                  <a:ext uri="{FF2B5EF4-FFF2-40B4-BE49-F238E27FC236}">
                    <a16:creationId xmlns:a16="http://schemas.microsoft.com/office/drawing/2014/main" id="{8BF46781-4FF8-4645-8D24-9F3E112DE8D2}"/>
                  </a:ext>
                </a:extLst>
              </p:cNvPr>
              <p:cNvSpPr/>
              <p:nvPr/>
            </p:nvSpPr>
            <p:spPr>
              <a:xfrm>
                <a:off x="5762181" y="4033905"/>
                <a:ext cx="617010" cy="2155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9" y="3"/>
                    </a:moveTo>
                    <a:cubicBezTo>
                      <a:pt x="1684" y="497"/>
                      <a:pt x="1506" y="997"/>
                      <a:pt x="1477" y="1499"/>
                    </a:cubicBezTo>
                    <a:cubicBezTo>
                      <a:pt x="1449" y="1999"/>
                      <a:pt x="1568" y="2498"/>
                      <a:pt x="1717" y="2997"/>
                    </a:cubicBezTo>
                    <a:cubicBezTo>
                      <a:pt x="2034" y="4055"/>
                      <a:pt x="2478" y="5096"/>
                      <a:pt x="2927" y="6140"/>
                    </a:cubicBezTo>
                    <a:cubicBezTo>
                      <a:pt x="4091" y="8851"/>
                      <a:pt x="5274" y="11589"/>
                      <a:pt x="6213" y="14329"/>
                    </a:cubicBezTo>
                    <a:cubicBezTo>
                      <a:pt x="6537" y="15274"/>
                      <a:pt x="6843" y="16218"/>
                      <a:pt x="6535" y="17170"/>
                    </a:cubicBezTo>
                    <a:cubicBezTo>
                      <a:pt x="6432" y="17490"/>
                      <a:pt x="6262" y="17805"/>
                      <a:pt x="6039" y="18112"/>
                    </a:cubicBezTo>
                    <a:cubicBezTo>
                      <a:pt x="4982" y="19566"/>
                      <a:pt x="2834" y="20798"/>
                      <a:pt x="0" y="21600"/>
                    </a:cubicBezTo>
                    <a:lnTo>
                      <a:pt x="21600" y="21600"/>
                    </a:lnTo>
                    <a:cubicBezTo>
                      <a:pt x="18767" y="20797"/>
                      <a:pt x="16627" y="19566"/>
                      <a:pt x="15570" y="18112"/>
                    </a:cubicBezTo>
                    <a:cubicBezTo>
                      <a:pt x="15347" y="17805"/>
                      <a:pt x="15177" y="17490"/>
                      <a:pt x="15074" y="17170"/>
                    </a:cubicBezTo>
                    <a:cubicBezTo>
                      <a:pt x="14768" y="16218"/>
                      <a:pt x="15079" y="15274"/>
                      <a:pt x="15396" y="14329"/>
                    </a:cubicBezTo>
                    <a:cubicBezTo>
                      <a:pt x="16313" y="11592"/>
                      <a:pt x="17362" y="8853"/>
                      <a:pt x="18616" y="6149"/>
                    </a:cubicBezTo>
                    <a:cubicBezTo>
                      <a:pt x="19100" y="5105"/>
                      <a:pt x="19615" y="4064"/>
                      <a:pt x="19913" y="3003"/>
                    </a:cubicBezTo>
                    <a:cubicBezTo>
                      <a:pt x="20052" y="2504"/>
                      <a:pt x="20142" y="2004"/>
                      <a:pt x="20092" y="1504"/>
                    </a:cubicBezTo>
                    <a:cubicBezTo>
                      <a:pt x="20042" y="999"/>
                      <a:pt x="19849" y="496"/>
                      <a:pt x="19516" y="0"/>
                    </a:cubicBezTo>
                    <a:lnTo>
                      <a:pt x="10800" y="116"/>
                    </a:lnTo>
                    <a:lnTo>
                      <a:pt x="2009" y="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57" name="i$ḻíḋé">
                <a:extLst>
                  <a:ext uri="{FF2B5EF4-FFF2-40B4-BE49-F238E27FC236}">
                    <a16:creationId xmlns:a16="http://schemas.microsoft.com/office/drawing/2014/main" id="{906BCB7B-52B2-4CE5-B4F1-A235620A4424}"/>
                  </a:ext>
                </a:extLst>
              </p:cNvPr>
              <p:cNvSpPr/>
              <p:nvPr/>
            </p:nvSpPr>
            <p:spPr>
              <a:xfrm>
                <a:off x="4815142" y="4037086"/>
                <a:ext cx="1255396" cy="2656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4" h="21600" extrusionOk="0">
                    <a:moveTo>
                      <a:pt x="21294" y="0"/>
                    </a:moveTo>
                    <a:cubicBezTo>
                      <a:pt x="20812" y="4"/>
                      <a:pt x="20328" y="14"/>
                      <a:pt x="19847" y="15"/>
                    </a:cubicBezTo>
                    <a:cubicBezTo>
                      <a:pt x="19598" y="15"/>
                      <a:pt x="19348" y="21"/>
                      <a:pt x="19098" y="21"/>
                    </a:cubicBezTo>
                    <a:lnTo>
                      <a:pt x="21294" y="68"/>
                    </a:lnTo>
                    <a:lnTo>
                      <a:pt x="21294" y="0"/>
                    </a:lnTo>
                    <a:close/>
                    <a:moveTo>
                      <a:pt x="16889" y="55"/>
                    </a:moveTo>
                    <a:cubicBezTo>
                      <a:pt x="16329" y="77"/>
                      <a:pt x="15772" y="109"/>
                      <a:pt x="15219" y="166"/>
                    </a:cubicBezTo>
                    <a:cubicBezTo>
                      <a:pt x="14672" y="223"/>
                      <a:pt x="14137" y="302"/>
                      <a:pt x="13607" y="388"/>
                    </a:cubicBezTo>
                    <a:cubicBezTo>
                      <a:pt x="12970" y="493"/>
                      <a:pt x="12342" y="610"/>
                      <a:pt x="11728" y="743"/>
                    </a:cubicBezTo>
                    <a:cubicBezTo>
                      <a:pt x="9126" y="1306"/>
                      <a:pt x="6789" y="2153"/>
                      <a:pt x="5364" y="3339"/>
                    </a:cubicBezTo>
                    <a:cubicBezTo>
                      <a:pt x="4802" y="3806"/>
                      <a:pt x="4405" y="4312"/>
                      <a:pt x="4059" y="4824"/>
                    </a:cubicBezTo>
                    <a:cubicBezTo>
                      <a:pt x="3695" y="5361"/>
                      <a:pt x="3380" y="5917"/>
                      <a:pt x="3070" y="6472"/>
                    </a:cubicBezTo>
                    <a:cubicBezTo>
                      <a:pt x="2350" y="7763"/>
                      <a:pt x="1624" y="9080"/>
                      <a:pt x="888" y="10372"/>
                    </a:cubicBezTo>
                    <a:cubicBezTo>
                      <a:pt x="305" y="11395"/>
                      <a:pt x="-306" y="12448"/>
                      <a:pt x="171" y="13486"/>
                    </a:cubicBezTo>
                    <a:cubicBezTo>
                      <a:pt x="320" y="13812"/>
                      <a:pt x="576" y="14124"/>
                      <a:pt x="817" y="14436"/>
                    </a:cubicBezTo>
                    <a:cubicBezTo>
                      <a:pt x="1587" y="15436"/>
                      <a:pt x="2220" y="16459"/>
                      <a:pt x="3021" y="17452"/>
                    </a:cubicBezTo>
                    <a:cubicBezTo>
                      <a:pt x="4202" y="18917"/>
                      <a:pt x="5740" y="20309"/>
                      <a:pt x="7604" y="21600"/>
                    </a:cubicBezTo>
                    <a:cubicBezTo>
                      <a:pt x="7760" y="21089"/>
                      <a:pt x="7926" y="20579"/>
                      <a:pt x="8103" y="20069"/>
                    </a:cubicBezTo>
                    <a:cubicBezTo>
                      <a:pt x="8335" y="19399"/>
                      <a:pt x="8584" y="18730"/>
                      <a:pt x="8850" y="18062"/>
                    </a:cubicBezTo>
                    <a:lnTo>
                      <a:pt x="6571" y="12635"/>
                    </a:lnTo>
                    <a:lnTo>
                      <a:pt x="9519" y="9482"/>
                    </a:lnTo>
                    <a:cubicBezTo>
                      <a:pt x="10490" y="10210"/>
                      <a:pt x="11116" y="11031"/>
                      <a:pt x="11354" y="11888"/>
                    </a:cubicBezTo>
                    <a:cubicBezTo>
                      <a:pt x="11503" y="12424"/>
                      <a:pt x="11497" y="12969"/>
                      <a:pt x="11336" y="13503"/>
                    </a:cubicBezTo>
                    <a:cubicBezTo>
                      <a:pt x="10976" y="14194"/>
                      <a:pt x="10654" y="14888"/>
                      <a:pt x="10369" y="15587"/>
                    </a:cubicBezTo>
                    <a:cubicBezTo>
                      <a:pt x="10118" y="16204"/>
                      <a:pt x="9898" y="16824"/>
                      <a:pt x="9706" y="17446"/>
                    </a:cubicBezTo>
                    <a:lnTo>
                      <a:pt x="16155" y="17455"/>
                    </a:lnTo>
                    <a:cubicBezTo>
                      <a:pt x="17480" y="16803"/>
                      <a:pt x="18486" y="15824"/>
                      <a:pt x="18987" y="14671"/>
                    </a:cubicBezTo>
                    <a:cubicBezTo>
                      <a:pt x="19095" y="14422"/>
                      <a:pt x="19178" y="14167"/>
                      <a:pt x="19228" y="13907"/>
                    </a:cubicBezTo>
                    <a:cubicBezTo>
                      <a:pt x="19375" y="13134"/>
                      <a:pt x="19218" y="12369"/>
                      <a:pt x="19072" y="11602"/>
                    </a:cubicBezTo>
                    <a:cubicBezTo>
                      <a:pt x="18647" y="9380"/>
                      <a:pt x="18261" y="7151"/>
                      <a:pt x="17615" y="4961"/>
                    </a:cubicBezTo>
                    <a:cubicBezTo>
                      <a:pt x="17365" y="4112"/>
                      <a:pt x="17076" y="3269"/>
                      <a:pt x="16930" y="2406"/>
                    </a:cubicBezTo>
                    <a:cubicBezTo>
                      <a:pt x="16797" y="1626"/>
                      <a:pt x="16786" y="838"/>
                      <a:pt x="16889" y="5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58" name="iṣliḋè">
                <a:extLst>
                  <a:ext uri="{FF2B5EF4-FFF2-40B4-BE49-F238E27FC236}">
                    <a16:creationId xmlns:a16="http://schemas.microsoft.com/office/drawing/2014/main" id="{F7536A77-E8B0-40EC-BA78-D92501FC78B7}"/>
                  </a:ext>
                </a:extLst>
              </p:cNvPr>
              <p:cNvSpPr/>
              <p:nvPr/>
            </p:nvSpPr>
            <p:spPr>
              <a:xfrm>
                <a:off x="6189279" y="4040237"/>
                <a:ext cx="1174879" cy="2586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6" h="21600" extrusionOk="0">
                    <a:moveTo>
                      <a:pt x="2544" y="0"/>
                    </a:moveTo>
                    <a:cubicBezTo>
                      <a:pt x="2658" y="814"/>
                      <a:pt x="2648" y="1634"/>
                      <a:pt x="2506" y="2445"/>
                    </a:cubicBezTo>
                    <a:cubicBezTo>
                      <a:pt x="2350" y="3331"/>
                      <a:pt x="2042" y="4198"/>
                      <a:pt x="1777" y="5069"/>
                    </a:cubicBezTo>
                    <a:cubicBezTo>
                      <a:pt x="1091" y="7319"/>
                      <a:pt x="682" y="9609"/>
                      <a:pt x="228" y="11891"/>
                    </a:cubicBezTo>
                    <a:cubicBezTo>
                      <a:pt x="72" y="12678"/>
                      <a:pt x="-94" y="13465"/>
                      <a:pt x="63" y="14259"/>
                    </a:cubicBezTo>
                    <a:cubicBezTo>
                      <a:pt x="115" y="14526"/>
                      <a:pt x="203" y="14788"/>
                      <a:pt x="318" y="15044"/>
                    </a:cubicBezTo>
                    <a:cubicBezTo>
                      <a:pt x="851" y="16228"/>
                      <a:pt x="1916" y="17233"/>
                      <a:pt x="3325" y="17903"/>
                    </a:cubicBezTo>
                    <a:lnTo>
                      <a:pt x="10810" y="17901"/>
                    </a:lnTo>
                    <a:cubicBezTo>
                      <a:pt x="10550" y="17262"/>
                      <a:pt x="10285" y="16623"/>
                      <a:pt x="10015" y="15985"/>
                    </a:cubicBezTo>
                    <a:cubicBezTo>
                      <a:pt x="9741" y="15339"/>
                      <a:pt x="9461" y="14691"/>
                      <a:pt x="9177" y="14048"/>
                    </a:cubicBezTo>
                    <a:cubicBezTo>
                      <a:pt x="9210" y="13423"/>
                      <a:pt x="9342" y="12803"/>
                      <a:pt x="9575" y="12185"/>
                    </a:cubicBezTo>
                    <a:cubicBezTo>
                      <a:pt x="9892" y="11340"/>
                      <a:pt x="10393" y="10512"/>
                      <a:pt x="11071" y="9714"/>
                    </a:cubicBezTo>
                    <a:lnTo>
                      <a:pt x="14205" y="12952"/>
                    </a:lnTo>
                    <a:lnTo>
                      <a:pt x="11842" y="18519"/>
                    </a:lnTo>
                    <a:cubicBezTo>
                      <a:pt x="12063" y="19130"/>
                      <a:pt x="12410" y="19729"/>
                      <a:pt x="12879" y="20309"/>
                    </a:cubicBezTo>
                    <a:cubicBezTo>
                      <a:pt x="13239" y="20753"/>
                      <a:pt x="13670" y="21185"/>
                      <a:pt x="14167" y="21600"/>
                    </a:cubicBezTo>
                    <a:cubicBezTo>
                      <a:pt x="15384" y="20482"/>
                      <a:pt x="16504" y="19341"/>
                      <a:pt x="17524" y="18182"/>
                    </a:cubicBezTo>
                    <a:cubicBezTo>
                      <a:pt x="18506" y="17064"/>
                      <a:pt x="19395" y="15930"/>
                      <a:pt x="20322" y="14803"/>
                    </a:cubicBezTo>
                    <a:cubicBezTo>
                      <a:pt x="20585" y="14483"/>
                      <a:pt x="20852" y="14162"/>
                      <a:pt x="21009" y="13827"/>
                    </a:cubicBezTo>
                    <a:cubicBezTo>
                      <a:pt x="21506" y="12760"/>
                      <a:pt x="20861" y="11679"/>
                      <a:pt x="20246" y="10628"/>
                    </a:cubicBezTo>
                    <a:cubicBezTo>
                      <a:pt x="19470" y="9301"/>
                      <a:pt x="18698" y="7946"/>
                      <a:pt x="17926" y="6622"/>
                    </a:cubicBezTo>
                    <a:cubicBezTo>
                      <a:pt x="17594" y="6052"/>
                      <a:pt x="17254" y="5482"/>
                      <a:pt x="16875" y="4929"/>
                    </a:cubicBezTo>
                    <a:cubicBezTo>
                      <a:pt x="16514" y="4402"/>
                      <a:pt x="16109" y="3878"/>
                      <a:pt x="15493" y="3403"/>
                    </a:cubicBezTo>
                    <a:cubicBezTo>
                      <a:pt x="13978" y="2238"/>
                      <a:pt x="11414" y="1495"/>
                      <a:pt x="8727" y="947"/>
                    </a:cubicBezTo>
                    <a:cubicBezTo>
                      <a:pt x="7504" y="698"/>
                      <a:pt x="6247" y="485"/>
                      <a:pt x="4991" y="274"/>
                    </a:cubicBezTo>
                    <a:cubicBezTo>
                      <a:pt x="4196" y="140"/>
                      <a:pt x="3380" y="13"/>
                      <a:pt x="254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59" name="ïṣlîḍè">
                <a:extLst>
                  <a:ext uri="{FF2B5EF4-FFF2-40B4-BE49-F238E27FC236}">
                    <a16:creationId xmlns:a16="http://schemas.microsoft.com/office/drawing/2014/main" id="{4750A280-E20C-46BC-BE5A-56029CFE109C}"/>
                  </a:ext>
                </a:extLst>
              </p:cNvPr>
              <p:cNvSpPr/>
              <p:nvPr/>
            </p:nvSpPr>
            <p:spPr>
              <a:xfrm>
                <a:off x="5843967" y="3995551"/>
                <a:ext cx="453472" cy="146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350"/>
                    </a:lnTo>
                    <a:lnTo>
                      <a:pt x="1989" y="20724"/>
                    </a:lnTo>
                    <a:lnTo>
                      <a:pt x="1917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60" name="iş1iḑè">
                <a:extLst>
                  <a:ext uri="{FF2B5EF4-FFF2-40B4-BE49-F238E27FC236}">
                    <a16:creationId xmlns:a16="http://schemas.microsoft.com/office/drawing/2014/main" id="{13B87A76-89AF-4DD7-B684-E11FD6A423B6}"/>
                  </a:ext>
                </a:extLst>
              </p:cNvPr>
              <p:cNvSpPr/>
              <p:nvPr/>
            </p:nvSpPr>
            <p:spPr>
              <a:xfrm flipH="1">
                <a:off x="5895868" y="3956716"/>
                <a:ext cx="354215" cy="396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26" y="0"/>
                    </a:moveTo>
                    <a:cubicBezTo>
                      <a:pt x="2568" y="1299"/>
                      <a:pt x="2341" y="2590"/>
                      <a:pt x="2046" y="3870"/>
                    </a:cubicBezTo>
                    <a:cubicBezTo>
                      <a:pt x="1552" y="6020"/>
                      <a:pt x="867" y="8131"/>
                      <a:pt x="0" y="10184"/>
                    </a:cubicBezTo>
                    <a:lnTo>
                      <a:pt x="10993" y="21600"/>
                    </a:lnTo>
                    <a:lnTo>
                      <a:pt x="21600" y="10184"/>
                    </a:lnTo>
                    <a:cubicBezTo>
                      <a:pt x="20733" y="8131"/>
                      <a:pt x="20048" y="6020"/>
                      <a:pt x="19554" y="3870"/>
                    </a:cubicBezTo>
                    <a:cubicBezTo>
                      <a:pt x="19259" y="2590"/>
                      <a:pt x="19032" y="1299"/>
                      <a:pt x="18874" y="0"/>
                    </a:cubicBezTo>
                    <a:lnTo>
                      <a:pt x="272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625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61" name="ïSļíḓé">
                <a:extLst>
                  <a:ext uri="{FF2B5EF4-FFF2-40B4-BE49-F238E27FC236}">
                    <a16:creationId xmlns:a16="http://schemas.microsoft.com/office/drawing/2014/main" id="{BE3EEFB8-0BCE-49ED-B568-E9A5AC75A2E1}"/>
                  </a:ext>
                </a:extLst>
              </p:cNvPr>
              <p:cNvSpPr/>
              <p:nvPr/>
            </p:nvSpPr>
            <p:spPr>
              <a:xfrm flipH="1">
                <a:off x="6066748" y="3997980"/>
                <a:ext cx="311008" cy="460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13" y="0"/>
                    </a:moveTo>
                    <a:lnTo>
                      <a:pt x="21600" y="16608"/>
                    </a:lnTo>
                    <a:lnTo>
                      <a:pt x="7845" y="21600"/>
                    </a:lnTo>
                    <a:lnTo>
                      <a:pt x="0" y="4798"/>
                    </a:lnTo>
                    <a:lnTo>
                      <a:pt x="58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62" name="íṧḷîďe">
                <a:extLst>
                  <a:ext uri="{FF2B5EF4-FFF2-40B4-BE49-F238E27FC236}">
                    <a16:creationId xmlns:a16="http://schemas.microsoft.com/office/drawing/2014/main" id="{FE393E4E-398D-4CE8-897F-98DC01BAD885}"/>
                  </a:ext>
                </a:extLst>
              </p:cNvPr>
              <p:cNvSpPr/>
              <p:nvPr/>
            </p:nvSpPr>
            <p:spPr>
              <a:xfrm>
                <a:off x="5769440" y="4005287"/>
                <a:ext cx="300050" cy="456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65" y="0"/>
                    </a:moveTo>
                    <a:lnTo>
                      <a:pt x="21600" y="16462"/>
                    </a:lnTo>
                    <a:lnTo>
                      <a:pt x="10100" y="21600"/>
                    </a:lnTo>
                    <a:lnTo>
                      <a:pt x="0" y="3743"/>
                    </a:lnTo>
                    <a:lnTo>
                      <a:pt x="546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70000" lnSpcReduction="20000"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63" name="íş1îḍe">
                <a:extLst>
                  <a:ext uri="{FF2B5EF4-FFF2-40B4-BE49-F238E27FC236}">
                    <a16:creationId xmlns:a16="http://schemas.microsoft.com/office/drawing/2014/main" id="{DCAB2368-278A-4F97-96E9-CF183A109917}"/>
                  </a:ext>
                </a:extLst>
              </p:cNvPr>
              <p:cNvSpPr/>
              <p:nvPr/>
            </p:nvSpPr>
            <p:spPr>
              <a:xfrm>
                <a:off x="5654948" y="3168788"/>
                <a:ext cx="835906" cy="926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9" h="21544" extrusionOk="0">
                    <a:moveTo>
                      <a:pt x="13300" y="0"/>
                    </a:moveTo>
                    <a:cubicBezTo>
                      <a:pt x="12956" y="318"/>
                      <a:pt x="12587" y="607"/>
                      <a:pt x="12192" y="871"/>
                    </a:cubicBezTo>
                    <a:cubicBezTo>
                      <a:pt x="11552" y="1300"/>
                      <a:pt x="10851" y="1648"/>
                      <a:pt x="10112" y="1913"/>
                    </a:cubicBezTo>
                    <a:cubicBezTo>
                      <a:pt x="10319" y="1723"/>
                      <a:pt x="10459" y="1484"/>
                      <a:pt x="10514" y="1221"/>
                    </a:cubicBezTo>
                    <a:cubicBezTo>
                      <a:pt x="10558" y="1008"/>
                      <a:pt x="10548" y="786"/>
                      <a:pt x="10478" y="578"/>
                    </a:cubicBezTo>
                    <a:cubicBezTo>
                      <a:pt x="9313" y="1174"/>
                      <a:pt x="8059" y="1612"/>
                      <a:pt x="6754" y="1872"/>
                    </a:cubicBezTo>
                    <a:cubicBezTo>
                      <a:pt x="5463" y="2131"/>
                      <a:pt x="4134" y="2217"/>
                      <a:pt x="2816" y="2125"/>
                    </a:cubicBezTo>
                    <a:cubicBezTo>
                      <a:pt x="2220" y="3390"/>
                      <a:pt x="1861" y="4718"/>
                      <a:pt x="1656" y="6065"/>
                    </a:cubicBezTo>
                    <a:cubicBezTo>
                      <a:pt x="1642" y="6361"/>
                      <a:pt x="1604" y="6650"/>
                      <a:pt x="1530" y="6928"/>
                    </a:cubicBezTo>
                    <a:cubicBezTo>
                      <a:pt x="1397" y="8433"/>
                      <a:pt x="1483" y="9954"/>
                      <a:pt x="1843" y="11446"/>
                    </a:cubicBezTo>
                    <a:cubicBezTo>
                      <a:pt x="1911" y="11727"/>
                      <a:pt x="1990" y="12009"/>
                      <a:pt x="2075" y="12285"/>
                    </a:cubicBezTo>
                    <a:cubicBezTo>
                      <a:pt x="1592" y="10912"/>
                      <a:pt x="1201" y="9521"/>
                      <a:pt x="861" y="8125"/>
                    </a:cubicBezTo>
                    <a:cubicBezTo>
                      <a:pt x="719" y="8264"/>
                      <a:pt x="567" y="8397"/>
                      <a:pt x="441" y="8548"/>
                    </a:cubicBezTo>
                    <a:cubicBezTo>
                      <a:pt x="-143" y="9252"/>
                      <a:pt x="-78" y="10170"/>
                      <a:pt x="236" y="10966"/>
                    </a:cubicBezTo>
                    <a:cubicBezTo>
                      <a:pt x="568" y="11810"/>
                      <a:pt x="1180" y="12555"/>
                      <a:pt x="2039" y="13083"/>
                    </a:cubicBezTo>
                    <a:cubicBezTo>
                      <a:pt x="2855" y="15320"/>
                      <a:pt x="4137" y="17291"/>
                      <a:pt x="5745" y="18953"/>
                    </a:cubicBezTo>
                    <a:cubicBezTo>
                      <a:pt x="7014" y="20263"/>
                      <a:pt x="8613" y="21485"/>
                      <a:pt x="10657" y="21541"/>
                    </a:cubicBezTo>
                    <a:cubicBezTo>
                      <a:pt x="12760" y="21600"/>
                      <a:pt x="14461" y="20433"/>
                      <a:pt x="15773" y="19124"/>
                    </a:cubicBezTo>
                    <a:cubicBezTo>
                      <a:pt x="17429" y="17472"/>
                      <a:pt x="18669" y="15428"/>
                      <a:pt x="19274" y="13083"/>
                    </a:cubicBezTo>
                    <a:cubicBezTo>
                      <a:pt x="20133" y="12555"/>
                      <a:pt x="20754" y="11810"/>
                      <a:pt x="21086" y="10966"/>
                    </a:cubicBezTo>
                    <a:cubicBezTo>
                      <a:pt x="21400" y="10170"/>
                      <a:pt x="21457" y="9252"/>
                      <a:pt x="20872" y="8548"/>
                    </a:cubicBezTo>
                    <a:cubicBezTo>
                      <a:pt x="20784" y="8443"/>
                      <a:pt x="20679" y="8350"/>
                      <a:pt x="20577" y="8255"/>
                    </a:cubicBezTo>
                    <a:cubicBezTo>
                      <a:pt x="20300" y="9250"/>
                      <a:pt x="19967" y="10231"/>
                      <a:pt x="19506" y="11178"/>
                    </a:cubicBezTo>
                    <a:cubicBezTo>
                      <a:pt x="19685" y="9686"/>
                      <a:pt x="19673" y="8203"/>
                      <a:pt x="19497" y="6749"/>
                    </a:cubicBezTo>
                    <a:cubicBezTo>
                      <a:pt x="19314" y="5236"/>
                      <a:pt x="18945" y="3701"/>
                      <a:pt x="17943" y="2418"/>
                    </a:cubicBezTo>
                    <a:cubicBezTo>
                      <a:pt x="16861" y="1032"/>
                      <a:pt x="15158" y="148"/>
                      <a:pt x="1330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  <p:sp>
            <p:nvSpPr>
              <p:cNvPr id="64" name="îṧḻïḍê">
                <a:extLst>
                  <a:ext uri="{FF2B5EF4-FFF2-40B4-BE49-F238E27FC236}">
                    <a16:creationId xmlns:a16="http://schemas.microsoft.com/office/drawing/2014/main" id="{7E925609-3050-4609-BA70-3A89AE651739}"/>
                  </a:ext>
                </a:extLst>
              </p:cNvPr>
              <p:cNvSpPr/>
              <p:nvPr/>
            </p:nvSpPr>
            <p:spPr>
              <a:xfrm>
                <a:off x="5658786" y="2925678"/>
                <a:ext cx="828976" cy="773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1" h="20006" extrusionOk="0">
                    <a:moveTo>
                      <a:pt x="10296" y="7088"/>
                    </a:moveTo>
                    <a:cubicBezTo>
                      <a:pt x="9176" y="7769"/>
                      <a:pt x="7957" y="8268"/>
                      <a:pt x="6684" y="8565"/>
                    </a:cubicBezTo>
                    <a:cubicBezTo>
                      <a:pt x="5433" y="8857"/>
                      <a:pt x="4144" y="8951"/>
                      <a:pt x="2864" y="8843"/>
                    </a:cubicBezTo>
                    <a:cubicBezTo>
                      <a:pt x="1488" y="12067"/>
                      <a:pt x="1147" y="15647"/>
                      <a:pt x="1890" y="19077"/>
                    </a:cubicBezTo>
                    <a:cubicBezTo>
                      <a:pt x="1957" y="19389"/>
                      <a:pt x="2034" y="19699"/>
                      <a:pt x="2119" y="20006"/>
                    </a:cubicBezTo>
                    <a:cubicBezTo>
                      <a:pt x="1440" y="18064"/>
                      <a:pt x="898" y="16087"/>
                      <a:pt x="493" y="14089"/>
                    </a:cubicBezTo>
                    <a:cubicBezTo>
                      <a:pt x="-25" y="11528"/>
                      <a:pt x="-313" y="8859"/>
                      <a:pt x="548" y="6391"/>
                    </a:cubicBezTo>
                    <a:cubicBezTo>
                      <a:pt x="2460" y="914"/>
                      <a:pt x="8711" y="-1594"/>
                      <a:pt x="13813" y="1070"/>
                    </a:cubicBezTo>
                    <a:cubicBezTo>
                      <a:pt x="15704" y="947"/>
                      <a:pt x="17531" y="1674"/>
                      <a:pt x="18829" y="3024"/>
                    </a:cubicBezTo>
                    <a:cubicBezTo>
                      <a:pt x="20495" y="4755"/>
                      <a:pt x="21070" y="7221"/>
                      <a:pt x="21166" y="9679"/>
                    </a:cubicBezTo>
                    <a:cubicBezTo>
                      <a:pt x="21287" y="12816"/>
                      <a:pt x="20694" y="15935"/>
                      <a:pt x="19425" y="18813"/>
                    </a:cubicBezTo>
                    <a:cubicBezTo>
                      <a:pt x="19588" y="17154"/>
                      <a:pt x="19583" y="15506"/>
                      <a:pt x="19423" y="13888"/>
                    </a:cubicBezTo>
                    <a:cubicBezTo>
                      <a:pt x="19256" y="12195"/>
                      <a:pt x="18908" y="10461"/>
                      <a:pt x="17893" y="9031"/>
                    </a:cubicBezTo>
                    <a:cubicBezTo>
                      <a:pt x="16811" y="7508"/>
                      <a:pt x="15100" y="6568"/>
                      <a:pt x="13248" y="6479"/>
                    </a:cubicBezTo>
                    <a:cubicBezTo>
                      <a:pt x="12907" y="6836"/>
                      <a:pt x="12535" y="7161"/>
                      <a:pt x="12137" y="7451"/>
                    </a:cubicBezTo>
                    <a:cubicBezTo>
                      <a:pt x="11478" y="7933"/>
                      <a:pt x="10753" y="8315"/>
                      <a:pt x="9985" y="8585"/>
                    </a:cubicBezTo>
                    <a:cubicBezTo>
                      <a:pt x="10168" y="8360"/>
                      <a:pt x="10289" y="8090"/>
                      <a:pt x="10335" y="7802"/>
                    </a:cubicBezTo>
                    <a:cubicBezTo>
                      <a:pt x="10374" y="7564"/>
                      <a:pt x="10360" y="7320"/>
                      <a:pt x="10296" y="708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1pPr>
                <a:lvl2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2pPr>
                <a:lvl3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3pPr>
                <a:lvl4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4pPr>
                <a:lvl5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5pPr>
                <a:lvl6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6pPr>
                <a:lvl7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7pPr>
                <a:lvl8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8pPr>
                <a:lvl9pPr marL="0" marR="0" indent="0" algn="ctr" defTabSz="457200" rtl="0" fontAlgn="auto" latinLnBrk="0" hangingPunct="0">
                  <a:lnSpc>
                    <a:spcPct val="80000"/>
                  </a:lnSpc>
                  <a:spcBef>
                    <a:spcPts val="5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5000" b="0" i="0" u="none" strike="noStrike" cap="none" spc="0" normalizeH="0" baseline="0">
                    <a:ln>
                      <a:noFill/>
                    </a:ln>
                    <a:solidFill>
                      <a:srgbClr val="333333"/>
                    </a:solidFill>
                    <a:effectLst/>
                    <a:uFillTx/>
                  </a:defRPr>
                </a:lvl9pPr>
              </a:lstStyle>
              <a:p>
                <a:endParaRPr/>
              </a:p>
            </p:txBody>
          </p:sp>
        </p:grpSp>
        <p:sp>
          <p:nvSpPr>
            <p:cNvPr id="32" name="ïṩ1îḋé">
              <a:extLst>
                <a:ext uri="{FF2B5EF4-FFF2-40B4-BE49-F238E27FC236}">
                  <a16:creationId xmlns:a16="http://schemas.microsoft.com/office/drawing/2014/main" id="{E482FCF7-6FB8-4DAC-83CD-AD842CEFDF7D}"/>
                </a:ext>
              </a:extLst>
            </p:cNvPr>
            <p:cNvSpPr/>
            <p:nvPr/>
          </p:nvSpPr>
          <p:spPr>
            <a:xfrm>
              <a:off x="2604221" y="1599752"/>
              <a:ext cx="6983558" cy="6860277"/>
            </a:xfrm>
            <a:prstGeom prst="blockArc">
              <a:avLst>
                <a:gd name="adj1" fmla="val 11410412"/>
                <a:gd name="adj2" fmla="val 20793243"/>
                <a:gd name="adj3" fmla="val 6561"/>
              </a:avLst>
            </a:prstGeom>
            <a:gradFill flip="none" rotWithShape="1">
              <a:gsLst>
                <a:gs pos="0">
                  <a:schemeClr val="bg1">
                    <a:lumMod val="95000"/>
                    <a:alpha val="21000"/>
                  </a:schemeClr>
                </a:gs>
                <a:gs pos="100000">
                  <a:schemeClr val="bg1">
                    <a:lumMod val="85000"/>
                    <a:alpha val="39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33" name="îṡliḍê">
              <a:extLst>
                <a:ext uri="{FF2B5EF4-FFF2-40B4-BE49-F238E27FC236}">
                  <a16:creationId xmlns:a16="http://schemas.microsoft.com/office/drawing/2014/main" id="{A3083405-6826-4F44-9977-C83B15BDF7DA}"/>
                </a:ext>
              </a:extLst>
            </p:cNvPr>
            <p:cNvGrpSpPr/>
            <p:nvPr/>
          </p:nvGrpSpPr>
          <p:grpSpPr>
            <a:xfrm>
              <a:off x="2343915" y="3854367"/>
              <a:ext cx="1048212" cy="1048212"/>
              <a:chOff x="4336440" y="1913938"/>
              <a:chExt cx="843514" cy="843514"/>
            </a:xfrm>
          </p:grpSpPr>
          <p:sp>
            <p:nvSpPr>
              <p:cNvPr id="51" name="ïSļíḑè">
                <a:extLst>
                  <a:ext uri="{FF2B5EF4-FFF2-40B4-BE49-F238E27FC236}">
                    <a16:creationId xmlns:a16="http://schemas.microsoft.com/office/drawing/2014/main" id="{03DBBB1E-44A8-4C9B-98D1-EF0E7C311110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iŝḻîḓè">
                <a:extLst>
                  <a:ext uri="{FF2B5EF4-FFF2-40B4-BE49-F238E27FC236}">
                    <a16:creationId xmlns:a16="http://schemas.microsoft.com/office/drawing/2014/main" id="{1FDFD98A-B729-4CF8-B516-8F7ED31F8977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ísļïde">
              <a:extLst>
                <a:ext uri="{FF2B5EF4-FFF2-40B4-BE49-F238E27FC236}">
                  <a16:creationId xmlns:a16="http://schemas.microsoft.com/office/drawing/2014/main" id="{D39625BF-6DD7-439C-83A2-DC43FDFC1CAD}"/>
                </a:ext>
              </a:extLst>
            </p:cNvPr>
            <p:cNvGrpSpPr/>
            <p:nvPr/>
          </p:nvGrpSpPr>
          <p:grpSpPr>
            <a:xfrm>
              <a:off x="8748931" y="3854367"/>
              <a:ext cx="1048212" cy="1048212"/>
              <a:chOff x="4336440" y="1913938"/>
              <a:chExt cx="843514" cy="843514"/>
            </a:xfrm>
          </p:grpSpPr>
          <p:sp>
            <p:nvSpPr>
              <p:cNvPr id="49" name="î$ḷiḋè">
                <a:extLst>
                  <a:ext uri="{FF2B5EF4-FFF2-40B4-BE49-F238E27FC236}">
                    <a16:creationId xmlns:a16="http://schemas.microsoft.com/office/drawing/2014/main" id="{F7553630-5227-4E3E-855F-EA98C1D8B2C4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íṣļïḑê">
                <a:extLst>
                  <a:ext uri="{FF2B5EF4-FFF2-40B4-BE49-F238E27FC236}">
                    <a16:creationId xmlns:a16="http://schemas.microsoft.com/office/drawing/2014/main" id="{8E57F36C-D810-497E-8B02-091CE34FF088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" name="íslíḍê">
              <a:extLst>
                <a:ext uri="{FF2B5EF4-FFF2-40B4-BE49-F238E27FC236}">
                  <a16:creationId xmlns:a16="http://schemas.microsoft.com/office/drawing/2014/main" id="{62A28E0D-42B5-4B83-8A6B-CE182A0A12D1}"/>
                </a:ext>
              </a:extLst>
            </p:cNvPr>
            <p:cNvGrpSpPr/>
            <p:nvPr/>
          </p:nvGrpSpPr>
          <p:grpSpPr>
            <a:xfrm>
              <a:off x="3751801" y="1778824"/>
              <a:ext cx="1048212" cy="1048212"/>
              <a:chOff x="4336440" y="1913938"/>
              <a:chExt cx="843514" cy="843514"/>
            </a:xfrm>
          </p:grpSpPr>
          <p:sp>
            <p:nvSpPr>
              <p:cNvPr id="47" name="íšļîḑè">
                <a:extLst>
                  <a:ext uri="{FF2B5EF4-FFF2-40B4-BE49-F238E27FC236}">
                    <a16:creationId xmlns:a16="http://schemas.microsoft.com/office/drawing/2014/main" id="{5A8BD74E-3448-4066-B825-29DA9330F5DC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îŝļiḓê">
                <a:extLst>
                  <a:ext uri="{FF2B5EF4-FFF2-40B4-BE49-F238E27FC236}">
                    <a16:creationId xmlns:a16="http://schemas.microsoft.com/office/drawing/2014/main" id="{C1A9C55C-ABA3-4534-9B40-5EFB1C44CF1A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ïṧlîḍe">
              <a:extLst>
                <a:ext uri="{FF2B5EF4-FFF2-40B4-BE49-F238E27FC236}">
                  <a16:creationId xmlns:a16="http://schemas.microsoft.com/office/drawing/2014/main" id="{3E3DDF38-8561-4FEB-942D-49D30BADC328}"/>
                </a:ext>
              </a:extLst>
            </p:cNvPr>
            <p:cNvGrpSpPr/>
            <p:nvPr/>
          </p:nvGrpSpPr>
          <p:grpSpPr>
            <a:xfrm>
              <a:off x="7261808" y="1778824"/>
              <a:ext cx="1048212" cy="1048212"/>
              <a:chOff x="4336440" y="1913938"/>
              <a:chExt cx="843514" cy="843514"/>
            </a:xfrm>
          </p:grpSpPr>
          <p:sp>
            <p:nvSpPr>
              <p:cNvPr id="45" name="íSľïḍé">
                <a:extLst>
                  <a:ext uri="{FF2B5EF4-FFF2-40B4-BE49-F238E27FC236}">
                    <a16:creationId xmlns:a16="http://schemas.microsoft.com/office/drawing/2014/main" id="{C5A4FD92-6562-481A-9381-19889F17D7BD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íşḻîḍe">
                <a:extLst>
                  <a:ext uri="{FF2B5EF4-FFF2-40B4-BE49-F238E27FC236}">
                    <a16:creationId xmlns:a16="http://schemas.microsoft.com/office/drawing/2014/main" id="{C23BC92C-055E-44B3-95CE-35D92EFBD638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íṧlîḋé">
              <a:extLst>
                <a:ext uri="{FF2B5EF4-FFF2-40B4-BE49-F238E27FC236}">
                  <a16:creationId xmlns:a16="http://schemas.microsoft.com/office/drawing/2014/main" id="{84485FAF-4B92-4C1C-964D-D6EA833F5B47}"/>
                </a:ext>
              </a:extLst>
            </p:cNvPr>
            <p:cNvSpPr txBox="1"/>
            <p:nvPr/>
          </p:nvSpPr>
          <p:spPr>
            <a:xfrm>
              <a:off x="1262623" y="1611875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38" name="iSľïdé">
              <a:extLst>
                <a:ext uri="{FF2B5EF4-FFF2-40B4-BE49-F238E27FC236}">
                  <a16:creationId xmlns:a16="http://schemas.microsoft.com/office/drawing/2014/main" id="{E8F45681-5AEC-4FF6-98B2-39488C6039AF}"/>
                </a:ext>
              </a:extLst>
            </p:cNvPr>
            <p:cNvSpPr/>
            <p:nvPr/>
          </p:nvSpPr>
          <p:spPr bwMode="auto">
            <a:xfrm>
              <a:off x="1262623" y="2044396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 algn="r"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39" name="îṥlîde">
              <a:extLst>
                <a:ext uri="{FF2B5EF4-FFF2-40B4-BE49-F238E27FC236}">
                  <a16:creationId xmlns:a16="http://schemas.microsoft.com/office/drawing/2014/main" id="{30736865-19C4-4A8E-AAFC-C394B45A7B58}"/>
                </a:ext>
              </a:extLst>
            </p:cNvPr>
            <p:cNvSpPr txBox="1"/>
            <p:nvPr/>
          </p:nvSpPr>
          <p:spPr>
            <a:xfrm>
              <a:off x="1657460" y="4997267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40" name="ïṡľïḑe">
              <a:extLst>
                <a:ext uri="{FF2B5EF4-FFF2-40B4-BE49-F238E27FC236}">
                  <a16:creationId xmlns:a16="http://schemas.microsoft.com/office/drawing/2014/main" id="{02CE317D-2ECB-40E1-8B39-C0D7871574DC}"/>
                </a:ext>
              </a:extLst>
            </p:cNvPr>
            <p:cNvSpPr/>
            <p:nvPr/>
          </p:nvSpPr>
          <p:spPr bwMode="auto">
            <a:xfrm>
              <a:off x="1657460" y="5429788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41" name="iṩ1ïḍé">
              <a:extLst>
                <a:ext uri="{FF2B5EF4-FFF2-40B4-BE49-F238E27FC236}">
                  <a16:creationId xmlns:a16="http://schemas.microsoft.com/office/drawing/2014/main" id="{082B9D57-1C4F-4182-B174-4853D9C7E616}"/>
                </a:ext>
              </a:extLst>
            </p:cNvPr>
            <p:cNvSpPr txBox="1"/>
            <p:nvPr/>
          </p:nvSpPr>
          <p:spPr>
            <a:xfrm>
              <a:off x="8158073" y="4997267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42" name="ïşľîḋé">
              <a:extLst>
                <a:ext uri="{FF2B5EF4-FFF2-40B4-BE49-F238E27FC236}">
                  <a16:creationId xmlns:a16="http://schemas.microsoft.com/office/drawing/2014/main" id="{8A49A8C3-7BDD-4EDC-8118-40DF0A116998}"/>
                </a:ext>
              </a:extLst>
            </p:cNvPr>
            <p:cNvSpPr/>
            <p:nvPr/>
          </p:nvSpPr>
          <p:spPr bwMode="auto">
            <a:xfrm>
              <a:off x="8158073" y="5429788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 algn="ctr"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43" name="iSľidé">
              <a:extLst>
                <a:ext uri="{FF2B5EF4-FFF2-40B4-BE49-F238E27FC236}">
                  <a16:creationId xmlns:a16="http://schemas.microsoft.com/office/drawing/2014/main" id="{7C7BAAC4-4DB4-40AE-80E0-94855BE9CBA2}"/>
                </a:ext>
              </a:extLst>
            </p:cNvPr>
            <p:cNvSpPr txBox="1"/>
            <p:nvPr/>
          </p:nvSpPr>
          <p:spPr>
            <a:xfrm>
              <a:off x="8412790" y="1611875"/>
              <a:ext cx="2359025" cy="4325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44" name="íṣ1ïḋê">
              <a:extLst>
                <a:ext uri="{FF2B5EF4-FFF2-40B4-BE49-F238E27FC236}">
                  <a16:creationId xmlns:a16="http://schemas.microsoft.com/office/drawing/2014/main" id="{F03FC041-BE75-4A1C-8F9B-6A2E7386CEB2}"/>
                </a:ext>
              </a:extLst>
            </p:cNvPr>
            <p:cNvSpPr/>
            <p:nvPr/>
          </p:nvSpPr>
          <p:spPr bwMode="auto">
            <a:xfrm>
              <a:off x="8412790" y="2044396"/>
              <a:ext cx="2359025" cy="67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tabLst>
                  <a:tab pos="804863" algn="l"/>
                </a:tabLst>
              </a:pPr>
              <a:r>
                <a:rPr lang="en-US" altLang="zh-CN" sz="1100"/>
                <a:t>Supporting text here.</a:t>
              </a:r>
            </a:p>
            <a:p>
              <a:pPr>
                <a:tabLst>
                  <a:tab pos="804863" algn="l"/>
                </a:tabLst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48099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D33789-A839-4FE7-9681-EE62E0B1C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15DB392-3D65-4F0C-A80F-C494FEA3C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6A8738-DC9A-4E46-8D78-FE35DD39C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39" name="2648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774089B-1CDA-4B67-9183-EAB2658E82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26168" y="1130300"/>
            <a:ext cx="11265832" cy="5003800"/>
            <a:chOff x="926168" y="1130300"/>
            <a:chExt cx="11265832" cy="5003800"/>
          </a:xfrm>
        </p:grpSpPr>
        <p:grpSp>
          <p:nvGrpSpPr>
            <p:cNvPr id="40" name="išḷiḓe">
              <a:extLst>
                <a:ext uri="{FF2B5EF4-FFF2-40B4-BE49-F238E27FC236}">
                  <a16:creationId xmlns:a16="http://schemas.microsoft.com/office/drawing/2014/main" id="{FC422034-9261-41B2-B7CE-EFF99AAEB9F6}"/>
                </a:ext>
              </a:extLst>
            </p:cNvPr>
            <p:cNvGrpSpPr/>
            <p:nvPr/>
          </p:nvGrpSpPr>
          <p:grpSpPr>
            <a:xfrm>
              <a:off x="926168" y="1694330"/>
              <a:ext cx="1736349" cy="2641203"/>
              <a:chOff x="926168" y="1694330"/>
              <a:chExt cx="1736349" cy="2641203"/>
            </a:xfrm>
          </p:grpSpPr>
          <p:grpSp>
            <p:nvGrpSpPr>
              <p:cNvPr id="54" name="îṩľîḓé">
                <a:extLst>
                  <a:ext uri="{FF2B5EF4-FFF2-40B4-BE49-F238E27FC236}">
                    <a16:creationId xmlns:a16="http://schemas.microsoft.com/office/drawing/2014/main" id="{BB438359-9780-4D3D-9158-0F7812A6734C}"/>
                  </a:ext>
                </a:extLst>
              </p:cNvPr>
              <p:cNvGrpSpPr/>
              <p:nvPr/>
            </p:nvGrpSpPr>
            <p:grpSpPr>
              <a:xfrm>
                <a:off x="1135436" y="1694330"/>
                <a:ext cx="1317812" cy="1317812"/>
                <a:chOff x="1129552" y="1694330"/>
                <a:chExt cx="1317812" cy="1317812"/>
              </a:xfrm>
            </p:grpSpPr>
            <p:sp>
              <p:nvSpPr>
                <p:cNvPr id="56" name="î$lîḋè">
                  <a:extLst>
                    <a:ext uri="{FF2B5EF4-FFF2-40B4-BE49-F238E27FC236}">
                      <a16:creationId xmlns:a16="http://schemas.microsoft.com/office/drawing/2014/main" id="{370FAC12-D211-4C2D-908F-1954E793FA27}"/>
                    </a:ext>
                  </a:extLst>
                </p:cNvPr>
                <p:cNvSpPr/>
                <p:nvPr/>
              </p:nvSpPr>
              <p:spPr>
                <a:xfrm>
                  <a:off x="1129552" y="1694330"/>
                  <a:ext cx="1317812" cy="1317812"/>
                </a:xfrm>
                <a:prstGeom prst="ellipse">
                  <a:avLst/>
                </a:prstGeom>
                <a:noFill/>
                <a:ln w="12700" cap="rnd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i$líde">
                  <a:extLst>
                    <a:ext uri="{FF2B5EF4-FFF2-40B4-BE49-F238E27FC236}">
                      <a16:creationId xmlns:a16="http://schemas.microsoft.com/office/drawing/2014/main" id="{DE71185C-45FF-44D5-9E21-ACB24C182E05}"/>
                    </a:ext>
                  </a:extLst>
                </p:cNvPr>
                <p:cNvSpPr/>
                <p:nvPr/>
              </p:nvSpPr>
              <p:spPr>
                <a:xfrm>
                  <a:off x="1532965" y="2111058"/>
                  <a:ext cx="510986" cy="484354"/>
                </a:xfrm>
                <a:custGeom>
                  <a:avLst/>
                  <a:gdLst>
                    <a:gd name="connsiteX0" fmla="*/ 302148 w 608979"/>
                    <a:gd name="connsiteY0" fmla="*/ 325871 h 577240"/>
                    <a:gd name="connsiteX1" fmla="*/ 322335 w 608979"/>
                    <a:gd name="connsiteY1" fmla="*/ 346028 h 577240"/>
                    <a:gd name="connsiteX2" fmla="*/ 322335 w 608979"/>
                    <a:gd name="connsiteY2" fmla="*/ 485197 h 577240"/>
                    <a:gd name="connsiteX3" fmla="*/ 358379 w 608979"/>
                    <a:gd name="connsiteY3" fmla="*/ 485197 h 577240"/>
                    <a:gd name="connsiteX4" fmla="*/ 374971 w 608979"/>
                    <a:gd name="connsiteY4" fmla="*/ 496334 h 577240"/>
                    <a:gd name="connsiteX5" fmla="*/ 371100 w 608979"/>
                    <a:gd name="connsiteY5" fmla="*/ 515848 h 577240"/>
                    <a:gd name="connsiteX6" fmla="*/ 314777 w 608979"/>
                    <a:gd name="connsiteY6" fmla="*/ 571994 h 577240"/>
                    <a:gd name="connsiteX7" fmla="*/ 289334 w 608979"/>
                    <a:gd name="connsiteY7" fmla="*/ 571994 h 577240"/>
                    <a:gd name="connsiteX8" fmla="*/ 233103 w 608979"/>
                    <a:gd name="connsiteY8" fmla="*/ 515848 h 577240"/>
                    <a:gd name="connsiteX9" fmla="*/ 229232 w 608979"/>
                    <a:gd name="connsiteY9" fmla="*/ 496334 h 577240"/>
                    <a:gd name="connsiteX10" fmla="*/ 245824 w 608979"/>
                    <a:gd name="connsiteY10" fmla="*/ 485197 h 577240"/>
                    <a:gd name="connsiteX11" fmla="*/ 281867 w 608979"/>
                    <a:gd name="connsiteY11" fmla="*/ 485197 h 577240"/>
                    <a:gd name="connsiteX12" fmla="*/ 281867 w 608979"/>
                    <a:gd name="connsiteY12" fmla="*/ 346028 h 577240"/>
                    <a:gd name="connsiteX13" fmla="*/ 302148 w 608979"/>
                    <a:gd name="connsiteY13" fmla="*/ 325871 h 577240"/>
                    <a:gd name="connsiteX14" fmla="*/ 463650 w 608979"/>
                    <a:gd name="connsiteY14" fmla="*/ 325800 h 577240"/>
                    <a:gd name="connsiteX15" fmla="*/ 483838 w 608979"/>
                    <a:gd name="connsiteY15" fmla="*/ 345963 h 577240"/>
                    <a:gd name="connsiteX16" fmla="*/ 483838 w 608979"/>
                    <a:gd name="connsiteY16" fmla="*/ 485171 h 577240"/>
                    <a:gd name="connsiteX17" fmla="*/ 519881 w 608979"/>
                    <a:gd name="connsiteY17" fmla="*/ 485171 h 577240"/>
                    <a:gd name="connsiteX18" fmla="*/ 536566 w 608979"/>
                    <a:gd name="connsiteY18" fmla="*/ 496311 h 577240"/>
                    <a:gd name="connsiteX19" fmla="*/ 532602 w 608979"/>
                    <a:gd name="connsiteY19" fmla="*/ 515830 h 577240"/>
                    <a:gd name="connsiteX20" fmla="*/ 476371 w 608979"/>
                    <a:gd name="connsiteY20" fmla="*/ 571992 h 577240"/>
                    <a:gd name="connsiteX21" fmla="*/ 450928 w 608979"/>
                    <a:gd name="connsiteY21" fmla="*/ 571992 h 577240"/>
                    <a:gd name="connsiteX22" fmla="*/ 394697 w 608979"/>
                    <a:gd name="connsiteY22" fmla="*/ 515830 h 577240"/>
                    <a:gd name="connsiteX23" fmla="*/ 390734 w 608979"/>
                    <a:gd name="connsiteY23" fmla="*/ 496311 h 577240"/>
                    <a:gd name="connsiteX24" fmla="*/ 407419 w 608979"/>
                    <a:gd name="connsiteY24" fmla="*/ 485171 h 577240"/>
                    <a:gd name="connsiteX25" fmla="*/ 443462 w 608979"/>
                    <a:gd name="connsiteY25" fmla="*/ 485171 h 577240"/>
                    <a:gd name="connsiteX26" fmla="*/ 443462 w 608979"/>
                    <a:gd name="connsiteY26" fmla="*/ 345963 h 577240"/>
                    <a:gd name="connsiteX27" fmla="*/ 463650 w 608979"/>
                    <a:gd name="connsiteY27" fmla="*/ 325800 h 577240"/>
                    <a:gd name="connsiteX28" fmla="*/ 140601 w 608979"/>
                    <a:gd name="connsiteY28" fmla="*/ 325800 h 577240"/>
                    <a:gd name="connsiteX29" fmla="*/ 160789 w 608979"/>
                    <a:gd name="connsiteY29" fmla="*/ 345963 h 577240"/>
                    <a:gd name="connsiteX30" fmla="*/ 160789 w 608979"/>
                    <a:gd name="connsiteY30" fmla="*/ 485171 h 577240"/>
                    <a:gd name="connsiteX31" fmla="*/ 196832 w 608979"/>
                    <a:gd name="connsiteY31" fmla="*/ 485171 h 577240"/>
                    <a:gd name="connsiteX32" fmla="*/ 213517 w 608979"/>
                    <a:gd name="connsiteY32" fmla="*/ 496311 h 577240"/>
                    <a:gd name="connsiteX33" fmla="*/ 209554 w 608979"/>
                    <a:gd name="connsiteY33" fmla="*/ 515830 h 577240"/>
                    <a:gd name="connsiteX34" fmla="*/ 153323 w 608979"/>
                    <a:gd name="connsiteY34" fmla="*/ 571992 h 577240"/>
                    <a:gd name="connsiteX35" fmla="*/ 127880 w 608979"/>
                    <a:gd name="connsiteY35" fmla="*/ 571992 h 577240"/>
                    <a:gd name="connsiteX36" fmla="*/ 71649 w 608979"/>
                    <a:gd name="connsiteY36" fmla="*/ 515830 h 577240"/>
                    <a:gd name="connsiteX37" fmla="*/ 67685 w 608979"/>
                    <a:gd name="connsiteY37" fmla="*/ 496311 h 577240"/>
                    <a:gd name="connsiteX38" fmla="*/ 84278 w 608979"/>
                    <a:gd name="connsiteY38" fmla="*/ 485171 h 577240"/>
                    <a:gd name="connsiteX39" fmla="*/ 120413 w 608979"/>
                    <a:gd name="connsiteY39" fmla="*/ 485171 h 577240"/>
                    <a:gd name="connsiteX40" fmla="*/ 120413 w 608979"/>
                    <a:gd name="connsiteY40" fmla="*/ 345963 h 577240"/>
                    <a:gd name="connsiteX41" fmla="*/ 140601 w 608979"/>
                    <a:gd name="connsiteY41" fmla="*/ 325800 h 577240"/>
                    <a:gd name="connsiteX42" fmla="*/ 284762 w 608979"/>
                    <a:gd name="connsiteY42" fmla="*/ 0 h 577240"/>
                    <a:gd name="connsiteX43" fmla="*/ 465723 w 608979"/>
                    <a:gd name="connsiteY43" fmla="*/ 149763 h 577240"/>
                    <a:gd name="connsiteX44" fmla="*/ 469041 w 608979"/>
                    <a:gd name="connsiteY44" fmla="*/ 149579 h 577240"/>
                    <a:gd name="connsiteX45" fmla="*/ 608979 w 608979"/>
                    <a:gd name="connsiteY45" fmla="*/ 289308 h 577240"/>
                    <a:gd name="connsiteX46" fmla="*/ 514212 w 608979"/>
                    <a:gd name="connsiteY46" fmla="*/ 421398 h 577240"/>
                    <a:gd name="connsiteX47" fmla="*/ 514212 w 608979"/>
                    <a:gd name="connsiteY47" fmla="*/ 346010 h 577240"/>
                    <a:gd name="connsiteX48" fmla="*/ 463694 w 608979"/>
                    <a:gd name="connsiteY48" fmla="*/ 295568 h 577240"/>
                    <a:gd name="connsiteX49" fmla="*/ 413177 w 608979"/>
                    <a:gd name="connsiteY49" fmla="*/ 346010 h 577240"/>
                    <a:gd name="connsiteX50" fmla="*/ 413177 w 608979"/>
                    <a:gd name="connsiteY50" fmla="*/ 429038 h 577240"/>
                    <a:gd name="connsiteX51" fmla="*/ 352703 w 608979"/>
                    <a:gd name="connsiteY51" fmla="*/ 429038 h 577240"/>
                    <a:gd name="connsiteX52" fmla="*/ 352703 w 608979"/>
                    <a:gd name="connsiteY52" fmla="*/ 346010 h 577240"/>
                    <a:gd name="connsiteX53" fmla="*/ 302185 w 608979"/>
                    <a:gd name="connsiteY53" fmla="*/ 295568 h 577240"/>
                    <a:gd name="connsiteX54" fmla="*/ 251667 w 608979"/>
                    <a:gd name="connsiteY54" fmla="*/ 346010 h 577240"/>
                    <a:gd name="connsiteX55" fmla="*/ 251667 w 608979"/>
                    <a:gd name="connsiteY55" fmla="*/ 429038 h 577240"/>
                    <a:gd name="connsiteX56" fmla="*/ 191101 w 608979"/>
                    <a:gd name="connsiteY56" fmla="*/ 429038 h 577240"/>
                    <a:gd name="connsiteX57" fmla="*/ 191101 w 608979"/>
                    <a:gd name="connsiteY57" fmla="*/ 346010 h 577240"/>
                    <a:gd name="connsiteX58" fmla="*/ 140583 w 608979"/>
                    <a:gd name="connsiteY58" fmla="*/ 295568 h 577240"/>
                    <a:gd name="connsiteX59" fmla="*/ 90065 w 608979"/>
                    <a:gd name="connsiteY59" fmla="*/ 346010 h 577240"/>
                    <a:gd name="connsiteX60" fmla="*/ 90065 w 608979"/>
                    <a:gd name="connsiteY60" fmla="*/ 428578 h 577240"/>
                    <a:gd name="connsiteX61" fmla="*/ 0 w 608979"/>
                    <a:gd name="connsiteY61" fmla="*/ 328705 h 577240"/>
                    <a:gd name="connsiteX62" fmla="*/ 100482 w 608979"/>
                    <a:gd name="connsiteY62" fmla="*/ 228280 h 577240"/>
                    <a:gd name="connsiteX63" fmla="*/ 106290 w 608979"/>
                    <a:gd name="connsiteY63" fmla="*/ 228925 h 577240"/>
                    <a:gd name="connsiteX64" fmla="*/ 100482 w 608979"/>
                    <a:gd name="connsiteY64" fmla="*/ 184005 h 577240"/>
                    <a:gd name="connsiteX65" fmla="*/ 284762 w 608979"/>
                    <a:gd name="connsiteY65" fmla="*/ 0 h 577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608979" h="577240">
                      <a:moveTo>
                        <a:pt x="302148" y="325871"/>
                      </a:moveTo>
                      <a:cubicBezTo>
                        <a:pt x="313302" y="325871"/>
                        <a:pt x="322335" y="334891"/>
                        <a:pt x="322335" y="346028"/>
                      </a:cubicBezTo>
                      <a:lnTo>
                        <a:pt x="322335" y="485197"/>
                      </a:lnTo>
                      <a:lnTo>
                        <a:pt x="358379" y="485197"/>
                      </a:lnTo>
                      <a:cubicBezTo>
                        <a:pt x="365661" y="485197"/>
                        <a:pt x="372206" y="489615"/>
                        <a:pt x="374971" y="496334"/>
                      </a:cubicBezTo>
                      <a:cubicBezTo>
                        <a:pt x="377737" y="502962"/>
                        <a:pt x="376262" y="510693"/>
                        <a:pt x="371100" y="515848"/>
                      </a:cubicBezTo>
                      <a:lnTo>
                        <a:pt x="314777" y="571994"/>
                      </a:lnTo>
                      <a:cubicBezTo>
                        <a:pt x="307771" y="578989"/>
                        <a:pt x="296340" y="578989"/>
                        <a:pt x="289334" y="571994"/>
                      </a:cubicBezTo>
                      <a:lnTo>
                        <a:pt x="233103" y="515848"/>
                      </a:lnTo>
                      <a:cubicBezTo>
                        <a:pt x="227941" y="510693"/>
                        <a:pt x="226374" y="502962"/>
                        <a:pt x="229232" y="496334"/>
                      </a:cubicBezTo>
                      <a:cubicBezTo>
                        <a:pt x="231997" y="489523"/>
                        <a:pt x="238542" y="485197"/>
                        <a:pt x="245824" y="485197"/>
                      </a:cubicBezTo>
                      <a:lnTo>
                        <a:pt x="281867" y="485197"/>
                      </a:lnTo>
                      <a:lnTo>
                        <a:pt x="281867" y="346028"/>
                      </a:lnTo>
                      <a:cubicBezTo>
                        <a:pt x="281867" y="334891"/>
                        <a:pt x="290994" y="325871"/>
                        <a:pt x="302148" y="325871"/>
                      </a:cubicBezTo>
                      <a:close/>
                      <a:moveTo>
                        <a:pt x="463650" y="325800"/>
                      </a:moveTo>
                      <a:cubicBezTo>
                        <a:pt x="474804" y="325800"/>
                        <a:pt x="483838" y="334823"/>
                        <a:pt x="483838" y="345963"/>
                      </a:cubicBezTo>
                      <a:lnTo>
                        <a:pt x="483838" y="485171"/>
                      </a:lnTo>
                      <a:lnTo>
                        <a:pt x="519881" y="485171"/>
                      </a:lnTo>
                      <a:cubicBezTo>
                        <a:pt x="527255" y="485171"/>
                        <a:pt x="533800" y="489590"/>
                        <a:pt x="536566" y="496311"/>
                      </a:cubicBezTo>
                      <a:cubicBezTo>
                        <a:pt x="539331" y="502940"/>
                        <a:pt x="537764" y="510674"/>
                        <a:pt x="532602" y="515830"/>
                      </a:cubicBezTo>
                      <a:lnTo>
                        <a:pt x="476371" y="571992"/>
                      </a:lnTo>
                      <a:cubicBezTo>
                        <a:pt x="469365" y="578989"/>
                        <a:pt x="457934" y="578989"/>
                        <a:pt x="450928" y="571992"/>
                      </a:cubicBezTo>
                      <a:lnTo>
                        <a:pt x="394697" y="515830"/>
                      </a:lnTo>
                      <a:cubicBezTo>
                        <a:pt x="389443" y="510674"/>
                        <a:pt x="387968" y="502940"/>
                        <a:pt x="390734" y="496311"/>
                      </a:cubicBezTo>
                      <a:cubicBezTo>
                        <a:pt x="393591" y="489498"/>
                        <a:pt x="400136" y="485171"/>
                        <a:pt x="407419" y="485171"/>
                      </a:cubicBezTo>
                      <a:lnTo>
                        <a:pt x="443462" y="485171"/>
                      </a:lnTo>
                      <a:lnTo>
                        <a:pt x="443462" y="345963"/>
                      </a:lnTo>
                      <a:cubicBezTo>
                        <a:pt x="443462" y="334823"/>
                        <a:pt x="452496" y="325800"/>
                        <a:pt x="463650" y="325800"/>
                      </a:cubicBezTo>
                      <a:close/>
                      <a:moveTo>
                        <a:pt x="140601" y="325800"/>
                      </a:moveTo>
                      <a:cubicBezTo>
                        <a:pt x="151755" y="325800"/>
                        <a:pt x="160789" y="334823"/>
                        <a:pt x="160789" y="345963"/>
                      </a:cubicBezTo>
                      <a:lnTo>
                        <a:pt x="160789" y="485171"/>
                      </a:lnTo>
                      <a:lnTo>
                        <a:pt x="196832" y="485171"/>
                      </a:lnTo>
                      <a:cubicBezTo>
                        <a:pt x="204115" y="485171"/>
                        <a:pt x="210660" y="489590"/>
                        <a:pt x="213517" y="496311"/>
                      </a:cubicBezTo>
                      <a:cubicBezTo>
                        <a:pt x="216283" y="502940"/>
                        <a:pt x="214716" y="510674"/>
                        <a:pt x="209554" y="515830"/>
                      </a:cubicBezTo>
                      <a:lnTo>
                        <a:pt x="153323" y="571992"/>
                      </a:lnTo>
                      <a:cubicBezTo>
                        <a:pt x="146317" y="578989"/>
                        <a:pt x="134886" y="578989"/>
                        <a:pt x="127880" y="571992"/>
                      </a:cubicBezTo>
                      <a:lnTo>
                        <a:pt x="71649" y="515830"/>
                      </a:lnTo>
                      <a:cubicBezTo>
                        <a:pt x="66395" y="510674"/>
                        <a:pt x="64920" y="502940"/>
                        <a:pt x="67685" y="496311"/>
                      </a:cubicBezTo>
                      <a:cubicBezTo>
                        <a:pt x="70451" y="489498"/>
                        <a:pt x="76996" y="485171"/>
                        <a:pt x="84278" y="485171"/>
                      </a:cubicBezTo>
                      <a:lnTo>
                        <a:pt x="120413" y="485171"/>
                      </a:lnTo>
                      <a:lnTo>
                        <a:pt x="120413" y="345963"/>
                      </a:lnTo>
                      <a:cubicBezTo>
                        <a:pt x="120413" y="334823"/>
                        <a:pt x="129447" y="325800"/>
                        <a:pt x="140601" y="325800"/>
                      </a:cubicBezTo>
                      <a:close/>
                      <a:moveTo>
                        <a:pt x="284762" y="0"/>
                      </a:moveTo>
                      <a:cubicBezTo>
                        <a:pt x="374827" y="0"/>
                        <a:pt x="449590" y="64526"/>
                        <a:pt x="465723" y="149763"/>
                      </a:cubicBezTo>
                      <a:cubicBezTo>
                        <a:pt x="466829" y="149763"/>
                        <a:pt x="467935" y="149579"/>
                        <a:pt x="469041" y="149579"/>
                      </a:cubicBezTo>
                      <a:cubicBezTo>
                        <a:pt x="546293" y="149579"/>
                        <a:pt x="608979" y="212172"/>
                        <a:pt x="608979" y="289308"/>
                      </a:cubicBezTo>
                      <a:cubicBezTo>
                        <a:pt x="608979" y="350705"/>
                        <a:pt x="569247" y="402620"/>
                        <a:pt x="514212" y="421398"/>
                      </a:cubicBezTo>
                      <a:lnTo>
                        <a:pt x="514212" y="346010"/>
                      </a:lnTo>
                      <a:cubicBezTo>
                        <a:pt x="514212" y="318120"/>
                        <a:pt x="491627" y="295568"/>
                        <a:pt x="463694" y="295568"/>
                      </a:cubicBezTo>
                      <a:cubicBezTo>
                        <a:pt x="435854" y="295568"/>
                        <a:pt x="413177" y="318120"/>
                        <a:pt x="413177" y="346010"/>
                      </a:cubicBezTo>
                      <a:lnTo>
                        <a:pt x="413177" y="429038"/>
                      </a:lnTo>
                      <a:lnTo>
                        <a:pt x="352703" y="429038"/>
                      </a:lnTo>
                      <a:lnTo>
                        <a:pt x="352703" y="346010"/>
                      </a:lnTo>
                      <a:cubicBezTo>
                        <a:pt x="352703" y="318120"/>
                        <a:pt x="330025" y="295568"/>
                        <a:pt x="302185" y="295568"/>
                      </a:cubicBezTo>
                      <a:cubicBezTo>
                        <a:pt x="274252" y="295568"/>
                        <a:pt x="251667" y="318120"/>
                        <a:pt x="251667" y="346010"/>
                      </a:cubicBezTo>
                      <a:lnTo>
                        <a:pt x="251667" y="429038"/>
                      </a:lnTo>
                      <a:lnTo>
                        <a:pt x="191101" y="429038"/>
                      </a:lnTo>
                      <a:lnTo>
                        <a:pt x="191101" y="346010"/>
                      </a:lnTo>
                      <a:cubicBezTo>
                        <a:pt x="191101" y="318120"/>
                        <a:pt x="168515" y="295568"/>
                        <a:pt x="140583" y="295568"/>
                      </a:cubicBezTo>
                      <a:cubicBezTo>
                        <a:pt x="112743" y="295568"/>
                        <a:pt x="90065" y="318120"/>
                        <a:pt x="90065" y="346010"/>
                      </a:cubicBezTo>
                      <a:lnTo>
                        <a:pt x="90065" y="428578"/>
                      </a:lnTo>
                      <a:cubicBezTo>
                        <a:pt x="38994" y="423883"/>
                        <a:pt x="0" y="380989"/>
                        <a:pt x="0" y="328705"/>
                      </a:cubicBezTo>
                      <a:cubicBezTo>
                        <a:pt x="0" y="273200"/>
                        <a:pt x="44987" y="228280"/>
                        <a:pt x="100482" y="228280"/>
                      </a:cubicBezTo>
                      <a:cubicBezTo>
                        <a:pt x="102418" y="228280"/>
                        <a:pt x="104354" y="228740"/>
                        <a:pt x="106290" y="228925"/>
                      </a:cubicBezTo>
                      <a:cubicBezTo>
                        <a:pt x="102603" y="214473"/>
                        <a:pt x="100482" y="199561"/>
                        <a:pt x="100482" y="184005"/>
                      </a:cubicBezTo>
                      <a:cubicBezTo>
                        <a:pt x="100482" y="82383"/>
                        <a:pt x="182989" y="0"/>
                        <a:pt x="28476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5" name="íśḻidé">
                <a:extLst>
                  <a:ext uri="{FF2B5EF4-FFF2-40B4-BE49-F238E27FC236}">
                    <a16:creationId xmlns:a16="http://schemas.microsoft.com/office/drawing/2014/main" id="{4E44CC40-AA0B-4DFC-935A-8A24408BB905}"/>
                  </a:ext>
                </a:extLst>
              </p:cNvPr>
              <p:cNvSpPr/>
              <p:nvPr/>
            </p:nvSpPr>
            <p:spPr bwMode="auto">
              <a:xfrm>
                <a:off x="926168" y="3110753"/>
                <a:ext cx="1736349" cy="12247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400" dirty="0"/>
                  <a:t>Supporting text here.</a:t>
                </a:r>
              </a:p>
            </p:txBody>
          </p:sp>
        </p:grpSp>
        <p:grpSp>
          <p:nvGrpSpPr>
            <p:cNvPr id="41" name="î$ľíḓè">
              <a:extLst>
                <a:ext uri="{FF2B5EF4-FFF2-40B4-BE49-F238E27FC236}">
                  <a16:creationId xmlns:a16="http://schemas.microsoft.com/office/drawing/2014/main" id="{0D6CD1A0-3162-4497-9D80-ED3F794E126C}"/>
                </a:ext>
              </a:extLst>
            </p:cNvPr>
            <p:cNvGrpSpPr/>
            <p:nvPr/>
          </p:nvGrpSpPr>
          <p:grpSpPr>
            <a:xfrm>
              <a:off x="2943227" y="1694330"/>
              <a:ext cx="1736349" cy="2641203"/>
              <a:chOff x="926168" y="1694330"/>
              <a:chExt cx="1736349" cy="2641203"/>
            </a:xfrm>
          </p:grpSpPr>
          <p:grpSp>
            <p:nvGrpSpPr>
              <p:cNvPr id="50" name="îṥ1îḓè">
                <a:extLst>
                  <a:ext uri="{FF2B5EF4-FFF2-40B4-BE49-F238E27FC236}">
                    <a16:creationId xmlns:a16="http://schemas.microsoft.com/office/drawing/2014/main" id="{67C7D7D8-A14C-4020-95BD-E4BA4CA74150}"/>
                  </a:ext>
                </a:extLst>
              </p:cNvPr>
              <p:cNvGrpSpPr/>
              <p:nvPr/>
            </p:nvGrpSpPr>
            <p:grpSpPr>
              <a:xfrm>
                <a:off x="1135436" y="1694330"/>
                <a:ext cx="1317812" cy="1317812"/>
                <a:chOff x="1129552" y="1694330"/>
                <a:chExt cx="1317812" cy="1317812"/>
              </a:xfrm>
            </p:grpSpPr>
            <p:sp>
              <p:nvSpPr>
                <p:cNvPr id="52" name="îSḻidè">
                  <a:extLst>
                    <a:ext uri="{FF2B5EF4-FFF2-40B4-BE49-F238E27FC236}">
                      <a16:creationId xmlns:a16="http://schemas.microsoft.com/office/drawing/2014/main" id="{C751DA70-0FCE-435E-A984-DA1469541661}"/>
                    </a:ext>
                  </a:extLst>
                </p:cNvPr>
                <p:cNvSpPr/>
                <p:nvPr/>
              </p:nvSpPr>
              <p:spPr>
                <a:xfrm>
                  <a:off x="1129552" y="1694330"/>
                  <a:ext cx="1317812" cy="1317812"/>
                </a:xfrm>
                <a:prstGeom prst="ellipse">
                  <a:avLst/>
                </a:prstGeom>
                <a:noFill/>
                <a:ln w="12700" cap="rnd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ïṣľiďé">
                  <a:extLst>
                    <a:ext uri="{FF2B5EF4-FFF2-40B4-BE49-F238E27FC236}">
                      <a16:creationId xmlns:a16="http://schemas.microsoft.com/office/drawing/2014/main" id="{E835CBA6-9AB1-4406-917D-0A449832FEC2}"/>
                    </a:ext>
                  </a:extLst>
                </p:cNvPr>
                <p:cNvSpPr/>
                <p:nvPr/>
              </p:nvSpPr>
              <p:spPr>
                <a:xfrm>
                  <a:off x="1568644" y="2097743"/>
                  <a:ext cx="439626" cy="510986"/>
                </a:xfrm>
                <a:custGeom>
                  <a:avLst/>
                  <a:gdLst>
                    <a:gd name="connsiteX0" fmla="*/ 260400 w 520800"/>
                    <a:gd name="connsiteY0" fmla="*/ 205300 h 605336"/>
                    <a:gd name="connsiteX1" fmla="*/ 315198 w 520800"/>
                    <a:gd name="connsiteY1" fmla="*/ 260020 h 605336"/>
                    <a:gd name="connsiteX2" fmla="*/ 291633 w 520800"/>
                    <a:gd name="connsiteY2" fmla="*/ 304935 h 605336"/>
                    <a:gd name="connsiteX3" fmla="*/ 353818 w 520800"/>
                    <a:gd name="connsiteY3" fmla="*/ 568825 h 605336"/>
                    <a:gd name="connsiteX4" fmla="*/ 348207 w 520800"/>
                    <a:gd name="connsiteY4" fmla="*/ 594130 h 605336"/>
                    <a:gd name="connsiteX5" fmla="*/ 324830 w 520800"/>
                    <a:gd name="connsiteY5" fmla="*/ 605336 h 605336"/>
                    <a:gd name="connsiteX6" fmla="*/ 195971 w 520800"/>
                    <a:gd name="connsiteY6" fmla="*/ 605336 h 605336"/>
                    <a:gd name="connsiteX7" fmla="*/ 172593 w 520800"/>
                    <a:gd name="connsiteY7" fmla="*/ 594130 h 605336"/>
                    <a:gd name="connsiteX8" fmla="*/ 166982 w 520800"/>
                    <a:gd name="connsiteY8" fmla="*/ 568825 h 605336"/>
                    <a:gd name="connsiteX9" fmla="*/ 229167 w 520800"/>
                    <a:gd name="connsiteY9" fmla="*/ 304935 h 605336"/>
                    <a:gd name="connsiteX10" fmla="*/ 205603 w 520800"/>
                    <a:gd name="connsiteY10" fmla="*/ 260020 h 605336"/>
                    <a:gd name="connsiteX11" fmla="*/ 260400 w 520800"/>
                    <a:gd name="connsiteY11" fmla="*/ 205300 h 605336"/>
                    <a:gd name="connsiteX12" fmla="*/ 260414 w 520800"/>
                    <a:gd name="connsiteY12" fmla="*/ 92466 h 605336"/>
                    <a:gd name="connsiteX13" fmla="*/ 379104 w 520800"/>
                    <a:gd name="connsiteY13" fmla="*/ 141489 h 605336"/>
                    <a:gd name="connsiteX14" fmla="*/ 379104 w 520800"/>
                    <a:gd name="connsiteY14" fmla="*/ 378575 h 605336"/>
                    <a:gd name="connsiteX15" fmla="*/ 364794 w 520800"/>
                    <a:gd name="connsiteY15" fmla="*/ 384458 h 605336"/>
                    <a:gd name="connsiteX16" fmla="*/ 350390 w 520800"/>
                    <a:gd name="connsiteY16" fmla="*/ 378575 h 605336"/>
                    <a:gd name="connsiteX17" fmla="*/ 350390 w 520800"/>
                    <a:gd name="connsiteY17" fmla="*/ 349815 h 605336"/>
                    <a:gd name="connsiteX18" fmla="*/ 350390 w 520800"/>
                    <a:gd name="connsiteY18" fmla="*/ 170250 h 605336"/>
                    <a:gd name="connsiteX19" fmla="*/ 260414 w 520800"/>
                    <a:gd name="connsiteY19" fmla="*/ 133085 h 605336"/>
                    <a:gd name="connsiteX20" fmla="*/ 170530 w 520800"/>
                    <a:gd name="connsiteY20" fmla="*/ 170250 h 605336"/>
                    <a:gd name="connsiteX21" fmla="*/ 133211 w 520800"/>
                    <a:gd name="connsiteY21" fmla="*/ 259985 h 605336"/>
                    <a:gd name="connsiteX22" fmla="*/ 170530 w 520800"/>
                    <a:gd name="connsiteY22" fmla="*/ 349815 h 605336"/>
                    <a:gd name="connsiteX23" fmla="*/ 170530 w 520800"/>
                    <a:gd name="connsiteY23" fmla="*/ 378575 h 605336"/>
                    <a:gd name="connsiteX24" fmla="*/ 141722 w 520800"/>
                    <a:gd name="connsiteY24" fmla="*/ 378575 h 605336"/>
                    <a:gd name="connsiteX25" fmla="*/ 92525 w 520800"/>
                    <a:gd name="connsiteY25" fmla="*/ 260079 h 605336"/>
                    <a:gd name="connsiteX26" fmla="*/ 141722 w 520800"/>
                    <a:gd name="connsiteY26" fmla="*/ 141489 h 605336"/>
                    <a:gd name="connsiteX27" fmla="*/ 260414 w 520800"/>
                    <a:gd name="connsiteY27" fmla="*/ 92466 h 605336"/>
                    <a:gd name="connsiteX28" fmla="*/ 260400 w 520800"/>
                    <a:gd name="connsiteY28" fmla="*/ 0 h 605336"/>
                    <a:gd name="connsiteX29" fmla="*/ 444630 w 520800"/>
                    <a:gd name="connsiteY29" fmla="*/ 76135 h 605336"/>
                    <a:gd name="connsiteX30" fmla="*/ 444630 w 520800"/>
                    <a:gd name="connsiteY30" fmla="*/ 443989 h 605336"/>
                    <a:gd name="connsiteX31" fmla="*/ 430228 w 520800"/>
                    <a:gd name="connsiteY31" fmla="*/ 449966 h 605336"/>
                    <a:gd name="connsiteX32" fmla="*/ 415827 w 520800"/>
                    <a:gd name="connsiteY32" fmla="*/ 443989 h 605336"/>
                    <a:gd name="connsiteX33" fmla="*/ 415827 w 520800"/>
                    <a:gd name="connsiteY33" fmla="*/ 415319 h 605336"/>
                    <a:gd name="connsiteX34" fmla="*/ 415827 w 520800"/>
                    <a:gd name="connsiteY34" fmla="*/ 104805 h 605336"/>
                    <a:gd name="connsiteX35" fmla="*/ 104973 w 520800"/>
                    <a:gd name="connsiteY35" fmla="*/ 104805 h 605336"/>
                    <a:gd name="connsiteX36" fmla="*/ 104973 w 520800"/>
                    <a:gd name="connsiteY36" fmla="*/ 415319 h 605336"/>
                    <a:gd name="connsiteX37" fmla="*/ 104973 w 520800"/>
                    <a:gd name="connsiteY37" fmla="*/ 443989 h 605336"/>
                    <a:gd name="connsiteX38" fmla="*/ 76170 w 520800"/>
                    <a:gd name="connsiteY38" fmla="*/ 443989 h 605336"/>
                    <a:gd name="connsiteX39" fmla="*/ 76170 w 520800"/>
                    <a:gd name="connsiteY39" fmla="*/ 76135 h 605336"/>
                    <a:gd name="connsiteX40" fmla="*/ 260400 w 520800"/>
                    <a:gd name="connsiteY40" fmla="*/ 0 h 605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520800" h="605336">
                      <a:moveTo>
                        <a:pt x="260400" y="205300"/>
                      </a:moveTo>
                      <a:cubicBezTo>
                        <a:pt x="290698" y="205300"/>
                        <a:pt x="315198" y="229859"/>
                        <a:pt x="315198" y="260020"/>
                      </a:cubicBezTo>
                      <a:cubicBezTo>
                        <a:pt x="315198" y="278696"/>
                        <a:pt x="305847" y="295037"/>
                        <a:pt x="291633" y="304935"/>
                      </a:cubicBezTo>
                      <a:lnTo>
                        <a:pt x="353818" y="568825"/>
                      </a:lnTo>
                      <a:cubicBezTo>
                        <a:pt x="355875" y="577696"/>
                        <a:pt x="353818" y="586940"/>
                        <a:pt x="348207" y="594130"/>
                      </a:cubicBezTo>
                      <a:cubicBezTo>
                        <a:pt x="342503" y="601227"/>
                        <a:pt x="333994" y="605336"/>
                        <a:pt x="324830" y="605336"/>
                      </a:cubicBezTo>
                      <a:lnTo>
                        <a:pt x="195971" y="605336"/>
                      </a:lnTo>
                      <a:cubicBezTo>
                        <a:pt x="186900" y="605336"/>
                        <a:pt x="178297" y="601227"/>
                        <a:pt x="172593" y="594130"/>
                      </a:cubicBezTo>
                      <a:cubicBezTo>
                        <a:pt x="166982" y="586940"/>
                        <a:pt x="164925" y="577696"/>
                        <a:pt x="166982" y="568825"/>
                      </a:cubicBezTo>
                      <a:lnTo>
                        <a:pt x="229167" y="304935"/>
                      </a:lnTo>
                      <a:cubicBezTo>
                        <a:pt x="214954" y="295037"/>
                        <a:pt x="205603" y="278696"/>
                        <a:pt x="205603" y="260020"/>
                      </a:cubicBezTo>
                      <a:cubicBezTo>
                        <a:pt x="205603" y="229859"/>
                        <a:pt x="230103" y="205300"/>
                        <a:pt x="260400" y="205300"/>
                      </a:cubicBezTo>
                      <a:close/>
                      <a:moveTo>
                        <a:pt x="260414" y="92466"/>
                      </a:moveTo>
                      <a:cubicBezTo>
                        <a:pt x="305308" y="92466"/>
                        <a:pt x="347397" y="109834"/>
                        <a:pt x="379104" y="141489"/>
                      </a:cubicBezTo>
                      <a:cubicBezTo>
                        <a:pt x="444576" y="206854"/>
                        <a:pt x="444576" y="313211"/>
                        <a:pt x="379104" y="378575"/>
                      </a:cubicBezTo>
                      <a:cubicBezTo>
                        <a:pt x="375176" y="382497"/>
                        <a:pt x="369938" y="384458"/>
                        <a:pt x="364794" y="384458"/>
                      </a:cubicBezTo>
                      <a:cubicBezTo>
                        <a:pt x="359556" y="384458"/>
                        <a:pt x="354319" y="382497"/>
                        <a:pt x="350390" y="378575"/>
                      </a:cubicBezTo>
                      <a:cubicBezTo>
                        <a:pt x="342440" y="370638"/>
                        <a:pt x="342440" y="357752"/>
                        <a:pt x="350390" y="349815"/>
                      </a:cubicBezTo>
                      <a:cubicBezTo>
                        <a:pt x="399962" y="300324"/>
                        <a:pt x="399962" y="219740"/>
                        <a:pt x="350390" y="170250"/>
                      </a:cubicBezTo>
                      <a:cubicBezTo>
                        <a:pt x="326353" y="146251"/>
                        <a:pt x="294365" y="133085"/>
                        <a:pt x="260414" y="133085"/>
                      </a:cubicBezTo>
                      <a:cubicBezTo>
                        <a:pt x="226462" y="133085"/>
                        <a:pt x="194568" y="146251"/>
                        <a:pt x="170530" y="170250"/>
                      </a:cubicBezTo>
                      <a:cubicBezTo>
                        <a:pt x="146492" y="194248"/>
                        <a:pt x="133211" y="226089"/>
                        <a:pt x="133211" y="259985"/>
                      </a:cubicBezTo>
                      <a:cubicBezTo>
                        <a:pt x="133211" y="293975"/>
                        <a:pt x="146492" y="325817"/>
                        <a:pt x="170530" y="349815"/>
                      </a:cubicBezTo>
                      <a:cubicBezTo>
                        <a:pt x="178480" y="357752"/>
                        <a:pt x="178480" y="370638"/>
                        <a:pt x="170530" y="378575"/>
                      </a:cubicBezTo>
                      <a:cubicBezTo>
                        <a:pt x="162580" y="386512"/>
                        <a:pt x="149672" y="386512"/>
                        <a:pt x="141722" y="378575"/>
                      </a:cubicBezTo>
                      <a:cubicBezTo>
                        <a:pt x="110015" y="346920"/>
                        <a:pt x="92525" y="304807"/>
                        <a:pt x="92525" y="260079"/>
                      </a:cubicBezTo>
                      <a:cubicBezTo>
                        <a:pt x="92525" y="215258"/>
                        <a:pt x="110015" y="173144"/>
                        <a:pt x="141722" y="141489"/>
                      </a:cubicBezTo>
                      <a:cubicBezTo>
                        <a:pt x="173430" y="109834"/>
                        <a:pt x="215612" y="92466"/>
                        <a:pt x="260414" y="92466"/>
                      </a:cubicBezTo>
                      <a:close/>
                      <a:moveTo>
                        <a:pt x="260400" y="0"/>
                      </a:moveTo>
                      <a:cubicBezTo>
                        <a:pt x="327125" y="0"/>
                        <a:pt x="393850" y="25379"/>
                        <a:pt x="444630" y="76135"/>
                      </a:cubicBezTo>
                      <a:cubicBezTo>
                        <a:pt x="546190" y="177554"/>
                        <a:pt x="546190" y="342570"/>
                        <a:pt x="444630" y="443989"/>
                      </a:cubicBezTo>
                      <a:cubicBezTo>
                        <a:pt x="440702" y="448005"/>
                        <a:pt x="435465" y="449966"/>
                        <a:pt x="430228" y="449966"/>
                      </a:cubicBezTo>
                      <a:cubicBezTo>
                        <a:pt x="425085" y="449966"/>
                        <a:pt x="419848" y="448005"/>
                        <a:pt x="415827" y="443989"/>
                      </a:cubicBezTo>
                      <a:cubicBezTo>
                        <a:pt x="407878" y="436051"/>
                        <a:pt x="407878" y="423257"/>
                        <a:pt x="415827" y="415319"/>
                      </a:cubicBezTo>
                      <a:cubicBezTo>
                        <a:pt x="501582" y="329682"/>
                        <a:pt x="501582" y="190441"/>
                        <a:pt x="415827" y="104805"/>
                      </a:cubicBezTo>
                      <a:cubicBezTo>
                        <a:pt x="330164" y="19261"/>
                        <a:pt x="190636" y="19261"/>
                        <a:pt x="104973" y="104805"/>
                      </a:cubicBezTo>
                      <a:cubicBezTo>
                        <a:pt x="19218" y="190441"/>
                        <a:pt x="19218" y="329682"/>
                        <a:pt x="104973" y="415319"/>
                      </a:cubicBezTo>
                      <a:cubicBezTo>
                        <a:pt x="112922" y="423257"/>
                        <a:pt x="112922" y="436051"/>
                        <a:pt x="104973" y="443989"/>
                      </a:cubicBezTo>
                      <a:cubicBezTo>
                        <a:pt x="97024" y="451927"/>
                        <a:pt x="84119" y="451927"/>
                        <a:pt x="76170" y="443989"/>
                      </a:cubicBezTo>
                      <a:cubicBezTo>
                        <a:pt x="-25390" y="342570"/>
                        <a:pt x="-25390" y="177554"/>
                        <a:pt x="76170" y="76135"/>
                      </a:cubicBezTo>
                      <a:cubicBezTo>
                        <a:pt x="126950" y="25379"/>
                        <a:pt x="193675" y="0"/>
                        <a:pt x="2604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1" name="íŝlíḓê">
                <a:extLst>
                  <a:ext uri="{FF2B5EF4-FFF2-40B4-BE49-F238E27FC236}">
                    <a16:creationId xmlns:a16="http://schemas.microsoft.com/office/drawing/2014/main" id="{4E44CC40-AA0B-4DFC-935A-8A24408BB905}"/>
                  </a:ext>
                </a:extLst>
              </p:cNvPr>
              <p:cNvSpPr/>
              <p:nvPr/>
            </p:nvSpPr>
            <p:spPr bwMode="auto">
              <a:xfrm>
                <a:off x="926168" y="3110753"/>
                <a:ext cx="1736349" cy="12247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400" dirty="0"/>
                  <a:t>Supporting text here.</a:t>
                </a:r>
              </a:p>
            </p:txBody>
          </p:sp>
        </p:grpSp>
        <p:grpSp>
          <p:nvGrpSpPr>
            <p:cNvPr id="42" name="îşḻíḑe">
              <a:extLst>
                <a:ext uri="{FF2B5EF4-FFF2-40B4-BE49-F238E27FC236}">
                  <a16:creationId xmlns:a16="http://schemas.microsoft.com/office/drawing/2014/main" id="{8DA0D1BA-6CE9-43B8-85DB-E1DFE9C330E8}"/>
                </a:ext>
              </a:extLst>
            </p:cNvPr>
            <p:cNvGrpSpPr/>
            <p:nvPr/>
          </p:nvGrpSpPr>
          <p:grpSpPr>
            <a:xfrm>
              <a:off x="4960286" y="1694330"/>
              <a:ext cx="1736349" cy="2641203"/>
              <a:chOff x="926168" y="1694330"/>
              <a:chExt cx="1736349" cy="2641203"/>
            </a:xfrm>
          </p:grpSpPr>
          <p:grpSp>
            <p:nvGrpSpPr>
              <p:cNvPr id="46" name="isļïdè">
                <a:extLst>
                  <a:ext uri="{FF2B5EF4-FFF2-40B4-BE49-F238E27FC236}">
                    <a16:creationId xmlns:a16="http://schemas.microsoft.com/office/drawing/2014/main" id="{18E52FE9-14C3-4B86-8BCD-9190C0054607}"/>
                  </a:ext>
                </a:extLst>
              </p:cNvPr>
              <p:cNvGrpSpPr/>
              <p:nvPr/>
            </p:nvGrpSpPr>
            <p:grpSpPr>
              <a:xfrm>
                <a:off x="1135436" y="1694330"/>
                <a:ext cx="1317812" cy="1317812"/>
                <a:chOff x="1129552" y="1694330"/>
                <a:chExt cx="1317812" cy="1317812"/>
              </a:xfrm>
            </p:grpSpPr>
            <p:sp>
              <p:nvSpPr>
                <p:cNvPr id="48" name="íšľïḍê">
                  <a:extLst>
                    <a:ext uri="{FF2B5EF4-FFF2-40B4-BE49-F238E27FC236}">
                      <a16:creationId xmlns:a16="http://schemas.microsoft.com/office/drawing/2014/main" id="{C9BBBE49-892A-4302-855A-9DD54E8B32F2}"/>
                    </a:ext>
                  </a:extLst>
                </p:cNvPr>
                <p:cNvSpPr/>
                <p:nvPr/>
              </p:nvSpPr>
              <p:spPr>
                <a:xfrm>
                  <a:off x="1129552" y="1694330"/>
                  <a:ext cx="1317812" cy="1317812"/>
                </a:xfrm>
                <a:prstGeom prst="ellipse">
                  <a:avLst/>
                </a:prstGeom>
                <a:noFill/>
                <a:ln w="12700" cap="rnd">
                  <a:solidFill>
                    <a:schemeClr val="accent1"/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íşḷíḋê">
                  <a:extLst>
                    <a:ext uri="{FF2B5EF4-FFF2-40B4-BE49-F238E27FC236}">
                      <a16:creationId xmlns:a16="http://schemas.microsoft.com/office/drawing/2014/main" id="{647CF40C-6FA4-411F-8106-F68D22C8E9A0}"/>
                    </a:ext>
                  </a:extLst>
                </p:cNvPr>
                <p:cNvSpPr/>
                <p:nvPr/>
              </p:nvSpPr>
              <p:spPr>
                <a:xfrm>
                  <a:off x="1573096" y="2097743"/>
                  <a:ext cx="430723" cy="510986"/>
                </a:xfrm>
                <a:custGeom>
                  <a:avLst/>
                  <a:gdLst>
                    <a:gd name="connsiteX0" fmla="*/ 436982 w 510470"/>
                    <a:gd name="connsiteY0" fmla="*/ 513452 h 605593"/>
                    <a:gd name="connsiteX1" fmla="*/ 422903 w 510470"/>
                    <a:gd name="connsiteY1" fmla="*/ 527513 h 605593"/>
                    <a:gd name="connsiteX2" fmla="*/ 436982 w 510470"/>
                    <a:gd name="connsiteY2" fmla="*/ 541574 h 605593"/>
                    <a:gd name="connsiteX3" fmla="*/ 451168 w 510470"/>
                    <a:gd name="connsiteY3" fmla="*/ 527513 h 605593"/>
                    <a:gd name="connsiteX4" fmla="*/ 436982 w 510470"/>
                    <a:gd name="connsiteY4" fmla="*/ 513452 h 605593"/>
                    <a:gd name="connsiteX5" fmla="*/ 114232 w 510470"/>
                    <a:gd name="connsiteY5" fmla="*/ 513452 h 605593"/>
                    <a:gd name="connsiteX6" fmla="*/ 100046 w 510470"/>
                    <a:gd name="connsiteY6" fmla="*/ 527513 h 605593"/>
                    <a:gd name="connsiteX7" fmla="*/ 114232 w 510470"/>
                    <a:gd name="connsiteY7" fmla="*/ 541574 h 605593"/>
                    <a:gd name="connsiteX8" fmla="*/ 128311 w 510470"/>
                    <a:gd name="connsiteY8" fmla="*/ 527513 h 605593"/>
                    <a:gd name="connsiteX9" fmla="*/ 114232 w 510470"/>
                    <a:gd name="connsiteY9" fmla="*/ 513452 h 605593"/>
                    <a:gd name="connsiteX10" fmla="*/ 68902 w 510470"/>
                    <a:gd name="connsiteY10" fmla="*/ 513452 h 605593"/>
                    <a:gd name="connsiteX11" fmla="*/ 54823 w 510470"/>
                    <a:gd name="connsiteY11" fmla="*/ 527513 h 605593"/>
                    <a:gd name="connsiteX12" fmla="*/ 68902 w 510470"/>
                    <a:gd name="connsiteY12" fmla="*/ 541574 h 605593"/>
                    <a:gd name="connsiteX13" fmla="*/ 83087 w 510470"/>
                    <a:gd name="connsiteY13" fmla="*/ 527513 h 605593"/>
                    <a:gd name="connsiteX14" fmla="*/ 68902 w 510470"/>
                    <a:gd name="connsiteY14" fmla="*/ 513452 h 605593"/>
                    <a:gd name="connsiteX15" fmla="*/ 0 w 510470"/>
                    <a:gd name="connsiteY15" fmla="*/ 449432 h 605593"/>
                    <a:gd name="connsiteX16" fmla="*/ 510470 w 510470"/>
                    <a:gd name="connsiteY16" fmla="*/ 449432 h 605593"/>
                    <a:gd name="connsiteX17" fmla="*/ 510470 w 510470"/>
                    <a:gd name="connsiteY17" fmla="*/ 605593 h 605593"/>
                    <a:gd name="connsiteX18" fmla="*/ 0 w 510470"/>
                    <a:gd name="connsiteY18" fmla="*/ 605593 h 605593"/>
                    <a:gd name="connsiteX19" fmla="*/ 95598 w 510470"/>
                    <a:gd name="connsiteY19" fmla="*/ 342807 h 605593"/>
                    <a:gd name="connsiteX20" fmla="*/ 414907 w 510470"/>
                    <a:gd name="connsiteY20" fmla="*/ 342807 h 605593"/>
                    <a:gd name="connsiteX21" fmla="*/ 506519 w 510470"/>
                    <a:gd name="connsiteY21" fmla="*/ 421840 h 605593"/>
                    <a:gd name="connsiteX22" fmla="*/ 4093 w 510470"/>
                    <a:gd name="connsiteY22" fmla="*/ 421840 h 605593"/>
                    <a:gd name="connsiteX23" fmla="*/ 255235 w 510470"/>
                    <a:gd name="connsiteY23" fmla="*/ 71977 h 605593"/>
                    <a:gd name="connsiteX24" fmla="*/ 313663 w 510470"/>
                    <a:gd name="connsiteY24" fmla="*/ 130352 h 605593"/>
                    <a:gd name="connsiteX25" fmla="*/ 280078 w 510470"/>
                    <a:gd name="connsiteY25" fmla="*/ 183082 h 605593"/>
                    <a:gd name="connsiteX26" fmla="*/ 280078 w 510470"/>
                    <a:gd name="connsiteY26" fmla="*/ 316345 h 605593"/>
                    <a:gd name="connsiteX27" fmla="*/ 230392 w 510470"/>
                    <a:gd name="connsiteY27" fmla="*/ 316345 h 605593"/>
                    <a:gd name="connsiteX28" fmla="*/ 230392 w 510470"/>
                    <a:gd name="connsiteY28" fmla="*/ 183082 h 605593"/>
                    <a:gd name="connsiteX29" fmla="*/ 196807 w 510470"/>
                    <a:gd name="connsiteY29" fmla="*/ 130352 h 605593"/>
                    <a:gd name="connsiteX30" fmla="*/ 255235 w 510470"/>
                    <a:gd name="connsiteY30" fmla="*/ 71977 h 605593"/>
                    <a:gd name="connsiteX31" fmla="*/ 380055 w 510470"/>
                    <a:gd name="connsiteY31" fmla="*/ 62733 h 605593"/>
                    <a:gd name="connsiteX32" fmla="*/ 418030 w 510470"/>
                    <a:gd name="connsiteY32" fmla="*/ 130352 h 605593"/>
                    <a:gd name="connsiteX33" fmla="*/ 380055 w 510470"/>
                    <a:gd name="connsiteY33" fmla="*/ 197866 h 605593"/>
                    <a:gd name="connsiteX34" fmla="*/ 354027 w 510470"/>
                    <a:gd name="connsiteY34" fmla="*/ 155484 h 605593"/>
                    <a:gd name="connsiteX35" fmla="*/ 368214 w 510470"/>
                    <a:gd name="connsiteY35" fmla="*/ 130352 h 605593"/>
                    <a:gd name="connsiteX36" fmla="*/ 354027 w 510470"/>
                    <a:gd name="connsiteY36" fmla="*/ 105115 h 605593"/>
                    <a:gd name="connsiteX37" fmla="*/ 130486 w 510470"/>
                    <a:gd name="connsiteY37" fmla="*/ 62733 h 605593"/>
                    <a:gd name="connsiteX38" fmla="*/ 156514 w 510470"/>
                    <a:gd name="connsiteY38" fmla="*/ 105115 h 605593"/>
                    <a:gd name="connsiteX39" fmla="*/ 142327 w 510470"/>
                    <a:gd name="connsiteY39" fmla="*/ 130352 h 605593"/>
                    <a:gd name="connsiteX40" fmla="*/ 156514 w 510470"/>
                    <a:gd name="connsiteY40" fmla="*/ 155484 h 605593"/>
                    <a:gd name="connsiteX41" fmla="*/ 130486 w 510470"/>
                    <a:gd name="connsiteY41" fmla="*/ 197866 h 605593"/>
                    <a:gd name="connsiteX42" fmla="*/ 92511 w 510470"/>
                    <a:gd name="connsiteY42" fmla="*/ 130352 h 605593"/>
                    <a:gd name="connsiteX43" fmla="*/ 130486 w 510470"/>
                    <a:gd name="connsiteY43" fmla="*/ 62733 h 605593"/>
                    <a:gd name="connsiteX44" fmla="*/ 437083 w 510470"/>
                    <a:gd name="connsiteY44" fmla="*/ 0 h 605593"/>
                    <a:gd name="connsiteX45" fmla="*/ 510187 w 510470"/>
                    <a:gd name="connsiteY45" fmla="*/ 130352 h 605593"/>
                    <a:gd name="connsiteX46" fmla="*/ 437083 w 510470"/>
                    <a:gd name="connsiteY46" fmla="*/ 260598 h 605593"/>
                    <a:gd name="connsiteX47" fmla="*/ 411043 w 510470"/>
                    <a:gd name="connsiteY47" fmla="*/ 218212 h 605593"/>
                    <a:gd name="connsiteX48" fmla="*/ 460455 w 510470"/>
                    <a:gd name="connsiteY48" fmla="*/ 130352 h 605593"/>
                    <a:gd name="connsiteX49" fmla="*/ 411043 w 510470"/>
                    <a:gd name="connsiteY49" fmla="*/ 42386 h 605593"/>
                    <a:gd name="connsiteX50" fmla="*/ 73405 w 510470"/>
                    <a:gd name="connsiteY50" fmla="*/ 0 h 605593"/>
                    <a:gd name="connsiteX51" fmla="*/ 99427 w 510470"/>
                    <a:gd name="connsiteY51" fmla="*/ 42386 h 605593"/>
                    <a:gd name="connsiteX52" fmla="*/ 50050 w 510470"/>
                    <a:gd name="connsiteY52" fmla="*/ 130352 h 605593"/>
                    <a:gd name="connsiteX53" fmla="*/ 99427 w 510470"/>
                    <a:gd name="connsiteY53" fmla="*/ 218212 h 605593"/>
                    <a:gd name="connsiteX54" fmla="*/ 73405 w 510470"/>
                    <a:gd name="connsiteY54" fmla="*/ 260598 h 605593"/>
                    <a:gd name="connsiteX55" fmla="*/ 353 w 510470"/>
                    <a:gd name="connsiteY55" fmla="*/ 130352 h 605593"/>
                    <a:gd name="connsiteX56" fmla="*/ 73405 w 510470"/>
                    <a:gd name="connsiteY56" fmla="*/ 0 h 6055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0470" h="605593">
                      <a:moveTo>
                        <a:pt x="436982" y="513452"/>
                      </a:moveTo>
                      <a:cubicBezTo>
                        <a:pt x="429196" y="513452"/>
                        <a:pt x="422903" y="519737"/>
                        <a:pt x="422903" y="527513"/>
                      </a:cubicBezTo>
                      <a:cubicBezTo>
                        <a:pt x="422903" y="535289"/>
                        <a:pt x="429196" y="541574"/>
                        <a:pt x="436982" y="541574"/>
                      </a:cubicBezTo>
                      <a:cubicBezTo>
                        <a:pt x="444875" y="541574"/>
                        <a:pt x="451168" y="535289"/>
                        <a:pt x="451168" y="527513"/>
                      </a:cubicBezTo>
                      <a:cubicBezTo>
                        <a:pt x="451168" y="519737"/>
                        <a:pt x="444768" y="513452"/>
                        <a:pt x="436982" y="513452"/>
                      </a:cubicBezTo>
                      <a:close/>
                      <a:moveTo>
                        <a:pt x="114232" y="513452"/>
                      </a:moveTo>
                      <a:cubicBezTo>
                        <a:pt x="106446" y="513452"/>
                        <a:pt x="100046" y="519737"/>
                        <a:pt x="100046" y="527513"/>
                      </a:cubicBezTo>
                      <a:cubicBezTo>
                        <a:pt x="100046" y="535289"/>
                        <a:pt x="106446" y="541574"/>
                        <a:pt x="114232" y="541574"/>
                      </a:cubicBezTo>
                      <a:cubicBezTo>
                        <a:pt x="122018" y="541574"/>
                        <a:pt x="128311" y="535289"/>
                        <a:pt x="128311" y="527513"/>
                      </a:cubicBezTo>
                      <a:cubicBezTo>
                        <a:pt x="128311" y="519737"/>
                        <a:pt x="122018" y="513452"/>
                        <a:pt x="114232" y="513452"/>
                      </a:cubicBezTo>
                      <a:close/>
                      <a:moveTo>
                        <a:pt x="68902" y="513452"/>
                      </a:moveTo>
                      <a:cubicBezTo>
                        <a:pt x="61116" y="513452"/>
                        <a:pt x="54823" y="519737"/>
                        <a:pt x="54823" y="527513"/>
                      </a:cubicBezTo>
                      <a:cubicBezTo>
                        <a:pt x="54823" y="535289"/>
                        <a:pt x="61116" y="541574"/>
                        <a:pt x="68902" y="541574"/>
                      </a:cubicBezTo>
                      <a:cubicBezTo>
                        <a:pt x="76688" y="541574"/>
                        <a:pt x="83087" y="535289"/>
                        <a:pt x="83087" y="527513"/>
                      </a:cubicBezTo>
                      <a:cubicBezTo>
                        <a:pt x="83087" y="519737"/>
                        <a:pt x="76688" y="513452"/>
                        <a:pt x="68902" y="513452"/>
                      </a:cubicBezTo>
                      <a:close/>
                      <a:moveTo>
                        <a:pt x="0" y="449432"/>
                      </a:moveTo>
                      <a:lnTo>
                        <a:pt x="510470" y="449432"/>
                      </a:lnTo>
                      <a:lnTo>
                        <a:pt x="510470" y="605593"/>
                      </a:lnTo>
                      <a:lnTo>
                        <a:pt x="0" y="605593"/>
                      </a:lnTo>
                      <a:close/>
                      <a:moveTo>
                        <a:pt x="95598" y="342807"/>
                      </a:moveTo>
                      <a:lnTo>
                        <a:pt x="414907" y="342807"/>
                      </a:lnTo>
                      <a:lnTo>
                        <a:pt x="506519" y="421840"/>
                      </a:lnTo>
                      <a:lnTo>
                        <a:pt x="4093" y="421840"/>
                      </a:lnTo>
                      <a:close/>
                      <a:moveTo>
                        <a:pt x="255235" y="71977"/>
                      </a:moveTo>
                      <a:cubicBezTo>
                        <a:pt x="287434" y="71977"/>
                        <a:pt x="313663" y="98075"/>
                        <a:pt x="313663" y="130352"/>
                      </a:cubicBezTo>
                      <a:cubicBezTo>
                        <a:pt x="313663" y="153575"/>
                        <a:pt x="299909" y="173708"/>
                        <a:pt x="280078" y="183082"/>
                      </a:cubicBezTo>
                      <a:lnTo>
                        <a:pt x="280078" y="316345"/>
                      </a:lnTo>
                      <a:lnTo>
                        <a:pt x="230392" y="316345"/>
                      </a:lnTo>
                      <a:lnTo>
                        <a:pt x="230392" y="183082"/>
                      </a:lnTo>
                      <a:cubicBezTo>
                        <a:pt x="210561" y="173708"/>
                        <a:pt x="196807" y="153575"/>
                        <a:pt x="196807" y="130352"/>
                      </a:cubicBezTo>
                      <a:cubicBezTo>
                        <a:pt x="196807" y="98075"/>
                        <a:pt x="223036" y="71977"/>
                        <a:pt x="255235" y="71977"/>
                      </a:cubicBezTo>
                      <a:close/>
                      <a:moveTo>
                        <a:pt x="380055" y="62733"/>
                      </a:moveTo>
                      <a:cubicBezTo>
                        <a:pt x="403843" y="77215"/>
                        <a:pt x="418030" y="102559"/>
                        <a:pt x="418030" y="130352"/>
                      </a:cubicBezTo>
                      <a:cubicBezTo>
                        <a:pt x="418030" y="158146"/>
                        <a:pt x="403843" y="183383"/>
                        <a:pt x="380055" y="197866"/>
                      </a:cubicBezTo>
                      <a:lnTo>
                        <a:pt x="354027" y="155484"/>
                      </a:lnTo>
                      <a:cubicBezTo>
                        <a:pt x="362881" y="150053"/>
                        <a:pt x="368214" y="140682"/>
                        <a:pt x="368214" y="130352"/>
                      </a:cubicBezTo>
                      <a:cubicBezTo>
                        <a:pt x="368214" y="119917"/>
                        <a:pt x="362881" y="110546"/>
                        <a:pt x="354027" y="105115"/>
                      </a:cubicBezTo>
                      <a:close/>
                      <a:moveTo>
                        <a:pt x="130486" y="62733"/>
                      </a:moveTo>
                      <a:lnTo>
                        <a:pt x="156514" y="105115"/>
                      </a:lnTo>
                      <a:cubicBezTo>
                        <a:pt x="147660" y="110546"/>
                        <a:pt x="142327" y="119917"/>
                        <a:pt x="142327" y="130352"/>
                      </a:cubicBezTo>
                      <a:cubicBezTo>
                        <a:pt x="142327" y="140682"/>
                        <a:pt x="147660" y="150053"/>
                        <a:pt x="156514" y="155484"/>
                      </a:cubicBezTo>
                      <a:lnTo>
                        <a:pt x="130486" y="197866"/>
                      </a:lnTo>
                      <a:cubicBezTo>
                        <a:pt x="106698" y="183383"/>
                        <a:pt x="92511" y="158146"/>
                        <a:pt x="92511" y="130352"/>
                      </a:cubicBezTo>
                      <a:cubicBezTo>
                        <a:pt x="92511" y="102559"/>
                        <a:pt x="106698" y="77215"/>
                        <a:pt x="130486" y="62733"/>
                      </a:cubicBezTo>
                      <a:close/>
                      <a:moveTo>
                        <a:pt x="437083" y="0"/>
                      </a:moveTo>
                      <a:cubicBezTo>
                        <a:pt x="482866" y="28008"/>
                        <a:pt x="510187" y="76678"/>
                        <a:pt x="510187" y="130352"/>
                      </a:cubicBezTo>
                      <a:cubicBezTo>
                        <a:pt x="510187" y="183920"/>
                        <a:pt x="482866" y="232589"/>
                        <a:pt x="437083" y="260598"/>
                      </a:cubicBezTo>
                      <a:lnTo>
                        <a:pt x="411043" y="218212"/>
                      </a:lnTo>
                      <a:cubicBezTo>
                        <a:pt x="441992" y="199362"/>
                        <a:pt x="460455" y="166454"/>
                        <a:pt x="460455" y="130352"/>
                      </a:cubicBezTo>
                      <a:cubicBezTo>
                        <a:pt x="460455" y="94143"/>
                        <a:pt x="441992" y="61235"/>
                        <a:pt x="411043" y="42386"/>
                      </a:cubicBezTo>
                      <a:close/>
                      <a:moveTo>
                        <a:pt x="73405" y="0"/>
                      </a:moveTo>
                      <a:lnTo>
                        <a:pt x="99427" y="42386"/>
                      </a:lnTo>
                      <a:cubicBezTo>
                        <a:pt x="68500" y="61235"/>
                        <a:pt x="50050" y="94143"/>
                        <a:pt x="50050" y="130352"/>
                      </a:cubicBezTo>
                      <a:cubicBezTo>
                        <a:pt x="50050" y="166454"/>
                        <a:pt x="68500" y="199362"/>
                        <a:pt x="99427" y="218212"/>
                      </a:cubicBezTo>
                      <a:lnTo>
                        <a:pt x="73405" y="260598"/>
                      </a:lnTo>
                      <a:cubicBezTo>
                        <a:pt x="27654" y="232589"/>
                        <a:pt x="353" y="183920"/>
                        <a:pt x="353" y="130352"/>
                      </a:cubicBezTo>
                      <a:cubicBezTo>
                        <a:pt x="353" y="76678"/>
                        <a:pt x="27654" y="28008"/>
                        <a:pt x="734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7" name="íś1iḋê">
                <a:extLst>
                  <a:ext uri="{FF2B5EF4-FFF2-40B4-BE49-F238E27FC236}">
                    <a16:creationId xmlns:a16="http://schemas.microsoft.com/office/drawing/2014/main" id="{4E44CC40-AA0B-4DFC-935A-8A24408BB905}"/>
                  </a:ext>
                </a:extLst>
              </p:cNvPr>
              <p:cNvSpPr/>
              <p:nvPr/>
            </p:nvSpPr>
            <p:spPr bwMode="auto">
              <a:xfrm>
                <a:off x="926168" y="3110753"/>
                <a:ext cx="1736349" cy="12247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400" dirty="0"/>
                  <a:t>Supporting text here.</a:t>
                </a:r>
              </a:p>
            </p:txBody>
          </p:sp>
        </p:grpSp>
        <p:sp>
          <p:nvSpPr>
            <p:cNvPr id="43" name="îṡ1ïḓé">
              <a:extLst>
                <a:ext uri="{FF2B5EF4-FFF2-40B4-BE49-F238E27FC236}">
                  <a16:creationId xmlns:a16="http://schemas.microsoft.com/office/drawing/2014/main" id="{DC99F921-184C-4AB3-AA08-844BFCDBC12C}"/>
                </a:ext>
              </a:extLst>
            </p:cNvPr>
            <p:cNvSpPr/>
            <p:nvPr/>
          </p:nvSpPr>
          <p:spPr>
            <a:xfrm>
              <a:off x="926168" y="4335533"/>
              <a:ext cx="5770467" cy="160468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44" name="ïşlídè">
              <a:extLst>
                <a:ext uri="{FF2B5EF4-FFF2-40B4-BE49-F238E27FC236}">
                  <a16:creationId xmlns:a16="http://schemas.microsoft.com/office/drawing/2014/main" id="{DEF5B04D-E6AE-4941-8B21-BEEF034E6536}"/>
                </a:ext>
              </a:extLst>
            </p:cNvPr>
            <p:cNvSpPr/>
            <p:nvPr/>
          </p:nvSpPr>
          <p:spPr>
            <a:xfrm>
              <a:off x="7186613" y="1130300"/>
              <a:ext cx="5005387" cy="5003800"/>
            </a:xfrm>
            <a:prstGeom prst="rect">
              <a:avLst/>
            </a:prstGeom>
            <a:blipFill>
              <a:blip r:embed="rId3"/>
              <a:stretch>
                <a:fillRect l="-25039" r="-24913"/>
              </a:stretch>
            </a:blipFill>
            <a:ln w="76200">
              <a:noFill/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îsļiḓe">
              <a:extLst>
                <a:ext uri="{FF2B5EF4-FFF2-40B4-BE49-F238E27FC236}">
                  <a16:creationId xmlns:a16="http://schemas.microsoft.com/office/drawing/2014/main" id="{F6C0B8BD-8162-4FCA-B7AC-235FD87189C5}"/>
                </a:ext>
              </a:extLst>
            </p:cNvPr>
            <p:cNvSpPr txBox="1"/>
            <p:nvPr/>
          </p:nvSpPr>
          <p:spPr>
            <a:xfrm>
              <a:off x="1043476" y="4494937"/>
              <a:ext cx="5535851" cy="1285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b="1" dirty="0">
                  <a:solidFill>
                    <a:schemeClr val="bg1"/>
                  </a:solidFill>
                </a:rPr>
                <a:t>Unified fonts make</a:t>
              </a:r>
            </a:p>
            <a:p>
              <a:pPr algn="ctr">
                <a:buSzPct val="25000"/>
              </a:pPr>
              <a:r>
                <a:rPr lang="en-US" sz="2400" b="1" dirty="0">
                  <a:solidFill>
                    <a:schemeClr val="bg1"/>
                  </a:solidFill>
                </a:rPr>
                <a:t>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3132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406747" y="1788699"/>
            <a:ext cx="1292910" cy="11241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465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9C2ED4-4720-4BEA-816A-E387A639D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7826010-01B9-4D25-8F6A-E7ABFB35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4A92AE6-3946-4ABB-ACA6-C1519176B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151" name="2669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D0401DA-F39E-41B2-AA00-028C2EF7D12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697600"/>
            <a:ext cx="10854543" cy="3623884"/>
            <a:chOff x="660400" y="1697600"/>
            <a:chExt cx="10854543" cy="3623884"/>
          </a:xfrm>
        </p:grpSpPr>
        <p:grpSp>
          <p:nvGrpSpPr>
            <p:cNvPr id="152" name="îṩḻîḓé">
              <a:extLst>
                <a:ext uri="{FF2B5EF4-FFF2-40B4-BE49-F238E27FC236}">
                  <a16:creationId xmlns:a16="http://schemas.microsoft.com/office/drawing/2014/main" id="{2B8A8DFA-92E6-4ADA-85B5-F31629D2EC49}"/>
                </a:ext>
              </a:extLst>
            </p:cNvPr>
            <p:cNvGrpSpPr/>
            <p:nvPr/>
          </p:nvGrpSpPr>
          <p:grpSpPr>
            <a:xfrm>
              <a:off x="4274457" y="1697600"/>
              <a:ext cx="3575050" cy="3596149"/>
              <a:chOff x="4302125" y="1834126"/>
              <a:chExt cx="3575050" cy="3596149"/>
            </a:xfrm>
          </p:grpSpPr>
          <p:sp>
            <p:nvSpPr>
              <p:cNvPr id="177" name="îṥḷïďè">
                <a:extLst>
                  <a:ext uri="{FF2B5EF4-FFF2-40B4-BE49-F238E27FC236}">
                    <a16:creationId xmlns:a16="http://schemas.microsoft.com/office/drawing/2014/main" id="{513CA639-B0A8-4D6F-BE65-1978C85A8495}"/>
                  </a:ext>
                </a:extLst>
              </p:cNvPr>
              <p:cNvSpPr/>
              <p:nvPr/>
            </p:nvSpPr>
            <p:spPr>
              <a:xfrm>
                <a:off x="4302125" y="1855223"/>
                <a:ext cx="3575050" cy="3575052"/>
              </a:xfrm>
              <a:prstGeom prst="ellipse">
                <a:avLst/>
              </a:prstGeom>
              <a:solidFill>
                <a:schemeClr val="bg1"/>
              </a:solidFill>
              <a:ln w="127000" cap="flat">
                <a:solidFill>
                  <a:schemeClr val="bg1">
                    <a:lumMod val="8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íś1ïḍê">
                <a:extLst>
                  <a:ext uri="{FF2B5EF4-FFF2-40B4-BE49-F238E27FC236}">
                    <a16:creationId xmlns:a16="http://schemas.microsoft.com/office/drawing/2014/main" id="{DAC9148D-9A55-46B2-85C5-BED0E199DE2A}"/>
                  </a:ext>
                </a:extLst>
              </p:cNvPr>
              <p:cNvSpPr/>
              <p:nvPr/>
            </p:nvSpPr>
            <p:spPr>
              <a:xfrm>
                <a:off x="5566219" y="1834126"/>
                <a:ext cx="1633645" cy="617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3" h="21599" extrusionOk="0">
                    <a:moveTo>
                      <a:pt x="1013" y="2491"/>
                    </a:moveTo>
                    <a:lnTo>
                      <a:pt x="1435" y="2970"/>
                    </a:lnTo>
                    <a:lnTo>
                      <a:pt x="1971" y="3178"/>
                    </a:lnTo>
                    <a:lnTo>
                      <a:pt x="2274" y="3353"/>
                    </a:lnTo>
                    <a:lnTo>
                      <a:pt x="2490" y="3503"/>
                    </a:lnTo>
                    <a:lnTo>
                      <a:pt x="2551" y="3227"/>
                    </a:lnTo>
                    <a:lnTo>
                      <a:pt x="2784" y="2950"/>
                    </a:lnTo>
                    <a:lnTo>
                      <a:pt x="2985" y="2886"/>
                    </a:lnTo>
                    <a:lnTo>
                      <a:pt x="3271" y="2886"/>
                    </a:lnTo>
                    <a:lnTo>
                      <a:pt x="3560" y="2950"/>
                    </a:lnTo>
                    <a:lnTo>
                      <a:pt x="3737" y="3332"/>
                    </a:lnTo>
                    <a:lnTo>
                      <a:pt x="3536" y="3607"/>
                    </a:lnTo>
                    <a:lnTo>
                      <a:pt x="3624" y="3966"/>
                    </a:lnTo>
                    <a:lnTo>
                      <a:pt x="3707" y="4570"/>
                    </a:lnTo>
                    <a:lnTo>
                      <a:pt x="3496" y="4495"/>
                    </a:lnTo>
                    <a:lnTo>
                      <a:pt x="3404" y="4207"/>
                    </a:lnTo>
                    <a:lnTo>
                      <a:pt x="3324" y="4026"/>
                    </a:lnTo>
                    <a:lnTo>
                      <a:pt x="3176" y="4504"/>
                    </a:lnTo>
                    <a:lnTo>
                      <a:pt x="2947" y="4650"/>
                    </a:lnTo>
                    <a:lnTo>
                      <a:pt x="2819" y="4618"/>
                    </a:lnTo>
                    <a:lnTo>
                      <a:pt x="2911" y="4130"/>
                    </a:lnTo>
                    <a:lnTo>
                      <a:pt x="2818" y="3982"/>
                    </a:lnTo>
                    <a:lnTo>
                      <a:pt x="2682" y="4226"/>
                    </a:lnTo>
                    <a:lnTo>
                      <a:pt x="2554" y="4544"/>
                    </a:lnTo>
                    <a:lnTo>
                      <a:pt x="2229" y="4734"/>
                    </a:lnTo>
                    <a:lnTo>
                      <a:pt x="2370" y="4257"/>
                    </a:lnTo>
                    <a:lnTo>
                      <a:pt x="2501" y="4056"/>
                    </a:lnTo>
                    <a:lnTo>
                      <a:pt x="2722" y="3619"/>
                    </a:lnTo>
                    <a:lnTo>
                      <a:pt x="2100" y="3702"/>
                    </a:lnTo>
                    <a:lnTo>
                      <a:pt x="1932" y="3861"/>
                    </a:lnTo>
                    <a:lnTo>
                      <a:pt x="1743" y="4021"/>
                    </a:lnTo>
                    <a:lnTo>
                      <a:pt x="1430" y="4149"/>
                    </a:lnTo>
                    <a:lnTo>
                      <a:pt x="1093" y="4457"/>
                    </a:lnTo>
                    <a:lnTo>
                      <a:pt x="393" y="4766"/>
                    </a:lnTo>
                    <a:lnTo>
                      <a:pt x="45" y="5149"/>
                    </a:lnTo>
                    <a:lnTo>
                      <a:pt x="0" y="5532"/>
                    </a:lnTo>
                    <a:lnTo>
                      <a:pt x="376" y="5360"/>
                    </a:lnTo>
                    <a:lnTo>
                      <a:pt x="731" y="5137"/>
                    </a:lnTo>
                    <a:lnTo>
                      <a:pt x="949" y="5009"/>
                    </a:lnTo>
                    <a:lnTo>
                      <a:pt x="1165" y="5040"/>
                    </a:lnTo>
                    <a:lnTo>
                      <a:pt x="1085" y="5476"/>
                    </a:lnTo>
                    <a:cubicBezTo>
                      <a:pt x="1035" y="5470"/>
                      <a:pt x="986" y="5470"/>
                      <a:pt x="937" y="5476"/>
                    </a:cubicBezTo>
                    <a:cubicBezTo>
                      <a:pt x="788" y="5495"/>
                      <a:pt x="642" y="5570"/>
                      <a:pt x="502" y="5700"/>
                    </a:cubicBezTo>
                    <a:cubicBezTo>
                      <a:pt x="440" y="5623"/>
                      <a:pt x="366" y="5708"/>
                      <a:pt x="346" y="5881"/>
                    </a:cubicBezTo>
                    <a:cubicBezTo>
                      <a:pt x="308" y="6197"/>
                      <a:pt x="442" y="6461"/>
                      <a:pt x="546" y="6273"/>
                    </a:cubicBezTo>
                    <a:lnTo>
                      <a:pt x="992" y="6083"/>
                    </a:lnTo>
                    <a:lnTo>
                      <a:pt x="1121" y="5955"/>
                    </a:lnTo>
                    <a:lnTo>
                      <a:pt x="1526" y="5689"/>
                    </a:lnTo>
                    <a:lnTo>
                      <a:pt x="1707" y="5531"/>
                    </a:lnTo>
                    <a:lnTo>
                      <a:pt x="1799" y="5913"/>
                    </a:lnTo>
                    <a:lnTo>
                      <a:pt x="2124" y="5913"/>
                    </a:lnTo>
                    <a:lnTo>
                      <a:pt x="2631" y="5657"/>
                    </a:lnTo>
                    <a:lnTo>
                      <a:pt x="3077" y="5657"/>
                    </a:lnTo>
                    <a:lnTo>
                      <a:pt x="3520" y="5753"/>
                    </a:lnTo>
                    <a:lnTo>
                      <a:pt x="3926" y="5529"/>
                    </a:lnTo>
                    <a:lnTo>
                      <a:pt x="4103" y="5434"/>
                    </a:lnTo>
                    <a:cubicBezTo>
                      <a:pt x="4167" y="5420"/>
                      <a:pt x="4231" y="5409"/>
                      <a:pt x="4296" y="5402"/>
                    </a:cubicBezTo>
                    <a:cubicBezTo>
                      <a:pt x="4436" y="5386"/>
                      <a:pt x="4577" y="5386"/>
                      <a:pt x="4718" y="5402"/>
                    </a:cubicBezTo>
                    <a:cubicBezTo>
                      <a:pt x="4786" y="5405"/>
                      <a:pt x="4854" y="5384"/>
                      <a:pt x="4919" y="5338"/>
                    </a:cubicBezTo>
                    <a:cubicBezTo>
                      <a:pt x="5022" y="5266"/>
                      <a:pt x="5118" y="5136"/>
                      <a:pt x="5200" y="4956"/>
                    </a:cubicBezTo>
                    <a:lnTo>
                      <a:pt x="5144" y="4384"/>
                    </a:lnTo>
                    <a:lnTo>
                      <a:pt x="4988" y="4320"/>
                    </a:lnTo>
                    <a:lnTo>
                      <a:pt x="4730" y="4224"/>
                    </a:lnTo>
                    <a:lnTo>
                      <a:pt x="4348" y="4065"/>
                    </a:lnTo>
                    <a:lnTo>
                      <a:pt x="4336" y="3586"/>
                    </a:lnTo>
                    <a:lnTo>
                      <a:pt x="4613" y="3311"/>
                    </a:lnTo>
                    <a:lnTo>
                      <a:pt x="4822" y="3555"/>
                    </a:lnTo>
                    <a:cubicBezTo>
                      <a:pt x="4914" y="3612"/>
                      <a:pt x="5007" y="3664"/>
                      <a:pt x="5100" y="3714"/>
                    </a:cubicBezTo>
                    <a:cubicBezTo>
                      <a:pt x="5208" y="3771"/>
                      <a:pt x="5316" y="3824"/>
                      <a:pt x="5425" y="3872"/>
                    </a:cubicBezTo>
                    <a:lnTo>
                      <a:pt x="5750" y="4520"/>
                    </a:lnTo>
                    <a:lnTo>
                      <a:pt x="5574" y="4646"/>
                    </a:lnTo>
                    <a:lnTo>
                      <a:pt x="5434" y="5091"/>
                    </a:lnTo>
                    <a:lnTo>
                      <a:pt x="5583" y="5281"/>
                    </a:lnTo>
                    <a:lnTo>
                      <a:pt x="5811" y="5057"/>
                    </a:lnTo>
                    <a:lnTo>
                      <a:pt x="6085" y="4898"/>
                    </a:lnTo>
                    <a:lnTo>
                      <a:pt x="6144" y="4082"/>
                    </a:lnTo>
                    <a:lnTo>
                      <a:pt x="6276" y="4274"/>
                    </a:lnTo>
                    <a:lnTo>
                      <a:pt x="6344" y="4761"/>
                    </a:lnTo>
                    <a:lnTo>
                      <a:pt x="6649" y="5015"/>
                    </a:lnTo>
                    <a:lnTo>
                      <a:pt x="6853" y="4840"/>
                    </a:lnTo>
                    <a:lnTo>
                      <a:pt x="6981" y="4586"/>
                    </a:lnTo>
                    <a:lnTo>
                      <a:pt x="6873" y="4398"/>
                    </a:lnTo>
                    <a:lnTo>
                      <a:pt x="6701" y="4262"/>
                    </a:lnTo>
                    <a:lnTo>
                      <a:pt x="6608" y="4041"/>
                    </a:lnTo>
                    <a:lnTo>
                      <a:pt x="6385" y="3880"/>
                    </a:lnTo>
                    <a:lnTo>
                      <a:pt x="6084" y="3638"/>
                    </a:lnTo>
                    <a:lnTo>
                      <a:pt x="6144" y="3353"/>
                    </a:lnTo>
                    <a:lnTo>
                      <a:pt x="6381" y="3566"/>
                    </a:lnTo>
                    <a:lnTo>
                      <a:pt x="6521" y="3079"/>
                    </a:lnTo>
                    <a:lnTo>
                      <a:pt x="6630" y="2802"/>
                    </a:lnTo>
                    <a:lnTo>
                      <a:pt x="6980" y="2802"/>
                    </a:lnTo>
                    <a:lnTo>
                      <a:pt x="7233" y="2866"/>
                    </a:lnTo>
                    <a:lnTo>
                      <a:pt x="7337" y="3111"/>
                    </a:lnTo>
                    <a:lnTo>
                      <a:pt x="7100" y="3237"/>
                    </a:lnTo>
                    <a:lnTo>
                      <a:pt x="6907" y="3110"/>
                    </a:lnTo>
                    <a:lnTo>
                      <a:pt x="6803" y="3333"/>
                    </a:lnTo>
                    <a:lnTo>
                      <a:pt x="6675" y="3545"/>
                    </a:lnTo>
                    <a:lnTo>
                      <a:pt x="6872" y="3843"/>
                    </a:lnTo>
                    <a:lnTo>
                      <a:pt x="7126" y="3875"/>
                    </a:lnTo>
                    <a:lnTo>
                      <a:pt x="7246" y="4224"/>
                    </a:lnTo>
                    <a:cubicBezTo>
                      <a:pt x="7177" y="4303"/>
                      <a:pt x="7137" y="4495"/>
                      <a:pt x="7150" y="4691"/>
                    </a:cubicBezTo>
                    <a:cubicBezTo>
                      <a:pt x="7162" y="4896"/>
                      <a:pt x="7228" y="5047"/>
                      <a:pt x="7306" y="5053"/>
                    </a:cubicBezTo>
                    <a:lnTo>
                      <a:pt x="7459" y="4830"/>
                    </a:lnTo>
                    <a:lnTo>
                      <a:pt x="7564" y="4425"/>
                    </a:lnTo>
                    <a:lnTo>
                      <a:pt x="7792" y="4521"/>
                    </a:lnTo>
                    <a:lnTo>
                      <a:pt x="7961" y="4743"/>
                    </a:lnTo>
                    <a:lnTo>
                      <a:pt x="8101" y="4839"/>
                    </a:lnTo>
                    <a:lnTo>
                      <a:pt x="8265" y="4892"/>
                    </a:lnTo>
                    <a:lnTo>
                      <a:pt x="8631" y="5488"/>
                    </a:lnTo>
                    <a:lnTo>
                      <a:pt x="9029" y="5806"/>
                    </a:lnTo>
                    <a:lnTo>
                      <a:pt x="9209" y="6059"/>
                    </a:lnTo>
                    <a:lnTo>
                      <a:pt x="9409" y="6107"/>
                    </a:lnTo>
                    <a:lnTo>
                      <a:pt x="9489" y="5576"/>
                    </a:lnTo>
                    <a:lnTo>
                      <a:pt x="9766" y="5544"/>
                    </a:lnTo>
                    <a:lnTo>
                      <a:pt x="9849" y="5290"/>
                    </a:lnTo>
                    <a:lnTo>
                      <a:pt x="9717" y="4887"/>
                    </a:lnTo>
                    <a:lnTo>
                      <a:pt x="9568" y="4951"/>
                    </a:lnTo>
                    <a:lnTo>
                      <a:pt x="9311" y="5045"/>
                    </a:lnTo>
                    <a:lnTo>
                      <a:pt x="9098" y="5024"/>
                    </a:lnTo>
                    <a:lnTo>
                      <a:pt x="8917" y="4898"/>
                    </a:lnTo>
                    <a:cubicBezTo>
                      <a:pt x="8954" y="4793"/>
                      <a:pt x="8991" y="4687"/>
                      <a:pt x="9026" y="4578"/>
                    </a:cubicBezTo>
                    <a:cubicBezTo>
                      <a:pt x="9066" y="4454"/>
                      <a:pt x="9104" y="4327"/>
                      <a:pt x="9142" y="4197"/>
                    </a:cubicBezTo>
                    <a:lnTo>
                      <a:pt x="9069" y="3879"/>
                    </a:lnTo>
                    <a:lnTo>
                      <a:pt x="8687" y="3730"/>
                    </a:lnTo>
                    <a:lnTo>
                      <a:pt x="8531" y="3634"/>
                    </a:lnTo>
                    <a:lnTo>
                      <a:pt x="8149" y="3389"/>
                    </a:lnTo>
                    <a:lnTo>
                      <a:pt x="8113" y="3104"/>
                    </a:lnTo>
                    <a:lnTo>
                      <a:pt x="8411" y="3042"/>
                    </a:lnTo>
                    <a:lnTo>
                      <a:pt x="8676" y="3106"/>
                    </a:lnTo>
                    <a:lnTo>
                      <a:pt x="8949" y="3455"/>
                    </a:lnTo>
                    <a:lnTo>
                      <a:pt x="9375" y="4222"/>
                    </a:lnTo>
                    <a:lnTo>
                      <a:pt x="9675" y="4285"/>
                    </a:lnTo>
                    <a:lnTo>
                      <a:pt x="9884" y="4285"/>
                    </a:lnTo>
                    <a:lnTo>
                      <a:pt x="10080" y="4832"/>
                    </a:lnTo>
                    <a:lnTo>
                      <a:pt x="10216" y="4706"/>
                    </a:lnTo>
                    <a:lnTo>
                      <a:pt x="10492" y="4779"/>
                    </a:lnTo>
                    <a:lnTo>
                      <a:pt x="10683" y="5162"/>
                    </a:lnTo>
                    <a:lnTo>
                      <a:pt x="10935" y="5384"/>
                    </a:lnTo>
                    <a:lnTo>
                      <a:pt x="11114" y="5447"/>
                    </a:lnTo>
                    <a:lnTo>
                      <a:pt x="11323" y="5873"/>
                    </a:lnTo>
                    <a:lnTo>
                      <a:pt x="11520" y="5873"/>
                    </a:lnTo>
                    <a:lnTo>
                      <a:pt x="11653" y="5841"/>
                    </a:lnTo>
                    <a:lnTo>
                      <a:pt x="11890" y="5914"/>
                    </a:lnTo>
                    <a:lnTo>
                      <a:pt x="12123" y="6695"/>
                    </a:lnTo>
                    <a:lnTo>
                      <a:pt x="12388" y="7236"/>
                    </a:lnTo>
                    <a:lnTo>
                      <a:pt x="12553" y="7619"/>
                    </a:lnTo>
                    <a:lnTo>
                      <a:pt x="12709" y="8002"/>
                    </a:lnTo>
                    <a:lnTo>
                      <a:pt x="12790" y="8705"/>
                    </a:lnTo>
                    <a:lnTo>
                      <a:pt x="12882" y="9024"/>
                    </a:lnTo>
                    <a:lnTo>
                      <a:pt x="13112" y="9567"/>
                    </a:lnTo>
                    <a:lnTo>
                      <a:pt x="13268" y="9693"/>
                    </a:lnTo>
                    <a:lnTo>
                      <a:pt x="13405" y="9693"/>
                    </a:lnTo>
                    <a:lnTo>
                      <a:pt x="13779" y="9981"/>
                    </a:lnTo>
                    <a:lnTo>
                      <a:pt x="13935" y="10139"/>
                    </a:lnTo>
                    <a:lnTo>
                      <a:pt x="14270" y="10578"/>
                    </a:lnTo>
                    <a:lnTo>
                      <a:pt x="14591" y="11014"/>
                    </a:lnTo>
                    <a:lnTo>
                      <a:pt x="14812" y="11512"/>
                    </a:lnTo>
                    <a:lnTo>
                      <a:pt x="14949" y="11480"/>
                    </a:lnTo>
                    <a:lnTo>
                      <a:pt x="14969" y="10586"/>
                    </a:lnTo>
                    <a:lnTo>
                      <a:pt x="15295" y="10203"/>
                    </a:lnTo>
                    <a:lnTo>
                      <a:pt x="15407" y="10628"/>
                    </a:lnTo>
                    <a:lnTo>
                      <a:pt x="15234" y="11180"/>
                    </a:lnTo>
                    <a:lnTo>
                      <a:pt x="15387" y="11532"/>
                    </a:lnTo>
                    <a:lnTo>
                      <a:pt x="15652" y="11904"/>
                    </a:lnTo>
                    <a:cubicBezTo>
                      <a:pt x="15731" y="11974"/>
                      <a:pt x="15814" y="12006"/>
                      <a:pt x="15897" y="12000"/>
                    </a:cubicBezTo>
                    <a:cubicBezTo>
                      <a:pt x="15967" y="11995"/>
                      <a:pt x="16036" y="11962"/>
                      <a:pt x="16102" y="11904"/>
                    </a:cubicBezTo>
                    <a:lnTo>
                      <a:pt x="16030" y="11267"/>
                    </a:lnTo>
                    <a:lnTo>
                      <a:pt x="15790" y="10958"/>
                    </a:lnTo>
                    <a:lnTo>
                      <a:pt x="15765" y="10396"/>
                    </a:lnTo>
                    <a:lnTo>
                      <a:pt x="15966" y="10333"/>
                    </a:lnTo>
                    <a:lnTo>
                      <a:pt x="16135" y="10651"/>
                    </a:lnTo>
                    <a:lnTo>
                      <a:pt x="16255" y="10968"/>
                    </a:lnTo>
                    <a:lnTo>
                      <a:pt x="16472" y="11457"/>
                    </a:lnTo>
                    <a:cubicBezTo>
                      <a:pt x="16523" y="11519"/>
                      <a:pt x="16575" y="11572"/>
                      <a:pt x="16628" y="11617"/>
                    </a:cubicBezTo>
                    <a:cubicBezTo>
                      <a:pt x="16771" y="11737"/>
                      <a:pt x="16919" y="11795"/>
                      <a:pt x="17066" y="11871"/>
                    </a:cubicBezTo>
                    <a:cubicBezTo>
                      <a:pt x="17166" y="11922"/>
                      <a:pt x="17265" y="11982"/>
                      <a:pt x="17363" y="12049"/>
                    </a:cubicBezTo>
                    <a:lnTo>
                      <a:pt x="17637" y="12677"/>
                    </a:lnTo>
                    <a:lnTo>
                      <a:pt x="17869" y="12634"/>
                    </a:lnTo>
                    <a:lnTo>
                      <a:pt x="17889" y="12336"/>
                    </a:lnTo>
                    <a:cubicBezTo>
                      <a:pt x="17862" y="12151"/>
                      <a:pt x="17814" y="11992"/>
                      <a:pt x="17752" y="11880"/>
                    </a:cubicBezTo>
                    <a:cubicBezTo>
                      <a:pt x="17688" y="11766"/>
                      <a:pt x="17613" y="11707"/>
                      <a:pt x="17536" y="11711"/>
                    </a:cubicBezTo>
                    <a:lnTo>
                      <a:pt x="17416" y="11243"/>
                    </a:lnTo>
                    <a:lnTo>
                      <a:pt x="17609" y="11252"/>
                    </a:lnTo>
                    <a:lnTo>
                      <a:pt x="17732" y="11061"/>
                    </a:lnTo>
                    <a:lnTo>
                      <a:pt x="17557" y="10447"/>
                    </a:lnTo>
                    <a:lnTo>
                      <a:pt x="17388" y="10023"/>
                    </a:lnTo>
                    <a:lnTo>
                      <a:pt x="17773" y="10566"/>
                    </a:lnTo>
                    <a:lnTo>
                      <a:pt x="17990" y="10906"/>
                    </a:lnTo>
                    <a:lnTo>
                      <a:pt x="18252" y="11256"/>
                    </a:lnTo>
                    <a:lnTo>
                      <a:pt x="18660" y="11987"/>
                    </a:lnTo>
                    <a:lnTo>
                      <a:pt x="18889" y="12497"/>
                    </a:lnTo>
                    <a:lnTo>
                      <a:pt x="19094" y="13071"/>
                    </a:lnTo>
                    <a:lnTo>
                      <a:pt x="19367" y="13518"/>
                    </a:lnTo>
                    <a:lnTo>
                      <a:pt x="19583" y="13931"/>
                    </a:lnTo>
                    <a:lnTo>
                      <a:pt x="19848" y="14409"/>
                    </a:lnTo>
                    <a:lnTo>
                      <a:pt x="19993" y="14791"/>
                    </a:lnTo>
                    <a:lnTo>
                      <a:pt x="20073" y="15089"/>
                    </a:lnTo>
                    <a:cubicBezTo>
                      <a:pt x="20093" y="15145"/>
                      <a:pt x="20112" y="15201"/>
                      <a:pt x="20131" y="15258"/>
                    </a:cubicBezTo>
                    <a:cubicBezTo>
                      <a:pt x="20151" y="15314"/>
                      <a:pt x="20170" y="15370"/>
                      <a:pt x="20190" y="15427"/>
                    </a:cubicBezTo>
                    <a:lnTo>
                      <a:pt x="20402" y="15850"/>
                    </a:lnTo>
                    <a:lnTo>
                      <a:pt x="20474" y="16327"/>
                    </a:lnTo>
                    <a:lnTo>
                      <a:pt x="20514" y="16720"/>
                    </a:lnTo>
                    <a:lnTo>
                      <a:pt x="20735" y="17241"/>
                    </a:lnTo>
                    <a:lnTo>
                      <a:pt x="20807" y="17655"/>
                    </a:lnTo>
                    <a:cubicBezTo>
                      <a:pt x="20819" y="17786"/>
                      <a:pt x="20832" y="17917"/>
                      <a:pt x="20844" y="18049"/>
                    </a:cubicBezTo>
                    <a:cubicBezTo>
                      <a:pt x="20856" y="18180"/>
                      <a:pt x="20868" y="18311"/>
                      <a:pt x="20880" y="18442"/>
                    </a:cubicBezTo>
                    <a:lnTo>
                      <a:pt x="20960" y="19006"/>
                    </a:lnTo>
                    <a:lnTo>
                      <a:pt x="21117" y="19677"/>
                    </a:lnTo>
                    <a:lnTo>
                      <a:pt x="21246" y="20208"/>
                    </a:lnTo>
                    <a:lnTo>
                      <a:pt x="21398" y="20547"/>
                    </a:lnTo>
                    <a:lnTo>
                      <a:pt x="21338" y="21131"/>
                    </a:lnTo>
                    <a:lnTo>
                      <a:pt x="21382" y="21599"/>
                    </a:lnTo>
                    <a:lnTo>
                      <a:pt x="21546" y="21599"/>
                    </a:lnTo>
                    <a:cubicBezTo>
                      <a:pt x="21562" y="21486"/>
                      <a:pt x="21574" y="21369"/>
                      <a:pt x="21582" y="21251"/>
                    </a:cubicBezTo>
                    <a:cubicBezTo>
                      <a:pt x="21600" y="20975"/>
                      <a:pt x="21596" y="20692"/>
                      <a:pt x="21570" y="20420"/>
                    </a:cubicBezTo>
                    <a:lnTo>
                      <a:pt x="21322" y="19879"/>
                    </a:lnTo>
                    <a:lnTo>
                      <a:pt x="21226" y="19433"/>
                    </a:lnTo>
                    <a:lnTo>
                      <a:pt x="21166" y="18957"/>
                    </a:lnTo>
                    <a:lnTo>
                      <a:pt x="21074" y="18192"/>
                    </a:lnTo>
                    <a:lnTo>
                      <a:pt x="20935" y="17256"/>
                    </a:lnTo>
                    <a:lnTo>
                      <a:pt x="20826" y="16620"/>
                    </a:lnTo>
                    <a:lnTo>
                      <a:pt x="20634" y="15983"/>
                    </a:lnTo>
                    <a:lnTo>
                      <a:pt x="20326" y="15345"/>
                    </a:lnTo>
                    <a:lnTo>
                      <a:pt x="19647" y="13667"/>
                    </a:lnTo>
                    <a:lnTo>
                      <a:pt x="19264" y="12797"/>
                    </a:lnTo>
                    <a:lnTo>
                      <a:pt x="19093" y="12386"/>
                    </a:lnTo>
                    <a:lnTo>
                      <a:pt x="18852" y="11716"/>
                    </a:lnTo>
                    <a:lnTo>
                      <a:pt x="18687" y="11099"/>
                    </a:lnTo>
                    <a:lnTo>
                      <a:pt x="18415" y="10877"/>
                    </a:lnTo>
                    <a:lnTo>
                      <a:pt x="18139" y="10684"/>
                    </a:lnTo>
                    <a:lnTo>
                      <a:pt x="17889" y="10365"/>
                    </a:lnTo>
                    <a:lnTo>
                      <a:pt x="17567" y="9822"/>
                    </a:lnTo>
                    <a:cubicBezTo>
                      <a:pt x="17455" y="10011"/>
                      <a:pt x="17321" y="9691"/>
                      <a:pt x="17379" y="9377"/>
                    </a:cubicBezTo>
                    <a:cubicBezTo>
                      <a:pt x="17420" y="9160"/>
                      <a:pt x="17534" y="9142"/>
                      <a:pt x="17584" y="9345"/>
                    </a:cubicBezTo>
                    <a:lnTo>
                      <a:pt x="17226" y="8676"/>
                    </a:lnTo>
                    <a:lnTo>
                      <a:pt x="16956" y="8495"/>
                    </a:lnTo>
                    <a:lnTo>
                      <a:pt x="16213" y="7984"/>
                    </a:lnTo>
                    <a:lnTo>
                      <a:pt x="16024" y="7984"/>
                    </a:lnTo>
                    <a:lnTo>
                      <a:pt x="15614" y="7633"/>
                    </a:lnTo>
                    <a:lnTo>
                      <a:pt x="15469" y="7218"/>
                    </a:lnTo>
                    <a:lnTo>
                      <a:pt x="15388" y="6941"/>
                    </a:lnTo>
                    <a:lnTo>
                      <a:pt x="14882" y="6497"/>
                    </a:lnTo>
                    <a:lnTo>
                      <a:pt x="14685" y="6220"/>
                    </a:lnTo>
                    <a:lnTo>
                      <a:pt x="14697" y="5362"/>
                    </a:lnTo>
                    <a:lnTo>
                      <a:pt x="14468" y="4894"/>
                    </a:lnTo>
                    <a:lnTo>
                      <a:pt x="13869" y="2688"/>
                    </a:lnTo>
                    <a:cubicBezTo>
                      <a:pt x="11750" y="906"/>
                      <a:pt x="9540" y="-1"/>
                      <a:pt x="7317" y="0"/>
                    </a:cubicBezTo>
                    <a:cubicBezTo>
                      <a:pt x="5181" y="1"/>
                      <a:pt x="3056" y="840"/>
                      <a:pt x="1013" y="249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íṥľiḓè">
                <a:extLst>
                  <a:ext uri="{FF2B5EF4-FFF2-40B4-BE49-F238E27FC236}">
                    <a16:creationId xmlns:a16="http://schemas.microsoft.com/office/drawing/2014/main" id="{2D86F03A-137F-4513-88B1-E508E6D2556E}"/>
                  </a:ext>
                </a:extLst>
              </p:cNvPr>
              <p:cNvSpPr/>
              <p:nvPr/>
            </p:nvSpPr>
            <p:spPr>
              <a:xfrm>
                <a:off x="5301325" y="1984606"/>
                <a:ext cx="799143" cy="269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79" y="6238"/>
                    </a:moveTo>
                    <a:lnTo>
                      <a:pt x="7995" y="6530"/>
                    </a:lnTo>
                    <a:lnTo>
                      <a:pt x="7560" y="7153"/>
                    </a:lnTo>
                    <a:lnTo>
                      <a:pt x="7120" y="7107"/>
                    </a:lnTo>
                    <a:lnTo>
                      <a:pt x="6891" y="6674"/>
                    </a:lnTo>
                    <a:lnTo>
                      <a:pt x="6992" y="6089"/>
                    </a:lnTo>
                    <a:lnTo>
                      <a:pt x="6649" y="5551"/>
                    </a:lnTo>
                    <a:cubicBezTo>
                      <a:pt x="6481" y="5560"/>
                      <a:pt x="6313" y="5570"/>
                      <a:pt x="6145" y="5581"/>
                    </a:cubicBezTo>
                    <a:cubicBezTo>
                      <a:pt x="5755" y="5605"/>
                      <a:pt x="5365" y="5632"/>
                      <a:pt x="4975" y="5662"/>
                    </a:cubicBezTo>
                    <a:lnTo>
                      <a:pt x="4333" y="6028"/>
                    </a:lnTo>
                    <a:lnTo>
                      <a:pt x="3152" y="6612"/>
                    </a:lnTo>
                    <a:lnTo>
                      <a:pt x="2487" y="7194"/>
                    </a:lnTo>
                    <a:lnTo>
                      <a:pt x="1504" y="8144"/>
                    </a:lnTo>
                    <a:cubicBezTo>
                      <a:pt x="1455" y="8489"/>
                      <a:pt x="1389" y="8810"/>
                      <a:pt x="1307" y="9094"/>
                    </a:cubicBezTo>
                    <a:cubicBezTo>
                      <a:pt x="1132" y="9706"/>
                      <a:pt x="894" y="10132"/>
                      <a:pt x="629" y="10307"/>
                    </a:cubicBezTo>
                    <a:lnTo>
                      <a:pt x="46" y="11038"/>
                    </a:lnTo>
                    <a:lnTo>
                      <a:pt x="0" y="12031"/>
                    </a:lnTo>
                    <a:lnTo>
                      <a:pt x="541" y="12079"/>
                    </a:lnTo>
                    <a:lnTo>
                      <a:pt x="864" y="12226"/>
                    </a:lnTo>
                    <a:cubicBezTo>
                      <a:pt x="946" y="12616"/>
                      <a:pt x="1066" y="12922"/>
                      <a:pt x="1209" y="13102"/>
                    </a:cubicBezTo>
                    <a:cubicBezTo>
                      <a:pt x="1377" y="13316"/>
                      <a:pt x="1566" y="13340"/>
                      <a:pt x="1740" y="13173"/>
                    </a:cubicBezTo>
                    <a:lnTo>
                      <a:pt x="2193" y="13099"/>
                    </a:lnTo>
                    <a:lnTo>
                      <a:pt x="2365" y="13757"/>
                    </a:lnTo>
                    <a:lnTo>
                      <a:pt x="2077" y="14391"/>
                    </a:lnTo>
                    <a:lnTo>
                      <a:pt x="2299" y="15926"/>
                    </a:lnTo>
                    <a:lnTo>
                      <a:pt x="2650" y="16072"/>
                    </a:lnTo>
                    <a:lnTo>
                      <a:pt x="2749" y="17144"/>
                    </a:lnTo>
                    <a:lnTo>
                      <a:pt x="2659" y="18286"/>
                    </a:lnTo>
                    <a:lnTo>
                      <a:pt x="2877" y="19733"/>
                    </a:lnTo>
                    <a:lnTo>
                      <a:pt x="3132" y="20485"/>
                    </a:lnTo>
                    <a:lnTo>
                      <a:pt x="3764" y="21067"/>
                    </a:lnTo>
                    <a:lnTo>
                      <a:pt x="4084" y="20628"/>
                    </a:lnTo>
                    <a:lnTo>
                      <a:pt x="4749" y="20117"/>
                    </a:lnTo>
                    <a:lnTo>
                      <a:pt x="5250" y="20190"/>
                    </a:lnTo>
                    <a:lnTo>
                      <a:pt x="6180" y="20531"/>
                    </a:lnTo>
                    <a:lnTo>
                      <a:pt x="6560" y="20656"/>
                    </a:lnTo>
                    <a:lnTo>
                      <a:pt x="6921" y="21067"/>
                    </a:lnTo>
                    <a:lnTo>
                      <a:pt x="7208" y="21600"/>
                    </a:lnTo>
                    <a:lnTo>
                      <a:pt x="7792" y="21454"/>
                    </a:lnTo>
                    <a:lnTo>
                      <a:pt x="7824" y="20650"/>
                    </a:lnTo>
                    <a:lnTo>
                      <a:pt x="7340" y="20580"/>
                    </a:lnTo>
                    <a:lnTo>
                      <a:pt x="7662" y="19508"/>
                    </a:lnTo>
                    <a:lnTo>
                      <a:pt x="8293" y="20166"/>
                    </a:lnTo>
                    <a:cubicBezTo>
                      <a:pt x="8384" y="20331"/>
                      <a:pt x="8483" y="20453"/>
                      <a:pt x="8587" y="20528"/>
                    </a:cubicBezTo>
                    <a:cubicBezTo>
                      <a:pt x="8747" y="20643"/>
                      <a:pt x="8913" y="20643"/>
                      <a:pt x="9072" y="20528"/>
                    </a:cubicBezTo>
                    <a:lnTo>
                      <a:pt x="9318" y="20312"/>
                    </a:lnTo>
                    <a:lnTo>
                      <a:pt x="9631" y="19873"/>
                    </a:lnTo>
                    <a:lnTo>
                      <a:pt x="10223" y="19508"/>
                    </a:lnTo>
                    <a:lnTo>
                      <a:pt x="10815" y="20019"/>
                    </a:lnTo>
                    <a:lnTo>
                      <a:pt x="11054" y="20799"/>
                    </a:lnTo>
                    <a:lnTo>
                      <a:pt x="11818" y="20921"/>
                    </a:lnTo>
                    <a:lnTo>
                      <a:pt x="12181" y="20342"/>
                    </a:lnTo>
                    <a:lnTo>
                      <a:pt x="12468" y="20927"/>
                    </a:lnTo>
                    <a:lnTo>
                      <a:pt x="12830" y="20975"/>
                    </a:lnTo>
                    <a:lnTo>
                      <a:pt x="13092" y="19666"/>
                    </a:lnTo>
                    <a:lnTo>
                      <a:pt x="13362" y="18868"/>
                    </a:lnTo>
                    <a:lnTo>
                      <a:pt x="13822" y="18649"/>
                    </a:lnTo>
                    <a:lnTo>
                      <a:pt x="14421" y="18161"/>
                    </a:lnTo>
                    <a:lnTo>
                      <a:pt x="14635" y="17723"/>
                    </a:lnTo>
                    <a:lnTo>
                      <a:pt x="14972" y="16654"/>
                    </a:lnTo>
                    <a:lnTo>
                      <a:pt x="15243" y="15630"/>
                    </a:lnTo>
                    <a:lnTo>
                      <a:pt x="15317" y="14632"/>
                    </a:lnTo>
                    <a:lnTo>
                      <a:pt x="15317" y="13974"/>
                    </a:lnTo>
                    <a:lnTo>
                      <a:pt x="15122" y="13541"/>
                    </a:lnTo>
                    <a:lnTo>
                      <a:pt x="15023" y="12765"/>
                    </a:lnTo>
                    <a:lnTo>
                      <a:pt x="15220" y="12329"/>
                    </a:lnTo>
                    <a:cubicBezTo>
                      <a:pt x="15322" y="12146"/>
                      <a:pt x="15417" y="11934"/>
                      <a:pt x="15505" y="11695"/>
                    </a:cubicBezTo>
                    <a:cubicBezTo>
                      <a:pt x="15576" y="11501"/>
                      <a:pt x="15642" y="11290"/>
                      <a:pt x="15702" y="11065"/>
                    </a:cubicBezTo>
                    <a:lnTo>
                      <a:pt x="16105" y="11650"/>
                    </a:lnTo>
                    <a:lnTo>
                      <a:pt x="16400" y="11650"/>
                    </a:lnTo>
                    <a:cubicBezTo>
                      <a:pt x="16502" y="11466"/>
                      <a:pt x="16618" y="11366"/>
                      <a:pt x="16738" y="11357"/>
                    </a:cubicBezTo>
                    <a:cubicBezTo>
                      <a:pt x="16830" y="11351"/>
                      <a:pt x="16922" y="11401"/>
                      <a:pt x="17008" y="11504"/>
                    </a:cubicBezTo>
                    <a:lnTo>
                      <a:pt x="17484" y="11309"/>
                    </a:lnTo>
                    <a:lnTo>
                      <a:pt x="17747" y="10946"/>
                    </a:lnTo>
                    <a:lnTo>
                      <a:pt x="18258" y="9850"/>
                    </a:lnTo>
                    <a:lnTo>
                      <a:pt x="18331" y="8900"/>
                    </a:lnTo>
                    <a:lnTo>
                      <a:pt x="18809" y="8948"/>
                    </a:lnTo>
                    <a:lnTo>
                      <a:pt x="19047" y="8656"/>
                    </a:lnTo>
                    <a:cubicBezTo>
                      <a:pt x="19050" y="8433"/>
                      <a:pt x="19053" y="8209"/>
                      <a:pt x="19055" y="7986"/>
                    </a:cubicBezTo>
                    <a:cubicBezTo>
                      <a:pt x="19058" y="7763"/>
                      <a:pt x="19061" y="7539"/>
                      <a:pt x="19064" y="7316"/>
                    </a:cubicBezTo>
                    <a:lnTo>
                      <a:pt x="18843" y="6369"/>
                    </a:lnTo>
                    <a:lnTo>
                      <a:pt x="19370" y="6734"/>
                    </a:lnTo>
                    <a:lnTo>
                      <a:pt x="19354" y="7971"/>
                    </a:lnTo>
                    <a:lnTo>
                      <a:pt x="19748" y="7270"/>
                    </a:lnTo>
                    <a:lnTo>
                      <a:pt x="19994" y="6177"/>
                    </a:lnTo>
                    <a:lnTo>
                      <a:pt x="19796" y="5038"/>
                    </a:lnTo>
                    <a:lnTo>
                      <a:pt x="19566" y="4780"/>
                    </a:lnTo>
                    <a:lnTo>
                      <a:pt x="19089" y="4814"/>
                    </a:lnTo>
                    <a:lnTo>
                      <a:pt x="18801" y="4814"/>
                    </a:lnTo>
                    <a:lnTo>
                      <a:pt x="18440" y="4302"/>
                    </a:lnTo>
                    <a:lnTo>
                      <a:pt x="18341" y="3642"/>
                    </a:lnTo>
                    <a:lnTo>
                      <a:pt x="18465" y="2828"/>
                    </a:lnTo>
                    <a:lnTo>
                      <a:pt x="18826" y="2609"/>
                    </a:lnTo>
                    <a:lnTo>
                      <a:pt x="19358" y="4031"/>
                    </a:lnTo>
                    <a:lnTo>
                      <a:pt x="20032" y="4620"/>
                    </a:lnTo>
                    <a:lnTo>
                      <a:pt x="20179" y="3499"/>
                    </a:lnTo>
                    <a:lnTo>
                      <a:pt x="19850" y="3134"/>
                    </a:lnTo>
                    <a:lnTo>
                      <a:pt x="19685" y="2184"/>
                    </a:lnTo>
                    <a:lnTo>
                      <a:pt x="19808" y="1436"/>
                    </a:lnTo>
                    <a:lnTo>
                      <a:pt x="20233" y="2139"/>
                    </a:lnTo>
                    <a:cubicBezTo>
                      <a:pt x="20292" y="2251"/>
                      <a:pt x="20351" y="2363"/>
                      <a:pt x="20410" y="2475"/>
                    </a:cubicBezTo>
                    <a:cubicBezTo>
                      <a:pt x="20469" y="2587"/>
                      <a:pt x="20528" y="2699"/>
                      <a:pt x="20587" y="2811"/>
                    </a:cubicBezTo>
                    <a:lnTo>
                      <a:pt x="20619" y="4752"/>
                    </a:lnTo>
                    <a:lnTo>
                      <a:pt x="21029" y="5166"/>
                    </a:lnTo>
                    <a:lnTo>
                      <a:pt x="21316" y="5236"/>
                    </a:lnTo>
                    <a:lnTo>
                      <a:pt x="21341" y="3823"/>
                    </a:lnTo>
                    <a:lnTo>
                      <a:pt x="21046" y="3360"/>
                    </a:lnTo>
                    <a:lnTo>
                      <a:pt x="20691" y="2065"/>
                    </a:lnTo>
                    <a:lnTo>
                      <a:pt x="21255" y="2361"/>
                    </a:lnTo>
                    <a:lnTo>
                      <a:pt x="21600" y="2068"/>
                    </a:lnTo>
                    <a:lnTo>
                      <a:pt x="21551" y="540"/>
                    </a:lnTo>
                    <a:cubicBezTo>
                      <a:pt x="21437" y="404"/>
                      <a:pt x="21318" y="308"/>
                      <a:pt x="21197" y="254"/>
                    </a:cubicBezTo>
                    <a:cubicBezTo>
                      <a:pt x="21003" y="167"/>
                      <a:pt x="20805" y="188"/>
                      <a:pt x="20613" y="315"/>
                    </a:cubicBezTo>
                    <a:lnTo>
                      <a:pt x="20226" y="171"/>
                    </a:lnTo>
                    <a:lnTo>
                      <a:pt x="19939" y="317"/>
                    </a:lnTo>
                    <a:lnTo>
                      <a:pt x="19442" y="0"/>
                    </a:lnTo>
                    <a:lnTo>
                      <a:pt x="19112" y="72"/>
                    </a:lnTo>
                    <a:lnTo>
                      <a:pt x="19088" y="998"/>
                    </a:lnTo>
                    <a:lnTo>
                      <a:pt x="19211" y="1966"/>
                    </a:lnTo>
                    <a:lnTo>
                      <a:pt x="18811" y="1726"/>
                    </a:lnTo>
                    <a:lnTo>
                      <a:pt x="18638" y="413"/>
                    </a:lnTo>
                    <a:lnTo>
                      <a:pt x="18054" y="413"/>
                    </a:lnTo>
                    <a:lnTo>
                      <a:pt x="17760" y="416"/>
                    </a:lnTo>
                    <a:lnTo>
                      <a:pt x="16847" y="977"/>
                    </a:lnTo>
                    <a:lnTo>
                      <a:pt x="16016" y="1586"/>
                    </a:lnTo>
                    <a:lnTo>
                      <a:pt x="15795" y="1805"/>
                    </a:lnTo>
                    <a:lnTo>
                      <a:pt x="15803" y="3084"/>
                    </a:lnTo>
                    <a:lnTo>
                      <a:pt x="16370" y="2889"/>
                    </a:lnTo>
                    <a:lnTo>
                      <a:pt x="16831" y="2378"/>
                    </a:lnTo>
                    <a:lnTo>
                      <a:pt x="17250" y="2012"/>
                    </a:lnTo>
                    <a:lnTo>
                      <a:pt x="17789" y="1866"/>
                    </a:lnTo>
                    <a:lnTo>
                      <a:pt x="17854" y="2932"/>
                    </a:lnTo>
                    <a:lnTo>
                      <a:pt x="17247" y="3298"/>
                    </a:lnTo>
                    <a:lnTo>
                      <a:pt x="16886" y="3663"/>
                    </a:lnTo>
                    <a:lnTo>
                      <a:pt x="16443" y="3736"/>
                    </a:lnTo>
                    <a:lnTo>
                      <a:pt x="16115" y="4102"/>
                    </a:lnTo>
                    <a:lnTo>
                      <a:pt x="16017" y="5098"/>
                    </a:lnTo>
                    <a:lnTo>
                      <a:pt x="16017" y="6776"/>
                    </a:lnTo>
                    <a:lnTo>
                      <a:pt x="15943" y="7653"/>
                    </a:lnTo>
                    <a:lnTo>
                      <a:pt x="15853" y="8454"/>
                    </a:lnTo>
                    <a:lnTo>
                      <a:pt x="15853" y="9425"/>
                    </a:lnTo>
                    <a:lnTo>
                      <a:pt x="15577" y="10537"/>
                    </a:lnTo>
                    <a:lnTo>
                      <a:pt x="15641" y="8643"/>
                    </a:lnTo>
                    <a:lnTo>
                      <a:pt x="15321" y="8280"/>
                    </a:lnTo>
                    <a:lnTo>
                      <a:pt x="15076" y="7918"/>
                    </a:lnTo>
                    <a:lnTo>
                      <a:pt x="15389" y="6703"/>
                    </a:lnTo>
                    <a:lnTo>
                      <a:pt x="15389" y="5853"/>
                    </a:lnTo>
                    <a:lnTo>
                      <a:pt x="14947" y="5198"/>
                    </a:lnTo>
                    <a:lnTo>
                      <a:pt x="14733" y="5125"/>
                    </a:lnTo>
                    <a:lnTo>
                      <a:pt x="14486" y="5052"/>
                    </a:lnTo>
                    <a:lnTo>
                      <a:pt x="14248" y="4982"/>
                    </a:lnTo>
                    <a:lnTo>
                      <a:pt x="13362" y="5055"/>
                    </a:lnTo>
                    <a:lnTo>
                      <a:pt x="13101" y="5956"/>
                    </a:lnTo>
                    <a:lnTo>
                      <a:pt x="12763" y="6395"/>
                    </a:lnTo>
                    <a:lnTo>
                      <a:pt x="12180" y="6809"/>
                    </a:lnTo>
                    <a:lnTo>
                      <a:pt x="11062" y="6809"/>
                    </a:lnTo>
                    <a:lnTo>
                      <a:pt x="10698" y="6048"/>
                    </a:lnTo>
                    <a:lnTo>
                      <a:pt x="10017" y="5685"/>
                    </a:lnTo>
                    <a:lnTo>
                      <a:pt x="9630" y="5685"/>
                    </a:lnTo>
                    <a:lnTo>
                      <a:pt x="9245" y="5831"/>
                    </a:lnTo>
                    <a:lnTo>
                      <a:pt x="9033" y="6334"/>
                    </a:lnTo>
                    <a:lnTo>
                      <a:pt x="8960" y="7062"/>
                    </a:lnTo>
                    <a:lnTo>
                      <a:pt x="8525" y="7281"/>
                    </a:lnTo>
                    <a:lnTo>
                      <a:pt x="8156" y="7281"/>
                    </a:lnTo>
                    <a:lnTo>
                      <a:pt x="8379" y="623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ï$ḷïdè">
                <a:extLst>
                  <a:ext uri="{FF2B5EF4-FFF2-40B4-BE49-F238E27FC236}">
                    <a16:creationId xmlns:a16="http://schemas.microsoft.com/office/drawing/2014/main" id="{CA09F522-05A8-4177-81B7-E8EC8F703616}"/>
                  </a:ext>
                </a:extLst>
              </p:cNvPr>
              <p:cNvSpPr/>
              <p:nvPr/>
            </p:nvSpPr>
            <p:spPr>
              <a:xfrm>
                <a:off x="6109332" y="1987037"/>
                <a:ext cx="128556" cy="609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934" y="952"/>
                    </a:moveTo>
                    <a:lnTo>
                      <a:pt x="10370" y="641"/>
                    </a:lnTo>
                    <a:lnTo>
                      <a:pt x="12234" y="2097"/>
                    </a:lnTo>
                    <a:lnTo>
                      <a:pt x="15066" y="3160"/>
                    </a:lnTo>
                    <a:lnTo>
                      <a:pt x="16147" y="6695"/>
                    </a:lnTo>
                    <a:lnTo>
                      <a:pt x="18442" y="8314"/>
                    </a:lnTo>
                    <a:lnTo>
                      <a:pt x="20794" y="8853"/>
                    </a:lnTo>
                    <a:lnTo>
                      <a:pt x="21600" y="11834"/>
                    </a:lnTo>
                    <a:lnTo>
                      <a:pt x="19458" y="12360"/>
                    </a:lnTo>
                    <a:cubicBezTo>
                      <a:pt x="18791" y="12394"/>
                      <a:pt x="18126" y="12502"/>
                      <a:pt x="17464" y="12684"/>
                    </a:cubicBezTo>
                    <a:cubicBezTo>
                      <a:pt x="15906" y="13112"/>
                      <a:pt x="14380" y="13946"/>
                      <a:pt x="12919" y="15166"/>
                    </a:cubicBezTo>
                    <a:lnTo>
                      <a:pt x="11078" y="16029"/>
                    </a:lnTo>
                    <a:lnTo>
                      <a:pt x="8533" y="14424"/>
                    </a:lnTo>
                    <a:lnTo>
                      <a:pt x="7428" y="18687"/>
                    </a:lnTo>
                    <a:lnTo>
                      <a:pt x="4579" y="21600"/>
                    </a:lnTo>
                    <a:lnTo>
                      <a:pt x="2559" y="21276"/>
                    </a:lnTo>
                    <a:lnTo>
                      <a:pt x="1056" y="19011"/>
                    </a:lnTo>
                    <a:lnTo>
                      <a:pt x="2007" y="15476"/>
                    </a:lnTo>
                    <a:lnTo>
                      <a:pt x="4688" y="13534"/>
                    </a:lnTo>
                    <a:lnTo>
                      <a:pt x="6215" y="13210"/>
                    </a:lnTo>
                    <a:lnTo>
                      <a:pt x="8958" y="10108"/>
                    </a:lnTo>
                    <a:lnTo>
                      <a:pt x="7794" y="6142"/>
                    </a:lnTo>
                    <a:lnTo>
                      <a:pt x="5858" y="5494"/>
                    </a:lnTo>
                    <a:lnTo>
                      <a:pt x="5090" y="9677"/>
                    </a:lnTo>
                    <a:lnTo>
                      <a:pt x="2073" y="10972"/>
                    </a:lnTo>
                    <a:lnTo>
                      <a:pt x="865" y="6884"/>
                    </a:lnTo>
                    <a:lnTo>
                      <a:pt x="0" y="3768"/>
                    </a:lnTo>
                    <a:lnTo>
                      <a:pt x="609" y="963"/>
                    </a:lnTo>
                    <a:lnTo>
                      <a:pt x="3066" y="315"/>
                    </a:lnTo>
                    <a:lnTo>
                      <a:pt x="5208" y="0"/>
                    </a:lnTo>
                    <a:lnTo>
                      <a:pt x="7934" y="95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işļîḋé">
                <a:extLst>
                  <a:ext uri="{FF2B5EF4-FFF2-40B4-BE49-F238E27FC236}">
                    <a16:creationId xmlns:a16="http://schemas.microsoft.com/office/drawing/2014/main" id="{98E09380-3641-4098-9F75-958E10A97652}"/>
                  </a:ext>
                </a:extLst>
              </p:cNvPr>
              <p:cNvSpPr/>
              <p:nvPr/>
            </p:nvSpPr>
            <p:spPr>
              <a:xfrm>
                <a:off x="4302306" y="2190444"/>
                <a:ext cx="3230785" cy="2838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1" h="21600" extrusionOk="0">
                    <a:moveTo>
                      <a:pt x="16414" y="71"/>
                    </a:moveTo>
                    <a:lnTo>
                      <a:pt x="16464" y="135"/>
                    </a:lnTo>
                    <a:lnTo>
                      <a:pt x="16565" y="167"/>
                    </a:lnTo>
                    <a:lnTo>
                      <a:pt x="16665" y="181"/>
                    </a:lnTo>
                    <a:lnTo>
                      <a:pt x="16717" y="269"/>
                    </a:lnTo>
                    <a:lnTo>
                      <a:pt x="16658" y="325"/>
                    </a:lnTo>
                    <a:lnTo>
                      <a:pt x="16608" y="422"/>
                    </a:lnTo>
                    <a:lnTo>
                      <a:pt x="16556" y="415"/>
                    </a:lnTo>
                    <a:lnTo>
                      <a:pt x="16602" y="522"/>
                    </a:lnTo>
                    <a:lnTo>
                      <a:pt x="16506" y="529"/>
                    </a:lnTo>
                    <a:lnTo>
                      <a:pt x="16552" y="633"/>
                    </a:lnTo>
                    <a:lnTo>
                      <a:pt x="16674" y="652"/>
                    </a:lnTo>
                    <a:lnTo>
                      <a:pt x="16733" y="728"/>
                    </a:lnTo>
                    <a:lnTo>
                      <a:pt x="16793" y="804"/>
                    </a:lnTo>
                    <a:lnTo>
                      <a:pt x="16893" y="790"/>
                    </a:lnTo>
                    <a:lnTo>
                      <a:pt x="17140" y="769"/>
                    </a:lnTo>
                    <a:lnTo>
                      <a:pt x="17231" y="790"/>
                    </a:lnTo>
                    <a:lnTo>
                      <a:pt x="17247" y="910"/>
                    </a:lnTo>
                    <a:lnTo>
                      <a:pt x="17199" y="972"/>
                    </a:lnTo>
                    <a:lnTo>
                      <a:pt x="17241" y="1046"/>
                    </a:lnTo>
                    <a:lnTo>
                      <a:pt x="17353" y="1217"/>
                    </a:lnTo>
                    <a:lnTo>
                      <a:pt x="17428" y="1301"/>
                    </a:lnTo>
                    <a:lnTo>
                      <a:pt x="17518" y="1382"/>
                    </a:lnTo>
                    <a:lnTo>
                      <a:pt x="17650" y="1479"/>
                    </a:lnTo>
                    <a:lnTo>
                      <a:pt x="17717" y="1571"/>
                    </a:lnTo>
                    <a:lnTo>
                      <a:pt x="17729" y="1652"/>
                    </a:lnTo>
                    <a:lnTo>
                      <a:pt x="17687" y="1715"/>
                    </a:lnTo>
                    <a:lnTo>
                      <a:pt x="17623" y="1803"/>
                    </a:lnTo>
                    <a:lnTo>
                      <a:pt x="17635" y="1900"/>
                    </a:lnTo>
                    <a:lnTo>
                      <a:pt x="17691" y="1969"/>
                    </a:lnTo>
                    <a:lnTo>
                      <a:pt x="17697" y="2091"/>
                    </a:lnTo>
                    <a:lnTo>
                      <a:pt x="17697" y="2186"/>
                    </a:lnTo>
                    <a:cubicBezTo>
                      <a:pt x="17709" y="2209"/>
                      <a:pt x="17723" y="2231"/>
                      <a:pt x="17739" y="2250"/>
                    </a:cubicBezTo>
                    <a:cubicBezTo>
                      <a:pt x="17779" y="2300"/>
                      <a:pt x="17830" y="2337"/>
                      <a:pt x="17887" y="2356"/>
                    </a:cubicBezTo>
                    <a:lnTo>
                      <a:pt x="17940" y="2493"/>
                    </a:lnTo>
                    <a:lnTo>
                      <a:pt x="17964" y="2574"/>
                    </a:lnTo>
                    <a:cubicBezTo>
                      <a:pt x="17992" y="2570"/>
                      <a:pt x="18020" y="2567"/>
                      <a:pt x="18048" y="2565"/>
                    </a:cubicBezTo>
                    <a:cubicBezTo>
                      <a:pt x="18097" y="2561"/>
                      <a:pt x="18146" y="2561"/>
                      <a:pt x="18194" y="2563"/>
                    </a:cubicBezTo>
                    <a:lnTo>
                      <a:pt x="18379" y="2690"/>
                    </a:lnTo>
                    <a:lnTo>
                      <a:pt x="18411" y="2800"/>
                    </a:lnTo>
                    <a:lnTo>
                      <a:pt x="18509" y="2904"/>
                    </a:lnTo>
                    <a:lnTo>
                      <a:pt x="18667" y="3000"/>
                    </a:lnTo>
                    <a:lnTo>
                      <a:pt x="18701" y="3084"/>
                    </a:lnTo>
                    <a:lnTo>
                      <a:pt x="18677" y="3202"/>
                    </a:lnTo>
                    <a:lnTo>
                      <a:pt x="18757" y="3276"/>
                    </a:lnTo>
                    <a:lnTo>
                      <a:pt x="18835" y="3350"/>
                    </a:lnTo>
                    <a:lnTo>
                      <a:pt x="18803" y="3518"/>
                    </a:lnTo>
                    <a:lnTo>
                      <a:pt x="18881" y="3629"/>
                    </a:lnTo>
                    <a:lnTo>
                      <a:pt x="18937" y="3672"/>
                    </a:lnTo>
                    <a:lnTo>
                      <a:pt x="19010" y="3779"/>
                    </a:lnTo>
                    <a:lnTo>
                      <a:pt x="19086" y="3878"/>
                    </a:lnTo>
                    <a:lnTo>
                      <a:pt x="19116" y="3966"/>
                    </a:lnTo>
                    <a:lnTo>
                      <a:pt x="19162" y="4057"/>
                    </a:lnTo>
                    <a:lnTo>
                      <a:pt x="19186" y="4172"/>
                    </a:lnTo>
                    <a:lnTo>
                      <a:pt x="19169" y="4285"/>
                    </a:lnTo>
                    <a:lnTo>
                      <a:pt x="19237" y="4354"/>
                    </a:lnTo>
                    <a:lnTo>
                      <a:pt x="19331" y="4386"/>
                    </a:lnTo>
                    <a:lnTo>
                      <a:pt x="19367" y="4483"/>
                    </a:lnTo>
                    <a:cubicBezTo>
                      <a:pt x="19379" y="4507"/>
                      <a:pt x="19381" y="4536"/>
                      <a:pt x="19373" y="4562"/>
                    </a:cubicBezTo>
                    <a:cubicBezTo>
                      <a:pt x="19357" y="4621"/>
                      <a:pt x="19300" y="4652"/>
                      <a:pt x="19249" y="4628"/>
                    </a:cubicBezTo>
                    <a:lnTo>
                      <a:pt x="19226" y="4488"/>
                    </a:lnTo>
                    <a:cubicBezTo>
                      <a:pt x="19216" y="4465"/>
                      <a:pt x="19204" y="4444"/>
                      <a:pt x="19190" y="4425"/>
                    </a:cubicBezTo>
                    <a:cubicBezTo>
                      <a:pt x="19161" y="4386"/>
                      <a:pt x="19123" y="4357"/>
                      <a:pt x="19098" y="4314"/>
                    </a:cubicBezTo>
                    <a:cubicBezTo>
                      <a:pt x="19074" y="4274"/>
                      <a:pt x="19064" y="4226"/>
                      <a:pt x="19068" y="4178"/>
                    </a:cubicBezTo>
                    <a:lnTo>
                      <a:pt x="19020" y="4087"/>
                    </a:lnTo>
                    <a:lnTo>
                      <a:pt x="18953" y="3930"/>
                    </a:lnTo>
                    <a:lnTo>
                      <a:pt x="18899" y="3847"/>
                    </a:lnTo>
                    <a:cubicBezTo>
                      <a:pt x="18877" y="3837"/>
                      <a:pt x="18856" y="3826"/>
                      <a:pt x="18835" y="3814"/>
                    </a:cubicBezTo>
                    <a:cubicBezTo>
                      <a:pt x="18779" y="3783"/>
                      <a:pt x="18727" y="3743"/>
                      <a:pt x="18680" y="3696"/>
                    </a:cubicBezTo>
                    <a:cubicBezTo>
                      <a:pt x="18635" y="3669"/>
                      <a:pt x="18589" y="3641"/>
                      <a:pt x="18544" y="3613"/>
                    </a:cubicBezTo>
                    <a:cubicBezTo>
                      <a:pt x="18505" y="3589"/>
                      <a:pt x="18467" y="3565"/>
                      <a:pt x="18429" y="3541"/>
                    </a:cubicBezTo>
                    <a:lnTo>
                      <a:pt x="18327" y="3437"/>
                    </a:lnTo>
                    <a:lnTo>
                      <a:pt x="18212" y="3347"/>
                    </a:lnTo>
                    <a:lnTo>
                      <a:pt x="18078" y="3183"/>
                    </a:lnTo>
                    <a:lnTo>
                      <a:pt x="17965" y="3032"/>
                    </a:lnTo>
                    <a:cubicBezTo>
                      <a:pt x="17946" y="2980"/>
                      <a:pt x="17924" y="2929"/>
                      <a:pt x="17901" y="2880"/>
                    </a:cubicBezTo>
                    <a:cubicBezTo>
                      <a:pt x="17875" y="2824"/>
                      <a:pt x="17847" y="2770"/>
                      <a:pt x="17817" y="2717"/>
                    </a:cubicBezTo>
                    <a:lnTo>
                      <a:pt x="17780" y="2636"/>
                    </a:lnTo>
                    <a:lnTo>
                      <a:pt x="17668" y="2429"/>
                    </a:lnTo>
                    <a:lnTo>
                      <a:pt x="17581" y="2204"/>
                    </a:lnTo>
                    <a:lnTo>
                      <a:pt x="17478" y="2116"/>
                    </a:lnTo>
                    <a:lnTo>
                      <a:pt x="17388" y="2005"/>
                    </a:lnTo>
                    <a:lnTo>
                      <a:pt x="17254" y="1941"/>
                    </a:lnTo>
                    <a:lnTo>
                      <a:pt x="17205" y="2005"/>
                    </a:lnTo>
                    <a:lnTo>
                      <a:pt x="17310" y="2100"/>
                    </a:lnTo>
                    <a:lnTo>
                      <a:pt x="17388" y="2190"/>
                    </a:lnTo>
                    <a:lnTo>
                      <a:pt x="17456" y="2322"/>
                    </a:lnTo>
                    <a:lnTo>
                      <a:pt x="17480" y="2412"/>
                    </a:lnTo>
                    <a:lnTo>
                      <a:pt x="17378" y="2389"/>
                    </a:lnTo>
                    <a:lnTo>
                      <a:pt x="17276" y="2492"/>
                    </a:lnTo>
                    <a:lnTo>
                      <a:pt x="17286" y="2649"/>
                    </a:lnTo>
                    <a:lnTo>
                      <a:pt x="17344" y="2737"/>
                    </a:lnTo>
                    <a:lnTo>
                      <a:pt x="17484" y="2847"/>
                    </a:lnTo>
                    <a:lnTo>
                      <a:pt x="17556" y="2903"/>
                    </a:lnTo>
                    <a:lnTo>
                      <a:pt x="17628" y="2970"/>
                    </a:lnTo>
                    <a:lnTo>
                      <a:pt x="17634" y="3113"/>
                    </a:lnTo>
                    <a:lnTo>
                      <a:pt x="17610" y="3201"/>
                    </a:lnTo>
                    <a:lnTo>
                      <a:pt x="17535" y="3256"/>
                    </a:lnTo>
                    <a:lnTo>
                      <a:pt x="17469" y="3270"/>
                    </a:lnTo>
                    <a:lnTo>
                      <a:pt x="17403" y="3318"/>
                    </a:lnTo>
                    <a:lnTo>
                      <a:pt x="17381" y="3441"/>
                    </a:lnTo>
                    <a:lnTo>
                      <a:pt x="17295" y="3608"/>
                    </a:lnTo>
                    <a:lnTo>
                      <a:pt x="17241" y="3695"/>
                    </a:lnTo>
                    <a:lnTo>
                      <a:pt x="17199" y="3823"/>
                    </a:lnTo>
                    <a:lnTo>
                      <a:pt x="17199" y="3936"/>
                    </a:lnTo>
                    <a:lnTo>
                      <a:pt x="17223" y="4093"/>
                    </a:lnTo>
                    <a:lnTo>
                      <a:pt x="17259" y="4271"/>
                    </a:lnTo>
                    <a:lnTo>
                      <a:pt x="17322" y="4484"/>
                    </a:lnTo>
                    <a:cubicBezTo>
                      <a:pt x="17335" y="4565"/>
                      <a:pt x="17344" y="4646"/>
                      <a:pt x="17348" y="4727"/>
                    </a:cubicBezTo>
                    <a:cubicBezTo>
                      <a:pt x="17351" y="4801"/>
                      <a:pt x="17351" y="4875"/>
                      <a:pt x="17348" y="4949"/>
                    </a:cubicBezTo>
                    <a:lnTo>
                      <a:pt x="17388" y="5111"/>
                    </a:lnTo>
                    <a:lnTo>
                      <a:pt x="17448" y="5118"/>
                    </a:lnTo>
                    <a:lnTo>
                      <a:pt x="17454" y="4982"/>
                    </a:lnTo>
                    <a:lnTo>
                      <a:pt x="17466" y="4852"/>
                    </a:lnTo>
                    <a:cubicBezTo>
                      <a:pt x="17490" y="4841"/>
                      <a:pt x="17516" y="4837"/>
                      <a:pt x="17542" y="4841"/>
                    </a:cubicBezTo>
                    <a:cubicBezTo>
                      <a:pt x="17595" y="4849"/>
                      <a:pt x="17641" y="4888"/>
                      <a:pt x="17663" y="4944"/>
                    </a:cubicBezTo>
                    <a:lnTo>
                      <a:pt x="17689" y="5039"/>
                    </a:lnTo>
                    <a:lnTo>
                      <a:pt x="17753" y="4984"/>
                    </a:lnTo>
                    <a:cubicBezTo>
                      <a:pt x="17717" y="4958"/>
                      <a:pt x="17713" y="4898"/>
                      <a:pt x="17747" y="4868"/>
                    </a:cubicBezTo>
                    <a:cubicBezTo>
                      <a:pt x="17781" y="4837"/>
                      <a:pt x="17827" y="4860"/>
                      <a:pt x="17870" y="4873"/>
                    </a:cubicBezTo>
                    <a:cubicBezTo>
                      <a:pt x="17910" y="4884"/>
                      <a:pt x="17952" y="4884"/>
                      <a:pt x="17992" y="4870"/>
                    </a:cubicBezTo>
                    <a:cubicBezTo>
                      <a:pt x="17989" y="4839"/>
                      <a:pt x="17981" y="4810"/>
                      <a:pt x="17968" y="4782"/>
                    </a:cubicBezTo>
                    <a:cubicBezTo>
                      <a:pt x="17948" y="4739"/>
                      <a:pt x="17917" y="4704"/>
                      <a:pt x="17880" y="4680"/>
                    </a:cubicBezTo>
                    <a:cubicBezTo>
                      <a:pt x="17876" y="4656"/>
                      <a:pt x="17886" y="4631"/>
                      <a:pt x="17904" y="4618"/>
                    </a:cubicBezTo>
                    <a:cubicBezTo>
                      <a:pt x="17948" y="4584"/>
                      <a:pt x="18007" y="4623"/>
                      <a:pt x="18004" y="4684"/>
                    </a:cubicBezTo>
                    <a:cubicBezTo>
                      <a:pt x="18055" y="4708"/>
                      <a:pt x="18104" y="4737"/>
                      <a:pt x="18150" y="4772"/>
                    </a:cubicBezTo>
                    <a:cubicBezTo>
                      <a:pt x="18186" y="4799"/>
                      <a:pt x="18219" y="4830"/>
                      <a:pt x="18251" y="4863"/>
                    </a:cubicBezTo>
                    <a:cubicBezTo>
                      <a:pt x="18300" y="4887"/>
                      <a:pt x="18346" y="4917"/>
                      <a:pt x="18389" y="4953"/>
                    </a:cubicBezTo>
                    <a:cubicBezTo>
                      <a:pt x="18451" y="5004"/>
                      <a:pt x="18505" y="5066"/>
                      <a:pt x="18550" y="5136"/>
                    </a:cubicBezTo>
                    <a:lnTo>
                      <a:pt x="18694" y="5233"/>
                    </a:lnTo>
                    <a:lnTo>
                      <a:pt x="18831" y="5331"/>
                    </a:lnTo>
                    <a:lnTo>
                      <a:pt x="18885" y="5372"/>
                    </a:lnTo>
                    <a:lnTo>
                      <a:pt x="18785" y="5419"/>
                    </a:lnTo>
                    <a:lnTo>
                      <a:pt x="18721" y="5439"/>
                    </a:lnTo>
                    <a:lnTo>
                      <a:pt x="18745" y="5534"/>
                    </a:lnTo>
                    <a:lnTo>
                      <a:pt x="18818" y="5629"/>
                    </a:lnTo>
                    <a:cubicBezTo>
                      <a:pt x="18846" y="5650"/>
                      <a:pt x="18875" y="5672"/>
                      <a:pt x="18902" y="5696"/>
                    </a:cubicBezTo>
                    <a:cubicBezTo>
                      <a:pt x="18943" y="5732"/>
                      <a:pt x="18982" y="5770"/>
                      <a:pt x="19018" y="5812"/>
                    </a:cubicBezTo>
                    <a:lnTo>
                      <a:pt x="19064" y="5895"/>
                    </a:lnTo>
                    <a:lnTo>
                      <a:pt x="19146" y="5985"/>
                    </a:lnTo>
                    <a:lnTo>
                      <a:pt x="19078" y="6032"/>
                    </a:lnTo>
                    <a:lnTo>
                      <a:pt x="19119" y="6122"/>
                    </a:lnTo>
                    <a:lnTo>
                      <a:pt x="19040" y="6150"/>
                    </a:lnTo>
                    <a:cubicBezTo>
                      <a:pt x="19009" y="6117"/>
                      <a:pt x="18983" y="6080"/>
                      <a:pt x="18962" y="6039"/>
                    </a:cubicBezTo>
                    <a:cubicBezTo>
                      <a:pt x="18929" y="5975"/>
                      <a:pt x="18910" y="5902"/>
                      <a:pt x="18870" y="5844"/>
                    </a:cubicBezTo>
                    <a:cubicBezTo>
                      <a:pt x="18844" y="5806"/>
                      <a:pt x="18810" y="5776"/>
                      <a:pt x="18771" y="5756"/>
                    </a:cubicBezTo>
                    <a:cubicBezTo>
                      <a:pt x="18741" y="5731"/>
                      <a:pt x="18713" y="5704"/>
                      <a:pt x="18687" y="5673"/>
                    </a:cubicBezTo>
                    <a:cubicBezTo>
                      <a:pt x="18643" y="5620"/>
                      <a:pt x="18606" y="5559"/>
                      <a:pt x="18578" y="5492"/>
                    </a:cubicBezTo>
                    <a:lnTo>
                      <a:pt x="18488" y="5381"/>
                    </a:lnTo>
                    <a:lnTo>
                      <a:pt x="18392" y="5256"/>
                    </a:lnTo>
                    <a:lnTo>
                      <a:pt x="18331" y="5194"/>
                    </a:lnTo>
                    <a:lnTo>
                      <a:pt x="18249" y="5214"/>
                    </a:lnTo>
                    <a:lnTo>
                      <a:pt x="18307" y="5369"/>
                    </a:lnTo>
                    <a:lnTo>
                      <a:pt x="18368" y="5536"/>
                    </a:lnTo>
                    <a:cubicBezTo>
                      <a:pt x="18417" y="5611"/>
                      <a:pt x="18466" y="5688"/>
                      <a:pt x="18512" y="5766"/>
                    </a:cubicBezTo>
                    <a:cubicBezTo>
                      <a:pt x="18547" y="5825"/>
                      <a:pt x="18581" y="5884"/>
                      <a:pt x="18614" y="5944"/>
                    </a:cubicBezTo>
                    <a:cubicBezTo>
                      <a:pt x="18617" y="6005"/>
                      <a:pt x="18623" y="6065"/>
                      <a:pt x="18632" y="6125"/>
                    </a:cubicBezTo>
                    <a:cubicBezTo>
                      <a:pt x="18654" y="6257"/>
                      <a:pt x="18693" y="6384"/>
                      <a:pt x="18749" y="6502"/>
                    </a:cubicBezTo>
                    <a:lnTo>
                      <a:pt x="18801" y="6680"/>
                    </a:lnTo>
                    <a:cubicBezTo>
                      <a:pt x="18813" y="6708"/>
                      <a:pt x="18821" y="6738"/>
                      <a:pt x="18825" y="6768"/>
                    </a:cubicBezTo>
                    <a:cubicBezTo>
                      <a:pt x="18832" y="6809"/>
                      <a:pt x="18832" y="6850"/>
                      <a:pt x="18825" y="6890"/>
                    </a:cubicBezTo>
                    <a:lnTo>
                      <a:pt x="18843" y="6999"/>
                    </a:lnTo>
                    <a:lnTo>
                      <a:pt x="18854" y="7091"/>
                    </a:lnTo>
                    <a:lnTo>
                      <a:pt x="18867" y="7202"/>
                    </a:lnTo>
                    <a:lnTo>
                      <a:pt x="18867" y="7382"/>
                    </a:lnTo>
                    <a:lnTo>
                      <a:pt x="18792" y="7535"/>
                    </a:lnTo>
                    <a:lnTo>
                      <a:pt x="18728" y="7616"/>
                    </a:lnTo>
                    <a:lnTo>
                      <a:pt x="18674" y="7664"/>
                    </a:lnTo>
                    <a:lnTo>
                      <a:pt x="18620" y="7814"/>
                    </a:lnTo>
                    <a:lnTo>
                      <a:pt x="18620" y="7957"/>
                    </a:lnTo>
                    <a:lnTo>
                      <a:pt x="18636" y="8094"/>
                    </a:lnTo>
                    <a:lnTo>
                      <a:pt x="18646" y="8230"/>
                    </a:lnTo>
                    <a:lnTo>
                      <a:pt x="18640" y="8352"/>
                    </a:lnTo>
                    <a:lnTo>
                      <a:pt x="18598" y="8494"/>
                    </a:lnTo>
                    <a:lnTo>
                      <a:pt x="18552" y="8660"/>
                    </a:lnTo>
                    <a:lnTo>
                      <a:pt x="18594" y="8750"/>
                    </a:lnTo>
                    <a:lnTo>
                      <a:pt x="18686" y="8803"/>
                    </a:lnTo>
                    <a:lnTo>
                      <a:pt x="18784" y="8859"/>
                    </a:lnTo>
                    <a:lnTo>
                      <a:pt x="18864" y="8944"/>
                    </a:lnTo>
                    <a:lnTo>
                      <a:pt x="18992" y="8987"/>
                    </a:lnTo>
                    <a:lnTo>
                      <a:pt x="19058" y="9091"/>
                    </a:lnTo>
                    <a:lnTo>
                      <a:pt x="19149" y="9188"/>
                    </a:lnTo>
                    <a:lnTo>
                      <a:pt x="19187" y="9299"/>
                    </a:lnTo>
                    <a:lnTo>
                      <a:pt x="19193" y="9438"/>
                    </a:lnTo>
                    <a:lnTo>
                      <a:pt x="19203" y="9524"/>
                    </a:lnTo>
                    <a:lnTo>
                      <a:pt x="19175" y="9637"/>
                    </a:lnTo>
                    <a:lnTo>
                      <a:pt x="19129" y="9732"/>
                    </a:lnTo>
                    <a:lnTo>
                      <a:pt x="19099" y="9850"/>
                    </a:lnTo>
                    <a:lnTo>
                      <a:pt x="18968" y="9944"/>
                    </a:lnTo>
                    <a:lnTo>
                      <a:pt x="19059" y="10011"/>
                    </a:lnTo>
                    <a:lnTo>
                      <a:pt x="19121" y="9983"/>
                    </a:lnTo>
                    <a:lnTo>
                      <a:pt x="19127" y="10076"/>
                    </a:lnTo>
                    <a:lnTo>
                      <a:pt x="19069" y="10158"/>
                    </a:lnTo>
                    <a:lnTo>
                      <a:pt x="18953" y="10089"/>
                    </a:lnTo>
                    <a:lnTo>
                      <a:pt x="18919" y="10033"/>
                    </a:lnTo>
                    <a:lnTo>
                      <a:pt x="18849" y="9950"/>
                    </a:lnTo>
                    <a:lnTo>
                      <a:pt x="18833" y="9869"/>
                    </a:lnTo>
                    <a:lnTo>
                      <a:pt x="18833" y="9755"/>
                    </a:lnTo>
                    <a:lnTo>
                      <a:pt x="18809" y="9603"/>
                    </a:lnTo>
                    <a:lnTo>
                      <a:pt x="18773" y="9548"/>
                    </a:lnTo>
                    <a:lnTo>
                      <a:pt x="18677" y="9409"/>
                    </a:lnTo>
                    <a:cubicBezTo>
                      <a:pt x="18683" y="9382"/>
                      <a:pt x="18683" y="9354"/>
                      <a:pt x="18677" y="9328"/>
                    </a:cubicBezTo>
                    <a:cubicBezTo>
                      <a:pt x="18660" y="9261"/>
                      <a:pt x="18608" y="9215"/>
                      <a:pt x="18548" y="9214"/>
                    </a:cubicBezTo>
                    <a:lnTo>
                      <a:pt x="18524" y="9283"/>
                    </a:lnTo>
                    <a:lnTo>
                      <a:pt x="18439" y="9274"/>
                    </a:lnTo>
                    <a:lnTo>
                      <a:pt x="18391" y="9170"/>
                    </a:lnTo>
                    <a:lnTo>
                      <a:pt x="18360" y="9077"/>
                    </a:lnTo>
                    <a:lnTo>
                      <a:pt x="18312" y="8980"/>
                    </a:lnTo>
                    <a:lnTo>
                      <a:pt x="18254" y="8947"/>
                    </a:lnTo>
                    <a:lnTo>
                      <a:pt x="18202" y="8991"/>
                    </a:lnTo>
                    <a:lnTo>
                      <a:pt x="18126" y="9125"/>
                    </a:lnTo>
                    <a:lnTo>
                      <a:pt x="18116" y="9208"/>
                    </a:lnTo>
                    <a:lnTo>
                      <a:pt x="18045" y="9240"/>
                    </a:lnTo>
                    <a:cubicBezTo>
                      <a:pt x="18021" y="9248"/>
                      <a:pt x="17999" y="9265"/>
                      <a:pt x="17983" y="9289"/>
                    </a:cubicBezTo>
                    <a:cubicBezTo>
                      <a:pt x="17962" y="9320"/>
                      <a:pt x="17954" y="9359"/>
                      <a:pt x="17959" y="9398"/>
                    </a:cubicBezTo>
                    <a:lnTo>
                      <a:pt x="17889" y="9432"/>
                    </a:lnTo>
                    <a:lnTo>
                      <a:pt x="17865" y="9316"/>
                    </a:lnTo>
                    <a:cubicBezTo>
                      <a:pt x="17861" y="9286"/>
                      <a:pt x="17857" y="9256"/>
                      <a:pt x="17853" y="9226"/>
                    </a:cubicBezTo>
                    <a:cubicBezTo>
                      <a:pt x="17848" y="9184"/>
                      <a:pt x="17844" y="9142"/>
                      <a:pt x="17841" y="9101"/>
                    </a:cubicBezTo>
                    <a:lnTo>
                      <a:pt x="17811" y="8978"/>
                    </a:lnTo>
                    <a:lnTo>
                      <a:pt x="17699" y="8957"/>
                    </a:lnTo>
                    <a:lnTo>
                      <a:pt x="17699" y="9133"/>
                    </a:lnTo>
                    <a:lnTo>
                      <a:pt x="17676" y="9240"/>
                    </a:lnTo>
                    <a:lnTo>
                      <a:pt x="17580" y="9434"/>
                    </a:lnTo>
                    <a:lnTo>
                      <a:pt x="17522" y="9539"/>
                    </a:lnTo>
                    <a:lnTo>
                      <a:pt x="17459" y="9624"/>
                    </a:lnTo>
                    <a:lnTo>
                      <a:pt x="17500" y="9711"/>
                    </a:lnTo>
                    <a:lnTo>
                      <a:pt x="17578" y="9707"/>
                    </a:lnTo>
                    <a:lnTo>
                      <a:pt x="17646" y="9700"/>
                    </a:lnTo>
                    <a:lnTo>
                      <a:pt x="17712" y="9756"/>
                    </a:lnTo>
                    <a:lnTo>
                      <a:pt x="17786" y="9835"/>
                    </a:lnTo>
                    <a:lnTo>
                      <a:pt x="17826" y="9786"/>
                    </a:lnTo>
                    <a:lnTo>
                      <a:pt x="17866" y="9664"/>
                    </a:lnTo>
                    <a:lnTo>
                      <a:pt x="17963" y="9602"/>
                    </a:lnTo>
                    <a:lnTo>
                      <a:pt x="18083" y="9636"/>
                    </a:lnTo>
                    <a:lnTo>
                      <a:pt x="18197" y="9616"/>
                    </a:lnTo>
                    <a:lnTo>
                      <a:pt x="18276" y="9680"/>
                    </a:lnTo>
                    <a:cubicBezTo>
                      <a:pt x="18282" y="9705"/>
                      <a:pt x="18281" y="9731"/>
                      <a:pt x="18274" y="9755"/>
                    </a:cubicBezTo>
                    <a:cubicBezTo>
                      <a:pt x="18257" y="9808"/>
                      <a:pt x="18210" y="9840"/>
                      <a:pt x="18162" y="9833"/>
                    </a:cubicBezTo>
                    <a:cubicBezTo>
                      <a:pt x="18155" y="9874"/>
                      <a:pt x="18147" y="9915"/>
                      <a:pt x="18138" y="9956"/>
                    </a:cubicBezTo>
                    <a:cubicBezTo>
                      <a:pt x="18126" y="10010"/>
                      <a:pt x="18112" y="10063"/>
                      <a:pt x="18097" y="10116"/>
                    </a:cubicBezTo>
                    <a:cubicBezTo>
                      <a:pt x="18086" y="10143"/>
                      <a:pt x="18072" y="10169"/>
                      <a:pt x="18057" y="10194"/>
                    </a:cubicBezTo>
                    <a:cubicBezTo>
                      <a:pt x="18040" y="10224"/>
                      <a:pt x="18020" y="10252"/>
                      <a:pt x="17997" y="10277"/>
                    </a:cubicBezTo>
                    <a:cubicBezTo>
                      <a:pt x="17998" y="10320"/>
                      <a:pt x="18013" y="10362"/>
                      <a:pt x="18040" y="10393"/>
                    </a:cubicBezTo>
                    <a:cubicBezTo>
                      <a:pt x="18064" y="10421"/>
                      <a:pt x="18096" y="10439"/>
                      <a:pt x="18130" y="10444"/>
                    </a:cubicBezTo>
                    <a:lnTo>
                      <a:pt x="18237" y="10513"/>
                    </a:lnTo>
                    <a:lnTo>
                      <a:pt x="18339" y="10605"/>
                    </a:lnTo>
                    <a:lnTo>
                      <a:pt x="18405" y="10695"/>
                    </a:lnTo>
                    <a:lnTo>
                      <a:pt x="18507" y="10743"/>
                    </a:lnTo>
                    <a:lnTo>
                      <a:pt x="18585" y="10812"/>
                    </a:lnTo>
                    <a:lnTo>
                      <a:pt x="18660" y="10944"/>
                    </a:lnTo>
                    <a:lnTo>
                      <a:pt x="18643" y="11076"/>
                    </a:lnTo>
                    <a:lnTo>
                      <a:pt x="18626" y="11201"/>
                    </a:lnTo>
                    <a:lnTo>
                      <a:pt x="18690" y="11249"/>
                    </a:lnTo>
                    <a:lnTo>
                      <a:pt x="18770" y="11159"/>
                    </a:lnTo>
                    <a:lnTo>
                      <a:pt x="18844" y="11280"/>
                    </a:lnTo>
                    <a:lnTo>
                      <a:pt x="18844" y="11534"/>
                    </a:lnTo>
                    <a:cubicBezTo>
                      <a:pt x="18847" y="11572"/>
                      <a:pt x="18847" y="11611"/>
                      <a:pt x="18844" y="11650"/>
                    </a:cubicBezTo>
                    <a:cubicBezTo>
                      <a:pt x="18838" y="11724"/>
                      <a:pt x="18821" y="11797"/>
                      <a:pt x="18794" y="11865"/>
                    </a:cubicBezTo>
                    <a:lnTo>
                      <a:pt x="18788" y="11992"/>
                    </a:lnTo>
                    <a:lnTo>
                      <a:pt x="18778" y="12087"/>
                    </a:lnTo>
                    <a:lnTo>
                      <a:pt x="18754" y="12223"/>
                    </a:lnTo>
                    <a:lnTo>
                      <a:pt x="18761" y="12362"/>
                    </a:lnTo>
                    <a:lnTo>
                      <a:pt x="18748" y="12524"/>
                    </a:lnTo>
                    <a:cubicBezTo>
                      <a:pt x="18728" y="12562"/>
                      <a:pt x="18711" y="12603"/>
                      <a:pt x="18696" y="12644"/>
                    </a:cubicBezTo>
                    <a:cubicBezTo>
                      <a:pt x="18677" y="12700"/>
                      <a:pt x="18663" y="12759"/>
                      <a:pt x="18654" y="12818"/>
                    </a:cubicBezTo>
                    <a:lnTo>
                      <a:pt x="18618" y="12978"/>
                    </a:lnTo>
                    <a:lnTo>
                      <a:pt x="18584" y="13112"/>
                    </a:lnTo>
                    <a:lnTo>
                      <a:pt x="18538" y="13262"/>
                    </a:lnTo>
                    <a:lnTo>
                      <a:pt x="18492" y="13364"/>
                    </a:lnTo>
                    <a:lnTo>
                      <a:pt x="18426" y="13433"/>
                    </a:lnTo>
                    <a:lnTo>
                      <a:pt x="18368" y="13467"/>
                    </a:lnTo>
                    <a:lnTo>
                      <a:pt x="18254" y="13522"/>
                    </a:lnTo>
                    <a:lnTo>
                      <a:pt x="18200" y="13571"/>
                    </a:lnTo>
                    <a:lnTo>
                      <a:pt x="18073" y="13728"/>
                    </a:lnTo>
                    <a:lnTo>
                      <a:pt x="17997" y="13832"/>
                    </a:lnTo>
                    <a:lnTo>
                      <a:pt x="17882" y="13943"/>
                    </a:lnTo>
                    <a:lnTo>
                      <a:pt x="17824" y="13982"/>
                    </a:lnTo>
                    <a:lnTo>
                      <a:pt x="17663" y="14056"/>
                    </a:lnTo>
                    <a:lnTo>
                      <a:pt x="17593" y="14135"/>
                    </a:lnTo>
                    <a:lnTo>
                      <a:pt x="17520" y="14269"/>
                    </a:lnTo>
                    <a:lnTo>
                      <a:pt x="17593" y="14387"/>
                    </a:lnTo>
                    <a:lnTo>
                      <a:pt x="17677" y="14527"/>
                    </a:lnTo>
                    <a:lnTo>
                      <a:pt x="17643" y="14626"/>
                    </a:lnTo>
                    <a:lnTo>
                      <a:pt x="17636" y="14768"/>
                    </a:lnTo>
                    <a:lnTo>
                      <a:pt x="17568" y="14904"/>
                    </a:lnTo>
                    <a:lnTo>
                      <a:pt x="17436" y="15018"/>
                    </a:lnTo>
                    <a:cubicBezTo>
                      <a:pt x="17409" y="15023"/>
                      <a:pt x="17382" y="15020"/>
                      <a:pt x="17358" y="15008"/>
                    </a:cubicBezTo>
                    <a:cubicBezTo>
                      <a:pt x="17303" y="14984"/>
                      <a:pt x="17265" y="14924"/>
                      <a:pt x="17262" y="14857"/>
                    </a:cubicBezTo>
                    <a:cubicBezTo>
                      <a:pt x="17265" y="14804"/>
                      <a:pt x="17277" y="14752"/>
                      <a:pt x="17296" y="14704"/>
                    </a:cubicBezTo>
                    <a:cubicBezTo>
                      <a:pt x="17318" y="14649"/>
                      <a:pt x="17350" y="14599"/>
                      <a:pt x="17390" y="14559"/>
                    </a:cubicBezTo>
                    <a:lnTo>
                      <a:pt x="17402" y="14408"/>
                    </a:lnTo>
                    <a:lnTo>
                      <a:pt x="17350" y="14299"/>
                    </a:lnTo>
                    <a:lnTo>
                      <a:pt x="17205" y="14265"/>
                    </a:lnTo>
                    <a:lnTo>
                      <a:pt x="17099" y="14410"/>
                    </a:lnTo>
                    <a:cubicBezTo>
                      <a:pt x="17077" y="14469"/>
                      <a:pt x="17043" y="14522"/>
                      <a:pt x="17001" y="14563"/>
                    </a:cubicBezTo>
                    <a:cubicBezTo>
                      <a:pt x="16963" y="14600"/>
                      <a:pt x="16919" y="14627"/>
                      <a:pt x="16872" y="14644"/>
                    </a:cubicBezTo>
                    <a:lnTo>
                      <a:pt x="16764" y="14827"/>
                    </a:lnTo>
                    <a:lnTo>
                      <a:pt x="16758" y="14963"/>
                    </a:lnTo>
                    <a:lnTo>
                      <a:pt x="16816" y="15102"/>
                    </a:lnTo>
                    <a:lnTo>
                      <a:pt x="16917" y="15189"/>
                    </a:lnTo>
                    <a:lnTo>
                      <a:pt x="16995" y="15259"/>
                    </a:lnTo>
                    <a:lnTo>
                      <a:pt x="17164" y="15392"/>
                    </a:lnTo>
                    <a:lnTo>
                      <a:pt x="17290" y="15494"/>
                    </a:lnTo>
                    <a:lnTo>
                      <a:pt x="17357" y="15555"/>
                    </a:lnTo>
                    <a:lnTo>
                      <a:pt x="17423" y="15686"/>
                    </a:lnTo>
                    <a:lnTo>
                      <a:pt x="17495" y="15781"/>
                    </a:lnTo>
                    <a:lnTo>
                      <a:pt x="17557" y="15857"/>
                    </a:lnTo>
                    <a:lnTo>
                      <a:pt x="17611" y="15968"/>
                    </a:lnTo>
                    <a:lnTo>
                      <a:pt x="17617" y="16099"/>
                    </a:lnTo>
                    <a:lnTo>
                      <a:pt x="17637" y="16277"/>
                    </a:lnTo>
                    <a:lnTo>
                      <a:pt x="17613" y="16444"/>
                    </a:lnTo>
                    <a:lnTo>
                      <a:pt x="17583" y="16550"/>
                    </a:lnTo>
                    <a:lnTo>
                      <a:pt x="17433" y="16695"/>
                    </a:lnTo>
                    <a:lnTo>
                      <a:pt x="17264" y="16800"/>
                    </a:lnTo>
                    <a:lnTo>
                      <a:pt x="17168" y="16910"/>
                    </a:lnTo>
                    <a:cubicBezTo>
                      <a:pt x="17158" y="16955"/>
                      <a:pt x="17146" y="16999"/>
                      <a:pt x="17134" y="17042"/>
                    </a:cubicBezTo>
                    <a:cubicBezTo>
                      <a:pt x="17110" y="17127"/>
                      <a:pt x="17082" y="17210"/>
                      <a:pt x="17050" y="17292"/>
                    </a:cubicBezTo>
                    <a:lnTo>
                      <a:pt x="16971" y="17416"/>
                    </a:lnTo>
                    <a:lnTo>
                      <a:pt x="16887" y="17476"/>
                    </a:lnTo>
                    <a:lnTo>
                      <a:pt x="16831" y="17382"/>
                    </a:lnTo>
                    <a:cubicBezTo>
                      <a:pt x="16842" y="17347"/>
                      <a:pt x="16850" y="17310"/>
                      <a:pt x="16855" y="17273"/>
                    </a:cubicBezTo>
                    <a:cubicBezTo>
                      <a:pt x="16863" y="17213"/>
                      <a:pt x="16863" y="17153"/>
                      <a:pt x="16855" y="17093"/>
                    </a:cubicBezTo>
                    <a:lnTo>
                      <a:pt x="16716" y="17130"/>
                    </a:lnTo>
                    <a:cubicBezTo>
                      <a:pt x="16720" y="17165"/>
                      <a:pt x="16703" y="17199"/>
                      <a:pt x="16674" y="17213"/>
                    </a:cubicBezTo>
                    <a:cubicBezTo>
                      <a:pt x="16638" y="17230"/>
                      <a:pt x="16597" y="17212"/>
                      <a:pt x="16581" y="17171"/>
                    </a:cubicBezTo>
                    <a:lnTo>
                      <a:pt x="16484" y="17088"/>
                    </a:lnTo>
                    <a:lnTo>
                      <a:pt x="16420" y="16906"/>
                    </a:lnTo>
                    <a:lnTo>
                      <a:pt x="16345" y="16885"/>
                    </a:lnTo>
                    <a:lnTo>
                      <a:pt x="16272" y="16837"/>
                    </a:lnTo>
                    <a:cubicBezTo>
                      <a:pt x="16239" y="16823"/>
                      <a:pt x="16205" y="16811"/>
                      <a:pt x="16170" y="16802"/>
                    </a:cubicBezTo>
                    <a:cubicBezTo>
                      <a:pt x="16116" y="16788"/>
                      <a:pt x="16061" y="16781"/>
                      <a:pt x="16005" y="16781"/>
                    </a:cubicBezTo>
                    <a:cubicBezTo>
                      <a:pt x="15991" y="16748"/>
                      <a:pt x="15965" y="16723"/>
                      <a:pt x="15934" y="16714"/>
                    </a:cubicBezTo>
                    <a:cubicBezTo>
                      <a:pt x="15886" y="16700"/>
                      <a:pt x="15835" y="16726"/>
                      <a:pt x="15811" y="16776"/>
                    </a:cubicBezTo>
                    <a:lnTo>
                      <a:pt x="15872" y="16973"/>
                    </a:lnTo>
                    <a:cubicBezTo>
                      <a:pt x="15869" y="17007"/>
                      <a:pt x="15863" y="17041"/>
                      <a:pt x="15854" y="17074"/>
                    </a:cubicBezTo>
                    <a:cubicBezTo>
                      <a:pt x="15840" y="17130"/>
                      <a:pt x="15819" y="17183"/>
                      <a:pt x="15792" y="17232"/>
                    </a:cubicBezTo>
                    <a:lnTo>
                      <a:pt x="15763" y="17357"/>
                    </a:lnTo>
                    <a:lnTo>
                      <a:pt x="15740" y="17479"/>
                    </a:lnTo>
                    <a:lnTo>
                      <a:pt x="15788" y="17534"/>
                    </a:lnTo>
                    <a:lnTo>
                      <a:pt x="15856" y="17571"/>
                    </a:lnTo>
                    <a:lnTo>
                      <a:pt x="15904" y="17640"/>
                    </a:lnTo>
                    <a:lnTo>
                      <a:pt x="16048" y="17874"/>
                    </a:lnTo>
                    <a:lnTo>
                      <a:pt x="16109" y="17999"/>
                    </a:lnTo>
                    <a:lnTo>
                      <a:pt x="16227" y="17999"/>
                    </a:lnTo>
                    <a:lnTo>
                      <a:pt x="16289" y="17992"/>
                    </a:lnTo>
                    <a:lnTo>
                      <a:pt x="16383" y="18054"/>
                    </a:lnTo>
                    <a:lnTo>
                      <a:pt x="16450" y="18110"/>
                    </a:lnTo>
                    <a:lnTo>
                      <a:pt x="16524" y="18154"/>
                    </a:lnTo>
                    <a:lnTo>
                      <a:pt x="16592" y="18218"/>
                    </a:lnTo>
                    <a:lnTo>
                      <a:pt x="16628" y="18311"/>
                    </a:lnTo>
                    <a:lnTo>
                      <a:pt x="16662" y="18452"/>
                    </a:lnTo>
                    <a:lnTo>
                      <a:pt x="16732" y="18566"/>
                    </a:lnTo>
                    <a:lnTo>
                      <a:pt x="16780" y="18628"/>
                    </a:lnTo>
                    <a:lnTo>
                      <a:pt x="16815" y="18695"/>
                    </a:lnTo>
                    <a:lnTo>
                      <a:pt x="16927" y="18920"/>
                    </a:lnTo>
                    <a:lnTo>
                      <a:pt x="16981" y="18961"/>
                    </a:lnTo>
                    <a:lnTo>
                      <a:pt x="16965" y="19077"/>
                    </a:lnTo>
                    <a:lnTo>
                      <a:pt x="16973" y="19201"/>
                    </a:lnTo>
                    <a:lnTo>
                      <a:pt x="16903" y="19278"/>
                    </a:lnTo>
                    <a:cubicBezTo>
                      <a:pt x="16882" y="19321"/>
                      <a:pt x="16837" y="19340"/>
                      <a:pt x="16796" y="19323"/>
                    </a:cubicBezTo>
                    <a:cubicBezTo>
                      <a:pt x="16774" y="19314"/>
                      <a:pt x="16756" y="19296"/>
                      <a:pt x="16746" y="19273"/>
                    </a:cubicBezTo>
                    <a:cubicBezTo>
                      <a:pt x="16736" y="19250"/>
                      <a:pt x="16733" y="19223"/>
                      <a:pt x="16740" y="19196"/>
                    </a:cubicBezTo>
                    <a:lnTo>
                      <a:pt x="16722" y="19351"/>
                    </a:lnTo>
                    <a:lnTo>
                      <a:pt x="16764" y="19424"/>
                    </a:lnTo>
                    <a:lnTo>
                      <a:pt x="16881" y="19424"/>
                    </a:lnTo>
                    <a:lnTo>
                      <a:pt x="16939" y="19512"/>
                    </a:lnTo>
                    <a:lnTo>
                      <a:pt x="16985" y="19572"/>
                    </a:lnTo>
                    <a:lnTo>
                      <a:pt x="17053" y="19471"/>
                    </a:lnTo>
                    <a:lnTo>
                      <a:pt x="17192" y="19424"/>
                    </a:lnTo>
                    <a:lnTo>
                      <a:pt x="17240" y="19524"/>
                    </a:lnTo>
                    <a:lnTo>
                      <a:pt x="17380" y="19549"/>
                    </a:lnTo>
                    <a:lnTo>
                      <a:pt x="17456" y="19452"/>
                    </a:lnTo>
                    <a:cubicBezTo>
                      <a:pt x="17476" y="19409"/>
                      <a:pt x="17517" y="19384"/>
                      <a:pt x="17559" y="19389"/>
                    </a:cubicBezTo>
                    <a:cubicBezTo>
                      <a:pt x="17608" y="19395"/>
                      <a:pt x="17647" y="19439"/>
                      <a:pt x="17653" y="19496"/>
                    </a:cubicBezTo>
                    <a:lnTo>
                      <a:pt x="17540" y="19602"/>
                    </a:lnTo>
                    <a:lnTo>
                      <a:pt x="17332" y="19651"/>
                    </a:lnTo>
                    <a:lnTo>
                      <a:pt x="17249" y="19678"/>
                    </a:lnTo>
                    <a:cubicBezTo>
                      <a:pt x="17248" y="19715"/>
                      <a:pt x="17246" y="19752"/>
                      <a:pt x="17243" y="19789"/>
                    </a:cubicBezTo>
                    <a:cubicBezTo>
                      <a:pt x="17239" y="19830"/>
                      <a:pt x="17233" y="19870"/>
                      <a:pt x="17224" y="19910"/>
                    </a:cubicBezTo>
                    <a:cubicBezTo>
                      <a:pt x="17200" y="19939"/>
                      <a:pt x="17182" y="19976"/>
                      <a:pt x="17175" y="20016"/>
                    </a:cubicBezTo>
                    <a:cubicBezTo>
                      <a:pt x="17167" y="20055"/>
                      <a:pt x="17168" y="20096"/>
                      <a:pt x="17179" y="20134"/>
                    </a:cubicBezTo>
                    <a:cubicBezTo>
                      <a:pt x="17194" y="20153"/>
                      <a:pt x="17215" y="20164"/>
                      <a:pt x="17237" y="20166"/>
                    </a:cubicBezTo>
                    <a:cubicBezTo>
                      <a:pt x="17273" y="20170"/>
                      <a:pt x="17306" y="20148"/>
                      <a:pt x="17339" y="20132"/>
                    </a:cubicBezTo>
                    <a:cubicBezTo>
                      <a:pt x="17390" y="20106"/>
                      <a:pt x="17443" y="20090"/>
                      <a:pt x="17498" y="20085"/>
                    </a:cubicBezTo>
                    <a:lnTo>
                      <a:pt x="17633" y="20097"/>
                    </a:lnTo>
                    <a:lnTo>
                      <a:pt x="17739" y="20097"/>
                    </a:lnTo>
                    <a:lnTo>
                      <a:pt x="17853" y="20055"/>
                    </a:lnTo>
                    <a:lnTo>
                      <a:pt x="17928" y="20016"/>
                    </a:lnTo>
                    <a:lnTo>
                      <a:pt x="18088" y="19882"/>
                    </a:lnTo>
                    <a:lnTo>
                      <a:pt x="18190" y="19861"/>
                    </a:lnTo>
                    <a:lnTo>
                      <a:pt x="18338" y="19813"/>
                    </a:lnTo>
                    <a:lnTo>
                      <a:pt x="18437" y="19787"/>
                    </a:lnTo>
                    <a:lnTo>
                      <a:pt x="18586" y="19718"/>
                    </a:lnTo>
                    <a:lnTo>
                      <a:pt x="18676" y="19738"/>
                    </a:lnTo>
                    <a:lnTo>
                      <a:pt x="18731" y="19812"/>
                    </a:lnTo>
                    <a:lnTo>
                      <a:pt x="18828" y="19784"/>
                    </a:lnTo>
                    <a:lnTo>
                      <a:pt x="18946" y="19749"/>
                    </a:lnTo>
                    <a:lnTo>
                      <a:pt x="19089" y="19668"/>
                    </a:lnTo>
                    <a:lnTo>
                      <a:pt x="19189" y="19585"/>
                    </a:lnTo>
                    <a:lnTo>
                      <a:pt x="19342" y="19469"/>
                    </a:lnTo>
                    <a:lnTo>
                      <a:pt x="19486" y="19425"/>
                    </a:lnTo>
                    <a:lnTo>
                      <a:pt x="19602" y="19377"/>
                    </a:lnTo>
                    <a:lnTo>
                      <a:pt x="19649" y="19317"/>
                    </a:lnTo>
                    <a:lnTo>
                      <a:pt x="19713" y="19254"/>
                    </a:lnTo>
                    <a:lnTo>
                      <a:pt x="19775" y="19215"/>
                    </a:lnTo>
                    <a:lnTo>
                      <a:pt x="19939" y="19129"/>
                    </a:lnTo>
                    <a:lnTo>
                      <a:pt x="19999" y="19053"/>
                    </a:lnTo>
                    <a:lnTo>
                      <a:pt x="20069" y="18977"/>
                    </a:lnTo>
                    <a:cubicBezTo>
                      <a:pt x="20101" y="18956"/>
                      <a:pt x="20134" y="18937"/>
                      <a:pt x="20167" y="18919"/>
                    </a:cubicBezTo>
                    <a:cubicBezTo>
                      <a:pt x="20238" y="18881"/>
                      <a:pt x="20311" y="18849"/>
                      <a:pt x="20386" y="18824"/>
                    </a:cubicBezTo>
                    <a:lnTo>
                      <a:pt x="20450" y="18785"/>
                    </a:lnTo>
                    <a:lnTo>
                      <a:pt x="20516" y="18669"/>
                    </a:lnTo>
                    <a:cubicBezTo>
                      <a:pt x="20515" y="18643"/>
                      <a:pt x="20519" y="18617"/>
                      <a:pt x="20528" y="18593"/>
                    </a:cubicBezTo>
                    <a:cubicBezTo>
                      <a:pt x="20549" y="18541"/>
                      <a:pt x="20591" y="18504"/>
                      <a:pt x="20641" y="18496"/>
                    </a:cubicBezTo>
                    <a:cubicBezTo>
                      <a:pt x="20669" y="18494"/>
                      <a:pt x="20697" y="18487"/>
                      <a:pt x="20723" y="18475"/>
                    </a:cubicBezTo>
                    <a:cubicBezTo>
                      <a:pt x="20775" y="18452"/>
                      <a:pt x="20819" y="18410"/>
                      <a:pt x="20850" y="18357"/>
                    </a:cubicBezTo>
                    <a:lnTo>
                      <a:pt x="20910" y="18315"/>
                    </a:lnTo>
                    <a:lnTo>
                      <a:pt x="20982" y="18211"/>
                    </a:lnTo>
                    <a:lnTo>
                      <a:pt x="21046" y="18112"/>
                    </a:lnTo>
                    <a:cubicBezTo>
                      <a:pt x="21062" y="18061"/>
                      <a:pt x="21082" y="18012"/>
                      <a:pt x="21106" y="17966"/>
                    </a:cubicBezTo>
                    <a:cubicBezTo>
                      <a:pt x="21136" y="17909"/>
                      <a:pt x="21173" y="17857"/>
                      <a:pt x="21214" y="17811"/>
                    </a:cubicBezTo>
                    <a:lnTo>
                      <a:pt x="21331" y="17756"/>
                    </a:lnTo>
                    <a:lnTo>
                      <a:pt x="21303" y="17850"/>
                    </a:lnTo>
                    <a:cubicBezTo>
                      <a:pt x="21282" y="17880"/>
                      <a:pt x="21261" y="17910"/>
                      <a:pt x="21240" y="17941"/>
                    </a:cubicBezTo>
                    <a:cubicBezTo>
                      <a:pt x="21206" y="17991"/>
                      <a:pt x="21173" y="18042"/>
                      <a:pt x="21140" y="18093"/>
                    </a:cubicBezTo>
                    <a:cubicBezTo>
                      <a:pt x="21111" y="18137"/>
                      <a:pt x="21081" y="18180"/>
                      <a:pt x="21049" y="18221"/>
                    </a:cubicBezTo>
                    <a:cubicBezTo>
                      <a:pt x="20946" y="18353"/>
                      <a:pt x="20827" y="18468"/>
                      <a:pt x="20695" y="18561"/>
                    </a:cubicBezTo>
                    <a:lnTo>
                      <a:pt x="20598" y="18658"/>
                    </a:lnTo>
                    <a:cubicBezTo>
                      <a:pt x="20607" y="18693"/>
                      <a:pt x="20609" y="18730"/>
                      <a:pt x="20604" y="18766"/>
                    </a:cubicBezTo>
                    <a:cubicBezTo>
                      <a:pt x="20588" y="18879"/>
                      <a:pt x="20510" y="18966"/>
                      <a:pt x="20411" y="18979"/>
                    </a:cubicBezTo>
                    <a:cubicBezTo>
                      <a:pt x="20376" y="19034"/>
                      <a:pt x="20343" y="19091"/>
                      <a:pt x="20311" y="19148"/>
                    </a:cubicBezTo>
                    <a:cubicBezTo>
                      <a:pt x="20282" y="19202"/>
                      <a:pt x="20253" y="19256"/>
                      <a:pt x="20215" y="19301"/>
                    </a:cubicBezTo>
                    <a:cubicBezTo>
                      <a:pt x="20184" y="19336"/>
                      <a:pt x="20148" y="19363"/>
                      <a:pt x="20108" y="19382"/>
                    </a:cubicBezTo>
                    <a:lnTo>
                      <a:pt x="19940" y="19354"/>
                    </a:lnTo>
                    <a:lnTo>
                      <a:pt x="20080" y="19165"/>
                    </a:lnTo>
                    <a:lnTo>
                      <a:pt x="20174" y="19137"/>
                    </a:lnTo>
                    <a:lnTo>
                      <a:pt x="20262" y="19012"/>
                    </a:lnTo>
                    <a:lnTo>
                      <a:pt x="20148" y="19047"/>
                    </a:lnTo>
                    <a:lnTo>
                      <a:pt x="20078" y="19082"/>
                    </a:lnTo>
                    <a:lnTo>
                      <a:pt x="19988" y="19179"/>
                    </a:lnTo>
                    <a:cubicBezTo>
                      <a:pt x="19967" y="19209"/>
                      <a:pt x="19943" y="19237"/>
                      <a:pt x="19916" y="19262"/>
                    </a:cubicBezTo>
                    <a:cubicBezTo>
                      <a:pt x="19878" y="19297"/>
                      <a:pt x="19835" y="19324"/>
                      <a:pt x="19791" y="19350"/>
                    </a:cubicBezTo>
                    <a:cubicBezTo>
                      <a:pt x="19751" y="19374"/>
                      <a:pt x="19711" y="19397"/>
                      <a:pt x="19671" y="19419"/>
                    </a:cubicBezTo>
                    <a:lnTo>
                      <a:pt x="19578" y="19463"/>
                    </a:lnTo>
                    <a:lnTo>
                      <a:pt x="19444" y="19530"/>
                    </a:lnTo>
                    <a:lnTo>
                      <a:pt x="19322" y="19620"/>
                    </a:lnTo>
                    <a:cubicBezTo>
                      <a:pt x="19275" y="19676"/>
                      <a:pt x="19222" y="19724"/>
                      <a:pt x="19165" y="19763"/>
                    </a:cubicBezTo>
                    <a:cubicBezTo>
                      <a:pt x="19107" y="19803"/>
                      <a:pt x="19045" y="19833"/>
                      <a:pt x="18980" y="19854"/>
                    </a:cubicBezTo>
                    <a:cubicBezTo>
                      <a:pt x="18942" y="19865"/>
                      <a:pt x="18904" y="19876"/>
                      <a:pt x="18866" y="19888"/>
                    </a:cubicBezTo>
                    <a:cubicBezTo>
                      <a:pt x="18783" y="19914"/>
                      <a:pt x="18699" y="19940"/>
                      <a:pt x="18617" y="19969"/>
                    </a:cubicBezTo>
                    <a:cubicBezTo>
                      <a:pt x="18571" y="19992"/>
                      <a:pt x="18524" y="20013"/>
                      <a:pt x="18476" y="20034"/>
                    </a:cubicBezTo>
                    <a:cubicBezTo>
                      <a:pt x="18431" y="20053"/>
                      <a:pt x="18386" y="20070"/>
                      <a:pt x="18340" y="20087"/>
                    </a:cubicBezTo>
                    <a:cubicBezTo>
                      <a:pt x="18309" y="20102"/>
                      <a:pt x="18278" y="20117"/>
                      <a:pt x="18247" y="20133"/>
                    </a:cubicBezTo>
                    <a:cubicBezTo>
                      <a:pt x="18182" y="20167"/>
                      <a:pt x="18117" y="20203"/>
                      <a:pt x="18053" y="20242"/>
                    </a:cubicBezTo>
                    <a:lnTo>
                      <a:pt x="17728" y="20325"/>
                    </a:lnTo>
                    <a:lnTo>
                      <a:pt x="17372" y="20415"/>
                    </a:lnTo>
                    <a:cubicBezTo>
                      <a:pt x="17344" y="20407"/>
                      <a:pt x="17315" y="20409"/>
                      <a:pt x="17288" y="20422"/>
                    </a:cubicBezTo>
                    <a:cubicBezTo>
                      <a:pt x="17235" y="20448"/>
                      <a:pt x="17202" y="20509"/>
                      <a:pt x="17204" y="20575"/>
                    </a:cubicBezTo>
                    <a:lnTo>
                      <a:pt x="17087" y="20483"/>
                    </a:lnTo>
                    <a:cubicBezTo>
                      <a:pt x="17061" y="20489"/>
                      <a:pt x="17034" y="20475"/>
                      <a:pt x="17021" y="20448"/>
                    </a:cubicBezTo>
                    <a:cubicBezTo>
                      <a:pt x="16997" y="20396"/>
                      <a:pt x="17028" y="20333"/>
                      <a:pt x="17079" y="20332"/>
                    </a:cubicBezTo>
                    <a:cubicBezTo>
                      <a:pt x="17065" y="20293"/>
                      <a:pt x="17036" y="20263"/>
                      <a:pt x="17001" y="20249"/>
                    </a:cubicBezTo>
                    <a:cubicBezTo>
                      <a:pt x="16951" y="20230"/>
                      <a:pt x="16897" y="20245"/>
                      <a:pt x="16861" y="20288"/>
                    </a:cubicBezTo>
                    <a:lnTo>
                      <a:pt x="16748" y="20281"/>
                    </a:lnTo>
                    <a:lnTo>
                      <a:pt x="16402" y="20084"/>
                    </a:lnTo>
                    <a:cubicBezTo>
                      <a:pt x="16357" y="20073"/>
                      <a:pt x="16314" y="20050"/>
                      <a:pt x="16279" y="20015"/>
                    </a:cubicBezTo>
                    <a:cubicBezTo>
                      <a:pt x="16239" y="19977"/>
                      <a:pt x="16209" y="19928"/>
                      <a:pt x="16192" y="19872"/>
                    </a:cubicBezTo>
                    <a:lnTo>
                      <a:pt x="16066" y="19698"/>
                    </a:lnTo>
                    <a:lnTo>
                      <a:pt x="15915" y="19517"/>
                    </a:lnTo>
                    <a:lnTo>
                      <a:pt x="15785" y="19421"/>
                    </a:lnTo>
                    <a:lnTo>
                      <a:pt x="15762" y="19360"/>
                    </a:lnTo>
                    <a:lnTo>
                      <a:pt x="15647" y="19258"/>
                    </a:lnTo>
                    <a:lnTo>
                      <a:pt x="15574" y="19232"/>
                    </a:lnTo>
                    <a:lnTo>
                      <a:pt x="15482" y="19232"/>
                    </a:lnTo>
                    <a:lnTo>
                      <a:pt x="15415" y="19294"/>
                    </a:lnTo>
                    <a:lnTo>
                      <a:pt x="15421" y="19158"/>
                    </a:lnTo>
                    <a:lnTo>
                      <a:pt x="15404" y="19068"/>
                    </a:lnTo>
                    <a:lnTo>
                      <a:pt x="15229" y="19019"/>
                    </a:lnTo>
                    <a:lnTo>
                      <a:pt x="15095" y="18950"/>
                    </a:lnTo>
                    <a:lnTo>
                      <a:pt x="15050" y="18841"/>
                    </a:lnTo>
                    <a:lnTo>
                      <a:pt x="14913" y="18702"/>
                    </a:lnTo>
                    <a:lnTo>
                      <a:pt x="14922" y="18563"/>
                    </a:lnTo>
                    <a:cubicBezTo>
                      <a:pt x="14944" y="18547"/>
                      <a:pt x="14969" y="18536"/>
                      <a:pt x="14995" y="18533"/>
                    </a:cubicBezTo>
                    <a:cubicBezTo>
                      <a:pt x="15045" y="18527"/>
                      <a:pt x="15094" y="18547"/>
                      <a:pt x="15130" y="18586"/>
                    </a:cubicBezTo>
                    <a:lnTo>
                      <a:pt x="15250" y="18579"/>
                    </a:lnTo>
                    <a:cubicBezTo>
                      <a:pt x="15275" y="18565"/>
                      <a:pt x="15303" y="18558"/>
                      <a:pt x="15331" y="18558"/>
                    </a:cubicBezTo>
                    <a:cubicBezTo>
                      <a:pt x="15371" y="18559"/>
                      <a:pt x="15410" y="18575"/>
                      <a:pt x="15441" y="18605"/>
                    </a:cubicBezTo>
                    <a:cubicBezTo>
                      <a:pt x="15463" y="18645"/>
                      <a:pt x="15493" y="18677"/>
                      <a:pt x="15529" y="18699"/>
                    </a:cubicBezTo>
                    <a:cubicBezTo>
                      <a:pt x="15566" y="18722"/>
                      <a:pt x="15608" y="18732"/>
                      <a:pt x="15648" y="18746"/>
                    </a:cubicBezTo>
                    <a:cubicBezTo>
                      <a:pt x="15700" y="18763"/>
                      <a:pt x="15751" y="18785"/>
                      <a:pt x="15800" y="18813"/>
                    </a:cubicBezTo>
                    <a:lnTo>
                      <a:pt x="15933" y="18847"/>
                    </a:lnTo>
                    <a:lnTo>
                      <a:pt x="16015" y="18921"/>
                    </a:lnTo>
                    <a:lnTo>
                      <a:pt x="16117" y="18979"/>
                    </a:lnTo>
                    <a:lnTo>
                      <a:pt x="16310" y="18979"/>
                    </a:lnTo>
                    <a:cubicBezTo>
                      <a:pt x="16320" y="18986"/>
                      <a:pt x="16331" y="18992"/>
                      <a:pt x="16342" y="18996"/>
                    </a:cubicBezTo>
                    <a:cubicBezTo>
                      <a:pt x="16366" y="19006"/>
                      <a:pt x="16392" y="19009"/>
                      <a:pt x="16417" y="19014"/>
                    </a:cubicBezTo>
                    <a:cubicBezTo>
                      <a:pt x="16466" y="19024"/>
                      <a:pt x="16514" y="19042"/>
                      <a:pt x="16559" y="19067"/>
                    </a:cubicBezTo>
                    <a:lnTo>
                      <a:pt x="16667" y="19019"/>
                    </a:lnTo>
                    <a:lnTo>
                      <a:pt x="16539" y="18952"/>
                    </a:lnTo>
                    <a:lnTo>
                      <a:pt x="16313" y="18910"/>
                    </a:lnTo>
                    <a:cubicBezTo>
                      <a:pt x="16263" y="18924"/>
                      <a:pt x="16210" y="18899"/>
                      <a:pt x="16184" y="18848"/>
                    </a:cubicBezTo>
                    <a:cubicBezTo>
                      <a:pt x="16164" y="18807"/>
                      <a:pt x="16164" y="18757"/>
                      <a:pt x="16184" y="18716"/>
                    </a:cubicBezTo>
                    <a:lnTo>
                      <a:pt x="16129" y="18671"/>
                    </a:lnTo>
                    <a:lnTo>
                      <a:pt x="16092" y="18488"/>
                    </a:lnTo>
                    <a:lnTo>
                      <a:pt x="16068" y="18412"/>
                    </a:lnTo>
                    <a:lnTo>
                      <a:pt x="15974" y="18266"/>
                    </a:lnTo>
                    <a:cubicBezTo>
                      <a:pt x="15960" y="18231"/>
                      <a:pt x="15942" y="18198"/>
                      <a:pt x="15920" y="18169"/>
                    </a:cubicBezTo>
                    <a:cubicBezTo>
                      <a:pt x="15869" y="18102"/>
                      <a:pt x="15800" y="18057"/>
                      <a:pt x="15725" y="18041"/>
                    </a:cubicBezTo>
                    <a:lnTo>
                      <a:pt x="15635" y="18014"/>
                    </a:lnTo>
                    <a:lnTo>
                      <a:pt x="15589" y="17891"/>
                    </a:lnTo>
                    <a:lnTo>
                      <a:pt x="15546" y="17748"/>
                    </a:lnTo>
                    <a:cubicBezTo>
                      <a:pt x="15546" y="17677"/>
                      <a:pt x="15546" y="17606"/>
                      <a:pt x="15546" y="17535"/>
                    </a:cubicBezTo>
                    <a:cubicBezTo>
                      <a:pt x="15546" y="17477"/>
                      <a:pt x="15546" y="17419"/>
                      <a:pt x="15546" y="17362"/>
                    </a:cubicBezTo>
                    <a:lnTo>
                      <a:pt x="15490" y="17248"/>
                    </a:lnTo>
                    <a:lnTo>
                      <a:pt x="15426" y="17149"/>
                    </a:lnTo>
                    <a:lnTo>
                      <a:pt x="15420" y="17056"/>
                    </a:lnTo>
                    <a:cubicBezTo>
                      <a:pt x="15443" y="17028"/>
                      <a:pt x="15460" y="16993"/>
                      <a:pt x="15468" y="16955"/>
                    </a:cubicBezTo>
                    <a:cubicBezTo>
                      <a:pt x="15479" y="16897"/>
                      <a:pt x="15471" y="16837"/>
                      <a:pt x="15456" y="16781"/>
                    </a:cubicBezTo>
                    <a:cubicBezTo>
                      <a:pt x="15434" y="16699"/>
                      <a:pt x="15398" y="16622"/>
                      <a:pt x="15365" y="16545"/>
                    </a:cubicBezTo>
                    <a:cubicBezTo>
                      <a:pt x="15338" y="16481"/>
                      <a:pt x="15312" y="16416"/>
                      <a:pt x="15287" y="16351"/>
                    </a:cubicBezTo>
                    <a:lnTo>
                      <a:pt x="15233" y="16185"/>
                    </a:lnTo>
                    <a:lnTo>
                      <a:pt x="15175" y="16127"/>
                    </a:lnTo>
                    <a:cubicBezTo>
                      <a:pt x="15141" y="16135"/>
                      <a:pt x="15110" y="16151"/>
                      <a:pt x="15082" y="16173"/>
                    </a:cubicBezTo>
                    <a:cubicBezTo>
                      <a:pt x="15049" y="16200"/>
                      <a:pt x="15022" y="16236"/>
                      <a:pt x="15004" y="16278"/>
                    </a:cubicBezTo>
                    <a:lnTo>
                      <a:pt x="14928" y="16337"/>
                    </a:lnTo>
                    <a:lnTo>
                      <a:pt x="14836" y="16416"/>
                    </a:lnTo>
                    <a:lnTo>
                      <a:pt x="14697" y="16436"/>
                    </a:lnTo>
                    <a:lnTo>
                      <a:pt x="14625" y="16429"/>
                    </a:lnTo>
                    <a:lnTo>
                      <a:pt x="14591" y="16219"/>
                    </a:lnTo>
                    <a:lnTo>
                      <a:pt x="14593" y="16108"/>
                    </a:lnTo>
                    <a:lnTo>
                      <a:pt x="14563" y="15944"/>
                    </a:lnTo>
                    <a:lnTo>
                      <a:pt x="14495" y="15830"/>
                    </a:lnTo>
                    <a:lnTo>
                      <a:pt x="14410" y="15736"/>
                    </a:lnTo>
                    <a:lnTo>
                      <a:pt x="14181" y="15569"/>
                    </a:lnTo>
                    <a:cubicBezTo>
                      <a:pt x="14143" y="15549"/>
                      <a:pt x="14110" y="15518"/>
                      <a:pt x="14084" y="15479"/>
                    </a:cubicBezTo>
                    <a:cubicBezTo>
                      <a:pt x="14040" y="15412"/>
                      <a:pt x="14022" y="15326"/>
                      <a:pt x="14034" y="15243"/>
                    </a:cubicBezTo>
                    <a:cubicBezTo>
                      <a:pt x="14035" y="15188"/>
                      <a:pt x="14019" y="15134"/>
                      <a:pt x="13989" y="15090"/>
                    </a:cubicBezTo>
                    <a:cubicBezTo>
                      <a:pt x="13954" y="15039"/>
                      <a:pt x="13903" y="15006"/>
                      <a:pt x="13847" y="14998"/>
                    </a:cubicBezTo>
                    <a:lnTo>
                      <a:pt x="13762" y="15095"/>
                    </a:lnTo>
                    <a:cubicBezTo>
                      <a:pt x="13736" y="15117"/>
                      <a:pt x="13710" y="15138"/>
                      <a:pt x="13683" y="15158"/>
                    </a:cubicBezTo>
                    <a:cubicBezTo>
                      <a:pt x="13641" y="15188"/>
                      <a:pt x="13598" y="15217"/>
                      <a:pt x="13554" y="15243"/>
                    </a:cubicBezTo>
                    <a:lnTo>
                      <a:pt x="13393" y="15305"/>
                    </a:lnTo>
                    <a:lnTo>
                      <a:pt x="13262" y="15351"/>
                    </a:lnTo>
                    <a:lnTo>
                      <a:pt x="13126" y="15337"/>
                    </a:lnTo>
                    <a:lnTo>
                      <a:pt x="13009" y="15358"/>
                    </a:lnTo>
                    <a:lnTo>
                      <a:pt x="12999" y="15465"/>
                    </a:lnTo>
                    <a:cubicBezTo>
                      <a:pt x="12993" y="15508"/>
                      <a:pt x="12981" y="15550"/>
                      <a:pt x="12962" y="15587"/>
                    </a:cubicBezTo>
                    <a:cubicBezTo>
                      <a:pt x="12930" y="15652"/>
                      <a:pt x="12881" y="15704"/>
                      <a:pt x="12823" y="15736"/>
                    </a:cubicBezTo>
                    <a:lnTo>
                      <a:pt x="12743" y="15796"/>
                    </a:lnTo>
                    <a:cubicBezTo>
                      <a:pt x="12724" y="15835"/>
                      <a:pt x="12701" y="15872"/>
                      <a:pt x="12675" y="15907"/>
                    </a:cubicBezTo>
                    <a:cubicBezTo>
                      <a:pt x="12628" y="15970"/>
                      <a:pt x="12572" y="16022"/>
                      <a:pt x="12518" y="16078"/>
                    </a:cubicBezTo>
                    <a:cubicBezTo>
                      <a:pt x="12477" y="16120"/>
                      <a:pt x="12437" y="16164"/>
                      <a:pt x="12399" y="16210"/>
                    </a:cubicBezTo>
                    <a:cubicBezTo>
                      <a:pt x="12372" y="16241"/>
                      <a:pt x="12343" y="16269"/>
                      <a:pt x="12311" y="16293"/>
                    </a:cubicBezTo>
                    <a:cubicBezTo>
                      <a:pt x="12277" y="16318"/>
                      <a:pt x="12240" y="16338"/>
                      <a:pt x="12202" y="16353"/>
                    </a:cubicBezTo>
                    <a:cubicBezTo>
                      <a:pt x="12152" y="16366"/>
                      <a:pt x="12105" y="16390"/>
                      <a:pt x="12063" y="16423"/>
                    </a:cubicBezTo>
                    <a:cubicBezTo>
                      <a:pt x="12018" y="16458"/>
                      <a:pt x="11980" y="16503"/>
                      <a:pt x="11950" y="16555"/>
                    </a:cubicBezTo>
                    <a:cubicBezTo>
                      <a:pt x="11893" y="16590"/>
                      <a:pt x="11836" y="16626"/>
                      <a:pt x="11779" y="16663"/>
                    </a:cubicBezTo>
                    <a:cubicBezTo>
                      <a:pt x="11737" y="16691"/>
                      <a:pt x="11695" y="16718"/>
                      <a:pt x="11653" y="16746"/>
                    </a:cubicBezTo>
                    <a:lnTo>
                      <a:pt x="11605" y="16813"/>
                    </a:lnTo>
                    <a:lnTo>
                      <a:pt x="11600" y="16987"/>
                    </a:lnTo>
                    <a:lnTo>
                      <a:pt x="11631" y="17158"/>
                    </a:lnTo>
                    <a:lnTo>
                      <a:pt x="11635" y="17311"/>
                    </a:lnTo>
                    <a:lnTo>
                      <a:pt x="11635" y="17490"/>
                    </a:lnTo>
                    <a:lnTo>
                      <a:pt x="11601" y="17658"/>
                    </a:lnTo>
                    <a:lnTo>
                      <a:pt x="11601" y="17846"/>
                    </a:lnTo>
                    <a:lnTo>
                      <a:pt x="11545" y="17992"/>
                    </a:lnTo>
                    <a:cubicBezTo>
                      <a:pt x="11502" y="17998"/>
                      <a:pt x="11463" y="18023"/>
                      <a:pt x="11436" y="18061"/>
                    </a:cubicBezTo>
                    <a:cubicBezTo>
                      <a:pt x="11389" y="18127"/>
                      <a:pt x="11384" y="18220"/>
                      <a:pt x="11423" y="18293"/>
                    </a:cubicBezTo>
                    <a:cubicBezTo>
                      <a:pt x="11408" y="18312"/>
                      <a:pt x="11392" y="18330"/>
                      <a:pt x="11374" y="18346"/>
                    </a:cubicBezTo>
                    <a:cubicBezTo>
                      <a:pt x="11337" y="18380"/>
                      <a:pt x="11294" y="18406"/>
                      <a:pt x="11249" y="18422"/>
                    </a:cubicBezTo>
                    <a:lnTo>
                      <a:pt x="11126" y="18475"/>
                    </a:lnTo>
                    <a:lnTo>
                      <a:pt x="11059" y="18480"/>
                    </a:lnTo>
                    <a:lnTo>
                      <a:pt x="10976" y="18431"/>
                    </a:lnTo>
                    <a:lnTo>
                      <a:pt x="10881" y="18320"/>
                    </a:lnTo>
                    <a:lnTo>
                      <a:pt x="10821" y="18218"/>
                    </a:lnTo>
                    <a:lnTo>
                      <a:pt x="10773" y="18044"/>
                    </a:lnTo>
                    <a:lnTo>
                      <a:pt x="10756" y="17922"/>
                    </a:lnTo>
                    <a:lnTo>
                      <a:pt x="10676" y="17775"/>
                    </a:lnTo>
                    <a:lnTo>
                      <a:pt x="10591" y="17699"/>
                    </a:lnTo>
                    <a:lnTo>
                      <a:pt x="10518" y="17512"/>
                    </a:lnTo>
                    <a:lnTo>
                      <a:pt x="10459" y="17386"/>
                    </a:lnTo>
                    <a:lnTo>
                      <a:pt x="10429" y="17283"/>
                    </a:lnTo>
                    <a:cubicBezTo>
                      <a:pt x="10421" y="17238"/>
                      <a:pt x="10409" y="17195"/>
                      <a:pt x="10393" y="17153"/>
                    </a:cubicBezTo>
                    <a:cubicBezTo>
                      <a:pt x="10371" y="17098"/>
                      <a:pt x="10343" y="17047"/>
                      <a:pt x="10309" y="17001"/>
                    </a:cubicBezTo>
                    <a:lnTo>
                      <a:pt x="10248" y="16876"/>
                    </a:lnTo>
                    <a:lnTo>
                      <a:pt x="10194" y="16723"/>
                    </a:lnTo>
                    <a:lnTo>
                      <a:pt x="10118" y="16387"/>
                    </a:lnTo>
                    <a:lnTo>
                      <a:pt x="10118" y="16125"/>
                    </a:lnTo>
                    <a:cubicBezTo>
                      <a:pt x="10118" y="16079"/>
                      <a:pt x="10118" y="16033"/>
                      <a:pt x="10118" y="15987"/>
                    </a:cubicBezTo>
                    <a:cubicBezTo>
                      <a:pt x="10117" y="15897"/>
                      <a:pt x="10115" y="15808"/>
                      <a:pt x="10112" y="15718"/>
                    </a:cubicBezTo>
                    <a:lnTo>
                      <a:pt x="10021" y="15510"/>
                    </a:lnTo>
                    <a:lnTo>
                      <a:pt x="9917" y="15473"/>
                    </a:lnTo>
                    <a:lnTo>
                      <a:pt x="9807" y="15540"/>
                    </a:lnTo>
                    <a:lnTo>
                      <a:pt x="9702" y="15576"/>
                    </a:lnTo>
                    <a:lnTo>
                      <a:pt x="9604" y="15501"/>
                    </a:lnTo>
                    <a:lnTo>
                      <a:pt x="9518" y="15434"/>
                    </a:lnTo>
                    <a:lnTo>
                      <a:pt x="9354" y="15318"/>
                    </a:lnTo>
                    <a:lnTo>
                      <a:pt x="9312" y="15235"/>
                    </a:lnTo>
                    <a:lnTo>
                      <a:pt x="9320" y="15135"/>
                    </a:lnTo>
                    <a:lnTo>
                      <a:pt x="9349" y="15043"/>
                    </a:lnTo>
                    <a:lnTo>
                      <a:pt x="9252" y="14925"/>
                    </a:lnTo>
                    <a:cubicBezTo>
                      <a:pt x="9222" y="14896"/>
                      <a:pt x="9191" y="14869"/>
                      <a:pt x="9159" y="14844"/>
                    </a:cubicBezTo>
                    <a:cubicBezTo>
                      <a:pt x="9113" y="14807"/>
                      <a:pt x="9066" y="14774"/>
                      <a:pt x="9016" y="14744"/>
                    </a:cubicBezTo>
                    <a:lnTo>
                      <a:pt x="9004" y="14578"/>
                    </a:lnTo>
                    <a:lnTo>
                      <a:pt x="8867" y="14351"/>
                    </a:lnTo>
                    <a:lnTo>
                      <a:pt x="8718" y="14337"/>
                    </a:lnTo>
                    <a:lnTo>
                      <a:pt x="8446" y="14318"/>
                    </a:lnTo>
                    <a:lnTo>
                      <a:pt x="8237" y="14290"/>
                    </a:lnTo>
                    <a:lnTo>
                      <a:pt x="8129" y="14235"/>
                    </a:lnTo>
                    <a:lnTo>
                      <a:pt x="8021" y="14242"/>
                    </a:lnTo>
                    <a:cubicBezTo>
                      <a:pt x="7979" y="14277"/>
                      <a:pt x="7925" y="14284"/>
                      <a:pt x="7876" y="14263"/>
                    </a:cubicBezTo>
                    <a:cubicBezTo>
                      <a:pt x="7829" y="14242"/>
                      <a:pt x="7794" y="14195"/>
                      <a:pt x="7782" y="14138"/>
                    </a:cubicBezTo>
                    <a:cubicBezTo>
                      <a:pt x="7742" y="14107"/>
                      <a:pt x="7698" y="14084"/>
                      <a:pt x="7652" y="14068"/>
                    </a:cubicBezTo>
                    <a:cubicBezTo>
                      <a:pt x="7569" y="14040"/>
                      <a:pt x="7482" y="14038"/>
                      <a:pt x="7399" y="14061"/>
                    </a:cubicBezTo>
                    <a:lnTo>
                      <a:pt x="7248" y="13904"/>
                    </a:lnTo>
                    <a:lnTo>
                      <a:pt x="7291" y="13677"/>
                    </a:lnTo>
                    <a:lnTo>
                      <a:pt x="7244" y="13548"/>
                    </a:lnTo>
                    <a:lnTo>
                      <a:pt x="7098" y="13580"/>
                    </a:lnTo>
                    <a:lnTo>
                      <a:pt x="6814" y="13580"/>
                    </a:lnTo>
                    <a:lnTo>
                      <a:pt x="6626" y="13386"/>
                    </a:lnTo>
                    <a:lnTo>
                      <a:pt x="6541" y="13238"/>
                    </a:lnTo>
                    <a:cubicBezTo>
                      <a:pt x="6526" y="13193"/>
                      <a:pt x="6503" y="13152"/>
                      <a:pt x="6473" y="13118"/>
                    </a:cubicBezTo>
                    <a:cubicBezTo>
                      <a:pt x="6437" y="13076"/>
                      <a:pt x="6392" y="13046"/>
                      <a:pt x="6343" y="13030"/>
                    </a:cubicBezTo>
                    <a:cubicBezTo>
                      <a:pt x="6344" y="12983"/>
                      <a:pt x="6342" y="12936"/>
                      <a:pt x="6337" y="12889"/>
                    </a:cubicBezTo>
                    <a:cubicBezTo>
                      <a:pt x="6329" y="12807"/>
                      <a:pt x="6313" y="12726"/>
                      <a:pt x="6283" y="12651"/>
                    </a:cubicBezTo>
                    <a:cubicBezTo>
                      <a:pt x="6249" y="12563"/>
                      <a:pt x="6198" y="12485"/>
                      <a:pt x="6130" y="12429"/>
                    </a:cubicBezTo>
                    <a:cubicBezTo>
                      <a:pt x="6082" y="12389"/>
                      <a:pt x="6027" y="12361"/>
                      <a:pt x="5969" y="12348"/>
                    </a:cubicBezTo>
                    <a:lnTo>
                      <a:pt x="5954" y="12542"/>
                    </a:lnTo>
                    <a:cubicBezTo>
                      <a:pt x="5965" y="12594"/>
                      <a:pt x="5973" y="12648"/>
                      <a:pt x="5978" y="12701"/>
                    </a:cubicBezTo>
                    <a:cubicBezTo>
                      <a:pt x="5984" y="12772"/>
                      <a:pt x="5984" y="12842"/>
                      <a:pt x="5978" y="12912"/>
                    </a:cubicBezTo>
                    <a:cubicBezTo>
                      <a:pt x="6004" y="12980"/>
                      <a:pt x="6023" y="13052"/>
                      <a:pt x="6034" y="13125"/>
                    </a:cubicBezTo>
                    <a:cubicBezTo>
                      <a:pt x="6046" y="13201"/>
                      <a:pt x="6049" y="13278"/>
                      <a:pt x="6044" y="13354"/>
                    </a:cubicBezTo>
                    <a:cubicBezTo>
                      <a:pt x="6021" y="13399"/>
                      <a:pt x="6033" y="13457"/>
                      <a:pt x="6073" y="13484"/>
                    </a:cubicBezTo>
                    <a:cubicBezTo>
                      <a:pt x="6141" y="13530"/>
                      <a:pt x="6224" y="13462"/>
                      <a:pt x="6209" y="13373"/>
                    </a:cubicBezTo>
                    <a:cubicBezTo>
                      <a:pt x="6230" y="13352"/>
                      <a:pt x="6260" y="13347"/>
                      <a:pt x="6285" y="13359"/>
                    </a:cubicBezTo>
                    <a:cubicBezTo>
                      <a:pt x="6362" y="13396"/>
                      <a:pt x="6358" y="13523"/>
                      <a:pt x="6279" y="13554"/>
                    </a:cubicBezTo>
                    <a:lnTo>
                      <a:pt x="6257" y="13760"/>
                    </a:lnTo>
                    <a:lnTo>
                      <a:pt x="6330" y="13908"/>
                    </a:lnTo>
                    <a:lnTo>
                      <a:pt x="6470" y="13915"/>
                    </a:lnTo>
                    <a:lnTo>
                      <a:pt x="6606" y="13928"/>
                    </a:lnTo>
                    <a:lnTo>
                      <a:pt x="6799" y="13928"/>
                    </a:lnTo>
                    <a:cubicBezTo>
                      <a:pt x="6828" y="13893"/>
                      <a:pt x="6859" y="13860"/>
                      <a:pt x="6892" y="13829"/>
                    </a:cubicBezTo>
                    <a:cubicBezTo>
                      <a:pt x="6935" y="13787"/>
                      <a:pt x="6980" y="13750"/>
                      <a:pt x="7028" y="13717"/>
                    </a:cubicBezTo>
                    <a:lnTo>
                      <a:pt x="7153" y="13697"/>
                    </a:lnTo>
                    <a:lnTo>
                      <a:pt x="7172" y="13798"/>
                    </a:lnTo>
                    <a:lnTo>
                      <a:pt x="7108" y="13909"/>
                    </a:lnTo>
                    <a:cubicBezTo>
                      <a:pt x="7092" y="13956"/>
                      <a:pt x="7092" y="14008"/>
                      <a:pt x="7108" y="14055"/>
                    </a:cubicBezTo>
                    <a:cubicBezTo>
                      <a:pt x="7129" y="14115"/>
                      <a:pt x="7173" y="14159"/>
                      <a:pt x="7227" y="14175"/>
                    </a:cubicBezTo>
                    <a:lnTo>
                      <a:pt x="7468" y="14356"/>
                    </a:lnTo>
                    <a:lnTo>
                      <a:pt x="7490" y="14477"/>
                    </a:lnTo>
                    <a:lnTo>
                      <a:pt x="7524" y="14583"/>
                    </a:lnTo>
                    <a:cubicBezTo>
                      <a:pt x="7554" y="14623"/>
                      <a:pt x="7576" y="14671"/>
                      <a:pt x="7586" y="14722"/>
                    </a:cubicBezTo>
                    <a:cubicBezTo>
                      <a:pt x="7597" y="14771"/>
                      <a:pt x="7597" y="14823"/>
                      <a:pt x="7586" y="14873"/>
                    </a:cubicBezTo>
                    <a:lnTo>
                      <a:pt x="7532" y="14967"/>
                    </a:lnTo>
                    <a:lnTo>
                      <a:pt x="7433" y="15055"/>
                    </a:lnTo>
                    <a:lnTo>
                      <a:pt x="7433" y="15138"/>
                    </a:lnTo>
                    <a:lnTo>
                      <a:pt x="7363" y="15180"/>
                    </a:lnTo>
                    <a:lnTo>
                      <a:pt x="7303" y="15145"/>
                    </a:lnTo>
                    <a:lnTo>
                      <a:pt x="7229" y="15249"/>
                    </a:lnTo>
                    <a:lnTo>
                      <a:pt x="7223" y="15376"/>
                    </a:lnTo>
                    <a:lnTo>
                      <a:pt x="7123" y="15465"/>
                    </a:lnTo>
                    <a:lnTo>
                      <a:pt x="7038" y="15486"/>
                    </a:lnTo>
                    <a:lnTo>
                      <a:pt x="6978" y="15576"/>
                    </a:lnTo>
                    <a:lnTo>
                      <a:pt x="6918" y="15614"/>
                    </a:lnTo>
                    <a:cubicBezTo>
                      <a:pt x="6866" y="15614"/>
                      <a:pt x="6815" y="15617"/>
                      <a:pt x="6763" y="15621"/>
                    </a:cubicBezTo>
                    <a:cubicBezTo>
                      <a:pt x="6681" y="15628"/>
                      <a:pt x="6598" y="15641"/>
                      <a:pt x="6517" y="15660"/>
                    </a:cubicBezTo>
                    <a:lnTo>
                      <a:pt x="6396" y="15693"/>
                    </a:lnTo>
                    <a:lnTo>
                      <a:pt x="6267" y="15714"/>
                    </a:lnTo>
                    <a:lnTo>
                      <a:pt x="6183" y="15748"/>
                    </a:lnTo>
                    <a:lnTo>
                      <a:pt x="6093" y="15845"/>
                    </a:lnTo>
                    <a:lnTo>
                      <a:pt x="5982" y="15896"/>
                    </a:lnTo>
                    <a:lnTo>
                      <a:pt x="5844" y="15903"/>
                    </a:lnTo>
                    <a:lnTo>
                      <a:pt x="5726" y="15903"/>
                    </a:lnTo>
                    <a:cubicBezTo>
                      <a:pt x="5691" y="15908"/>
                      <a:pt x="5656" y="15915"/>
                      <a:pt x="5622" y="15924"/>
                    </a:cubicBezTo>
                    <a:cubicBezTo>
                      <a:pt x="5554" y="15941"/>
                      <a:pt x="5488" y="15964"/>
                      <a:pt x="5423" y="15993"/>
                    </a:cubicBezTo>
                    <a:cubicBezTo>
                      <a:pt x="5367" y="15995"/>
                      <a:pt x="5310" y="15992"/>
                      <a:pt x="5253" y="15986"/>
                    </a:cubicBezTo>
                    <a:cubicBezTo>
                      <a:pt x="5188" y="15980"/>
                      <a:pt x="5123" y="15968"/>
                      <a:pt x="5059" y="15952"/>
                    </a:cubicBezTo>
                    <a:lnTo>
                      <a:pt x="4827" y="15910"/>
                    </a:lnTo>
                    <a:lnTo>
                      <a:pt x="4622" y="15910"/>
                    </a:lnTo>
                    <a:lnTo>
                      <a:pt x="4537" y="15972"/>
                    </a:lnTo>
                    <a:cubicBezTo>
                      <a:pt x="4532" y="16014"/>
                      <a:pt x="4535" y="16057"/>
                      <a:pt x="4547" y="16098"/>
                    </a:cubicBezTo>
                    <a:cubicBezTo>
                      <a:pt x="4560" y="16143"/>
                      <a:pt x="4583" y="16184"/>
                      <a:pt x="4608" y="16223"/>
                    </a:cubicBezTo>
                    <a:cubicBezTo>
                      <a:pt x="4649" y="16284"/>
                      <a:pt x="4694" y="16339"/>
                      <a:pt x="4745" y="16389"/>
                    </a:cubicBezTo>
                    <a:cubicBezTo>
                      <a:pt x="4786" y="16422"/>
                      <a:pt x="4834" y="16443"/>
                      <a:pt x="4883" y="16452"/>
                    </a:cubicBezTo>
                    <a:cubicBezTo>
                      <a:pt x="4971" y="16467"/>
                      <a:pt x="5061" y="16441"/>
                      <a:pt x="5149" y="16456"/>
                    </a:cubicBezTo>
                    <a:cubicBezTo>
                      <a:pt x="5202" y="16466"/>
                      <a:pt x="5253" y="16491"/>
                      <a:pt x="5303" y="16514"/>
                    </a:cubicBezTo>
                    <a:cubicBezTo>
                      <a:pt x="5349" y="16535"/>
                      <a:pt x="5394" y="16555"/>
                      <a:pt x="5440" y="16574"/>
                    </a:cubicBezTo>
                    <a:lnTo>
                      <a:pt x="5559" y="16588"/>
                    </a:lnTo>
                    <a:cubicBezTo>
                      <a:pt x="5605" y="16588"/>
                      <a:pt x="5651" y="16590"/>
                      <a:pt x="5697" y="16595"/>
                    </a:cubicBezTo>
                    <a:cubicBezTo>
                      <a:pt x="5754" y="16601"/>
                      <a:pt x="5811" y="16611"/>
                      <a:pt x="5867" y="16625"/>
                    </a:cubicBezTo>
                    <a:lnTo>
                      <a:pt x="5903" y="16764"/>
                    </a:lnTo>
                    <a:lnTo>
                      <a:pt x="5885" y="16889"/>
                    </a:lnTo>
                    <a:lnTo>
                      <a:pt x="5903" y="16977"/>
                    </a:lnTo>
                    <a:lnTo>
                      <a:pt x="5791" y="17080"/>
                    </a:lnTo>
                    <a:lnTo>
                      <a:pt x="5755" y="17189"/>
                    </a:lnTo>
                    <a:lnTo>
                      <a:pt x="5710" y="17363"/>
                    </a:lnTo>
                    <a:lnTo>
                      <a:pt x="5654" y="17453"/>
                    </a:lnTo>
                    <a:lnTo>
                      <a:pt x="5570" y="17552"/>
                    </a:lnTo>
                    <a:lnTo>
                      <a:pt x="5524" y="17638"/>
                    </a:lnTo>
                    <a:lnTo>
                      <a:pt x="5430" y="17728"/>
                    </a:lnTo>
                    <a:lnTo>
                      <a:pt x="5378" y="17827"/>
                    </a:lnTo>
                    <a:lnTo>
                      <a:pt x="5329" y="17901"/>
                    </a:lnTo>
                    <a:lnTo>
                      <a:pt x="5285" y="17947"/>
                    </a:lnTo>
                    <a:lnTo>
                      <a:pt x="5207" y="18030"/>
                    </a:lnTo>
                    <a:lnTo>
                      <a:pt x="5088" y="18145"/>
                    </a:lnTo>
                    <a:lnTo>
                      <a:pt x="4891" y="18247"/>
                    </a:lnTo>
                    <a:lnTo>
                      <a:pt x="4765" y="18267"/>
                    </a:lnTo>
                    <a:lnTo>
                      <a:pt x="4622" y="18360"/>
                    </a:lnTo>
                    <a:lnTo>
                      <a:pt x="4507" y="18429"/>
                    </a:lnTo>
                    <a:cubicBezTo>
                      <a:pt x="4459" y="18470"/>
                      <a:pt x="4409" y="18508"/>
                      <a:pt x="4358" y="18544"/>
                    </a:cubicBezTo>
                    <a:cubicBezTo>
                      <a:pt x="4311" y="18577"/>
                      <a:pt x="4263" y="18608"/>
                      <a:pt x="4214" y="18637"/>
                    </a:cubicBezTo>
                    <a:lnTo>
                      <a:pt x="4051" y="18720"/>
                    </a:lnTo>
                    <a:lnTo>
                      <a:pt x="4029" y="18928"/>
                    </a:lnTo>
                    <a:cubicBezTo>
                      <a:pt x="3996" y="18947"/>
                      <a:pt x="3969" y="18975"/>
                      <a:pt x="3951" y="19011"/>
                    </a:cubicBezTo>
                    <a:cubicBezTo>
                      <a:pt x="3923" y="19064"/>
                      <a:pt x="3916" y="19128"/>
                      <a:pt x="3932" y="19187"/>
                    </a:cubicBezTo>
                    <a:lnTo>
                      <a:pt x="4003" y="19338"/>
                    </a:lnTo>
                    <a:lnTo>
                      <a:pt x="4019" y="19497"/>
                    </a:lnTo>
                    <a:lnTo>
                      <a:pt x="4013" y="19585"/>
                    </a:lnTo>
                    <a:lnTo>
                      <a:pt x="4214" y="19924"/>
                    </a:lnTo>
                    <a:lnTo>
                      <a:pt x="4298" y="20091"/>
                    </a:lnTo>
                    <a:lnTo>
                      <a:pt x="4246" y="20160"/>
                    </a:lnTo>
                    <a:cubicBezTo>
                      <a:pt x="4252" y="20198"/>
                      <a:pt x="4262" y="20234"/>
                      <a:pt x="4276" y="20269"/>
                    </a:cubicBezTo>
                    <a:cubicBezTo>
                      <a:pt x="4297" y="20321"/>
                      <a:pt x="4326" y="20368"/>
                      <a:pt x="4362" y="20407"/>
                    </a:cubicBezTo>
                    <a:cubicBezTo>
                      <a:pt x="4384" y="20460"/>
                      <a:pt x="4408" y="20511"/>
                      <a:pt x="4435" y="20560"/>
                    </a:cubicBezTo>
                    <a:cubicBezTo>
                      <a:pt x="4461" y="20609"/>
                      <a:pt x="4490" y="20657"/>
                      <a:pt x="4509" y="20711"/>
                    </a:cubicBezTo>
                    <a:cubicBezTo>
                      <a:pt x="4528" y="20764"/>
                      <a:pt x="4538" y="20821"/>
                      <a:pt x="4537" y="20879"/>
                    </a:cubicBezTo>
                    <a:cubicBezTo>
                      <a:pt x="4491" y="20895"/>
                      <a:pt x="4442" y="20897"/>
                      <a:pt x="4394" y="20886"/>
                    </a:cubicBezTo>
                    <a:cubicBezTo>
                      <a:pt x="4338" y="20872"/>
                      <a:pt x="4284" y="20839"/>
                      <a:pt x="4226" y="20844"/>
                    </a:cubicBezTo>
                    <a:cubicBezTo>
                      <a:pt x="4059" y="20859"/>
                      <a:pt x="3988" y="21097"/>
                      <a:pt x="4114" y="21226"/>
                    </a:cubicBezTo>
                    <a:lnTo>
                      <a:pt x="4334" y="21600"/>
                    </a:lnTo>
                    <a:cubicBezTo>
                      <a:pt x="2302" y="19692"/>
                      <a:pt x="881" y="17057"/>
                      <a:pt x="296" y="14112"/>
                    </a:cubicBezTo>
                    <a:cubicBezTo>
                      <a:pt x="-269" y="11265"/>
                      <a:pt x="-20" y="8283"/>
                      <a:pt x="1006" y="5612"/>
                    </a:cubicBezTo>
                    <a:lnTo>
                      <a:pt x="1246" y="5877"/>
                    </a:lnTo>
                    <a:lnTo>
                      <a:pt x="1393" y="5923"/>
                    </a:lnTo>
                    <a:lnTo>
                      <a:pt x="1444" y="5803"/>
                    </a:lnTo>
                    <a:lnTo>
                      <a:pt x="1572" y="5553"/>
                    </a:lnTo>
                    <a:cubicBezTo>
                      <a:pt x="1602" y="5549"/>
                      <a:pt x="1631" y="5546"/>
                      <a:pt x="1660" y="5543"/>
                    </a:cubicBezTo>
                    <a:cubicBezTo>
                      <a:pt x="1709" y="5539"/>
                      <a:pt x="1759" y="5538"/>
                      <a:pt x="1805" y="5559"/>
                    </a:cubicBezTo>
                    <a:cubicBezTo>
                      <a:pt x="1864" y="5586"/>
                      <a:pt x="1906" y="5647"/>
                      <a:pt x="1916" y="5720"/>
                    </a:cubicBezTo>
                    <a:lnTo>
                      <a:pt x="2039" y="6093"/>
                    </a:lnTo>
                    <a:lnTo>
                      <a:pt x="2184" y="6323"/>
                    </a:lnTo>
                    <a:lnTo>
                      <a:pt x="2296" y="6527"/>
                    </a:lnTo>
                    <a:lnTo>
                      <a:pt x="2288" y="6750"/>
                    </a:lnTo>
                    <a:lnTo>
                      <a:pt x="2411" y="6885"/>
                    </a:lnTo>
                    <a:lnTo>
                      <a:pt x="2523" y="7042"/>
                    </a:lnTo>
                    <a:lnTo>
                      <a:pt x="2571" y="7246"/>
                    </a:lnTo>
                    <a:lnTo>
                      <a:pt x="2459" y="7533"/>
                    </a:lnTo>
                    <a:cubicBezTo>
                      <a:pt x="2429" y="7569"/>
                      <a:pt x="2403" y="7609"/>
                      <a:pt x="2381" y="7653"/>
                    </a:cubicBezTo>
                    <a:cubicBezTo>
                      <a:pt x="2341" y="7735"/>
                      <a:pt x="2318" y="7827"/>
                      <a:pt x="2314" y="7922"/>
                    </a:cubicBezTo>
                    <a:cubicBezTo>
                      <a:pt x="2278" y="7895"/>
                      <a:pt x="2233" y="7891"/>
                      <a:pt x="2194" y="7912"/>
                    </a:cubicBezTo>
                    <a:cubicBezTo>
                      <a:pt x="2065" y="7983"/>
                      <a:pt x="2083" y="8201"/>
                      <a:pt x="2221" y="8243"/>
                    </a:cubicBezTo>
                    <a:cubicBezTo>
                      <a:pt x="2246" y="8318"/>
                      <a:pt x="2273" y="8392"/>
                      <a:pt x="2301" y="8465"/>
                    </a:cubicBezTo>
                    <a:cubicBezTo>
                      <a:pt x="2338" y="8559"/>
                      <a:pt x="2378" y="8653"/>
                      <a:pt x="2392" y="8755"/>
                    </a:cubicBezTo>
                    <a:cubicBezTo>
                      <a:pt x="2406" y="8853"/>
                      <a:pt x="2394" y="8953"/>
                      <a:pt x="2400" y="9052"/>
                    </a:cubicBezTo>
                    <a:cubicBezTo>
                      <a:pt x="2409" y="9185"/>
                      <a:pt x="2449" y="9313"/>
                      <a:pt x="2497" y="9435"/>
                    </a:cubicBezTo>
                    <a:cubicBezTo>
                      <a:pt x="2522" y="9499"/>
                      <a:pt x="2550" y="9563"/>
                      <a:pt x="2580" y="9625"/>
                    </a:cubicBezTo>
                    <a:cubicBezTo>
                      <a:pt x="2640" y="9538"/>
                      <a:pt x="2694" y="9445"/>
                      <a:pt x="2743" y="9348"/>
                    </a:cubicBezTo>
                    <a:cubicBezTo>
                      <a:pt x="2767" y="9299"/>
                      <a:pt x="2792" y="9247"/>
                      <a:pt x="2836" y="9221"/>
                    </a:cubicBezTo>
                    <a:cubicBezTo>
                      <a:pt x="2945" y="9158"/>
                      <a:pt x="3069" y="9269"/>
                      <a:pt x="3042" y="9407"/>
                    </a:cubicBezTo>
                    <a:cubicBezTo>
                      <a:pt x="3080" y="9427"/>
                      <a:pt x="3109" y="9463"/>
                      <a:pt x="3123" y="9508"/>
                    </a:cubicBezTo>
                    <a:cubicBezTo>
                      <a:pt x="3135" y="9547"/>
                      <a:pt x="3135" y="9590"/>
                      <a:pt x="3123" y="9628"/>
                    </a:cubicBezTo>
                    <a:cubicBezTo>
                      <a:pt x="3137" y="9680"/>
                      <a:pt x="3152" y="9731"/>
                      <a:pt x="3168" y="9782"/>
                    </a:cubicBezTo>
                    <a:cubicBezTo>
                      <a:pt x="3199" y="9874"/>
                      <a:pt x="3234" y="9964"/>
                      <a:pt x="3273" y="10051"/>
                    </a:cubicBezTo>
                    <a:cubicBezTo>
                      <a:pt x="3350" y="10082"/>
                      <a:pt x="3405" y="10159"/>
                      <a:pt x="3417" y="10252"/>
                    </a:cubicBezTo>
                    <a:cubicBezTo>
                      <a:pt x="3425" y="10310"/>
                      <a:pt x="3414" y="10372"/>
                      <a:pt x="3433" y="10428"/>
                    </a:cubicBezTo>
                    <a:cubicBezTo>
                      <a:pt x="3472" y="10537"/>
                      <a:pt x="3593" y="10568"/>
                      <a:pt x="3669" y="10489"/>
                    </a:cubicBezTo>
                    <a:lnTo>
                      <a:pt x="3848" y="10517"/>
                    </a:lnTo>
                    <a:lnTo>
                      <a:pt x="3887" y="10677"/>
                    </a:lnTo>
                    <a:lnTo>
                      <a:pt x="3957" y="10763"/>
                    </a:lnTo>
                    <a:lnTo>
                      <a:pt x="4118" y="10778"/>
                    </a:lnTo>
                    <a:lnTo>
                      <a:pt x="4294" y="10751"/>
                    </a:lnTo>
                    <a:cubicBezTo>
                      <a:pt x="4328" y="10680"/>
                      <a:pt x="4361" y="10609"/>
                      <a:pt x="4394" y="10538"/>
                    </a:cubicBezTo>
                    <a:cubicBezTo>
                      <a:pt x="4461" y="10389"/>
                      <a:pt x="4525" y="10237"/>
                      <a:pt x="4586" y="10084"/>
                    </a:cubicBezTo>
                    <a:cubicBezTo>
                      <a:pt x="4723" y="10101"/>
                      <a:pt x="4775" y="9885"/>
                      <a:pt x="4651" y="9818"/>
                    </a:cubicBezTo>
                    <a:cubicBezTo>
                      <a:pt x="4554" y="9767"/>
                      <a:pt x="4477" y="9904"/>
                      <a:pt x="4380" y="9920"/>
                    </a:cubicBezTo>
                    <a:cubicBezTo>
                      <a:pt x="4251" y="9942"/>
                      <a:pt x="4154" y="9786"/>
                      <a:pt x="4214" y="9652"/>
                    </a:cubicBezTo>
                    <a:lnTo>
                      <a:pt x="3896" y="9443"/>
                    </a:lnTo>
                    <a:lnTo>
                      <a:pt x="3827" y="9279"/>
                    </a:lnTo>
                    <a:lnTo>
                      <a:pt x="3869" y="8992"/>
                    </a:lnTo>
                    <a:lnTo>
                      <a:pt x="3979" y="8687"/>
                    </a:lnTo>
                    <a:lnTo>
                      <a:pt x="4075" y="8326"/>
                    </a:lnTo>
                    <a:lnTo>
                      <a:pt x="3907" y="8067"/>
                    </a:lnTo>
                    <a:cubicBezTo>
                      <a:pt x="3888" y="8125"/>
                      <a:pt x="3873" y="8184"/>
                      <a:pt x="3861" y="8243"/>
                    </a:cubicBezTo>
                    <a:cubicBezTo>
                      <a:pt x="3834" y="8382"/>
                      <a:pt x="3824" y="8524"/>
                      <a:pt x="3832" y="8666"/>
                    </a:cubicBezTo>
                    <a:lnTo>
                      <a:pt x="3738" y="8824"/>
                    </a:lnTo>
                    <a:lnTo>
                      <a:pt x="3632" y="9015"/>
                    </a:lnTo>
                    <a:lnTo>
                      <a:pt x="3465" y="8931"/>
                    </a:lnTo>
                    <a:cubicBezTo>
                      <a:pt x="3441" y="8880"/>
                      <a:pt x="3420" y="8826"/>
                      <a:pt x="3402" y="8771"/>
                    </a:cubicBezTo>
                    <a:cubicBezTo>
                      <a:pt x="3365" y="8659"/>
                      <a:pt x="3343" y="8537"/>
                      <a:pt x="3372" y="8422"/>
                    </a:cubicBezTo>
                    <a:cubicBezTo>
                      <a:pt x="3404" y="8296"/>
                      <a:pt x="3495" y="8200"/>
                      <a:pt x="3525" y="8073"/>
                    </a:cubicBezTo>
                    <a:cubicBezTo>
                      <a:pt x="3550" y="7965"/>
                      <a:pt x="3528" y="7851"/>
                      <a:pt x="3535" y="7740"/>
                    </a:cubicBezTo>
                    <a:cubicBezTo>
                      <a:pt x="3544" y="7599"/>
                      <a:pt x="3599" y="7467"/>
                      <a:pt x="3688" y="7370"/>
                    </a:cubicBezTo>
                    <a:cubicBezTo>
                      <a:pt x="3661" y="7278"/>
                      <a:pt x="3641" y="7183"/>
                      <a:pt x="3629" y="7087"/>
                    </a:cubicBezTo>
                    <a:cubicBezTo>
                      <a:pt x="3616" y="6976"/>
                      <a:pt x="3614" y="6864"/>
                      <a:pt x="3621" y="6753"/>
                    </a:cubicBezTo>
                    <a:cubicBezTo>
                      <a:pt x="3631" y="6615"/>
                      <a:pt x="3656" y="6479"/>
                      <a:pt x="3696" y="6348"/>
                    </a:cubicBezTo>
                    <a:lnTo>
                      <a:pt x="3712" y="6050"/>
                    </a:lnTo>
                    <a:lnTo>
                      <a:pt x="3587" y="6161"/>
                    </a:lnTo>
                    <a:cubicBezTo>
                      <a:pt x="3548" y="6243"/>
                      <a:pt x="3518" y="6330"/>
                      <a:pt x="3499" y="6420"/>
                    </a:cubicBezTo>
                    <a:cubicBezTo>
                      <a:pt x="3473" y="6538"/>
                      <a:pt x="3466" y="6661"/>
                      <a:pt x="3477" y="6782"/>
                    </a:cubicBezTo>
                    <a:cubicBezTo>
                      <a:pt x="3453" y="6846"/>
                      <a:pt x="3440" y="6915"/>
                      <a:pt x="3437" y="6985"/>
                    </a:cubicBezTo>
                    <a:cubicBezTo>
                      <a:pt x="3435" y="7044"/>
                      <a:pt x="3440" y="7103"/>
                      <a:pt x="3453" y="7160"/>
                    </a:cubicBezTo>
                    <a:lnTo>
                      <a:pt x="3485" y="7354"/>
                    </a:lnTo>
                    <a:lnTo>
                      <a:pt x="3408" y="7574"/>
                    </a:lnTo>
                    <a:lnTo>
                      <a:pt x="3248" y="7500"/>
                    </a:lnTo>
                    <a:lnTo>
                      <a:pt x="3125" y="7642"/>
                    </a:lnTo>
                    <a:lnTo>
                      <a:pt x="2999" y="7741"/>
                    </a:lnTo>
                    <a:lnTo>
                      <a:pt x="2919" y="7814"/>
                    </a:lnTo>
                    <a:lnTo>
                      <a:pt x="2818" y="7903"/>
                    </a:lnTo>
                    <a:cubicBezTo>
                      <a:pt x="2783" y="7851"/>
                      <a:pt x="2759" y="7791"/>
                      <a:pt x="2745" y="7727"/>
                    </a:cubicBezTo>
                    <a:cubicBezTo>
                      <a:pt x="2730" y="7655"/>
                      <a:pt x="2730" y="7580"/>
                      <a:pt x="2745" y="7508"/>
                    </a:cubicBezTo>
                    <a:lnTo>
                      <a:pt x="2761" y="7317"/>
                    </a:lnTo>
                    <a:lnTo>
                      <a:pt x="2978" y="7320"/>
                    </a:lnTo>
                    <a:lnTo>
                      <a:pt x="3051" y="7425"/>
                    </a:lnTo>
                    <a:cubicBezTo>
                      <a:pt x="3079" y="7445"/>
                      <a:pt x="3113" y="7450"/>
                      <a:pt x="3144" y="7437"/>
                    </a:cubicBezTo>
                    <a:cubicBezTo>
                      <a:pt x="3219" y="7406"/>
                      <a:pt x="3247" y="7301"/>
                      <a:pt x="3200" y="7227"/>
                    </a:cubicBezTo>
                    <a:cubicBezTo>
                      <a:pt x="3202" y="7148"/>
                      <a:pt x="3202" y="7069"/>
                      <a:pt x="3200" y="6989"/>
                    </a:cubicBezTo>
                    <a:cubicBezTo>
                      <a:pt x="3198" y="6882"/>
                      <a:pt x="3193" y="6775"/>
                      <a:pt x="3184" y="6668"/>
                    </a:cubicBezTo>
                    <a:cubicBezTo>
                      <a:pt x="3196" y="6584"/>
                      <a:pt x="3204" y="6498"/>
                      <a:pt x="3208" y="6413"/>
                    </a:cubicBezTo>
                    <a:cubicBezTo>
                      <a:pt x="3212" y="6344"/>
                      <a:pt x="3213" y="6275"/>
                      <a:pt x="3212" y="6206"/>
                    </a:cubicBezTo>
                    <a:lnTo>
                      <a:pt x="3075" y="6447"/>
                    </a:lnTo>
                    <a:lnTo>
                      <a:pt x="2810" y="6734"/>
                    </a:lnTo>
                    <a:lnTo>
                      <a:pt x="2700" y="6848"/>
                    </a:lnTo>
                    <a:lnTo>
                      <a:pt x="2612" y="6626"/>
                    </a:lnTo>
                    <a:cubicBezTo>
                      <a:pt x="2698" y="6545"/>
                      <a:pt x="2779" y="6458"/>
                      <a:pt x="2855" y="6364"/>
                    </a:cubicBezTo>
                    <a:cubicBezTo>
                      <a:pt x="2946" y="6253"/>
                      <a:pt x="3028" y="6133"/>
                      <a:pt x="3101" y="6006"/>
                    </a:cubicBezTo>
                    <a:lnTo>
                      <a:pt x="3249" y="6006"/>
                    </a:lnTo>
                    <a:lnTo>
                      <a:pt x="3326" y="6110"/>
                    </a:lnTo>
                    <a:lnTo>
                      <a:pt x="3444" y="5888"/>
                    </a:lnTo>
                    <a:lnTo>
                      <a:pt x="3327" y="5799"/>
                    </a:lnTo>
                    <a:lnTo>
                      <a:pt x="3141" y="5835"/>
                    </a:lnTo>
                    <a:lnTo>
                      <a:pt x="3061" y="5734"/>
                    </a:lnTo>
                    <a:lnTo>
                      <a:pt x="3061" y="5579"/>
                    </a:lnTo>
                    <a:cubicBezTo>
                      <a:pt x="3067" y="5506"/>
                      <a:pt x="3026" y="5439"/>
                      <a:pt x="2964" y="5422"/>
                    </a:cubicBezTo>
                    <a:cubicBezTo>
                      <a:pt x="2864" y="5395"/>
                      <a:pt x="2775" y="5498"/>
                      <a:pt x="2798" y="5613"/>
                    </a:cubicBezTo>
                    <a:lnTo>
                      <a:pt x="2657" y="5650"/>
                    </a:lnTo>
                    <a:lnTo>
                      <a:pt x="2472" y="5613"/>
                    </a:lnTo>
                    <a:lnTo>
                      <a:pt x="2382" y="5742"/>
                    </a:lnTo>
                    <a:lnTo>
                      <a:pt x="2318" y="5840"/>
                    </a:lnTo>
                    <a:lnTo>
                      <a:pt x="2168" y="5847"/>
                    </a:lnTo>
                    <a:lnTo>
                      <a:pt x="2067" y="5755"/>
                    </a:lnTo>
                    <a:lnTo>
                      <a:pt x="1907" y="5445"/>
                    </a:lnTo>
                    <a:lnTo>
                      <a:pt x="1987" y="5288"/>
                    </a:lnTo>
                    <a:lnTo>
                      <a:pt x="2051" y="5100"/>
                    </a:lnTo>
                    <a:lnTo>
                      <a:pt x="2121" y="4918"/>
                    </a:lnTo>
                    <a:lnTo>
                      <a:pt x="2177" y="4760"/>
                    </a:lnTo>
                    <a:lnTo>
                      <a:pt x="2250" y="4615"/>
                    </a:lnTo>
                    <a:lnTo>
                      <a:pt x="2378" y="4449"/>
                    </a:lnTo>
                    <a:cubicBezTo>
                      <a:pt x="2403" y="4432"/>
                      <a:pt x="2427" y="4414"/>
                      <a:pt x="2450" y="4394"/>
                    </a:cubicBezTo>
                    <a:cubicBezTo>
                      <a:pt x="2509" y="4343"/>
                      <a:pt x="2561" y="4283"/>
                      <a:pt x="2605" y="4215"/>
                    </a:cubicBezTo>
                    <a:lnTo>
                      <a:pt x="2693" y="4104"/>
                    </a:lnTo>
                    <a:lnTo>
                      <a:pt x="2803" y="3986"/>
                    </a:lnTo>
                    <a:cubicBezTo>
                      <a:pt x="2816" y="3926"/>
                      <a:pt x="2876" y="3898"/>
                      <a:pt x="2921" y="3931"/>
                    </a:cubicBezTo>
                    <a:cubicBezTo>
                      <a:pt x="2974" y="3970"/>
                      <a:pt x="2965" y="4055"/>
                      <a:pt x="2945" y="4129"/>
                    </a:cubicBezTo>
                    <a:cubicBezTo>
                      <a:pt x="2931" y="4178"/>
                      <a:pt x="2917" y="4228"/>
                      <a:pt x="2902" y="4277"/>
                    </a:cubicBezTo>
                    <a:cubicBezTo>
                      <a:pt x="2901" y="4340"/>
                      <a:pt x="2904" y="4404"/>
                      <a:pt x="2910" y="4467"/>
                    </a:cubicBezTo>
                    <a:cubicBezTo>
                      <a:pt x="2920" y="4567"/>
                      <a:pt x="2938" y="4665"/>
                      <a:pt x="2966" y="4761"/>
                    </a:cubicBezTo>
                    <a:cubicBezTo>
                      <a:pt x="3007" y="4762"/>
                      <a:pt x="3048" y="4752"/>
                      <a:pt x="3086" y="4733"/>
                    </a:cubicBezTo>
                    <a:cubicBezTo>
                      <a:pt x="3186" y="4681"/>
                      <a:pt x="3253" y="4569"/>
                      <a:pt x="3257" y="4443"/>
                    </a:cubicBezTo>
                    <a:lnTo>
                      <a:pt x="3338" y="4313"/>
                    </a:lnTo>
                    <a:lnTo>
                      <a:pt x="3383" y="4178"/>
                    </a:lnTo>
                    <a:cubicBezTo>
                      <a:pt x="3406" y="4107"/>
                      <a:pt x="3422" y="4033"/>
                      <a:pt x="3431" y="3958"/>
                    </a:cubicBezTo>
                    <a:cubicBezTo>
                      <a:pt x="3440" y="3883"/>
                      <a:pt x="3444" y="3803"/>
                      <a:pt x="3487" y="3746"/>
                    </a:cubicBezTo>
                    <a:cubicBezTo>
                      <a:pt x="3520" y="3703"/>
                      <a:pt x="3569" y="3682"/>
                      <a:pt x="3618" y="3691"/>
                    </a:cubicBezTo>
                    <a:cubicBezTo>
                      <a:pt x="3633" y="3729"/>
                      <a:pt x="3645" y="3768"/>
                      <a:pt x="3653" y="3808"/>
                    </a:cubicBezTo>
                    <a:cubicBezTo>
                      <a:pt x="3660" y="3838"/>
                      <a:pt x="3664" y="3868"/>
                      <a:pt x="3667" y="3899"/>
                    </a:cubicBezTo>
                    <a:cubicBezTo>
                      <a:pt x="3669" y="3929"/>
                      <a:pt x="3670" y="3960"/>
                      <a:pt x="3669" y="3990"/>
                    </a:cubicBezTo>
                    <a:lnTo>
                      <a:pt x="3817" y="3830"/>
                    </a:lnTo>
                    <a:lnTo>
                      <a:pt x="3843" y="3947"/>
                    </a:lnTo>
                    <a:cubicBezTo>
                      <a:pt x="3812" y="3965"/>
                      <a:pt x="3797" y="4007"/>
                      <a:pt x="3808" y="4045"/>
                    </a:cubicBezTo>
                    <a:cubicBezTo>
                      <a:pt x="3830" y="4118"/>
                      <a:pt x="3914" y="4130"/>
                      <a:pt x="3950" y="4067"/>
                    </a:cubicBezTo>
                    <a:lnTo>
                      <a:pt x="3988" y="3925"/>
                    </a:lnTo>
                    <a:lnTo>
                      <a:pt x="3955" y="3755"/>
                    </a:lnTo>
                    <a:lnTo>
                      <a:pt x="3843" y="3626"/>
                    </a:lnTo>
                    <a:cubicBezTo>
                      <a:pt x="3784" y="3589"/>
                      <a:pt x="3775" y="3494"/>
                      <a:pt x="3827" y="3444"/>
                    </a:cubicBezTo>
                    <a:cubicBezTo>
                      <a:pt x="3863" y="3409"/>
                      <a:pt x="3915" y="3412"/>
                      <a:pt x="3948" y="3450"/>
                    </a:cubicBezTo>
                    <a:lnTo>
                      <a:pt x="4100" y="3404"/>
                    </a:lnTo>
                    <a:lnTo>
                      <a:pt x="4117" y="3240"/>
                    </a:lnTo>
                    <a:lnTo>
                      <a:pt x="4210" y="3187"/>
                    </a:lnTo>
                    <a:lnTo>
                      <a:pt x="4319" y="3147"/>
                    </a:lnTo>
                    <a:lnTo>
                      <a:pt x="4565" y="3073"/>
                    </a:lnTo>
                    <a:lnTo>
                      <a:pt x="4627" y="2830"/>
                    </a:lnTo>
                    <a:lnTo>
                      <a:pt x="4391" y="2882"/>
                    </a:lnTo>
                    <a:cubicBezTo>
                      <a:pt x="4368" y="2936"/>
                      <a:pt x="4333" y="2982"/>
                      <a:pt x="4290" y="3015"/>
                    </a:cubicBezTo>
                    <a:cubicBezTo>
                      <a:pt x="4264" y="3035"/>
                      <a:pt x="4236" y="3049"/>
                      <a:pt x="4207" y="3058"/>
                    </a:cubicBezTo>
                    <a:lnTo>
                      <a:pt x="4079" y="2901"/>
                    </a:lnTo>
                    <a:lnTo>
                      <a:pt x="4143" y="2716"/>
                    </a:lnTo>
                    <a:lnTo>
                      <a:pt x="4263" y="2670"/>
                    </a:lnTo>
                    <a:lnTo>
                      <a:pt x="4404" y="2601"/>
                    </a:lnTo>
                    <a:lnTo>
                      <a:pt x="4522" y="2444"/>
                    </a:lnTo>
                    <a:lnTo>
                      <a:pt x="4583" y="2537"/>
                    </a:lnTo>
                    <a:lnTo>
                      <a:pt x="4677" y="2629"/>
                    </a:lnTo>
                    <a:lnTo>
                      <a:pt x="4835" y="2620"/>
                    </a:lnTo>
                    <a:lnTo>
                      <a:pt x="4972" y="2490"/>
                    </a:lnTo>
                    <a:lnTo>
                      <a:pt x="4856" y="2382"/>
                    </a:lnTo>
                    <a:lnTo>
                      <a:pt x="4977" y="2286"/>
                    </a:lnTo>
                    <a:lnTo>
                      <a:pt x="5207" y="2231"/>
                    </a:lnTo>
                    <a:cubicBezTo>
                      <a:pt x="5227" y="2263"/>
                      <a:pt x="5235" y="2303"/>
                      <a:pt x="5229" y="2342"/>
                    </a:cubicBezTo>
                    <a:cubicBezTo>
                      <a:pt x="5222" y="2383"/>
                      <a:pt x="5201" y="2418"/>
                      <a:pt x="5170" y="2440"/>
                    </a:cubicBezTo>
                    <a:lnTo>
                      <a:pt x="5282" y="2513"/>
                    </a:lnTo>
                    <a:lnTo>
                      <a:pt x="5263" y="2618"/>
                    </a:lnTo>
                    <a:lnTo>
                      <a:pt x="5111" y="2683"/>
                    </a:lnTo>
                    <a:lnTo>
                      <a:pt x="5095" y="2825"/>
                    </a:lnTo>
                    <a:lnTo>
                      <a:pt x="4958" y="2969"/>
                    </a:lnTo>
                    <a:lnTo>
                      <a:pt x="4819" y="3096"/>
                    </a:lnTo>
                    <a:lnTo>
                      <a:pt x="4691" y="3226"/>
                    </a:lnTo>
                    <a:lnTo>
                      <a:pt x="4546" y="3404"/>
                    </a:lnTo>
                    <a:lnTo>
                      <a:pt x="4471" y="3556"/>
                    </a:lnTo>
                    <a:cubicBezTo>
                      <a:pt x="4450" y="3591"/>
                      <a:pt x="4428" y="3625"/>
                      <a:pt x="4404" y="3658"/>
                    </a:cubicBezTo>
                    <a:cubicBezTo>
                      <a:pt x="4362" y="3714"/>
                      <a:pt x="4315" y="3766"/>
                      <a:pt x="4265" y="3812"/>
                    </a:cubicBezTo>
                    <a:lnTo>
                      <a:pt x="4166" y="3879"/>
                    </a:lnTo>
                    <a:lnTo>
                      <a:pt x="4099" y="4015"/>
                    </a:lnTo>
                    <a:lnTo>
                      <a:pt x="4318" y="4052"/>
                    </a:lnTo>
                    <a:cubicBezTo>
                      <a:pt x="4352" y="4032"/>
                      <a:pt x="4391" y="4023"/>
                      <a:pt x="4430" y="4024"/>
                    </a:cubicBezTo>
                    <a:cubicBezTo>
                      <a:pt x="4505" y="4027"/>
                      <a:pt x="4574" y="4071"/>
                      <a:pt x="4617" y="4142"/>
                    </a:cubicBezTo>
                    <a:lnTo>
                      <a:pt x="4826" y="4207"/>
                    </a:lnTo>
                    <a:cubicBezTo>
                      <a:pt x="4843" y="4163"/>
                      <a:pt x="4862" y="4121"/>
                      <a:pt x="4882" y="4080"/>
                    </a:cubicBezTo>
                    <a:cubicBezTo>
                      <a:pt x="4923" y="3997"/>
                      <a:pt x="4969" y="3919"/>
                      <a:pt x="5021" y="3845"/>
                    </a:cubicBezTo>
                    <a:lnTo>
                      <a:pt x="5212" y="3774"/>
                    </a:lnTo>
                    <a:lnTo>
                      <a:pt x="5327" y="3854"/>
                    </a:lnTo>
                    <a:cubicBezTo>
                      <a:pt x="5324" y="3893"/>
                      <a:pt x="5313" y="3930"/>
                      <a:pt x="5294" y="3962"/>
                    </a:cubicBezTo>
                    <a:cubicBezTo>
                      <a:pt x="5255" y="4031"/>
                      <a:pt x="5187" y="4071"/>
                      <a:pt x="5115" y="4067"/>
                    </a:cubicBezTo>
                    <a:lnTo>
                      <a:pt x="5292" y="4150"/>
                    </a:lnTo>
                    <a:cubicBezTo>
                      <a:pt x="5318" y="4077"/>
                      <a:pt x="5353" y="4007"/>
                      <a:pt x="5394" y="3943"/>
                    </a:cubicBezTo>
                    <a:cubicBezTo>
                      <a:pt x="5455" y="3848"/>
                      <a:pt x="5531" y="3767"/>
                      <a:pt x="5618" y="3703"/>
                    </a:cubicBezTo>
                    <a:lnTo>
                      <a:pt x="5351" y="3604"/>
                    </a:lnTo>
                    <a:cubicBezTo>
                      <a:pt x="5342" y="3529"/>
                      <a:pt x="5350" y="3453"/>
                      <a:pt x="5375" y="3382"/>
                    </a:cubicBezTo>
                    <a:cubicBezTo>
                      <a:pt x="5409" y="3282"/>
                      <a:pt x="5473" y="3201"/>
                      <a:pt x="5544" y="3132"/>
                    </a:cubicBezTo>
                    <a:cubicBezTo>
                      <a:pt x="5611" y="3066"/>
                      <a:pt x="5686" y="3010"/>
                      <a:pt x="5766" y="2965"/>
                    </a:cubicBezTo>
                    <a:lnTo>
                      <a:pt x="5926" y="2872"/>
                    </a:lnTo>
                    <a:cubicBezTo>
                      <a:pt x="5975" y="2833"/>
                      <a:pt x="6032" y="2810"/>
                      <a:pt x="6092" y="2808"/>
                    </a:cubicBezTo>
                    <a:cubicBezTo>
                      <a:pt x="6167" y="2804"/>
                      <a:pt x="6240" y="2832"/>
                      <a:pt x="6298" y="2885"/>
                    </a:cubicBezTo>
                    <a:lnTo>
                      <a:pt x="6394" y="2829"/>
                    </a:lnTo>
                    <a:lnTo>
                      <a:pt x="6559" y="2829"/>
                    </a:lnTo>
                    <a:lnTo>
                      <a:pt x="6711" y="2754"/>
                    </a:lnTo>
                    <a:lnTo>
                      <a:pt x="6914" y="2764"/>
                    </a:lnTo>
                    <a:lnTo>
                      <a:pt x="7195" y="2702"/>
                    </a:lnTo>
                    <a:lnTo>
                      <a:pt x="7270" y="2637"/>
                    </a:lnTo>
                    <a:cubicBezTo>
                      <a:pt x="7245" y="2593"/>
                      <a:pt x="7242" y="2537"/>
                      <a:pt x="7262" y="2490"/>
                    </a:cubicBezTo>
                    <a:cubicBezTo>
                      <a:pt x="7308" y="2384"/>
                      <a:pt x="7432" y="2364"/>
                      <a:pt x="7500" y="2453"/>
                    </a:cubicBezTo>
                    <a:lnTo>
                      <a:pt x="7642" y="2508"/>
                    </a:lnTo>
                    <a:lnTo>
                      <a:pt x="7741" y="2517"/>
                    </a:lnTo>
                    <a:cubicBezTo>
                      <a:pt x="7781" y="2521"/>
                      <a:pt x="7821" y="2529"/>
                      <a:pt x="7859" y="2542"/>
                    </a:cubicBezTo>
                    <a:cubicBezTo>
                      <a:pt x="7933" y="2567"/>
                      <a:pt x="8004" y="2610"/>
                      <a:pt x="8082" y="2607"/>
                    </a:cubicBezTo>
                    <a:cubicBezTo>
                      <a:pt x="8127" y="2605"/>
                      <a:pt x="8173" y="2587"/>
                      <a:pt x="8218" y="2598"/>
                    </a:cubicBezTo>
                    <a:cubicBezTo>
                      <a:pt x="8296" y="2617"/>
                      <a:pt x="8345" y="2709"/>
                      <a:pt x="8322" y="2798"/>
                    </a:cubicBezTo>
                    <a:lnTo>
                      <a:pt x="8282" y="2916"/>
                    </a:lnTo>
                    <a:cubicBezTo>
                      <a:pt x="8326" y="2959"/>
                      <a:pt x="8367" y="3008"/>
                      <a:pt x="8402" y="3061"/>
                    </a:cubicBezTo>
                    <a:cubicBezTo>
                      <a:pt x="8443" y="3121"/>
                      <a:pt x="8477" y="3186"/>
                      <a:pt x="8504" y="3255"/>
                    </a:cubicBezTo>
                    <a:lnTo>
                      <a:pt x="8504" y="3447"/>
                    </a:lnTo>
                    <a:lnTo>
                      <a:pt x="8496" y="3675"/>
                    </a:lnTo>
                    <a:cubicBezTo>
                      <a:pt x="8498" y="3711"/>
                      <a:pt x="8495" y="3748"/>
                      <a:pt x="8488" y="3783"/>
                    </a:cubicBezTo>
                    <a:cubicBezTo>
                      <a:pt x="8471" y="3867"/>
                      <a:pt x="8428" y="3941"/>
                      <a:pt x="8368" y="3993"/>
                    </a:cubicBezTo>
                    <a:lnTo>
                      <a:pt x="8169" y="4067"/>
                    </a:lnTo>
                    <a:lnTo>
                      <a:pt x="8068" y="3940"/>
                    </a:lnTo>
                    <a:cubicBezTo>
                      <a:pt x="8064" y="3886"/>
                      <a:pt x="8029" y="3841"/>
                      <a:pt x="7982" y="3832"/>
                    </a:cubicBezTo>
                    <a:cubicBezTo>
                      <a:pt x="7918" y="3820"/>
                      <a:pt x="7858" y="3877"/>
                      <a:pt x="7857" y="3952"/>
                    </a:cubicBezTo>
                    <a:lnTo>
                      <a:pt x="7801" y="4106"/>
                    </a:lnTo>
                    <a:lnTo>
                      <a:pt x="7774" y="4248"/>
                    </a:lnTo>
                    <a:lnTo>
                      <a:pt x="7855" y="4366"/>
                    </a:lnTo>
                    <a:lnTo>
                      <a:pt x="7892" y="4224"/>
                    </a:lnTo>
                    <a:lnTo>
                      <a:pt x="7895" y="4131"/>
                    </a:lnTo>
                    <a:cubicBezTo>
                      <a:pt x="7944" y="4086"/>
                      <a:pt x="8018" y="4105"/>
                      <a:pt x="8045" y="4171"/>
                    </a:cubicBezTo>
                    <a:cubicBezTo>
                      <a:pt x="8064" y="4220"/>
                      <a:pt x="8052" y="4287"/>
                      <a:pt x="8093" y="4316"/>
                    </a:cubicBezTo>
                    <a:cubicBezTo>
                      <a:pt x="8142" y="4352"/>
                      <a:pt x="8194" y="4293"/>
                      <a:pt x="8235" y="4236"/>
                    </a:cubicBezTo>
                    <a:cubicBezTo>
                      <a:pt x="8263" y="4196"/>
                      <a:pt x="8297" y="4161"/>
                      <a:pt x="8339" y="4143"/>
                    </a:cubicBezTo>
                    <a:cubicBezTo>
                      <a:pt x="8407" y="4115"/>
                      <a:pt x="8482" y="4137"/>
                      <a:pt x="8530" y="4199"/>
                    </a:cubicBezTo>
                    <a:cubicBezTo>
                      <a:pt x="8551" y="4157"/>
                      <a:pt x="8569" y="4112"/>
                      <a:pt x="8583" y="4066"/>
                    </a:cubicBezTo>
                    <a:cubicBezTo>
                      <a:pt x="8611" y="3973"/>
                      <a:pt x="8625" y="3871"/>
                      <a:pt x="8682" y="3797"/>
                    </a:cubicBezTo>
                    <a:cubicBezTo>
                      <a:pt x="8723" y="3745"/>
                      <a:pt x="8782" y="3715"/>
                      <a:pt x="8843" y="3714"/>
                    </a:cubicBezTo>
                    <a:lnTo>
                      <a:pt x="8923" y="3850"/>
                    </a:lnTo>
                    <a:cubicBezTo>
                      <a:pt x="8870" y="3866"/>
                      <a:pt x="8825" y="3909"/>
                      <a:pt x="8803" y="3967"/>
                    </a:cubicBezTo>
                    <a:cubicBezTo>
                      <a:pt x="8776" y="4037"/>
                      <a:pt x="8785" y="4117"/>
                      <a:pt x="8824" y="4177"/>
                    </a:cubicBezTo>
                    <a:lnTo>
                      <a:pt x="9007" y="4131"/>
                    </a:lnTo>
                    <a:cubicBezTo>
                      <a:pt x="9034" y="4102"/>
                      <a:pt x="9065" y="4077"/>
                      <a:pt x="9098" y="4056"/>
                    </a:cubicBezTo>
                    <a:cubicBezTo>
                      <a:pt x="9161" y="4017"/>
                      <a:pt x="9232" y="3995"/>
                      <a:pt x="9304" y="3992"/>
                    </a:cubicBezTo>
                    <a:lnTo>
                      <a:pt x="9430" y="3982"/>
                    </a:lnTo>
                    <a:lnTo>
                      <a:pt x="9654" y="4102"/>
                    </a:lnTo>
                    <a:lnTo>
                      <a:pt x="9975" y="4130"/>
                    </a:lnTo>
                    <a:lnTo>
                      <a:pt x="9895" y="3948"/>
                    </a:lnTo>
                    <a:lnTo>
                      <a:pt x="9887" y="3785"/>
                    </a:lnTo>
                    <a:cubicBezTo>
                      <a:pt x="9916" y="3725"/>
                      <a:pt x="9978" y="3698"/>
                      <a:pt x="10034" y="3720"/>
                    </a:cubicBezTo>
                    <a:cubicBezTo>
                      <a:pt x="10079" y="3738"/>
                      <a:pt x="10109" y="3785"/>
                      <a:pt x="10141" y="3825"/>
                    </a:cubicBezTo>
                    <a:cubicBezTo>
                      <a:pt x="10204" y="3903"/>
                      <a:pt x="10282" y="3961"/>
                      <a:pt x="10369" y="3995"/>
                    </a:cubicBezTo>
                    <a:cubicBezTo>
                      <a:pt x="10377" y="3997"/>
                      <a:pt x="10385" y="4002"/>
                      <a:pt x="10392" y="4009"/>
                    </a:cubicBezTo>
                    <a:cubicBezTo>
                      <a:pt x="10411" y="4032"/>
                      <a:pt x="10412" y="4066"/>
                      <a:pt x="10417" y="4097"/>
                    </a:cubicBezTo>
                    <a:cubicBezTo>
                      <a:pt x="10430" y="4172"/>
                      <a:pt x="10475" y="4236"/>
                      <a:pt x="10537" y="4265"/>
                    </a:cubicBezTo>
                    <a:cubicBezTo>
                      <a:pt x="10563" y="4250"/>
                      <a:pt x="10585" y="4228"/>
                      <a:pt x="10602" y="4200"/>
                    </a:cubicBezTo>
                    <a:cubicBezTo>
                      <a:pt x="10689" y="4054"/>
                      <a:pt x="10611" y="3852"/>
                      <a:pt x="10457" y="3830"/>
                    </a:cubicBezTo>
                    <a:lnTo>
                      <a:pt x="10545" y="3713"/>
                    </a:lnTo>
                    <a:cubicBezTo>
                      <a:pt x="10580" y="3673"/>
                      <a:pt x="10611" y="3629"/>
                      <a:pt x="10639" y="3583"/>
                    </a:cubicBezTo>
                    <a:cubicBezTo>
                      <a:pt x="10709" y="3468"/>
                      <a:pt x="10758" y="3336"/>
                      <a:pt x="10781" y="3198"/>
                    </a:cubicBezTo>
                    <a:cubicBezTo>
                      <a:pt x="10852" y="3143"/>
                      <a:pt x="10948" y="3162"/>
                      <a:pt x="10998" y="3241"/>
                    </a:cubicBezTo>
                    <a:cubicBezTo>
                      <a:pt x="11032" y="3294"/>
                      <a:pt x="11037" y="3364"/>
                      <a:pt x="11012" y="3423"/>
                    </a:cubicBezTo>
                    <a:cubicBezTo>
                      <a:pt x="10972" y="3501"/>
                      <a:pt x="10943" y="3585"/>
                      <a:pt x="10926" y="3673"/>
                    </a:cubicBezTo>
                    <a:cubicBezTo>
                      <a:pt x="10909" y="3760"/>
                      <a:pt x="10903" y="3850"/>
                      <a:pt x="10910" y="3939"/>
                    </a:cubicBezTo>
                    <a:lnTo>
                      <a:pt x="10923" y="4114"/>
                    </a:lnTo>
                    <a:lnTo>
                      <a:pt x="10915" y="4243"/>
                    </a:lnTo>
                    <a:lnTo>
                      <a:pt x="10822" y="4410"/>
                    </a:lnTo>
                    <a:cubicBezTo>
                      <a:pt x="10793" y="4461"/>
                      <a:pt x="10771" y="4517"/>
                      <a:pt x="10757" y="4576"/>
                    </a:cubicBezTo>
                    <a:cubicBezTo>
                      <a:pt x="10748" y="4619"/>
                      <a:pt x="10742" y="4662"/>
                      <a:pt x="10741" y="4706"/>
                    </a:cubicBezTo>
                    <a:lnTo>
                      <a:pt x="10894" y="4647"/>
                    </a:lnTo>
                    <a:cubicBezTo>
                      <a:pt x="10939" y="4584"/>
                      <a:pt x="10975" y="4512"/>
                      <a:pt x="10998" y="4434"/>
                    </a:cubicBezTo>
                    <a:cubicBezTo>
                      <a:pt x="11025" y="4346"/>
                      <a:pt x="11036" y="4253"/>
                      <a:pt x="11030" y="4160"/>
                    </a:cubicBezTo>
                    <a:lnTo>
                      <a:pt x="11009" y="3938"/>
                    </a:lnTo>
                    <a:lnTo>
                      <a:pt x="11093" y="3540"/>
                    </a:lnTo>
                    <a:lnTo>
                      <a:pt x="11218" y="3453"/>
                    </a:lnTo>
                    <a:lnTo>
                      <a:pt x="11301" y="3462"/>
                    </a:lnTo>
                    <a:lnTo>
                      <a:pt x="11418" y="3487"/>
                    </a:lnTo>
                    <a:lnTo>
                      <a:pt x="11474" y="3320"/>
                    </a:lnTo>
                    <a:cubicBezTo>
                      <a:pt x="11481" y="3281"/>
                      <a:pt x="11498" y="3246"/>
                      <a:pt x="11523" y="3218"/>
                    </a:cubicBezTo>
                    <a:cubicBezTo>
                      <a:pt x="11589" y="3145"/>
                      <a:pt x="11693" y="3141"/>
                      <a:pt x="11764" y="3209"/>
                    </a:cubicBezTo>
                    <a:lnTo>
                      <a:pt x="11876" y="3117"/>
                    </a:lnTo>
                    <a:lnTo>
                      <a:pt x="11838" y="2990"/>
                    </a:lnTo>
                    <a:lnTo>
                      <a:pt x="11996" y="2886"/>
                    </a:lnTo>
                    <a:lnTo>
                      <a:pt x="12141" y="2738"/>
                    </a:lnTo>
                    <a:lnTo>
                      <a:pt x="12194" y="2569"/>
                    </a:lnTo>
                    <a:lnTo>
                      <a:pt x="12323" y="2470"/>
                    </a:lnTo>
                    <a:cubicBezTo>
                      <a:pt x="12346" y="2528"/>
                      <a:pt x="12392" y="2570"/>
                      <a:pt x="12446" y="2584"/>
                    </a:cubicBezTo>
                    <a:cubicBezTo>
                      <a:pt x="12513" y="2602"/>
                      <a:pt x="12584" y="2574"/>
                      <a:pt x="12628" y="2513"/>
                    </a:cubicBezTo>
                    <a:cubicBezTo>
                      <a:pt x="12596" y="2477"/>
                      <a:pt x="12571" y="2432"/>
                      <a:pt x="12556" y="2383"/>
                    </a:cubicBezTo>
                    <a:cubicBezTo>
                      <a:pt x="12507" y="2228"/>
                      <a:pt x="12554" y="2054"/>
                      <a:pt x="12671" y="1958"/>
                    </a:cubicBezTo>
                    <a:lnTo>
                      <a:pt x="12304" y="2202"/>
                    </a:lnTo>
                    <a:cubicBezTo>
                      <a:pt x="12291" y="2154"/>
                      <a:pt x="12262" y="2114"/>
                      <a:pt x="12224" y="2091"/>
                    </a:cubicBezTo>
                    <a:cubicBezTo>
                      <a:pt x="12154" y="2049"/>
                      <a:pt x="12071" y="2070"/>
                      <a:pt x="11993" y="2063"/>
                    </a:cubicBezTo>
                    <a:cubicBezTo>
                      <a:pt x="11889" y="2053"/>
                      <a:pt x="11793" y="1993"/>
                      <a:pt x="11731" y="1896"/>
                    </a:cubicBezTo>
                    <a:lnTo>
                      <a:pt x="11883" y="1723"/>
                    </a:lnTo>
                    <a:cubicBezTo>
                      <a:pt x="11938" y="1710"/>
                      <a:pt x="11995" y="1707"/>
                      <a:pt x="12051" y="1714"/>
                    </a:cubicBezTo>
                    <a:cubicBezTo>
                      <a:pt x="12150" y="1728"/>
                      <a:pt x="12244" y="1772"/>
                      <a:pt x="12321" y="1844"/>
                    </a:cubicBezTo>
                    <a:lnTo>
                      <a:pt x="12401" y="1900"/>
                    </a:lnTo>
                    <a:lnTo>
                      <a:pt x="12758" y="1965"/>
                    </a:lnTo>
                    <a:lnTo>
                      <a:pt x="12684" y="2143"/>
                    </a:lnTo>
                    <a:lnTo>
                      <a:pt x="12730" y="2287"/>
                    </a:lnTo>
                    <a:lnTo>
                      <a:pt x="12842" y="2306"/>
                    </a:lnTo>
                    <a:lnTo>
                      <a:pt x="13016" y="2278"/>
                    </a:lnTo>
                    <a:lnTo>
                      <a:pt x="13142" y="2371"/>
                    </a:lnTo>
                    <a:lnTo>
                      <a:pt x="13211" y="2525"/>
                    </a:lnTo>
                    <a:lnTo>
                      <a:pt x="13184" y="2648"/>
                    </a:lnTo>
                    <a:lnTo>
                      <a:pt x="13232" y="2743"/>
                    </a:lnTo>
                    <a:cubicBezTo>
                      <a:pt x="13311" y="2754"/>
                      <a:pt x="13391" y="2757"/>
                      <a:pt x="13471" y="2752"/>
                    </a:cubicBezTo>
                    <a:cubicBezTo>
                      <a:pt x="13547" y="2746"/>
                      <a:pt x="13623" y="2733"/>
                      <a:pt x="13698" y="2724"/>
                    </a:cubicBezTo>
                    <a:cubicBezTo>
                      <a:pt x="13781" y="2714"/>
                      <a:pt x="13864" y="2710"/>
                      <a:pt x="13947" y="2712"/>
                    </a:cubicBezTo>
                    <a:lnTo>
                      <a:pt x="13837" y="2552"/>
                    </a:lnTo>
                    <a:cubicBezTo>
                      <a:pt x="13838" y="2510"/>
                      <a:pt x="13852" y="2470"/>
                      <a:pt x="13878" y="2441"/>
                    </a:cubicBezTo>
                    <a:cubicBezTo>
                      <a:pt x="13958" y="2347"/>
                      <a:pt x="14086" y="2387"/>
                      <a:pt x="14194" y="2450"/>
                    </a:cubicBezTo>
                    <a:cubicBezTo>
                      <a:pt x="14304" y="2515"/>
                      <a:pt x="14409" y="2591"/>
                      <a:pt x="14507" y="2678"/>
                    </a:cubicBezTo>
                    <a:lnTo>
                      <a:pt x="14721" y="2638"/>
                    </a:lnTo>
                    <a:lnTo>
                      <a:pt x="14593" y="2454"/>
                    </a:lnTo>
                    <a:lnTo>
                      <a:pt x="14794" y="2410"/>
                    </a:lnTo>
                    <a:lnTo>
                      <a:pt x="14783" y="2198"/>
                    </a:lnTo>
                    <a:lnTo>
                      <a:pt x="14658" y="2025"/>
                    </a:lnTo>
                    <a:lnTo>
                      <a:pt x="14521" y="1970"/>
                    </a:lnTo>
                    <a:cubicBezTo>
                      <a:pt x="14423" y="2046"/>
                      <a:pt x="14293" y="2046"/>
                      <a:pt x="14195" y="1970"/>
                    </a:cubicBezTo>
                    <a:cubicBezTo>
                      <a:pt x="14116" y="1909"/>
                      <a:pt x="14069" y="1807"/>
                      <a:pt x="14069" y="1698"/>
                    </a:cubicBezTo>
                    <a:cubicBezTo>
                      <a:pt x="14068" y="1611"/>
                      <a:pt x="14143" y="1551"/>
                      <a:pt x="14213" y="1581"/>
                    </a:cubicBezTo>
                    <a:cubicBezTo>
                      <a:pt x="14278" y="1609"/>
                      <a:pt x="14304" y="1714"/>
                      <a:pt x="14377" y="1720"/>
                    </a:cubicBezTo>
                    <a:cubicBezTo>
                      <a:pt x="14425" y="1724"/>
                      <a:pt x="14462" y="1677"/>
                      <a:pt x="14508" y="1664"/>
                    </a:cubicBezTo>
                    <a:cubicBezTo>
                      <a:pt x="14579" y="1644"/>
                      <a:pt x="14650" y="1701"/>
                      <a:pt x="14658" y="1785"/>
                    </a:cubicBezTo>
                    <a:lnTo>
                      <a:pt x="14779" y="1865"/>
                    </a:lnTo>
                    <a:lnTo>
                      <a:pt x="14869" y="1881"/>
                    </a:lnTo>
                    <a:cubicBezTo>
                      <a:pt x="14923" y="1923"/>
                      <a:pt x="14996" y="1905"/>
                      <a:pt x="15030" y="1841"/>
                    </a:cubicBezTo>
                    <a:cubicBezTo>
                      <a:pt x="15049" y="1805"/>
                      <a:pt x="15051" y="1757"/>
                      <a:pt x="15080" y="1730"/>
                    </a:cubicBezTo>
                    <a:cubicBezTo>
                      <a:pt x="15120" y="1694"/>
                      <a:pt x="15174" y="1719"/>
                      <a:pt x="15222" y="1739"/>
                    </a:cubicBezTo>
                    <a:cubicBezTo>
                      <a:pt x="15297" y="1770"/>
                      <a:pt x="15377" y="1777"/>
                      <a:pt x="15454" y="1762"/>
                    </a:cubicBezTo>
                    <a:lnTo>
                      <a:pt x="15350" y="1521"/>
                    </a:lnTo>
                    <a:lnTo>
                      <a:pt x="15459" y="1450"/>
                    </a:lnTo>
                    <a:cubicBezTo>
                      <a:pt x="15512" y="1438"/>
                      <a:pt x="15565" y="1438"/>
                      <a:pt x="15617" y="1450"/>
                    </a:cubicBezTo>
                    <a:cubicBezTo>
                      <a:pt x="15658" y="1460"/>
                      <a:pt x="15698" y="1476"/>
                      <a:pt x="15738" y="1464"/>
                    </a:cubicBezTo>
                    <a:cubicBezTo>
                      <a:pt x="15827" y="1435"/>
                      <a:pt x="15853" y="1302"/>
                      <a:pt x="15783" y="1232"/>
                    </a:cubicBezTo>
                    <a:lnTo>
                      <a:pt x="15863" y="1115"/>
                    </a:lnTo>
                    <a:lnTo>
                      <a:pt x="15767" y="961"/>
                    </a:lnTo>
                    <a:lnTo>
                      <a:pt x="15847" y="807"/>
                    </a:lnTo>
                    <a:lnTo>
                      <a:pt x="15829" y="671"/>
                    </a:lnTo>
                    <a:lnTo>
                      <a:pt x="15831" y="495"/>
                    </a:lnTo>
                    <a:lnTo>
                      <a:pt x="15968" y="430"/>
                    </a:lnTo>
                    <a:lnTo>
                      <a:pt x="16069" y="323"/>
                    </a:lnTo>
                    <a:lnTo>
                      <a:pt x="16152" y="233"/>
                    </a:lnTo>
                    <a:lnTo>
                      <a:pt x="16137" y="92"/>
                    </a:lnTo>
                    <a:lnTo>
                      <a:pt x="16184" y="19"/>
                    </a:lnTo>
                    <a:lnTo>
                      <a:pt x="16291" y="0"/>
                    </a:lnTo>
                    <a:lnTo>
                      <a:pt x="16414" y="71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i$lïḓê">
                <a:extLst>
                  <a:ext uri="{FF2B5EF4-FFF2-40B4-BE49-F238E27FC236}">
                    <a16:creationId xmlns:a16="http://schemas.microsoft.com/office/drawing/2014/main" id="{E5B1736A-DC95-4093-9C60-7F9297D0C55B}"/>
                  </a:ext>
                </a:extLst>
              </p:cNvPr>
              <p:cNvSpPr/>
              <p:nvPr/>
            </p:nvSpPr>
            <p:spPr>
              <a:xfrm>
                <a:off x="6621059" y="2216406"/>
                <a:ext cx="47734" cy="33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32" y="0"/>
                    </a:moveTo>
                    <a:lnTo>
                      <a:pt x="0" y="3082"/>
                    </a:lnTo>
                    <a:lnTo>
                      <a:pt x="7000" y="18486"/>
                    </a:lnTo>
                    <a:lnTo>
                      <a:pt x="19029" y="21600"/>
                    </a:lnTo>
                    <a:lnTo>
                      <a:pt x="21600" y="8368"/>
                    </a:lnTo>
                    <a:lnTo>
                      <a:pt x="863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îśḻïḑê">
                <a:extLst>
                  <a:ext uri="{FF2B5EF4-FFF2-40B4-BE49-F238E27FC236}">
                    <a16:creationId xmlns:a16="http://schemas.microsoft.com/office/drawing/2014/main" id="{8807A3C7-5332-47F2-8008-9F2684E3A02F}"/>
                  </a:ext>
                </a:extLst>
              </p:cNvPr>
              <p:cNvSpPr/>
              <p:nvPr/>
            </p:nvSpPr>
            <p:spPr>
              <a:xfrm>
                <a:off x="5645907" y="2340027"/>
                <a:ext cx="148516" cy="72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76" h="19374" extrusionOk="0">
                    <a:moveTo>
                      <a:pt x="11133" y="0"/>
                    </a:moveTo>
                    <a:lnTo>
                      <a:pt x="6959" y="607"/>
                    </a:lnTo>
                    <a:lnTo>
                      <a:pt x="4043" y="4923"/>
                    </a:lnTo>
                    <a:cubicBezTo>
                      <a:pt x="5085" y="5164"/>
                      <a:pt x="5631" y="7507"/>
                      <a:pt x="5052" y="9245"/>
                    </a:cubicBezTo>
                    <a:cubicBezTo>
                      <a:pt x="4056" y="12232"/>
                      <a:pt x="1643" y="9217"/>
                      <a:pt x="508" y="11716"/>
                    </a:cubicBezTo>
                    <a:cubicBezTo>
                      <a:pt x="-1398" y="15913"/>
                      <a:pt x="2573" y="21600"/>
                      <a:pt x="3969" y="16673"/>
                    </a:cubicBezTo>
                    <a:lnTo>
                      <a:pt x="7016" y="12580"/>
                    </a:lnTo>
                    <a:cubicBezTo>
                      <a:pt x="7508" y="11720"/>
                      <a:pt x="8237" y="11675"/>
                      <a:pt x="8754" y="12472"/>
                    </a:cubicBezTo>
                    <a:cubicBezTo>
                      <a:pt x="9848" y="14158"/>
                      <a:pt x="9412" y="17626"/>
                      <a:pt x="8048" y="18091"/>
                    </a:cubicBezTo>
                    <a:cubicBezTo>
                      <a:pt x="9106" y="19886"/>
                      <a:pt x="10676" y="19787"/>
                      <a:pt x="11674" y="17861"/>
                    </a:cubicBezTo>
                    <a:cubicBezTo>
                      <a:pt x="12523" y="16224"/>
                      <a:pt x="12720" y="13662"/>
                      <a:pt x="12156" y="11594"/>
                    </a:cubicBezTo>
                    <a:cubicBezTo>
                      <a:pt x="12898" y="11139"/>
                      <a:pt x="13663" y="10850"/>
                      <a:pt x="14437" y="10731"/>
                    </a:cubicBezTo>
                    <a:cubicBezTo>
                      <a:pt x="15813" y="10520"/>
                      <a:pt x="17197" y="10850"/>
                      <a:pt x="18510" y="11702"/>
                    </a:cubicBezTo>
                    <a:cubicBezTo>
                      <a:pt x="19710" y="10349"/>
                      <a:pt x="20202" y="7411"/>
                      <a:pt x="19651" y="4896"/>
                    </a:cubicBezTo>
                    <a:cubicBezTo>
                      <a:pt x="18992" y="1894"/>
                      <a:pt x="17172" y="688"/>
                      <a:pt x="15740" y="2304"/>
                    </a:cubicBezTo>
                    <a:lnTo>
                      <a:pt x="13649" y="3263"/>
                    </a:lnTo>
                    <a:lnTo>
                      <a:pt x="11133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4" name="ïŝliďe">
                <a:extLst>
                  <a:ext uri="{FF2B5EF4-FFF2-40B4-BE49-F238E27FC236}">
                    <a16:creationId xmlns:a16="http://schemas.microsoft.com/office/drawing/2014/main" id="{B49C6D20-1D61-4518-B484-CD0BD1E50D52}"/>
                  </a:ext>
                </a:extLst>
              </p:cNvPr>
              <p:cNvSpPr/>
              <p:nvPr/>
            </p:nvSpPr>
            <p:spPr>
              <a:xfrm>
                <a:off x="5848348" y="2403182"/>
                <a:ext cx="102453" cy="37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98" y="0"/>
                    </a:moveTo>
                    <a:lnTo>
                      <a:pt x="2985" y="1410"/>
                    </a:lnTo>
                    <a:lnTo>
                      <a:pt x="0" y="15756"/>
                    </a:lnTo>
                    <a:lnTo>
                      <a:pt x="6488" y="18311"/>
                    </a:lnTo>
                    <a:cubicBezTo>
                      <a:pt x="7420" y="14861"/>
                      <a:pt x="8940" y="12992"/>
                      <a:pt x="10498" y="13377"/>
                    </a:cubicBezTo>
                    <a:cubicBezTo>
                      <a:pt x="12159" y="13788"/>
                      <a:pt x="13603" y="16678"/>
                      <a:pt x="14253" y="20895"/>
                    </a:cubicBezTo>
                    <a:lnTo>
                      <a:pt x="17075" y="21600"/>
                    </a:lnTo>
                    <a:lnTo>
                      <a:pt x="21087" y="12466"/>
                    </a:lnTo>
                    <a:lnTo>
                      <a:pt x="21600" y="1250"/>
                    </a:lnTo>
                    <a:lnTo>
                      <a:pt x="15450" y="2689"/>
                    </a:lnTo>
                    <a:lnTo>
                      <a:pt x="809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îSļíḍê">
                <a:extLst>
                  <a:ext uri="{FF2B5EF4-FFF2-40B4-BE49-F238E27FC236}">
                    <a16:creationId xmlns:a16="http://schemas.microsoft.com/office/drawing/2014/main" id="{75E6939E-9791-4816-AA75-1934A8495513}"/>
                  </a:ext>
                </a:extLst>
              </p:cNvPr>
              <p:cNvSpPr/>
              <p:nvPr/>
            </p:nvSpPr>
            <p:spPr>
              <a:xfrm>
                <a:off x="5238238" y="2257854"/>
                <a:ext cx="100955" cy="85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96" y="0"/>
                    </a:moveTo>
                    <a:lnTo>
                      <a:pt x="14560" y="294"/>
                    </a:lnTo>
                    <a:lnTo>
                      <a:pt x="12590" y="3470"/>
                    </a:lnTo>
                    <a:lnTo>
                      <a:pt x="8156" y="4070"/>
                    </a:lnTo>
                    <a:lnTo>
                      <a:pt x="6354" y="6511"/>
                    </a:lnTo>
                    <a:lnTo>
                      <a:pt x="0" y="10089"/>
                    </a:lnTo>
                    <a:lnTo>
                      <a:pt x="57" y="15915"/>
                    </a:lnTo>
                    <a:lnTo>
                      <a:pt x="1412" y="19977"/>
                    </a:lnTo>
                    <a:lnTo>
                      <a:pt x="7045" y="21600"/>
                    </a:lnTo>
                    <a:lnTo>
                      <a:pt x="9390" y="17103"/>
                    </a:lnTo>
                    <a:lnTo>
                      <a:pt x="11462" y="13538"/>
                    </a:lnTo>
                    <a:lnTo>
                      <a:pt x="14588" y="12005"/>
                    </a:lnTo>
                    <a:lnTo>
                      <a:pt x="18735" y="8147"/>
                    </a:lnTo>
                    <a:lnTo>
                      <a:pt x="21600" y="3661"/>
                    </a:lnTo>
                    <a:lnTo>
                      <a:pt x="18696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ïṥľíḓê">
                <a:extLst>
                  <a:ext uri="{FF2B5EF4-FFF2-40B4-BE49-F238E27FC236}">
                    <a16:creationId xmlns:a16="http://schemas.microsoft.com/office/drawing/2014/main" id="{8641CAF7-2CC7-4DDA-A347-AD6D6F720D9D}"/>
                  </a:ext>
                </a:extLst>
              </p:cNvPr>
              <p:cNvSpPr/>
              <p:nvPr/>
            </p:nvSpPr>
            <p:spPr>
              <a:xfrm>
                <a:off x="5752170" y="2515901"/>
                <a:ext cx="209380" cy="1564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57" y="1218"/>
                    </a:moveTo>
                    <a:lnTo>
                      <a:pt x="17140" y="2520"/>
                    </a:lnTo>
                    <a:lnTo>
                      <a:pt x="14445" y="1407"/>
                    </a:lnTo>
                    <a:lnTo>
                      <a:pt x="12396" y="3074"/>
                    </a:lnTo>
                    <a:lnTo>
                      <a:pt x="10239" y="4971"/>
                    </a:lnTo>
                    <a:lnTo>
                      <a:pt x="7744" y="6644"/>
                    </a:lnTo>
                    <a:cubicBezTo>
                      <a:pt x="7092" y="7326"/>
                      <a:pt x="6435" y="7999"/>
                      <a:pt x="5772" y="8661"/>
                    </a:cubicBezTo>
                    <a:cubicBezTo>
                      <a:pt x="4973" y="9460"/>
                      <a:pt x="4166" y="10244"/>
                      <a:pt x="3351" y="11013"/>
                    </a:cubicBezTo>
                    <a:cubicBezTo>
                      <a:pt x="2585" y="11419"/>
                      <a:pt x="1897" y="12051"/>
                      <a:pt x="1340" y="12862"/>
                    </a:cubicBezTo>
                    <a:cubicBezTo>
                      <a:pt x="660" y="13852"/>
                      <a:pt x="196" y="15072"/>
                      <a:pt x="0" y="16391"/>
                    </a:cubicBezTo>
                    <a:lnTo>
                      <a:pt x="772" y="18967"/>
                    </a:lnTo>
                    <a:lnTo>
                      <a:pt x="2489" y="21600"/>
                    </a:lnTo>
                    <a:lnTo>
                      <a:pt x="4744" y="21096"/>
                    </a:lnTo>
                    <a:lnTo>
                      <a:pt x="4828" y="17399"/>
                    </a:lnTo>
                    <a:lnTo>
                      <a:pt x="5456" y="14717"/>
                    </a:lnTo>
                    <a:lnTo>
                      <a:pt x="8088" y="13373"/>
                    </a:lnTo>
                    <a:lnTo>
                      <a:pt x="9428" y="12253"/>
                    </a:lnTo>
                    <a:lnTo>
                      <a:pt x="10762" y="10796"/>
                    </a:lnTo>
                    <a:lnTo>
                      <a:pt x="12102" y="9844"/>
                    </a:lnTo>
                    <a:lnTo>
                      <a:pt x="13693" y="8220"/>
                    </a:lnTo>
                    <a:lnTo>
                      <a:pt x="15158" y="6763"/>
                    </a:lnTo>
                    <a:cubicBezTo>
                      <a:pt x="15599" y="6284"/>
                      <a:pt x="16114" y="5939"/>
                      <a:pt x="16665" y="5755"/>
                    </a:cubicBezTo>
                    <a:cubicBezTo>
                      <a:pt x="17284" y="5548"/>
                      <a:pt x="17931" y="5548"/>
                      <a:pt x="18549" y="5755"/>
                    </a:cubicBezTo>
                    <a:lnTo>
                      <a:pt x="20810" y="4467"/>
                    </a:lnTo>
                    <a:lnTo>
                      <a:pt x="21600" y="2675"/>
                    </a:lnTo>
                    <a:lnTo>
                      <a:pt x="21145" y="0"/>
                    </a:lnTo>
                    <a:lnTo>
                      <a:pt x="19557" y="121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ïš1íḓe">
                <a:extLst>
                  <a:ext uri="{FF2B5EF4-FFF2-40B4-BE49-F238E27FC236}">
                    <a16:creationId xmlns:a16="http://schemas.microsoft.com/office/drawing/2014/main" id="{5B441509-1905-4086-9B74-A8227D1F41C6}"/>
                  </a:ext>
                </a:extLst>
              </p:cNvPr>
              <p:cNvSpPr/>
              <p:nvPr/>
            </p:nvSpPr>
            <p:spPr>
              <a:xfrm>
                <a:off x="6828668" y="2186382"/>
                <a:ext cx="26383" cy="322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75" y="0"/>
                    </a:moveTo>
                    <a:lnTo>
                      <a:pt x="0" y="6186"/>
                    </a:lnTo>
                    <a:lnTo>
                      <a:pt x="6885" y="21600"/>
                    </a:lnTo>
                    <a:lnTo>
                      <a:pt x="21600" y="21600"/>
                    </a:lnTo>
                    <a:lnTo>
                      <a:pt x="13961" y="7762"/>
                    </a:lnTo>
                    <a:lnTo>
                      <a:pt x="847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îṣḷîḑè">
                <a:extLst>
                  <a:ext uri="{FF2B5EF4-FFF2-40B4-BE49-F238E27FC236}">
                    <a16:creationId xmlns:a16="http://schemas.microsoft.com/office/drawing/2014/main" id="{5EA33E9B-99AB-4768-923B-2C2E324DB50B}"/>
                  </a:ext>
                </a:extLst>
              </p:cNvPr>
              <p:cNvSpPr/>
              <p:nvPr/>
            </p:nvSpPr>
            <p:spPr>
              <a:xfrm>
                <a:off x="7204854" y="2814169"/>
                <a:ext cx="175036" cy="706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27" y="0"/>
                    </a:moveTo>
                    <a:lnTo>
                      <a:pt x="4076" y="535"/>
                    </a:lnTo>
                    <a:lnTo>
                      <a:pt x="5478" y="1095"/>
                    </a:lnTo>
                    <a:lnTo>
                      <a:pt x="5928" y="1788"/>
                    </a:lnTo>
                    <a:cubicBezTo>
                      <a:pt x="5845" y="2008"/>
                      <a:pt x="5896" y="2230"/>
                      <a:pt x="6079" y="2446"/>
                    </a:cubicBezTo>
                    <a:cubicBezTo>
                      <a:pt x="6323" y="2736"/>
                      <a:pt x="6800" y="3010"/>
                      <a:pt x="7481" y="3253"/>
                    </a:cubicBezTo>
                    <a:lnTo>
                      <a:pt x="6786" y="4147"/>
                    </a:lnTo>
                    <a:lnTo>
                      <a:pt x="6786" y="4778"/>
                    </a:lnTo>
                    <a:lnTo>
                      <a:pt x="6486" y="5337"/>
                    </a:lnTo>
                    <a:lnTo>
                      <a:pt x="5434" y="5896"/>
                    </a:lnTo>
                    <a:lnTo>
                      <a:pt x="3086" y="6105"/>
                    </a:lnTo>
                    <a:lnTo>
                      <a:pt x="0" y="6031"/>
                    </a:lnTo>
                    <a:lnTo>
                      <a:pt x="732" y="6648"/>
                    </a:lnTo>
                    <a:lnTo>
                      <a:pt x="1680" y="6943"/>
                    </a:lnTo>
                    <a:lnTo>
                      <a:pt x="2713" y="7426"/>
                    </a:lnTo>
                    <a:lnTo>
                      <a:pt x="1862" y="7970"/>
                    </a:lnTo>
                    <a:lnTo>
                      <a:pt x="1862" y="8440"/>
                    </a:lnTo>
                    <a:cubicBezTo>
                      <a:pt x="2702" y="8643"/>
                      <a:pt x="3473" y="8863"/>
                      <a:pt x="4165" y="9098"/>
                    </a:cubicBezTo>
                    <a:cubicBezTo>
                      <a:pt x="4737" y="9292"/>
                      <a:pt x="5253" y="9495"/>
                      <a:pt x="5712" y="9706"/>
                    </a:cubicBezTo>
                    <a:lnTo>
                      <a:pt x="8216" y="10191"/>
                    </a:lnTo>
                    <a:lnTo>
                      <a:pt x="10219" y="10737"/>
                    </a:lnTo>
                    <a:cubicBezTo>
                      <a:pt x="11028" y="10971"/>
                      <a:pt x="11656" y="11241"/>
                      <a:pt x="12072" y="11531"/>
                    </a:cubicBezTo>
                    <a:cubicBezTo>
                      <a:pt x="12429" y="11780"/>
                      <a:pt x="12624" y="12041"/>
                      <a:pt x="12823" y="12301"/>
                    </a:cubicBezTo>
                    <a:cubicBezTo>
                      <a:pt x="13073" y="12627"/>
                      <a:pt x="13329" y="12961"/>
                      <a:pt x="12973" y="13282"/>
                    </a:cubicBezTo>
                    <a:cubicBezTo>
                      <a:pt x="12613" y="13606"/>
                      <a:pt x="11671" y="13871"/>
                      <a:pt x="10419" y="14001"/>
                    </a:cubicBezTo>
                    <a:lnTo>
                      <a:pt x="11233" y="14543"/>
                    </a:lnTo>
                    <a:lnTo>
                      <a:pt x="12729" y="15137"/>
                    </a:lnTo>
                    <a:lnTo>
                      <a:pt x="11978" y="15867"/>
                    </a:lnTo>
                    <a:lnTo>
                      <a:pt x="10282" y="16053"/>
                    </a:lnTo>
                    <a:lnTo>
                      <a:pt x="8579" y="16698"/>
                    </a:lnTo>
                    <a:lnTo>
                      <a:pt x="7276" y="17207"/>
                    </a:lnTo>
                    <a:lnTo>
                      <a:pt x="6726" y="17541"/>
                    </a:lnTo>
                    <a:lnTo>
                      <a:pt x="6476" y="18321"/>
                    </a:lnTo>
                    <a:lnTo>
                      <a:pt x="5875" y="18841"/>
                    </a:lnTo>
                    <a:lnTo>
                      <a:pt x="5173" y="19549"/>
                    </a:lnTo>
                    <a:lnTo>
                      <a:pt x="4172" y="20205"/>
                    </a:lnTo>
                    <a:lnTo>
                      <a:pt x="3627" y="20813"/>
                    </a:lnTo>
                    <a:lnTo>
                      <a:pt x="3326" y="21420"/>
                    </a:lnTo>
                    <a:lnTo>
                      <a:pt x="5668" y="21386"/>
                    </a:lnTo>
                    <a:cubicBezTo>
                      <a:pt x="5278" y="21262"/>
                      <a:pt x="5344" y="21084"/>
                      <a:pt x="5818" y="20979"/>
                    </a:cubicBezTo>
                    <a:cubicBezTo>
                      <a:pt x="7485" y="20613"/>
                      <a:pt x="9733" y="21220"/>
                      <a:pt x="8115" y="21600"/>
                    </a:cubicBezTo>
                    <a:lnTo>
                      <a:pt x="10970" y="20969"/>
                    </a:lnTo>
                    <a:lnTo>
                      <a:pt x="11121" y="20424"/>
                    </a:lnTo>
                    <a:lnTo>
                      <a:pt x="11121" y="19906"/>
                    </a:lnTo>
                    <a:lnTo>
                      <a:pt x="11871" y="19471"/>
                    </a:lnTo>
                    <a:lnTo>
                      <a:pt x="13362" y="19285"/>
                    </a:lnTo>
                    <a:lnTo>
                      <a:pt x="14213" y="18652"/>
                    </a:lnTo>
                    <a:lnTo>
                      <a:pt x="14514" y="18182"/>
                    </a:lnTo>
                    <a:lnTo>
                      <a:pt x="15665" y="17735"/>
                    </a:lnTo>
                    <a:cubicBezTo>
                      <a:pt x="16281" y="17732"/>
                      <a:pt x="16877" y="17680"/>
                      <a:pt x="17362" y="17586"/>
                    </a:cubicBezTo>
                    <a:cubicBezTo>
                      <a:pt x="19077" y="17253"/>
                      <a:pt x="19001" y="16604"/>
                      <a:pt x="17212" y="16296"/>
                    </a:cubicBezTo>
                    <a:lnTo>
                      <a:pt x="18101" y="15629"/>
                    </a:lnTo>
                    <a:lnTo>
                      <a:pt x="20204" y="15108"/>
                    </a:lnTo>
                    <a:lnTo>
                      <a:pt x="21600" y="14810"/>
                    </a:lnTo>
                    <a:lnTo>
                      <a:pt x="21199" y="13668"/>
                    </a:lnTo>
                    <a:cubicBezTo>
                      <a:pt x="20175" y="13471"/>
                      <a:pt x="19280" y="13237"/>
                      <a:pt x="18545" y="12973"/>
                    </a:cubicBezTo>
                    <a:cubicBezTo>
                      <a:pt x="17916" y="12747"/>
                      <a:pt x="17411" y="12501"/>
                      <a:pt x="17043" y="12242"/>
                    </a:cubicBezTo>
                    <a:lnTo>
                      <a:pt x="14996" y="11623"/>
                    </a:lnTo>
                    <a:lnTo>
                      <a:pt x="15447" y="10990"/>
                    </a:lnTo>
                    <a:lnTo>
                      <a:pt x="15146" y="10397"/>
                    </a:lnTo>
                    <a:lnTo>
                      <a:pt x="14000" y="10116"/>
                    </a:lnTo>
                    <a:lnTo>
                      <a:pt x="12955" y="9795"/>
                    </a:lnTo>
                    <a:cubicBezTo>
                      <a:pt x="12304" y="9688"/>
                      <a:pt x="11655" y="9580"/>
                      <a:pt x="11008" y="9472"/>
                    </a:cubicBezTo>
                    <a:cubicBezTo>
                      <a:pt x="9888" y="9284"/>
                      <a:pt x="8773" y="9095"/>
                      <a:pt x="7665" y="8903"/>
                    </a:cubicBezTo>
                    <a:cubicBezTo>
                      <a:pt x="6921" y="8859"/>
                      <a:pt x="6364" y="8706"/>
                      <a:pt x="6263" y="8518"/>
                    </a:cubicBezTo>
                    <a:cubicBezTo>
                      <a:pt x="6095" y="8204"/>
                      <a:pt x="7144" y="7932"/>
                      <a:pt x="8416" y="7961"/>
                    </a:cubicBezTo>
                    <a:lnTo>
                      <a:pt x="9668" y="7241"/>
                    </a:lnTo>
                    <a:cubicBezTo>
                      <a:pt x="9613" y="7043"/>
                      <a:pt x="9613" y="6844"/>
                      <a:pt x="9668" y="6646"/>
                    </a:cubicBezTo>
                    <a:cubicBezTo>
                      <a:pt x="9762" y="6309"/>
                      <a:pt x="10014" y="5976"/>
                      <a:pt x="10419" y="5653"/>
                    </a:cubicBezTo>
                    <a:lnTo>
                      <a:pt x="10714" y="5207"/>
                    </a:lnTo>
                    <a:lnTo>
                      <a:pt x="9368" y="5095"/>
                    </a:lnTo>
                    <a:lnTo>
                      <a:pt x="9067" y="4412"/>
                    </a:lnTo>
                    <a:lnTo>
                      <a:pt x="9211" y="3610"/>
                    </a:lnTo>
                    <a:lnTo>
                      <a:pt x="8498" y="2742"/>
                    </a:lnTo>
                    <a:lnTo>
                      <a:pt x="7747" y="1777"/>
                    </a:lnTo>
                    <a:lnTo>
                      <a:pt x="5850" y="466"/>
                    </a:lnTo>
                    <a:lnTo>
                      <a:pt x="502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îşḷïdè">
                <a:extLst>
                  <a:ext uri="{FF2B5EF4-FFF2-40B4-BE49-F238E27FC236}">
                    <a16:creationId xmlns:a16="http://schemas.microsoft.com/office/drawing/2014/main" id="{CE7254D7-FAF4-40EC-BE20-F294AC31EFE2}"/>
                  </a:ext>
                </a:extLst>
              </p:cNvPr>
              <p:cNvSpPr/>
              <p:nvPr/>
            </p:nvSpPr>
            <p:spPr>
              <a:xfrm>
                <a:off x="7285588" y="3594151"/>
                <a:ext cx="22795" cy="36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8" y="0"/>
                    </a:moveTo>
                    <a:lnTo>
                      <a:pt x="0" y="8825"/>
                    </a:lnTo>
                    <a:lnTo>
                      <a:pt x="6965" y="21600"/>
                    </a:lnTo>
                    <a:lnTo>
                      <a:pt x="21600" y="14944"/>
                    </a:lnTo>
                    <a:lnTo>
                      <a:pt x="1345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iS1íďe">
                <a:extLst>
                  <a:ext uri="{FF2B5EF4-FFF2-40B4-BE49-F238E27FC236}">
                    <a16:creationId xmlns:a16="http://schemas.microsoft.com/office/drawing/2014/main" id="{E4C1ABBF-A225-486F-80A2-A81C168421C4}"/>
                  </a:ext>
                </a:extLst>
              </p:cNvPr>
              <p:cNvSpPr/>
              <p:nvPr/>
            </p:nvSpPr>
            <p:spPr>
              <a:xfrm>
                <a:off x="7279376" y="3666714"/>
                <a:ext cx="24381" cy="40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9" y="6002"/>
                    </a:moveTo>
                    <a:lnTo>
                      <a:pt x="0" y="12531"/>
                    </a:lnTo>
                    <a:lnTo>
                      <a:pt x="3624" y="21600"/>
                    </a:lnTo>
                    <a:lnTo>
                      <a:pt x="19442" y="19432"/>
                    </a:lnTo>
                    <a:lnTo>
                      <a:pt x="21600" y="7102"/>
                    </a:lnTo>
                    <a:lnTo>
                      <a:pt x="9733" y="0"/>
                    </a:lnTo>
                    <a:lnTo>
                      <a:pt x="719" y="60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iṧḻíde">
                <a:extLst>
                  <a:ext uri="{FF2B5EF4-FFF2-40B4-BE49-F238E27FC236}">
                    <a16:creationId xmlns:a16="http://schemas.microsoft.com/office/drawing/2014/main" id="{D8CF34DF-35E6-45AF-8078-75DBE9EE791D}"/>
                  </a:ext>
                </a:extLst>
              </p:cNvPr>
              <p:cNvSpPr/>
              <p:nvPr/>
            </p:nvSpPr>
            <p:spPr>
              <a:xfrm>
                <a:off x="7162993" y="3802584"/>
                <a:ext cx="42648" cy="109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3" h="21600" extrusionOk="0">
                    <a:moveTo>
                      <a:pt x="10762" y="0"/>
                    </a:moveTo>
                    <a:lnTo>
                      <a:pt x="2490" y="2455"/>
                    </a:lnTo>
                    <a:lnTo>
                      <a:pt x="186" y="8274"/>
                    </a:lnTo>
                    <a:cubicBezTo>
                      <a:pt x="-87" y="9763"/>
                      <a:pt x="-59" y="11259"/>
                      <a:pt x="271" y="12746"/>
                    </a:cubicBezTo>
                    <a:cubicBezTo>
                      <a:pt x="684" y="14610"/>
                      <a:pt x="1568" y="16452"/>
                      <a:pt x="2909" y="18246"/>
                    </a:cubicBezTo>
                    <a:lnTo>
                      <a:pt x="8999" y="21600"/>
                    </a:lnTo>
                    <a:lnTo>
                      <a:pt x="20538" y="21041"/>
                    </a:lnTo>
                    <a:cubicBezTo>
                      <a:pt x="21308" y="19652"/>
                      <a:pt x="21513" y="18223"/>
                      <a:pt x="21147" y="16809"/>
                    </a:cubicBezTo>
                    <a:cubicBezTo>
                      <a:pt x="20669" y="14961"/>
                      <a:pt x="19231" y="13181"/>
                      <a:pt x="18103" y="11379"/>
                    </a:cubicBezTo>
                    <a:cubicBezTo>
                      <a:pt x="16986" y="9592"/>
                      <a:pt x="16172" y="7778"/>
                      <a:pt x="15668" y="5949"/>
                    </a:cubicBezTo>
                    <a:lnTo>
                      <a:pt x="1076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îSľïḋé">
                <a:extLst>
                  <a:ext uri="{FF2B5EF4-FFF2-40B4-BE49-F238E27FC236}">
                    <a16:creationId xmlns:a16="http://schemas.microsoft.com/office/drawing/2014/main" id="{6BAE5981-8354-45E1-8FC4-4EF8FEEC5788}"/>
                  </a:ext>
                </a:extLst>
              </p:cNvPr>
              <p:cNvSpPr/>
              <p:nvPr/>
            </p:nvSpPr>
            <p:spPr>
              <a:xfrm>
                <a:off x="7205638" y="3986286"/>
                <a:ext cx="204007" cy="334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0" h="21600" extrusionOk="0">
                    <a:moveTo>
                      <a:pt x="3002" y="787"/>
                    </a:moveTo>
                    <a:lnTo>
                      <a:pt x="1284" y="1137"/>
                    </a:lnTo>
                    <a:lnTo>
                      <a:pt x="1313" y="2654"/>
                    </a:lnTo>
                    <a:lnTo>
                      <a:pt x="1628" y="5011"/>
                    </a:lnTo>
                    <a:cubicBezTo>
                      <a:pt x="901" y="5175"/>
                      <a:pt x="341" y="5544"/>
                      <a:pt x="120" y="6006"/>
                    </a:cubicBezTo>
                    <a:cubicBezTo>
                      <a:pt x="-470" y="7239"/>
                      <a:pt x="1208" y="8433"/>
                      <a:pt x="3247" y="8231"/>
                    </a:cubicBezTo>
                    <a:lnTo>
                      <a:pt x="3902" y="10091"/>
                    </a:lnTo>
                    <a:lnTo>
                      <a:pt x="3776" y="11737"/>
                    </a:lnTo>
                    <a:lnTo>
                      <a:pt x="5751" y="11187"/>
                    </a:lnTo>
                    <a:lnTo>
                      <a:pt x="6839" y="10245"/>
                    </a:lnTo>
                    <a:lnTo>
                      <a:pt x="8957" y="10873"/>
                    </a:lnTo>
                    <a:lnTo>
                      <a:pt x="8495" y="11868"/>
                    </a:lnTo>
                    <a:cubicBezTo>
                      <a:pt x="8438" y="12234"/>
                      <a:pt x="8396" y="12601"/>
                      <a:pt x="8368" y="12968"/>
                    </a:cubicBezTo>
                    <a:cubicBezTo>
                      <a:pt x="8304" y="13826"/>
                      <a:pt x="8375" y="14744"/>
                      <a:pt x="9377" y="15325"/>
                    </a:cubicBezTo>
                    <a:cubicBezTo>
                      <a:pt x="10089" y="15737"/>
                      <a:pt x="11115" y="15859"/>
                      <a:pt x="12020" y="15639"/>
                    </a:cubicBezTo>
                    <a:cubicBezTo>
                      <a:pt x="12117" y="15954"/>
                      <a:pt x="12601" y="16162"/>
                      <a:pt x="13107" y="16107"/>
                    </a:cubicBezTo>
                    <a:cubicBezTo>
                      <a:pt x="14452" y="15963"/>
                      <a:pt x="14449" y="14759"/>
                      <a:pt x="13102" y="14618"/>
                    </a:cubicBezTo>
                    <a:lnTo>
                      <a:pt x="14363" y="13757"/>
                    </a:lnTo>
                    <a:lnTo>
                      <a:pt x="16633" y="13053"/>
                    </a:lnTo>
                    <a:cubicBezTo>
                      <a:pt x="17399" y="13091"/>
                      <a:pt x="18066" y="13395"/>
                      <a:pt x="18356" y="13839"/>
                    </a:cubicBezTo>
                    <a:cubicBezTo>
                      <a:pt x="18796" y="14511"/>
                      <a:pt x="18291" y="15279"/>
                      <a:pt x="17221" y="15567"/>
                    </a:cubicBezTo>
                    <a:lnTo>
                      <a:pt x="14783" y="16847"/>
                    </a:lnTo>
                    <a:cubicBezTo>
                      <a:pt x="14357" y="17037"/>
                      <a:pt x="13952" y="17245"/>
                      <a:pt x="13570" y="17469"/>
                    </a:cubicBezTo>
                    <a:cubicBezTo>
                      <a:pt x="12792" y="17924"/>
                      <a:pt x="12117" y="18443"/>
                      <a:pt x="11563" y="19011"/>
                    </a:cubicBezTo>
                    <a:cubicBezTo>
                      <a:pt x="11546" y="19383"/>
                      <a:pt x="11631" y="19753"/>
                      <a:pt x="11815" y="20107"/>
                    </a:cubicBezTo>
                    <a:cubicBezTo>
                      <a:pt x="12116" y="20687"/>
                      <a:pt x="12668" y="21204"/>
                      <a:pt x="13412" y="21600"/>
                    </a:cubicBezTo>
                    <a:lnTo>
                      <a:pt x="14037" y="18929"/>
                    </a:lnTo>
                    <a:lnTo>
                      <a:pt x="15629" y="19165"/>
                    </a:lnTo>
                    <a:lnTo>
                      <a:pt x="15840" y="20497"/>
                    </a:lnTo>
                    <a:lnTo>
                      <a:pt x="17352" y="21253"/>
                    </a:lnTo>
                    <a:lnTo>
                      <a:pt x="18992" y="20389"/>
                    </a:lnTo>
                    <a:cubicBezTo>
                      <a:pt x="19051" y="20040"/>
                      <a:pt x="19220" y="19702"/>
                      <a:pt x="19491" y="19394"/>
                    </a:cubicBezTo>
                    <a:cubicBezTo>
                      <a:pt x="19824" y="19015"/>
                      <a:pt x="20300" y="18693"/>
                      <a:pt x="20878" y="18455"/>
                    </a:cubicBezTo>
                    <a:lnTo>
                      <a:pt x="21130" y="16935"/>
                    </a:lnTo>
                    <a:lnTo>
                      <a:pt x="20752" y="14736"/>
                    </a:lnTo>
                    <a:lnTo>
                      <a:pt x="19617" y="12719"/>
                    </a:lnTo>
                    <a:cubicBezTo>
                      <a:pt x="19197" y="12395"/>
                      <a:pt x="18701" y="12113"/>
                      <a:pt x="18146" y="11882"/>
                    </a:cubicBezTo>
                    <a:cubicBezTo>
                      <a:pt x="17676" y="11686"/>
                      <a:pt x="17167" y="11529"/>
                      <a:pt x="16633" y="11413"/>
                    </a:cubicBezTo>
                    <a:lnTo>
                      <a:pt x="16885" y="10006"/>
                    </a:lnTo>
                    <a:lnTo>
                      <a:pt x="16129" y="8539"/>
                    </a:lnTo>
                    <a:lnTo>
                      <a:pt x="13480" y="8251"/>
                    </a:lnTo>
                    <a:cubicBezTo>
                      <a:pt x="13030" y="7892"/>
                      <a:pt x="12393" y="7642"/>
                      <a:pt x="11678" y="7544"/>
                    </a:cubicBezTo>
                    <a:cubicBezTo>
                      <a:pt x="10537" y="7388"/>
                      <a:pt x="9349" y="7629"/>
                      <a:pt x="8573" y="8173"/>
                    </a:cubicBezTo>
                    <a:cubicBezTo>
                      <a:pt x="7842" y="8252"/>
                      <a:pt x="7094" y="8105"/>
                      <a:pt x="6566" y="7780"/>
                    </a:cubicBezTo>
                    <a:cubicBezTo>
                      <a:pt x="5388" y="7055"/>
                      <a:pt x="5616" y="5834"/>
                      <a:pt x="7028" y="5296"/>
                    </a:cubicBezTo>
                    <a:lnTo>
                      <a:pt x="7775" y="4359"/>
                    </a:lnTo>
                    <a:lnTo>
                      <a:pt x="6897" y="2317"/>
                    </a:lnTo>
                    <a:lnTo>
                      <a:pt x="5973" y="274"/>
                    </a:lnTo>
                    <a:lnTo>
                      <a:pt x="4586" y="0"/>
                    </a:lnTo>
                    <a:lnTo>
                      <a:pt x="3002" y="787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ïṩ1iḑè">
                <a:extLst>
                  <a:ext uri="{FF2B5EF4-FFF2-40B4-BE49-F238E27FC236}">
                    <a16:creationId xmlns:a16="http://schemas.microsoft.com/office/drawing/2014/main" id="{43EA7E37-796C-4EE0-BAE3-80E7AEF09470}"/>
                  </a:ext>
                </a:extLst>
              </p:cNvPr>
              <p:cNvSpPr/>
              <p:nvPr/>
            </p:nvSpPr>
            <p:spPr>
              <a:xfrm>
                <a:off x="7180486" y="4197883"/>
                <a:ext cx="79324" cy="160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6" h="21331" extrusionOk="0">
                    <a:moveTo>
                      <a:pt x="16489" y="0"/>
                    </a:moveTo>
                    <a:lnTo>
                      <a:pt x="15066" y="2881"/>
                    </a:lnTo>
                    <a:lnTo>
                      <a:pt x="10957" y="7412"/>
                    </a:lnTo>
                    <a:cubicBezTo>
                      <a:pt x="10504" y="8901"/>
                      <a:pt x="9744" y="10363"/>
                      <a:pt x="8689" y="11774"/>
                    </a:cubicBezTo>
                    <a:cubicBezTo>
                      <a:pt x="6967" y="14079"/>
                      <a:pt x="4480" y="16225"/>
                      <a:pt x="1333" y="18122"/>
                    </a:cubicBezTo>
                    <a:cubicBezTo>
                      <a:pt x="-139" y="18713"/>
                      <a:pt x="-434" y="19771"/>
                      <a:pt x="660" y="20539"/>
                    </a:cubicBezTo>
                    <a:cubicBezTo>
                      <a:pt x="2129" y="21570"/>
                      <a:pt x="5185" y="21600"/>
                      <a:pt x="6736" y="20599"/>
                    </a:cubicBezTo>
                    <a:lnTo>
                      <a:pt x="10745" y="16345"/>
                    </a:lnTo>
                    <a:lnTo>
                      <a:pt x="14209" y="12737"/>
                    </a:lnTo>
                    <a:lnTo>
                      <a:pt x="16484" y="10858"/>
                    </a:lnTo>
                    <a:lnTo>
                      <a:pt x="18974" y="8334"/>
                    </a:lnTo>
                    <a:lnTo>
                      <a:pt x="18338" y="6732"/>
                    </a:lnTo>
                    <a:lnTo>
                      <a:pt x="18676" y="4860"/>
                    </a:lnTo>
                    <a:lnTo>
                      <a:pt x="21166" y="2437"/>
                    </a:lnTo>
                    <a:lnTo>
                      <a:pt x="16489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í$ľiḓè">
                <a:extLst>
                  <a:ext uri="{FF2B5EF4-FFF2-40B4-BE49-F238E27FC236}">
                    <a16:creationId xmlns:a16="http://schemas.microsoft.com/office/drawing/2014/main" id="{98FB7C4E-E08E-4B5F-8147-DBB896118349}"/>
                  </a:ext>
                </a:extLst>
              </p:cNvPr>
              <p:cNvSpPr/>
              <p:nvPr/>
            </p:nvSpPr>
            <p:spPr>
              <a:xfrm>
                <a:off x="7243297" y="4408194"/>
                <a:ext cx="159571" cy="274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1" extrusionOk="0">
                    <a:moveTo>
                      <a:pt x="20200" y="0"/>
                    </a:moveTo>
                    <a:lnTo>
                      <a:pt x="18378" y="1600"/>
                    </a:lnTo>
                    <a:lnTo>
                      <a:pt x="16951" y="3140"/>
                    </a:lnTo>
                    <a:lnTo>
                      <a:pt x="12724" y="4375"/>
                    </a:lnTo>
                    <a:lnTo>
                      <a:pt x="10501" y="5388"/>
                    </a:lnTo>
                    <a:lnTo>
                      <a:pt x="8492" y="6588"/>
                    </a:lnTo>
                    <a:lnTo>
                      <a:pt x="6795" y="8236"/>
                    </a:lnTo>
                    <a:lnTo>
                      <a:pt x="4661" y="9887"/>
                    </a:lnTo>
                    <a:lnTo>
                      <a:pt x="2900" y="12048"/>
                    </a:lnTo>
                    <a:lnTo>
                      <a:pt x="2412" y="14303"/>
                    </a:lnTo>
                    <a:lnTo>
                      <a:pt x="0" y="16586"/>
                    </a:lnTo>
                    <a:lnTo>
                      <a:pt x="816" y="18111"/>
                    </a:lnTo>
                    <a:lnTo>
                      <a:pt x="3452" y="18108"/>
                    </a:lnTo>
                    <a:lnTo>
                      <a:pt x="3562" y="19918"/>
                    </a:lnTo>
                    <a:cubicBezTo>
                      <a:pt x="3535" y="20305"/>
                      <a:pt x="3775" y="20682"/>
                      <a:pt x="4228" y="20967"/>
                    </a:cubicBezTo>
                    <a:cubicBezTo>
                      <a:pt x="5009" y="21458"/>
                      <a:pt x="6252" y="21600"/>
                      <a:pt x="7297" y="21316"/>
                    </a:cubicBezTo>
                    <a:lnTo>
                      <a:pt x="6583" y="18743"/>
                    </a:lnTo>
                    <a:cubicBezTo>
                      <a:pt x="5057" y="18215"/>
                      <a:pt x="4609" y="17055"/>
                      <a:pt x="5601" y="16202"/>
                    </a:cubicBezTo>
                    <a:cubicBezTo>
                      <a:pt x="6085" y="15785"/>
                      <a:pt x="6880" y="15516"/>
                      <a:pt x="7743" y="15538"/>
                    </a:cubicBezTo>
                    <a:cubicBezTo>
                      <a:pt x="8840" y="15567"/>
                      <a:pt x="9742" y="16048"/>
                      <a:pt x="9879" y="16678"/>
                    </a:cubicBezTo>
                    <a:lnTo>
                      <a:pt x="11850" y="17973"/>
                    </a:lnTo>
                    <a:lnTo>
                      <a:pt x="13498" y="17210"/>
                    </a:lnTo>
                    <a:lnTo>
                      <a:pt x="13772" y="15526"/>
                    </a:lnTo>
                    <a:lnTo>
                      <a:pt x="10977" y="13275"/>
                    </a:lnTo>
                    <a:cubicBezTo>
                      <a:pt x="10590" y="12814"/>
                      <a:pt x="10590" y="12275"/>
                      <a:pt x="10977" y="11814"/>
                    </a:cubicBezTo>
                    <a:cubicBezTo>
                      <a:pt x="11582" y="11093"/>
                      <a:pt x="12928" y="10747"/>
                      <a:pt x="14054" y="10289"/>
                    </a:cubicBezTo>
                    <a:cubicBezTo>
                      <a:pt x="15451" y="9720"/>
                      <a:pt x="16553" y="8942"/>
                      <a:pt x="17240" y="8037"/>
                    </a:cubicBezTo>
                    <a:cubicBezTo>
                      <a:pt x="17148" y="7714"/>
                      <a:pt x="16830" y="7427"/>
                      <a:pt x="16361" y="7243"/>
                    </a:cubicBezTo>
                    <a:cubicBezTo>
                      <a:pt x="14681" y="6584"/>
                      <a:pt x="12585" y="7346"/>
                      <a:pt x="11204" y="8383"/>
                    </a:cubicBezTo>
                    <a:cubicBezTo>
                      <a:pt x="10376" y="9004"/>
                      <a:pt x="9658" y="9672"/>
                      <a:pt x="9062" y="10376"/>
                    </a:cubicBezTo>
                    <a:lnTo>
                      <a:pt x="6768" y="10563"/>
                    </a:lnTo>
                    <a:lnTo>
                      <a:pt x="10064" y="7648"/>
                    </a:lnTo>
                    <a:lnTo>
                      <a:pt x="16931" y="5138"/>
                    </a:lnTo>
                    <a:cubicBezTo>
                      <a:pt x="17976" y="4846"/>
                      <a:pt x="18910" y="4435"/>
                      <a:pt x="19677" y="3931"/>
                    </a:cubicBezTo>
                    <a:cubicBezTo>
                      <a:pt x="20605" y="3321"/>
                      <a:pt x="21264" y="2591"/>
                      <a:pt x="21600" y="1803"/>
                    </a:cubicBezTo>
                    <a:lnTo>
                      <a:pt x="202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iṧļïḍê">
                <a:extLst>
                  <a:ext uri="{FF2B5EF4-FFF2-40B4-BE49-F238E27FC236}">
                    <a16:creationId xmlns:a16="http://schemas.microsoft.com/office/drawing/2014/main" id="{D46C643F-1B35-429E-AFB5-54B5AA1AB846}"/>
                  </a:ext>
                </a:extLst>
              </p:cNvPr>
              <p:cNvSpPr/>
              <p:nvPr/>
            </p:nvSpPr>
            <p:spPr>
              <a:xfrm>
                <a:off x="6989386" y="4370210"/>
                <a:ext cx="267468" cy="359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522" extrusionOk="0">
                    <a:moveTo>
                      <a:pt x="17013" y="246"/>
                    </a:moveTo>
                    <a:lnTo>
                      <a:pt x="15800" y="0"/>
                    </a:lnTo>
                    <a:lnTo>
                      <a:pt x="15127" y="2646"/>
                    </a:lnTo>
                    <a:cubicBezTo>
                      <a:pt x="15053" y="3116"/>
                      <a:pt x="14828" y="3566"/>
                      <a:pt x="14470" y="3956"/>
                    </a:cubicBezTo>
                    <a:cubicBezTo>
                      <a:pt x="13911" y="4568"/>
                      <a:pt x="13067" y="5001"/>
                      <a:pt x="12103" y="5169"/>
                    </a:cubicBezTo>
                    <a:lnTo>
                      <a:pt x="10779" y="6847"/>
                    </a:lnTo>
                    <a:cubicBezTo>
                      <a:pt x="10343" y="7465"/>
                      <a:pt x="9862" y="8065"/>
                      <a:pt x="9340" y="8644"/>
                    </a:cubicBezTo>
                    <a:cubicBezTo>
                      <a:pt x="8697" y="9358"/>
                      <a:pt x="7992" y="10039"/>
                      <a:pt x="7230" y="10684"/>
                    </a:cubicBezTo>
                    <a:lnTo>
                      <a:pt x="4726" y="11608"/>
                    </a:lnTo>
                    <a:lnTo>
                      <a:pt x="3843" y="12918"/>
                    </a:lnTo>
                    <a:lnTo>
                      <a:pt x="2625" y="13669"/>
                    </a:lnTo>
                    <a:cubicBezTo>
                      <a:pt x="2183" y="13433"/>
                      <a:pt x="1601" y="13404"/>
                      <a:pt x="1122" y="13596"/>
                    </a:cubicBezTo>
                    <a:cubicBezTo>
                      <a:pt x="370" y="13899"/>
                      <a:pt x="146" y="14579"/>
                      <a:pt x="63" y="15226"/>
                    </a:cubicBezTo>
                    <a:cubicBezTo>
                      <a:pt x="-46" y="16077"/>
                      <a:pt x="-13" y="16935"/>
                      <a:pt x="161" y="17779"/>
                    </a:cubicBezTo>
                    <a:cubicBezTo>
                      <a:pt x="650" y="17557"/>
                      <a:pt x="1272" y="17586"/>
                      <a:pt x="1719" y="17852"/>
                    </a:cubicBezTo>
                    <a:cubicBezTo>
                      <a:pt x="2637" y="18399"/>
                      <a:pt x="2438" y="19481"/>
                      <a:pt x="1358" y="19822"/>
                    </a:cubicBezTo>
                    <a:lnTo>
                      <a:pt x="2235" y="20987"/>
                    </a:lnTo>
                    <a:cubicBezTo>
                      <a:pt x="2431" y="21380"/>
                      <a:pt x="2990" y="21600"/>
                      <a:pt x="3534" y="21497"/>
                    </a:cubicBezTo>
                    <a:cubicBezTo>
                      <a:pt x="4205" y="21370"/>
                      <a:pt x="4519" y="20812"/>
                      <a:pt x="5121" y="20573"/>
                    </a:cubicBezTo>
                    <a:cubicBezTo>
                      <a:pt x="5952" y="20243"/>
                      <a:pt x="6979" y="20558"/>
                      <a:pt x="7263" y="21230"/>
                    </a:cubicBezTo>
                    <a:lnTo>
                      <a:pt x="8530" y="20281"/>
                    </a:lnTo>
                    <a:lnTo>
                      <a:pt x="10835" y="20062"/>
                    </a:lnTo>
                    <a:cubicBezTo>
                      <a:pt x="11371" y="20182"/>
                      <a:pt x="11933" y="20224"/>
                      <a:pt x="12491" y="20184"/>
                    </a:cubicBezTo>
                    <a:cubicBezTo>
                      <a:pt x="13360" y="20123"/>
                      <a:pt x="14185" y="19869"/>
                      <a:pt x="14861" y="19454"/>
                    </a:cubicBezTo>
                    <a:lnTo>
                      <a:pt x="15705" y="18603"/>
                    </a:lnTo>
                    <a:lnTo>
                      <a:pt x="15315" y="16539"/>
                    </a:lnTo>
                    <a:cubicBezTo>
                      <a:pt x="15489" y="16004"/>
                      <a:pt x="15822" y="15505"/>
                      <a:pt x="16289" y="15080"/>
                    </a:cubicBezTo>
                    <a:cubicBezTo>
                      <a:pt x="16740" y="14669"/>
                      <a:pt x="17305" y="14337"/>
                      <a:pt x="17945" y="14107"/>
                    </a:cubicBezTo>
                    <a:lnTo>
                      <a:pt x="18335" y="11651"/>
                    </a:lnTo>
                    <a:lnTo>
                      <a:pt x="19763" y="10608"/>
                    </a:lnTo>
                    <a:lnTo>
                      <a:pt x="21225" y="9587"/>
                    </a:lnTo>
                    <a:lnTo>
                      <a:pt x="20250" y="8297"/>
                    </a:lnTo>
                    <a:lnTo>
                      <a:pt x="19313" y="7933"/>
                    </a:lnTo>
                    <a:lnTo>
                      <a:pt x="18631" y="6668"/>
                    </a:lnTo>
                    <a:cubicBezTo>
                      <a:pt x="18176" y="6261"/>
                      <a:pt x="18065" y="5697"/>
                      <a:pt x="18343" y="5209"/>
                    </a:cubicBezTo>
                    <a:cubicBezTo>
                      <a:pt x="18807" y="4394"/>
                      <a:pt x="20116" y="4120"/>
                      <a:pt x="20839" y="3436"/>
                    </a:cubicBezTo>
                    <a:cubicBezTo>
                      <a:pt x="21406" y="2900"/>
                      <a:pt x="21554" y="2179"/>
                      <a:pt x="21228" y="1539"/>
                    </a:cubicBezTo>
                    <a:lnTo>
                      <a:pt x="17495" y="1466"/>
                    </a:lnTo>
                    <a:lnTo>
                      <a:pt x="17013" y="24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ïṩ1ïḍê">
                <a:extLst>
                  <a:ext uri="{FF2B5EF4-FFF2-40B4-BE49-F238E27FC236}">
                    <a16:creationId xmlns:a16="http://schemas.microsoft.com/office/drawing/2014/main" id="{2E6FCDC9-984B-458D-A854-12064325F4EB}"/>
                  </a:ext>
                </a:extLst>
              </p:cNvPr>
              <p:cNvSpPr/>
              <p:nvPr/>
            </p:nvSpPr>
            <p:spPr>
              <a:xfrm>
                <a:off x="7433260" y="4334453"/>
                <a:ext cx="50015" cy="149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6" h="21417" extrusionOk="0">
                    <a:moveTo>
                      <a:pt x="14198" y="0"/>
                    </a:moveTo>
                    <a:lnTo>
                      <a:pt x="7690" y="1996"/>
                    </a:lnTo>
                    <a:lnTo>
                      <a:pt x="3457" y="8567"/>
                    </a:lnTo>
                    <a:lnTo>
                      <a:pt x="7552" y="12065"/>
                    </a:lnTo>
                    <a:cubicBezTo>
                      <a:pt x="4935" y="12668"/>
                      <a:pt x="2855" y="13514"/>
                      <a:pt x="1548" y="14507"/>
                    </a:cubicBezTo>
                    <a:cubicBezTo>
                      <a:pt x="-441" y="16021"/>
                      <a:pt x="-516" y="17755"/>
                      <a:pt x="1342" y="19289"/>
                    </a:cubicBezTo>
                    <a:cubicBezTo>
                      <a:pt x="1870" y="20653"/>
                      <a:pt x="5514" y="21600"/>
                      <a:pt x="9418" y="21387"/>
                    </a:cubicBezTo>
                    <a:cubicBezTo>
                      <a:pt x="18316" y="20903"/>
                      <a:pt x="19431" y="16595"/>
                      <a:pt x="10925" y="15564"/>
                    </a:cubicBezTo>
                    <a:cubicBezTo>
                      <a:pt x="11564" y="14243"/>
                      <a:pt x="12233" y="12923"/>
                      <a:pt x="12934" y="11606"/>
                    </a:cubicBezTo>
                    <a:cubicBezTo>
                      <a:pt x="13730" y="10107"/>
                      <a:pt x="14567" y="8610"/>
                      <a:pt x="15443" y="7116"/>
                    </a:cubicBezTo>
                    <a:cubicBezTo>
                      <a:pt x="18016" y="6784"/>
                      <a:pt x="19915" y="6013"/>
                      <a:pt x="20464" y="5076"/>
                    </a:cubicBezTo>
                    <a:cubicBezTo>
                      <a:pt x="21084" y="4019"/>
                      <a:pt x="19903" y="2933"/>
                      <a:pt x="17431" y="2284"/>
                    </a:cubicBezTo>
                    <a:lnTo>
                      <a:pt x="1419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ísļîdé">
                <a:extLst>
                  <a:ext uri="{FF2B5EF4-FFF2-40B4-BE49-F238E27FC236}">
                    <a16:creationId xmlns:a16="http://schemas.microsoft.com/office/drawing/2014/main" id="{0DA199F1-2755-48EF-8FFE-F0755DE2D292}"/>
                  </a:ext>
                </a:extLst>
              </p:cNvPr>
              <p:cNvSpPr/>
              <p:nvPr/>
            </p:nvSpPr>
            <p:spPr>
              <a:xfrm>
                <a:off x="7451673" y="4185902"/>
                <a:ext cx="342810" cy="3764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9" h="21600" extrusionOk="0">
                    <a:moveTo>
                      <a:pt x="21479" y="0"/>
                    </a:moveTo>
                    <a:lnTo>
                      <a:pt x="16915" y="3468"/>
                    </a:lnTo>
                    <a:lnTo>
                      <a:pt x="13858" y="4603"/>
                    </a:lnTo>
                    <a:lnTo>
                      <a:pt x="12501" y="5511"/>
                    </a:lnTo>
                    <a:lnTo>
                      <a:pt x="11442" y="6905"/>
                    </a:lnTo>
                    <a:cubicBezTo>
                      <a:pt x="11349" y="7387"/>
                      <a:pt x="11188" y="7857"/>
                      <a:pt x="10965" y="8302"/>
                    </a:cubicBezTo>
                    <a:cubicBezTo>
                      <a:pt x="10562" y="9106"/>
                      <a:pt x="9963" y="9815"/>
                      <a:pt x="9214" y="10374"/>
                    </a:cubicBezTo>
                    <a:lnTo>
                      <a:pt x="8214" y="11279"/>
                    </a:lnTo>
                    <a:lnTo>
                      <a:pt x="7326" y="10162"/>
                    </a:lnTo>
                    <a:cubicBezTo>
                      <a:pt x="7669" y="9878"/>
                      <a:pt x="7704" y="9396"/>
                      <a:pt x="7405" y="9073"/>
                    </a:cubicBezTo>
                    <a:cubicBezTo>
                      <a:pt x="6483" y="8078"/>
                      <a:pt x="4794" y="9191"/>
                      <a:pt x="5532" y="10307"/>
                    </a:cubicBezTo>
                    <a:lnTo>
                      <a:pt x="5075" y="11122"/>
                    </a:lnTo>
                    <a:lnTo>
                      <a:pt x="3269" y="11332"/>
                    </a:lnTo>
                    <a:lnTo>
                      <a:pt x="3528" y="12889"/>
                    </a:lnTo>
                    <a:lnTo>
                      <a:pt x="4950" y="13168"/>
                    </a:lnTo>
                    <a:lnTo>
                      <a:pt x="5405" y="14353"/>
                    </a:lnTo>
                    <a:lnTo>
                      <a:pt x="4292" y="15191"/>
                    </a:lnTo>
                    <a:cubicBezTo>
                      <a:pt x="3915" y="14905"/>
                      <a:pt x="3349" y="14994"/>
                      <a:pt x="3097" y="15377"/>
                    </a:cubicBezTo>
                    <a:cubicBezTo>
                      <a:pt x="2857" y="15741"/>
                      <a:pt x="3039" y="16188"/>
                      <a:pt x="3004" y="16605"/>
                    </a:cubicBezTo>
                    <a:cubicBezTo>
                      <a:pt x="2952" y="17243"/>
                      <a:pt x="2425" y="17763"/>
                      <a:pt x="1734" y="17857"/>
                    </a:cubicBezTo>
                    <a:cubicBezTo>
                      <a:pt x="1126" y="17959"/>
                      <a:pt x="593" y="18288"/>
                      <a:pt x="261" y="18765"/>
                    </a:cubicBezTo>
                    <a:cubicBezTo>
                      <a:pt x="-88" y="19267"/>
                      <a:pt x="-121" y="19922"/>
                      <a:pt x="374" y="20232"/>
                    </a:cubicBezTo>
                    <a:cubicBezTo>
                      <a:pt x="1021" y="20637"/>
                      <a:pt x="1880" y="20122"/>
                      <a:pt x="1734" y="19417"/>
                    </a:cubicBezTo>
                    <a:cubicBezTo>
                      <a:pt x="2302" y="18971"/>
                      <a:pt x="2798" y="18453"/>
                      <a:pt x="3209" y="17880"/>
                    </a:cubicBezTo>
                    <a:cubicBezTo>
                      <a:pt x="3582" y="17359"/>
                      <a:pt x="3882" y="16797"/>
                      <a:pt x="4099" y="16207"/>
                    </a:cubicBezTo>
                    <a:lnTo>
                      <a:pt x="5672" y="15741"/>
                    </a:lnTo>
                    <a:lnTo>
                      <a:pt x="6537" y="15136"/>
                    </a:lnTo>
                    <a:lnTo>
                      <a:pt x="7958" y="14140"/>
                    </a:lnTo>
                    <a:cubicBezTo>
                      <a:pt x="8108" y="13661"/>
                      <a:pt x="8419" y="13237"/>
                      <a:pt x="8847" y="12929"/>
                    </a:cubicBezTo>
                    <a:cubicBezTo>
                      <a:pt x="9407" y="12527"/>
                      <a:pt x="10122" y="12350"/>
                      <a:pt x="10828" y="12440"/>
                    </a:cubicBezTo>
                    <a:lnTo>
                      <a:pt x="11463" y="14207"/>
                    </a:lnTo>
                    <a:cubicBezTo>
                      <a:pt x="11398" y="14613"/>
                      <a:pt x="11322" y="15016"/>
                      <a:pt x="11234" y="15418"/>
                    </a:cubicBezTo>
                    <a:cubicBezTo>
                      <a:pt x="11082" y="16116"/>
                      <a:pt x="10895" y="16808"/>
                      <a:pt x="10675" y="17490"/>
                    </a:cubicBezTo>
                    <a:lnTo>
                      <a:pt x="10440" y="21600"/>
                    </a:lnTo>
                    <a:cubicBezTo>
                      <a:pt x="12730" y="18516"/>
                      <a:pt x="14766" y="15279"/>
                      <a:pt x="16532" y="11918"/>
                    </a:cubicBezTo>
                    <a:cubicBezTo>
                      <a:pt x="18547" y="8081"/>
                      <a:pt x="20202" y="4094"/>
                      <a:pt x="2147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ïŝḷiḋé">
                <a:extLst>
                  <a:ext uri="{FF2B5EF4-FFF2-40B4-BE49-F238E27FC236}">
                    <a16:creationId xmlns:a16="http://schemas.microsoft.com/office/drawing/2014/main" id="{F8531EEC-FD55-486B-BEE7-F891C8C20132}"/>
                  </a:ext>
                </a:extLst>
              </p:cNvPr>
              <p:cNvSpPr/>
              <p:nvPr/>
            </p:nvSpPr>
            <p:spPr>
              <a:xfrm>
                <a:off x="7016515" y="4598472"/>
                <a:ext cx="572070" cy="561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9656" y="441"/>
                    </a:lnTo>
                    <a:lnTo>
                      <a:pt x="18924" y="739"/>
                    </a:lnTo>
                    <a:lnTo>
                      <a:pt x="18392" y="973"/>
                    </a:lnTo>
                    <a:lnTo>
                      <a:pt x="17335" y="1956"/>
                    </a:lnTo>
                    <a:cubicBezTo>
                      <a:pt x="17186" y="2215"/>
                      <a:pt x="16990" y="2443"/>
                      <a:pt x="16758" y="2628"/>
                    </a:cubicBezTo>
                    <a:cubicBezTo>
                      <a:pt x="16456" y="2868"/>
                      <a:pt x="16079" y="3082"/>
                      <a:pt x="16054" y="3471"/>
                    </a:cubicBezTo>
                    <a:cubicBezTo>
                      <a:pt x="16022" y="3962"/>
                      <a:pt x="16533" y="4297"/>
                      <a:pt x="16958" y="4064"/>
                    </a:cubicBezTo>
                    <a:cubicBezTo>
                      <a:pt x="16775" y="4426"/>
                      <a:pt x="16561" y="4771"/>
                      <a:pt x="16319" y="5095"/>
                    </a:cubicBezTo>
                    <a:cubicBezTo>
                      <a:pt x="16084" y="5408"/>
                      <a:pt x="15824" y="5700"/>
                      <a:pt x="15541" y="5968"/>
                    </a:cubicBezTo>
                    <a:cubicBezTo>
                      <a:pt x="15199" y="5766"/>
                      <a:pt x="14777" y="5766"/>
                      <a:pt x="14434" y="5968"/>
                    </a:cubicBezTo>
                    <a:cubicBezTo>
                      <a:pt x="14152" y="6134"/>
                      <a:pt x="13958" y="6419"/>
                      <a:pt x="13904" y="6746"/>
                    </a:cubicBezTo>
                    <a:cubicBezTo>
                      <a:pt x="13671" y="6999"/>
                      <a:pt x="13416" y="7229"/>
                      <a:pt x="13141" y="7433"/>
                    </a:cubicBezTo>
                    <a:cubicBezTo>
                      <a:pt x="12797" y="7688"/>
                      <a:pt x="12419" y="7908"/>
                      <a:pt x="12170" y="8261"/>
                    </a:cubicBezTo>
                    <a:cubicBezTo>
                      <a:pt x="11817" y="8762"/>
                      <a:pt x="11794" y="9435"/>
                      <a:pt x="11434" y="9932"/>
                    </a:cubicBezTo>
                    <a:cubicBezTo>
                      <a:pt x="11164" y="10305"/>
                      <a:pt x="10744" y="10522"/>
                      <a:pt x="10398" y="10822"/>
                    </a:cubicBezTo>
                    <a:cubicBezTo>
                      <a:pt x="10016" y="11153"/>
                      <a:pt x="9729" y="11583"/>
                      <a:pt x="9361" y="11930"/>
                    </a:cubicBezTo>
                    <a:cubicBezTo>
                      <a:pt x="8844" y="12418"/>
                      <a:pt x="8197" y="12724"/>
                      <a:pt x="7532" y="12959"/>
                    </a:cubicBezTo>
                    <a:cubicBezTo>
                      <a:pt x="6524" y="13316"/>
                      <a:pt x="5443" y="13535"/>
                      <a:pt x="4611" y="14222"/>
                    </a:cubicBezTo>
                    <a:cubicBezTo>
                      <a:pt x="4206" y="14556"/>
                      <a:pt x="3887" y="14985"/>
                      <a:pt x="3679" y="15471"/>
                    </a:cubicBezTo>
                    <a:cubicBezTo>
                      <a:pt x="3479" y="15817"/>
                      <a:pt x="3198" y="16106"/>
                      <a:pt x="2860" y="16312"/>
                    </a:cubicBezTo>
                    <a:cubicBezTo>
                      <a:pt x="2362" y="16616"/>
                      <a:pt x="1729" y="16763"/>
                      <a:pt x="1462" y="17296"/>
                    </a:cubicBezTo>
                    <a:cubicBezTo>
                      <a:pt x="1225" y="17769"/>
                      <a:pt x="1402" y="18316"/>
                      <a:pt x="1412" y="18842"/>
                    </a:cubicBezTo>
                    <a:cubicBezTo>
                      <a:pt x="1432" y="19824"/>
                      <a:pt x="877" y="20725"/>
                      <a:pt x="0" y="21133"/>
                    </a:cubicBezTo>
                    <a:lnTo>
                      <a:pt x="586" y="21600"/>
                    </a:lnTo>
                    <a:cubicBezTo>
                      <a:pt x="5308" y="19271"/>
                      <a:pt x="9593" y="16116"/>
                      <a:pt x="13246" y="12279"/>
                    </a:cubicBezTo>
                    <a:cubicBezTo>
                      <a:pt x="16673" y="8681"/>
                      <a:pt x="19495" y="4532"/>
                      <a:pt x="2160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íšľîďé">
                <a:extLst>
                  <a:ext uri="{FF2B5EF4-FFF2-40B4-BE49-F238E27FC236}">
                    <a16:creationId xmlns:a16="http://schemas.microsoft.com/office/drawing/2014/main" id="{1D9AD186-D9A3-4DA5-AE8F-8B85C369D1DC}"/>
                  </a:ext>
                </a:extLst>
              </p:cNvPr>
              <p:cNvSpPr/>
              <p:nvPr/>
            </p:nvSpPr>
            <p:spPr>
              <a:xfrm>
                <a:off x="6458430" y="4412537"/>
                <a:ext cx="64373" cy="1697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60" h="21172" extrusionOk="0">
                    <a:moveTo>
                      <a:pt x="7800" y="0"/>
                    </a:moveTo>
                    <a:lnTo>
                      <a:pt x="1142" y="765"/>
                    </a:lnTo>
                    <a:lnTo>
                      <a:pt x="14" y="4303"/>
                    </a:lnTo>
                    <a:lnTo>
                      <a:pt x="5170" y="8092"/>
                    </a:lnTo>
                    <a:lnTo>
                      <a:pt x="0" y="11375"/>
                    </a:lnTo>
                    <a:cubicBezTo>
                      <a:pt x="2789" y="11598"/>
                      <a:pt x="5194" y="12281"/>
                      <a:pt x="6597" y="13248"/>
                    </a:cubicBezTo>
                    <a:cubicBezTo>
                      <a:pt x="8277" y="14405"/>
                      <a:pt x="8326" y="15818"/>
                      <a:pt x="6727" y="16993"/>
                    </a:cubicBezTo>
                    <a:lnTo>
                      <a:pt x="9189" y="19523"/>
                    </a:lnTo>
                    <a:cubicBezTo>
                      <a:pt x="10190" y="20933"/>
                      <a:pt x="14323" y="21600"/>
                      <a:pt x="17583" y="20877"/>
                    </a:cubicBezTo>
                    <a:cubicBezTo>
                      <a:pt x="21196" y="20075"/>
                      <a:pt x="21600" y="18103"/>
                      <a:pt x="18360" y="17087"/>
                    </a:cubicBezTo>
                    <a:cubicBezTo>
                      <a:pt x="16563" y="16111"/>
                      <a:pt x="15042" y="15061"/>
                      <a:pt x="13824" y="13956"/>
                    </a:cubicBezTo>
                    <a:cubicBezTo>
                      <a:pt x="12396" y="12661"/>
                      <a:pt x="11394" y="11301"/>
                      <a:pt x="10842" y="9907"/>
                    </a:cubicBezTo>
                    <a:cubicBezTo>
                      <a:pt x="10964" y="8963"/>
                      <a:pt x="10964" y="8018"/>
                      <a:pt x="10842" y="7074"/>
                    </a:cubicBezTo>
                    <a:cubicBezTo>
                      <a:pt x="10634" y="5459"/>
                      <a:pt x="10070" y="3855"/>
                      <a:pt x="9157" y="2279"/>
                    </a:cubicBezTo>
                    <a:lnTo>
                      <a:pt x="780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îş1íḋè">
                <a:extLst>
                  <a:ext uri="{FF2B5EF4-FFF2-40B4-BE49-F238E27FC236}">
                    <a16:creationId xmlns:a16="http://schemas.microsoft.com/office/drawing/2014/main" id="{CEF56233-88CE-4FEA-AC17-E136A19AC363}"/>
                  </a:ext>
                </a:extLst>
              </p:cNvPr>
              <p:cNvSpPr/>
              <p:nvPr/>
            </p:nvSpPr>
            <p:spPr>
              <a:xfrm>
                <a:off x="6577796" y="4701890"/>
                <a:ext cx="43770" cy="410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68" y="1684"/>
                    </a:moveTo>
                    <a:lnTo>
                      <a:pt x="531" y="0"/>
                    </a:lnTo>
                    <a:lnTo>
                      <a:pt x="0" y="7066"/>
                    </a:lnTo>
                    <a:lnTo>
                      <a:pt x="9782" y="15187"/>
                    </a:lnTo>
                    <a:lnTo>
                      <a:pt x="21600" y="21600"/>
                    </a:lnTo>
                    <a:lnTo>
                      <a:pt x="20799" y="8990"/>
                    </a:lnTo>
                    <a:lnTo>
                      <a:pt x="7868" y="168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îṥļîďé">
                <a:extLst>
                  <a:ext uri="{FF2B5EF4-FFF2-40B4-BE49-F238E27FC236}">
                    <a16:creationId xmlns:a16="http://schemas.microsoft.com/office/drawing/2014/main" id="{0027F9A5-98F6-46F6-8802-493D6372A7E5}"/>
                  </a:ext>
                </a:extLst>
              </p:cNvPr>
              <p:cNvSpPr/>
              <p:nvPr/>
            </p:nvSpPr>
            <p:spPr>
              <a:xfrm>
                <a:off x="6648768" y="4746136"/>
                <a:ext cx="95928" cy="89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591" y="4520"/>
                    </a:moveTo>
                    <a:lnTo>
                      <a:pt x="5210" y="1400"/>
                    </a:lnTo>
                    <a:lnTo>
                      <a:pt x="2367" y="0"/>
                    </a:lnTo>
                    <a:lnTo>
                      <a:pt x="0" y="993"/>
                    </a:lnTo>
                    <a:lnTo>
                      <a:pt x="3120" y="5543"/>
                    </a:lnTo>
                    <a:lnTo>
                      <a:pt x="8829" y="10517"/>
                    </a:lnTo>
                    <a:lnTo>
                      <a:pt x="9377" y="15480"/>
                    </a:lnTo>
                    <a:lnTo>
                      <a:pt x="14312" y="20149"/>
                    </a:lnTo>
                    <a:lnTo>
                      <a:pt x="18127" y="21600"/>
                    </a:lnTo>
                    <a:lnTo>
                      <a:pt x="21600" y="20137"/>
                    </a:lnTo>
                    <a:lnTo>
                      <a:pt x="17510" y="14016"/>
                    </a:lnTo>
                    <a:lnTo>
                      <a:pt x="12964" y="9921"/>
                    </a:lnTo>
                    <a:lnTo>
                      <a:pt x="8591" y="452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îS1iďè">
                <a:extLst>
                  <a:ext uri="{FF2B5EF4-FFF2-40B4-BE49-F238E27FC236}">
                    <a16:creationId xmlns:a16="http://schemas.microsoft.com/office/drawing/2014/main" id="{83ED5D8F-4C80-449E-937B-9E4CA5D3370F}"/>
                  </a:ext>
                </a:extLst>
              </p:cNvPr>
              <p:cNvSpPr/>
              <p:nvPr/>
            </p:nvSpPr>
            <p:spPr>
              <a:xfrm>
                <a:off x="6943541" y="4557123"/>
                <a:ext cx="36574" cy="423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7" h="21600" extrusionOk="0">
                    <a:moveTo>
                      <a:pt x="16962" y="0"/>
                    </a:moveTo>
                    <a:lnTo>
                      <a:pt x="1783" y="1864"/>
                    </a:lnTo>
                    <a:cubicBezTo>
                      <a:pt x="-109" y="5075"/>
                      <a:pt x="-513" y="8812"/>
                      <a:pt x="657" y="12282"/>
                    </a:cubicBezTo>
                    <a:cubicBezTo>
                      <a:pt x="2131" y="16655"/>
                      <a:pt x="5904" y="20127"/>
                      <a:pt x="10784" y="21600"/>
                    </a:cubicBezTo>
                    <a:lnTo>
                      <a:pt x="21087" y="14558"/>
                    </a:lnTo>
                    <a:lnTo>
                      <a:pt x="16962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ïš1ïde">
                <a:extLst>
                  <a:ext uri="{FF2B5EF4-FFF2-40B4-BE49-F238E27FC236}">
                    <a16:creationId xmlns:a16="http://schemas.microsoft.com/office/drawing/2014/main" id="{566FEBF9-5295-45FA-93C2-8309F44CA77D}"/>
                  </a:ext>
                </a:extLst>
              </p:cNvPr>
              <p:cNvSpPr/>
              <p:nvPr/>
            </p:nvSpPr>
            <p:spPr>
              <a:xfrm>
                <a:off x="6887027" y="4603438"/>
                <a:ext cx="31689" cy="33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117" y="0"/>
                    </a:moveTo>
                    <a:lnTo>
                      <a:pt x="0" y="5460"/>
                    </a:lnTo>
                    <a:lnTo>
                      <a:pt x="1597" y="19259"/>
                    </a:lnTo>
                    <a:lnTo>
                      <a:pt x="17761" y="21600"/>
                    </a:lnTo>
                    <a:lnTo>
                      <a:pt x="21600" y="13828"/>
                    </a:lnTo>
                    <a:lnTo>
                      <a:pt x="17117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îSļïḑé">
                <a:extLst>
                  <a:ext uri="{FF2B5EF4-FFF2-40B4-BE49-F238E27FC236}">
                    <a16:creationId xmlns:a16="http://schemas.microsoft.com/office/drawing/2014/main" id="{DEDDACC8-9919-4543-B1E6-8701C146A92F}"/>
                  </a:ext>
                </a:extLst>
              </p:cNvPr>
              <p:cNvSpPr/>
              <p:nvPr/>
            </p:nvSpPr>
            <p:spPr>
              <a:xfrm>
                <a:off x="7235494" y="4761477"/>
                <a:ext cx="44744" cy="458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08" h="20978" extrusionOk="0">
                    <a:moveTo>
                      <a:pt x="19810" y="0"/>
                    </a:moveTo>
                    <a:lnTo>
                      <a:pt x="5083" y="5544"/>
                    </a:lnTo>
                    <a:cubicBezTo>
                      <a:pt x="818" y="7157"/>
                      <a:pt x="-1189" y="12126"/>
                      <a:pt x="729" y="16323"/>
                    </a:cubicBezTo>
                    <a:cubicBezTo>
                      <a:pt x="2342" y="19854"/>
                      <a:pt x="6248" y="21600"/>
                      <a:pt x="10027" y="20777"/>
                    </a:cubicBezTo>
                    <a:cubicBezTo>
                      <a:pt x="14487" y="19806"/>
                      <a:pt x="17429" y="15774"/>
                      <a:pt x="18898" y="11315"/>
                    </a:cubicBezTo>
                    <a:cubicBezTo>
                      <a:pt x="20098" y="7674"/>
                      <a:pt x="20411" y="3791"/>
                      <a:pt x="19810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í$ļídè">
                <a:extLst>
                  <a:ext uri="{FF2B5EF4-FFF2-40B4-BE49-F238E27FC236}">
                    <a16:creationId xmlns:a16="http://schemas.microsoft.com/office/drawing/2014/main" id="{22FDDA3F-3A04-41EA-9A12-CE246E33E7FF}"/>
                  </a:ext>
                </a:extLst>
              </p:cNvPr>
              <p:cNvSpPr/>
              <p:nvPr/>
            </p:nvSpPr>
            <p:spPr>
              <a:xfrm>
                <a:off x="7368960" y="4482683"/>
                <a:ext cx="73406" cy="61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3" h="20566" extrusionOk="0">
                    <a:moveTo>
                      <a:pt x="9099" y="0"/>
                    </a:moveTo>
                    <a:lnTo>
                      <a:pt x="6797" y="4474"/>
                    </a:lnTo>
                    <a:lnTo>
                      <a:pt x="4155" y="12169"/>
                    </a:lnTo>
                    <a:cubicBezTo>
                      <a:pt x="1799" y="10958"/>
                      <a:pt x="-652" y="13629"/>
                      <a:pt x="158" y="16523"/>
                    </a:cubicBezTo>
                    <a:cubicBezTo>
                      <a:pt x="1013" y="19578"/>
                      <a:pt x="4559" y="19848"/>
                      <a:pt x="5735" y="16948"/>
                    </a:cubicBezTo>
                    <a:lnTo>
                      <a:pt x="10353" y="9481"/>
                    </a:lnTo>
                    <a:cubicBezTo>
                      <a:pt x="11293" y="7860"/>
                      <a:pt x="13199" y="7545"/>
                      <a:pt x="14475" y="8801"/>
                    </a:cubicBezTo>
                    <a:cubicBezTo>
                      <a:pt x="16759" y="11049"/>
                      <a:pt x="15506" y="15461"/>
                      <a:pt x="12543" y="15604"/>
                    </a:cubicBezTo>
                    <a:cubicBezTo>
                      <a:pt x="11461" y="16716"/>
                      <a:pt x="11461" y="18710"/>
                      <a:pt x="12543" y="19821"/>
                    </a:cubicBezTo>
                    <a:cubicBezTo>
                      <a:pt x="14274" y="21600"/>
                      <a:pt x="16807" y="19957"/>
                      <a:pt x="18366" y="17390"/>
                    </a:cubicBezTo>
                    <a:cubicBezTo>
                      <a:pt x="19873" y="14907"/>
                      <a:pt x="20948" y="11992"/>
                      <a:pt x="20655" y="8954"/>
                    </a:cubicBezTo>
                    <a:cubicBezTo>
                      <a:pt x="20369" y="5989"/>
                      <a:pt x="18809" y="3414"/>
                      <a:pt x="16535" y="2151"/>
                    </a:cubicBezTo>
                    <a:lnTo>
                      <a:pt x="9099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ïṧḻíďè">
                <a:extLst>
                  <a:ext uri="{FF2B5EF4-FFF2-40B4-BE49-F238E27FC236}">
                    <a16:creationId xmlns:a16="http://schemas.microsoft.com/office/drawing/2014/main" id="{2D112C71-3B5B-49D6-8EF2-58DA0B9894CA}"/>
                  </a:ext>
                </a:extLst>
              </p:cNvPr>
              <p:cNvSpPr/>
              <p:nvPr/>
            </p:nvSpPr>
            <p:spPr>
              <a:xfrm>
                <a:off x="7556173" y="4449963"/>
                <a:ext cx="33685" cy="527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04" y="0"/>
                    </a:moveTo>
                    <a:lnTo>
                      <a:pt x="6746" y="6215"/>
                    </a:lnTo>
                    <a:lnTo>
                      <a:pt x="1510" y="12307"/>
                    </a:lnTo>
                    <a:lnTo>
                      <a:pt x="0" y="21600"/>
                    </a:lnTo>
                    <a:lnTo>
                      <a:pt x="16395" y="17422"/>
                    </a:lnTo>
                    <a:lnTo>
                      <a:pt x="21600" y="9940"/>
                    </a:lnTo>
                    <a:lnTo>
                      <a:pt x="16604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ïśḷiḍe">
                <a:extLst>
                  <a:ext uri="{FF2B5EF4-FFF2-40B4-BE49-F238E27FC236}">
                    <a16:creationId xmlns:a16="http://schemas.microsoft.com/office/drawing/2014/main" id="{DE7195BF-15F9-42AA-BC03-67FFEDD848AB}"/>
                  </a:ext>
                </a:extLst>
              </p:cNvPr>
              <p:cNvSpPr/>
              <p:nvPr/>
            </p:nvSpPr>
            <p:spPr>
              <a:xfrm>
                <a:off x="7406387" y="4322084"/>
                <a:ext cx="22795" cy="30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688" y="0"/>
                    </a:moveTo>
                    <a:lnTo>
                      <a:pt x="3114" y="6842"/>
                    </a:lnTo>
                    <a:lnTo>
                      <a:pt x="0" y="21600"/>
                    </a:lnTo>
                    <a:lnTo>
                      <a:pt x="21600" y="19569"/>
                    </a:lnTo>
                    <a:lnTo>
                      <a:pt x="1768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îśḻïďê">
                <a:extLst>
                  <a:ext uri="{FF2B5EF4-FFF2-40B4-BE49-F238E27FC236}">
                    <a16:creationId xmlns:a16="http://schemas.microsoft.com/office/drawing/2014/main" id="{775C7EB5-FEBD-4C09-A26D-62932A92E246}"/>
                  </a:ext>
                </a:extLst>
              </p:cNvPr>
              <p:cNvSpPr/>
              <p:nvPr/>
            </p:nvSpPr>
            <p:spPr>
              <a:xfrm>
                <a:off x="6051551" y="4572327"/>
                <a:ext cx="79596" cy="1094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70" h="21347" extrusionOk="0">
                    <a:moveTo>
                      <a:pt x="5049" y="0"/>
                    </a:moveTo>
                    <a:lnTo>
                      <a:pt x="0" y="1652"/>
                    </a:lnTo>
                    <a:lnTo>
                      <a:pt x="1021" y="6996"/>
                    </a:lnTo>
                    <a:cubicBezTo>
                      <a:pt x="1305" y="8755"/>
                      <a:pt x="1518" y="10520"/>
                      <a:pt x="1660" y="12288"/>
                    </a:cubicBezTo>
                    <a:cubicBezTo>
                      <a:pt x="1804" y="14080"/>
                      <a:pt x="1876" y="15875"/>
                      <a:pt x="1874" y="17670"/>
                    </a:cubicBezTo>
                    <a:lnTo>
                      <a:pt x="9180" y="21231"/>
                    </a:lnTo>
                    <a:cubicBezTo>
                      <a:pt x="11950" y="21600"/>
                      <a:pt x="14803" y="21082"/>
                      <a:pt x="17023" y="19807"/>
                    </a:cubicBezTo>
                    <a:cubicBezTo>
                      <a:pt x="20195" y="17985"/>
                      <a:pt x="21600" y="14976"/>
                      <a:pt x="20890" y="12051"/>
                    </a:cubicBezTo>
                    <a:cubicBezTo>
                      <a:pt x="20330" y="9748"/>
                      <a:pt x="18503" y="7718"/>
                      <a:pt x="15841" y="6442"/>
                    </a:cubicBezTo>
                    <a:lnTo>
                      <a:pt x="10024" y="1573"/>
                    </a:lnTo>
                    <a:lnTo>
                      <a:pt x="5049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îṧḷiďe">
                <a:extLst>
                  <a:ext uri="{FF2B5EF4-FFF2-40B4-BE49-F238E27FC236}">
                    <a16:creationId xmlns:a16="http://schemas.microsoft.com/office/drawing/2014/main" id="{1AB31D5C-7FC3-4774-B007-8D78DE597909}"/>
                  </a:ext>
                </a:extLst>
              </p:cNvPr>
              <p:cNvSpPr/>
              <p:nvPr/>
            </p:nvSpPr>
            <p:spPr>
              <a:xfrm>
                <a:off x="5015904" y="4946385"/>
                <a:ext cx="244609" cy="268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835" y="10174"/>
                    </a:moveTo>
                    <a:lnTo>
                      <a:pt x="7686" y="8743"/>
                    </a:lnTo>
                    <a:lnTo>
                      <a:pt x="6918" y="6235"/>
                    </a:lnTo>
                    <a:lnTo>
                      <a:pt x="5238" y="4125"/>
                    </a:lnTo>
                    <a:cubicBezTo>
                      <a:pt x="5520" y="3407"/>
                      <a:pt x="6190" y="2873"/>
                      <a:pt x="7009" y="2714"/>
                    </a:cubicBezTo>
                    <a:cubicBezTo>
                      <a:pt x="8203" y="2482"/>
                      <a:pt x="9407" y="3066"/>
                      <a:pt x="9862" y="4098"/>
                    </a:cubicBezTo>
                    <a:cubicBezTo>
                      <a:pt x="10521" y="3211"/>
                      <a:pt x="11273" y="2385"/>
                      <a:pt x="12108" y="1631"/>
                    </a:cubicBezTo>
                    <a:cubicBezTo>
                      <a:pt x="12764" y="1039"/>
                      <a:pt x="13470" y="494"/>
                      <a:pt x="14218" y="0"/>
                    </a:cubicBezTo>
                    <a:lnTo>
                      <a:pt x="17085" y="3303"/>
                    </a:lnTo>
                    <a:cubicBezTo>
                      <a:pt x="17601" y="3636"/>
                      <a:pt x="18000" y="4099"/>
                      <a:pt x="18231" y="4635"/>
                    </a:cubicBezTo>
                    <a:cubicBezTo>
                      <a:pt x="18558" y="5392"/>
                      <a:pt x="18534" y="6237"/>
                      <a:pt x="18164" y="6977"/>
                    </a:cubicBezTo>
                    <a:lnTo>
                      <a:pt x="17954" y="11018"/>
                    </a:lnTo>
                    <a:lnTo>
                      <a:pt x="18384" y="13105"/>
                    </a:lnTo>
                    <a:cubicBezTo>
                      <a:pt x="18361" y="13550"/>
                      <a:pt x="18361" y="13995"/>
                      <a:pt x="18384" y="14439"/>
                    </a:cubicBezTo>
                    <a:cubicBezTo>
                      <a:pt x="18418" y="15093"/>
                      <a:pt x="18501" y="15745"/>
                      <a:pt x="18635" y="16388"/>
                    </a:cubicBezTo>
                    <a:lnTo>
                      <a:pt x="20175" y="18900"/>
                    </a:lnTo>
                    <a:lnTo>
                      <a:pt x="21600" y="21600"/>
                    </a:lnTo>
                    <a:cubicBezTo>
                      <a:pt x="17508" y="20470"/>
                      <a:pt x="13590" y="18871"/>
                      <a:pt x="9940" y="16841"/>
                    </a:cubicBezTo>
                    <a:cubicBezTo>
                      <a:pt x="6304" y="14820"/>
                      <a:pt x="2965" y="12388"/>
                      <a:pt x="0" y="9603"/>
                    </a:cubicBezTo>
                    <a:lnTo>
                      <a:pt x="6835" y="1017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53" name="îsļîḋè">
              <a:extLst>
                <a:ext uri="{FF2B5EF4-FFF2-40B4-BE49-F238E27FC236}">
                  <a16:creationId xmlns:a16="http://schemas.microsoft.com/office/drawing/2014/main" id="{32BF0EA6-5981-42F1-9EA8-88329EB08685}"/>
                </a:ext>
              </a:extLst>
            </p:cNvPr>
            <p:cNvGrpSpPr/>
            <p:nvPr/>
          </p:nvGrpSpPr>
          <p:grpSpPr>
            <a:xfrm>
              <a:off x="4347158" y="1777412"/>
              <a:ext cx="843514" cy="843514"/>
              <a:chOff x="4336440" y="1913938"/>
              <a:chExt cx="843514" cy="843514"/>
            </a:xfrm>
          </p:grpSpPr>
          <p:sp>
            <p:nvSpPr>
              <p:cNvPr id="175" name="îŝḻiḋê">
                <a:extLst>
                  <a:ext uri="{FF2B5EF4-FFF2-40B4-BE49-F238E27FC236}">
                    <a16:creationId xmlns:a16="http://schemas.microsoft.com/office/drawing/2014/main" id="{0AB3A929-222B-44B7-B4BB-47E4A31E99FF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6" name="iśḻîḋe">
                <a:extLst>
                  <a:ext uri="{FF2B5EF4-FFF2-40B4-BE49-F238E27FC236}">
                    <a16:creationId xmlns:a16="http://schemas.microsoft.com/office/drawing/2014/main" id="{F9481544-8A37-4C0D-93C9-EFA15C0292CD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4" name="îşḻîḋé">
              <a:extLst>
                <a:ext uri="{FF2B5EF4-FFF2-40B4-BE49-F238E27FC236}">
                  <a16:creationId xmlns:a16="http://schemas.microsoft.com/office/drawing/2014/main" id="{365B9DD8-CBFC-41D1-9D44-E3CB47FD5483}"/>
                </a:ext>
              </a:extLst>
            </p:cNvPr>
            <p:cNvGrpSpPr/>
            <p:nvPr/>
          </p:nvGrpSpPr>
          <p:grpSpPr>
            <a:xfrm>
              <a:off x="4347158" y="4388102"/>
              <a:ext cx="843514" cy="843514"/>
              <a:chOff x="4336440" y="1913938"/>
              <a:chExt cx="843514" cy="843514"/>
            </a:xfrm>
          </p:grpSpPr>
          <p:sp>
            <p:nvSpPr>
              <p:cNvPr id="173" name="îṩ1îdê">
                <a:extLst>
                  <a:ext uri="{FF2B5EF4-FFF2-40B4-BE49-F238E27FC236}">
                    <a16:creationId xmlns:a16="http://schemas.microsoft.com/office/drawing/2014/main" id="{3B72026D-1474-4CFF-A0A7-9D4AD6AD7D42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4" name="íṣļíḍè">
                <a:extLst>
                  <a:ext uri="{FF2B5EF4-FFF2-40B4-BE49-F238E27FC236}">
                    <a16:creationId xmlns:a16="http://schemas.microsoft.com/office/drawing/2014/main" id="{02C64EC0-B46E-4273-948F-F979CC90E01B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5" name="îšḷíḋè">
              <a:extLst>
                <a:ext uri="{FF2B5EF4-FFF2-40B4-BE49-F238E27FC236}">
                  <a16:creationId xmlns:a16="http://schemas.microsoft.com/office/drawing/2014/main" id="{10E4A6CC-2EEC-420C-8A08-0FCA2CCF1B43}"/>
                </a:ext>
              </a:extLst>
            </p:cNvPr>
            <p:cNvGrpSpPr/>
            <p:nvPr/>
          </p:nvGrpSpPr>
          <p:grpSpPr>
            <a:xfrm>
              <a:off x="7074029" y="1777412"/>
              <a:ext cx="843514" cy="843514"/>
              <a:chOff x="4336440" y="1913938"/>
              <a:chExt cx="843514" cy="843514"/>
            </a:xfrm>
          </p:grpSpPr>
          <p:sp>
            <p:nvSpPr>
              <p:cNvPr id="171" name="îṥlîḓè">
                <a:extLst>
                  <a:ext uri="{FF2B5EF4-FFF2-40B4-BE49-F238E27FC236}">
                    <a16:creationId xmlns:a16="http://schemas.microsoft.com/office/drawing/2014/main" id="{AFAE51CD-E0C1-4D79-997D-4D22624B37D3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2" name="îṧḻïḑe">
                <a:extLst>
                  <a:ext uri="{FF2B5EF4-FFF2-40B4-BE49-F238E27FC236}">
                    <a16:creationId xmlns:a16="http://schemas.microsoft.com/office/drawing/2014/main" id="{5E6B665C-C4AB-4A80-AC17-288C5842EFD9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6" name="íṩľíďe">
              <a:extLst>
                <a:ext uri="{FF2B5EF4-FFF2-40B4-BE49-F238E27FC236}">
                  <a16:creationId xmlns:a16="http://schemas.microsoft.com/office/drawing/2014/main" id="{CDADE0D4-E9FA-4E45-B336-32B24A87726A}"/>
                </a:ext>
              </a:extLst>
            </p:cNvPr>
            <p:cNvGrpSpPr/>
            <p:nvPr/>
          </p:nvGrpSpPr>
          <p:grpSpPr>
            <a:xfrm>
              <a:off x="7074029" y="4388102"/>
              <a:ext cx="843514" cy="843514"/>
              <a:chOff x="4336440" y="1913938"/>
              <a:chExt cx="843514" cy="843514"/>
            </a:xfrm>
          </p:grpSpPr>
          <p:sp>
            <p:nvSpPr>
              <p:cNvPr id="169" name="îş1ïďe">
                <a:extLst>
                  <a:ext uri="{FF2B5EF4-FFF2-40B4-BE49-F238E27FC236}">
                    <a16:creationId xmlns:a16="http://schemas.microsoft.com/office/drawing/2014/main" id="{012E4934-B9EC-4ED3-989B-8A9B68ABA0BE}"/>
                  </a:ext>
                </a:extLst>
              </p:cNvPr>
              <p:cNvSpPr/>
              <p:nvPr/>
            </p:nvSpPr>
            <p:spPr>
              <a:xfrm>
                <a:off x="4336440" y="1913938"/>
                <a:ext cx="843514" cy="843514"/>
              </a:xfrm>
              <a:prstGeom prst="ellipse">
                <a:avLst/>
              </a:prstGeom>
              <a:solidFill>
                <a:schemeClr val="bg1"/>
              </a:solidFill>
              <a:ln w="3810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iš1ïḍé">
                <a:extLst>
                  <a:ext uri="{FF2B5EF4-FFF2-40B4-BE49-F238E27FC236}">
                    <a16:creationId xmlns:a16="http://schemas.microsoft.com/office/drawing/2014/main" id="{B3A2D593-8F45-4C64-B924-0C83B9A674C5}"/>
                  </a:ext>
                </a:extLst>
              </p:cNvPr>
              <p:cNvSpPr/>
              <p:nvPr/>
            </p:nvSpPr>
            <p:spPr>
              <a:xfrm>
                <a:off x="4569156" y="2164164"/>
                <a:ext cx="378082" cy="343062"/>
              </a:xfrm>
              <a:custGeom>
                <a:avLst/>
                <a:gdLst>
                  <a:gd name="connsiteX0" fmla="*/ 116112 w 607919"/>
                  <a:gd name="connsiteY0" fmla="*/ 473652 h 551610"/>
                  <a:gd name="connsiteX1" fmla="*/ 118901 w 607919"/>
                  <a:gd name="connsiteY1" fmla="*/ 480423 h 551610"/>
                  <a:gd name="connsiteX2" fmla="*/ 118901 w 607919"/>
                  <a:gd name="connsiteY2" fmla="*/ 551610 h 551610"/>
                  <a:gd name="connsiteX3" fmla="*/ 55604 w 607919"/>
                  <a:gd name="connsiteY3" fmla="*/ 551610 h 551610"/>
                  <a:gd name="connsiteX4" fmla="*/ 55604 w 607919"/>
                  <a:gd name="connsiteY4" fmla="*/ 540851 h 551610"/>
                  <a:gd name="connsiteX5" fmla="*/ 65255 w 607919"/>
                  <a:gd name="connsiteY5" fmla="*/ 520583 h 551610"/>
                  <a:gd name="connsiteX6" fmla="*/ 83555 w 607919"/>
                  <a:gd name="connsiteY6" fmla="*/ 502317 h 551610"/>
                  <a:gd name="connsiteX7" fmla="*/ 109375 w 607919"/>
                  <a:gd name="connsiteY7" fmla="*/ 476545 h 551610"/>
                  <a:gd name="connsiteX8" fmla="*/ 116112 w 607919"/>
                  <a:gd name="connsiteY8" fmla="*/ 473652 h 551610"/>
                  <a:gd name="connsiteX9" fmla="*/ 199155 w 607919"/>
                  <a:gd name="connsiteY9" fmla="*/ 390799 h 551610"/>
                  <a:gd name="connsiteX10" fmla="*/ 201956 w 607919"/>
                  <a:gd name="connsiteY10" fmla="*/ 397632 h 551610"/>
                  <a:gd name="connsiteX11" fmla="*/ 201956 w 607919"/>
                  <a:gd name="connsiteY11" fmla="*/ 551610 h 551610"/>
                  <a:gd name="connsiteX12" fmla="*/ 145363 w 607919"/>
                  <a:gd name="connsiteY12" fmla="*/ 551610 h 551610"/>
                  <a:gd name="connsiteX13" fmla="*/ 145363 w 607919"/>
                  <a:gd name="connsiteY13" fmla="*/ 454170 h 551610"/>
                  <a:gd name="connsiteX14" fmla="*/ 154879 w 607919"/>
                  <a:gd name="connsiteY14" fmla="*/ 431030 h 551610"/>
                  <a:gd name="connsiteX15" fmla="*/ 192315 w 607919"/>
                  <a:gd name="connsiteY15" fmla="*/ 393630 h 551610"/>
                  <a:gd name="connsiteX16" fmla="*/ 199155 w 607919"/>
                  <a:gd name="connsiteY16" fmla="*/ 390799 h 551610"/>
                  <a:gd name="connsiteX17" fmla="*/ 231082 w 607919"/>
                  <a:gd name="connsiteY17" fmla="*/ 388245 h 551610"/>
                  <a:gd name="connsiteX18" fmla="*/ 237930 w 607919"/>
                  <a:gd name="connsiteY18" fmla="*/ 391091 h 551610"/>
                  <a:gd name="connsiteX19" fmla="*/ 266763 w 607919"/>
                  <a:gd name="connsiteY19" fmla="*/ 419867 h 551610"/>
                  <a:gd name="connsiteX20" fmla="*/ 275915 w 607919"/>
                  <a:gd name="connsiteY20" fmla="*/ 428875 h 551610"/>
                  <a:gd name="connsiteX21" fmla="*/ 284941 w 607919"/>
                  <a:gd name="connsiteY21" fmla="*/ 451520 h 551610"/>
                  <a:gd name="connsiteX22" fmla="*/ 284941 w 607919"/>
                  <a:gd name="connsiteY22" fmla="*/ 551610 h 551610"/>
                  <a:gd name="connsiteX23" fmla="*/ 228277 w 607919"/>
                  <a:gd name="connsiteY23" fmla="*/ 551610 h 551610"/>
                  <a:gd name="connsiteX24" fmla="*/ 228277 w 607919"/>
                  <a:gd name="connsiteY24" fmla="*/ 394969 h 551610"/>
                  <a:gd name="connsiteX25" fmla="*/ 231082 w 607919"/>
                  <a:gd name="connsiteY25" fmla="*/ 388245 h 551610"/>
                  <a:gd name="connsiteX26" fmla="*/ 365148 w 607919"/>
                  <a:gd name="connsiteY26" fmla="*/ 381336 h 551610"/>
                  <a:gd name="connsiteX27" fmla="*/ 367997 w 607919"/>
                  <a:gd name="connsiteY27" fmla="*/ 388122 h 551610"/>
                  <a:gd name="connsiteX28" fmla="*/ 367997 w 607919"/>
                  <a:gd name="connsiteY28" fmla="*/ 551610 h 551610"/>
                  <a:gd name="connsiteX29" fmla="*/ 311262 w 607919"/>
                  <a:gd name="connsiteY29" fmla="*/ 551610 h 551610"/>
                  <a:gd name="connsiteX30" fmla="*/ 311262 w 607919"/>
                  <a:gd name="connsiteY30" fmla="*/ 444661 h 551610"/>
                  <a:gd name="connsiteX31" fmla="*/ 316898 w 607919"/>
                  <a:gd name="connsiteY31" fmla="*/ 425523 h 551610"/>
                  <a:gd name="connsiteX32" fmla="*/ 322534 w 607919"/>
                  <a:gd name="connsiteY32" fmla="*/ 419894 h 551610"/>
                  <a:gd name="connsiteX33" fmla="*/ 358353 w 607919"/>
                  <a:gd name="connsiteY33" fmla="*/ 384120 h 551610"/>
                  <a:gd name="connsiteX34" fmla="*/ 365148 w 607919"/>
                  <a:gd name="connsiteY34" fmla="*/ 381336 h 551610"/>
                  <a:gd name="connsiteX35" fmla="*/ 448177 w 607919"/>
                  <a:gd name="connsiteY35" fmla="*/ 298352 h 551610"/>
                  <a:gd name="connsiteX36" fmla="*/ 450982 w 607919"/>
                  <a:gd name="connsiteY36" fmla="*/ 305139 h 551610"/>
                  <a:gd name="connsiteX37" fmla="*/ 450982 w 607919"/>
                  <a:gd name="connsiteY37" fmla="*/ 551610 h 551610"/>
                  <a:gd name="connsiteX38" fmla="*/ 394318 w 607919"/>
                  <a:gd name="connsiteY38" fmla="*/ 551610 h 551610"/>
                  <a:gd name="connsiteX39" fmla="*/ 394318 w 607919"/>
                  <a:gd name="connsiteY39" fmla="*/ 361815 h 551610"/>
                  <a:gd name="connsiteX40" fmla="*/ 403846 w 607919"/>
                  <a:gd name="connsiteY40" fmla="*/ 338669 h 551610"/>
                  <a:gd name="connsiteX41" fmla="*/ 441329 w 607919"/>
                  <a:gd name="connsiteY41" fmla="*/ 301136 h 551610"/>
                  <a:gd name="connsiteX42" fmla="*/ 448177 w 607919"/>
                  <a:gd name="connsiteY42" fmla="*/ 298352 h 551610"/>
                  <a:gd name="connsiteX43" fmla="*/ 527085 w 607919"/>
                  <a:gd name="connsiteY43" fmla="*/ 219452 h 551610"/>
                  <a:gd name="connsiteX44" fmla="*/ 529874 w 607919"/>
                  <a:gd name="connsiteY44" fmla="*/ 226177 h 551610"/>
                  <a:gd name="connsiteX45" fmla="*/ 529874 w 607919"/>
                  <a:gd name="connsiteY45" fmla="*/ 551610 h 551610"/>
                  <a:gd name="connsiteX46" fmla="*/ 477232 w 607919"/>
                  <a:gd name="connsiteY46" fmla="*/ 551610 h 551610"/>
                  <a:gd name="connsiteX47" fmla="*/ 477232 w 607919"/>
                  <a:gd name="connsiteY47" fmla="*/ 278727 h 551610"/>
                  <a:gd name="connsiteX48" fmla="*/ 486883 w 607919"/>
                  <a:gd name="connsiteY48" fmla="*/ 255580 h 551610"/>
                  <a:gd name="connsiteX49" fmla="*/ 520348 w 607919"/>
                  <a:gd name="connsiteY49" fmla="*/ 222298 h 551610"/>
                  <a:gd name="connsiteX50" fmla="*/ 527085 w 607919"/>
                  <a:gd name="connsiteY50" fmla="*/ 219452 h 551610"/>
                  <a:gd name="connsiteX51" fmla="*/ 387769 w 607919"/>
                  <a:gd name="connsiteY51" fmla="*/ 0 h 551610"/>
                  <a:gd name="connsiteX52" fmla="*/ 580729 w 607919"/>
                  <a:gd name="connsiteY52" fmla="*/ 0 h 551610"/>
                  <a:gd name="connsiteX53" fmla="*/ 607919 w 607919"/>
                  <a:gd name="connsiteY53" fmla="*/ 26022 h 551610"/>
                  <a:gd name="connsiteX54" fmla="*/ 607919 w 607919"/>
                  <a:gd name="connsiteY54" fmla="*/ 219812 h 551610"/>
                  <a:gd name="connsiteX55" fmla="*/ 598271 w 607919"/>
                  <a:gd name="connsiteY55" fmla="*/ 223815 h 551610"/>
                  <a:gd name="connsiteX56" fmla="*/ 530610 w 607919"/>
                  <a:gd name="connsiteY56" fmla="*/ 156258 h 551610"/>
                  <a:gd name="connsiteX57" fmla="*/ 304320 w 607919"/>
                  <a:gd name="connsiteY57" fmla="*/ 382325 h 551610"/>
                  <a:gd name="connsiteX58" fmla="*/ 285024 w 607919"/>
                  <a:gd name="connsiteY58" fmla="*/ 382325 h 551610"/>
                  <a:gd name="connsiteX59" fmla="*/ 216360 w 607919"/>
                  <a:gd name="connsiteY59" fmla="*/ 313767 h 551610"/>
                  <a:gd name="connsiteX60" fmla="*/ 94068 w 607919"/>
                  <a:gd name="connsiteY60" fmla="*/ 435996 h 551610"/>
                  <a:gd name="connsiteX61" fmla="*/ 17260 w 607919"/>
                  <a:gd name="connsiteY61" fmla="*/ 435996 h 551610"/>
                  <a:gd name="connsiteX62" fmla="*/ 15882 w 607919"/>
                  <a:gd name="connsiteY62" fmla="*/ 434745 h 551610"/>
                  <a:gd name="connsiteX63" fmla="*/ 15882 w 607919"/>
                  <a:gd name="connsiteY63" fmla="*/ 358055 h 551610"/>
                  <a:gd name="connsiteX64" fmla="*/ 206837 w 607919"/>
                  <a:gd name="connsiteY64" fmla="*/ 167267 h 551610"/>
                  <a:gd name="connsiteX65" fmla="*/ 226008 w 607919"/>
                  <a:gd name="connsiteY65" fmla="*/ 167267 h 551610"/>
                  <a:gd name="connsiteX66" fmla="*/ 294672 w 607919"/>
                  <a:gd name="connsiteY66" fmla="*/ 235701 h 551610"/>
                  <a:gd name="connsiteX67" fmla="*/ 424481 w 607919"/>
                  <a:gd name="connsiteY67" fmla="*/ 105965 h 551610"/>
                  <a:gd name="connsiteX68" fmla="*/ 452423 w 607919"/>
                  <a:gd name="connsiteY68" fmla="*/ 78192 h 551610"/>
                  <a:gd name="connsiteX69" fmla="*/ 383885 w 607919"/>
                  <a:gd name="connsiteY69" fmla="*/ 9633 h 551610"/>
                  <a:gd name="connsiteX70" fmla="*/ 387769 w 607919"/>
                  <a:gd name="connsiteY70" fmla="*/ 0 h 55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07919" h="551610">
                    <a:moveTo>
                      <a:pt x="116112" y="473652"/>
                    </a:moveTo>
                    <a:cubicBezTo>
                      <a:pt x="117836" y="474356"/>
                      <a:pt x="118901" y="476670"/>
                      <a:pt x="118901" y="480423"/>
                    </a:cubicBezTo>
                    <a:lnTo>
                      <a:pt x="118901" y="551610"/>
                    </a:lnTo>
                    <a:lnTo>
                      <a:pt x="55604" y="551610"/>
                    </a:lnTo>
                    <a:lnTo>
                      <a:pt x="55604" y="540851"/>
                    </a:lnTo>
                    <a:cubicBezTo>
                      <a:pt x="55604" y="534971"/>
                      <a:pt x="59991" y="525838"/>
                      <a:pt x="65255" y="520583"/>
                    </a:cubicBezTo>
                    <a:lnTo>
                      <a:pt x="83555" y="502317"/>
                    </a:lnTo>
                    <a:lnTo>
                      <a:pt x="109375" y="476545"/>
                    </a:lnTo>
                    <a:cubicBezTo>
                      <a:pt x="112007" y="473855"/>
                      <a:pt x="114389" y="472948"/>
                      <a:pt x="116112" y="473652"/>
                    </a:cubicBezTo>
                    <a:close/>
                    <a:moveTo>
                      <a:pt x="199155" y="390799"/>
                    </a:moveTo>
                    <a:cubicBezTo>
                      <a:pt x="200892" y="391534"/>
                      <a:pt x="201956" y="393880"/>
                      <a:pt x="201956" y="397632"/>
                    </a:cubicBezTo>
                    <a:lnTo>
                      <a:pt x="201956" y="551610"/>
                    </a:lnTo>
                    <a:lnTo>
                      <a:pt x="145363" y="551610"/>
                    </a:lnTo>
                    <a:lnTo>
                      <a:pt x="145363" y="454170"/>
                    </a:lnTo>
                    <a:cubicBezTo>
                      <a:pt x="145363" y="446665"/>
                      <a:pt x="149620" y="436283"/>
                      <a:pt x="154879" y="431030"/>
                    </a:cubicBezTo>
                    <a:lnTo>
                      <a:pt x="192315" y="393630"/>
                    </a:lnTo>
                    <a:cubicBezTo>
                      <a:pt x="195007" y="390941"/>
                      <a:pt x="197417" y="390065"/>
                      <a:pt x="199155" y="390799"/>
                    </a:cubicBezTo>
                    <a:close/>
                    <a:moveTo>
                      <a:pt x="231082" y="388245"/>
                    </a:moveTo>
                    <a:cubicBezTo>
                      <a:pt x="232822" y="387525"/>
                      <a:pt x="235235" y="388401"/>
                      <a:pt x="237930" y="391091"/>
                    </a:cubicBezTo>
                    <a:lnTo>
                      <a:pt x="266763" y="419867"/>
                    </a:lnTo>
                    <a:lnTo>
                      <a:pt x="275915" y="428875"/>
                    </a:lnTo>
                    <a:cubicBezTo>
                      <a:pt x="280929" y="433879"/>
                      <a:pt x="284941" y="444013"/>
                      <a:pt x="284941" y="451520"/>
                    </a:cubicBezTo>
                    <a:lnTo>
                      <a:pt x="284941" y="551610"/>
                    </a:lnTo>
                    <a:lnTo>
                      <a:pt x="228277" y="551610"/>
                    </a:lnTo>
                    <a:lnTo>
                      <a:pt x="228277" y="394969"/>
                    </a:lnTo>
                    <a:cubicBezTo>
                      <a:pt x="228277" y="391278"/>
                      <a:pt x="229343" y="388964"/>
                      <a:pt x="231082" y="388245"/>
                    </a:cubicBezTo>
                    <a:close/>
                    <a:moveTo>
                      <a:pt x="365148" y="381336"/>
                    </a:moveTo>
                    <a:cubicBezTo>
                      <a:pt x="366901" y="382055"/>
                      <a:pt x="367997" y="384370"/>
                      <a:pt x="367997" y="388122"/>
                    </a:cubicBezTo>
                    <a:lnTo>
                      <a:pt x="367997" y="551610"/>
                    </a:lnTo>
                    <a:lnTo>
                      <a:pt x="311262" y="551610"/>
                    </a:lnTo>
                    <a:lnTo>
                      <a:pt x="311262" y="444661"/>
                    </a:lnTo>
                    <a:cubicBezTo>
                      <a:pt x="311262" y="437156"/>
                      <a:pt x="313767" y="428650"/>
                      <a:pt x="316898" y="425523"/>
                    </a:cubicBezTo>
                    <a:cubicBezTo>
                      <a:pt x="320029" y="422396"/>
                      <a:pt x="322534" y="419894"/>
                      <a:pt x="322534" y="419894"/>
                    </a:cubicBezTo>
                    <a:lnTo>
                      <a:pt x="358353" y="384120"/>
                    </a:lnTo>
                    <a:cubicBezTo>
                      <a:pt x="360983" y="381493"/>
                      <a:pt x="363394" y="380617"/>
                      <a:pt x="365148" y="381336"/>
                    </a:cubicBezTo>
                    <a:close/>
                    <a:moveTo>
                      <a:pt x="448177" y="298352"/>
                    </a:moveTo>
                    <a:cubicBezTo>
                      <a:pt x="449916" y="299071"/>
                      <a:pt x="450982" y="301386"/>
                      <a:pt x="450982" y="305139"/>
                    </a:cubicBezTo>
                    <a:lnTo>
                      <a:pt x="450982" y="551610"/>
                    </a:lnTo>
                    <a:lnTo>
                      <a:pt x="394318" y="551610"/>
                    </a:lnTo>
                    <a:lnTo>
                      <a:pt x="394318" y="361815"/>
                    </a:lnTo>
                    <a:cubicBezTo>
                      <a:pt x="394318" y="354308"/>
                      <a:pt x="398580" y="343924"/>
                      <a:pt x="403846" y="338669"/>
                    </a:cubicBezTo>
                    <a:lnTo>
                      <a:pt x="441329" y="301136"/>
                    </a:lnTo>
                    <a:cubicBezTo>
                      <a:pt x="444024" y="298508"/>
                      <a:pt x="446438" y="297633"/>
                      <a:pt x="448177" y="298352"/>
                    </a:cubicBezTo>
                    <a:close/>
                    <a:moveTo>
                      <a:pt x="527085" y="219452"/>
                    </a:moveTo>
                    <a:cubicBezTo>
                      <a:pt x="528809" y="220171"/>
                      <a:pt x="529874" y="222486"/>
                      <a:pt x="529874" y="226177"/>
                    </a:cubicBezTo>
                    <a:lnTo>
                      <a:pt x="529874" y="551610"/>
                    </a:lnTo>
                    <a:lnTo>
                      <a:pt x="477232" y="551610"/>
                    </a:lnTo>
                    <a:lnTo>
                      <a:pt x="477232" y="278727"/>
                    </a:lnTo>
                    <a:cubicBezTo>
                      <a:pt x="477232" y="271345"/>
                      <a:pt x="481494" y="260960"/>
                      <a:pt x="486883" y="255580"/>
                    </a:cubicBezTo>
                    <a:lnTo>
                      <a:pt x="520348" y="222298"/>
                    </a:lnTo>
                    <a:cubicBezTo>
                      <a:pt x="522980" y="219608"/>
                      <a:pt x="525362" y="218732"/>
                      <a:pt x="527085" y="219452"/>
                    </a:cubicBezTo>
                    <a:close/>
                    <a:moveTo>
                      <a:pt x="387769" y="0"/>
                    </a:moveTo>
                    <a:lnTo>
                      <a:pt x="580729" y="0"/>
                    </a:lnTo>
                    <a:cubicBezTo>
                      <a:pt x="594512" y="0"/>
                      <a:pt x="607919" y="12135"/>
                      <a:pt x="607919" y="26022"/>
                    </a:cubicBezTo>
                    <a:lnTo>
                      <a:pt x="607919" y="219812"/>
                    </a:lnTo>
                    <a:cubicBezTo>
                      <a:pt x="607919" y="227318"/>
                      <a:pt x="603534" y="229070"/>
                      <a:pt x="598271" y="223815"/>
                    </a:cubicBezTo>
                    <a:lnTo>
                      <a:pt x="530610" y="156258"/>
                    </a:lnTo>
                    <a:lnTo>
                      <a:pt x="304320" y="382325"/>
                    </a:lnTo>
                    <a:cubicBezTo>
                      <a:pt x="298932" y="387580"/>
                      <a:pt x="290412" y="387580"/>
                      <a:pt x="285024" y="382325"/>
                    </a:cubicBezTo>
                    <a:lnTo>
                      <a:pt x="216360" y="313767"/>
                    </a:lnTo>
                    <a:lnTo>
                      <a:pt x="94068" y="435996"/>
                    </a:lnTo>
                    <a:cubicBezTo>
                      <a:pt x="72767" y="457264"/>
                      <a:pt x="38435" y="457264"/>
                      <a:pt x="17260" y="435996"/>
                    </a:cubicBezTo>
                    <a:lnTo>
                      <a:pt x="15882" y="434745"/>
                    </a:lnTo>
                    <a:cubicBezTo>
                      <a:pt x="-5294" y="413477"/>
                      <a:pt x="-5294" y="379198"/>
                      <a:pt x="15882" y="358055"/>
                    </a:cubicBezTo>
                    <a:lnTo>
                      <a:pt x="206837" y="167267"/>
                    </a:lnTo>
                    <a:cubicBezTo>
                      <a:pt x="212100" y="161888"/>
                      <a:pt x="220745" y="161888"/>
                      <a:pt x="226008" y="167267"/>
                    </a:cubicBezTo>
                    <a:lnTo>
                      <a:pt x="294672" y="235701"/>
                    </a:lnTo>
                    <a:lnTo>
                      <a:pt x="424481" y="105965"/>
                    </a:lnTo>
                    <a:lnTo>
                      <a:pt x="452423" y="78192"/>
                    </a:lnTo>
                    <a:lnTo>
                      <a:pt x="383885" y="9633"/>
                    </a:lnTo>
                    <a:cubicBezTo>
                      <a:pt x="378497" y="4379"/>
                      <a:pt x="380376" y="0"/>
                      <a:pt x="3877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7" name="î$ḻíďê">
              <a:extLst>
                <a:ext uri="{FF2B5EF4-FFF2-40B4-BE49-F238E27FC236}">
                  <a16:creationId xmlns:a16="http://schemas.microsoft.com/office/drawing/2014/main" id="{87B1A1CA-3BF0-4C6B-B447-CB8CB5027EC3}"/>
                </a:ext>
              </a:extLst>
            </p:cNvPr>
            <p:cNvGrpSpPr/>
            <p:nvPr/>
          </p:nvGrpSpPr>
          <p:grpSpPr>
            <a:xfrm>
              <a:off x="660400" y="1697600"/>
              <a:ext cx="3529292" cy="1105172"/>
              <a:chOff x="6085450" y="1407458"/>
              <a:chExt cx="3291632" cy="1105172"/>
            </a:xfrm>
          </p:grpSpPr>
          <p:sp>
            <p:nvSpPr>
              <p:cNvPr id="167" name="ïṧḷïḓè">
                <a:extLst>
                  <a:ext uri="{FF2B5EF4-FFF2-40B4-BE49-F238E27FC236}">
                    <a16:creationId xmlns:a16="http://schemas.microsoft.com/office/drawing/2014/main" id="{24FE828F-FA00-47C8-94F5-C8115A369ECE}"/>
                  </a:ext>
                </a:extLst>
              </p:cNvPr>
              <p:cNvSpPr txBox="1"/>
              <p:nvPr/>
            </p:nvSpPr>
            <p:spPr>
              <a:xfrm>
                <a:off x="6085450" y="1407458"/>
                <a:ext cx="3291632" cy="4325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168" name="í$lîḍé">
                <a:extLst>
                  <a:ext uri="{FF2B5EF4-FFF2-40B4-BE49-F238E27FC236}">
                    <a16:creationId xmlns:a16="http://schemas.microsoft.com/office/drawing/2014/main" id="{B66E9EB8-2090-43E6-90B3-617DBA9FEB7B}"/>
                  </a:ext>
                </a:extLst>
              </p:cNvPr>
              <p:cNvSpPr/>
              <p:nvPr/>
            </p:nvSpPr>
            <p:spPr bwMode="auto">
              <a:xfrm>
                <a:off x="6085450" y="1839981"/>
                <a:ext cx="3291632" cy="672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8" name="îŝ1íďé">
              <a:extLst>
                <a:ext uri="{FF2B5EF4-FFF2-40B4-BE49-F238E27FC236}">
                  <a16:creationId xmlns:a16="http://schemas.microsoft.com/office/drawing/2014/main" id="{7B0CD1F0-F40C-4400-A558-85620BC73564}"/>
                </a:ext>
              </a:extLst>
            </p:cNvPr>
            <p:cNvGrpSpPr/>
            <p:nvPr/>
          </p:nvGrpSpPr>
          <p:grpSpPr>
            <a:xfrm>
              <a:off x="660400" y="4216312"/>
              <a:ext cx="3529292" cy="1105172"/>
              <a:chOff x="6085450" y="1407458"/>
              <a:chExt cx="3291632" cy="1105172"/>
            </a:xfrm>
          </p:grpSpPr>
          <p:sp>
            <p:nvSpPr>
              <p:cNvPr id="165" name="îṥľîďè">
                <a:extLst>
                  <a:ext uri="{FF2B5EF4-FFF2-40B4-BE49-F238E27FC236}">
                    <a16:creationId xmlns:a16="http://schemas.microsoft.com/office/drawing/2014/main" id="{3F0EA0CE-19F4-41EB-9DEF-0036C140559E}"/>
                  </a:ext>
                </a:extLst>
              </p:cNvPr>
              <p:cNvSpPr txBox="1"/>
              <p:nvPr/>
            </p:nvSpPr>
            <p:spPr>
              <a:xfrm>
                <a:off x="6085450" y="1407458"/>
                <a:ext cx="3291632" cy="4325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166" name="iṧḻïde">
                <a:extLst>
                  <a:ext uri="{FF2B5EF4-FFF2-40B4-BE49-F238E27FC236}">
                    <a16:creationId xmlns:a16="http://schemas.microsoft.com/office/drawing/2014/main" id="{F296BAE0-3C62-414F-A554-781EF7068987}"/>
                  </a:ext>
                </a:extLst>
              </p:cNvPr>
              <p:cNvSpPr/>
              <p:nvPr/>
            </p:nvSpPr>
            <p:spPr bwMode="auto">
              <a:xfrm>
                <a:off x="6085450" y="1839981"/>
                <a:ext cx="3291632" cy="672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9" name="íšľîdè">
              <a:extLst>
                <a:ext uri="{FF2B5EF4-FFF2-40B4-BE49-F238E27FC236}">
                  <a16:creationId xmlns:a16="http://schemas.microsoft.com/office/drawing/2014/main" id="{1D582738-CF02-432E-8633-60CD6DD6CF9C}"/>
                </a:ext>
              </a:extLst>
            </p:cNvPr>
            <p:cNvGrpSpPr/>
            <p:nvPr/>
          </p:nvGrpSpPr>
          <p:grpSpPr>
            <a:xfrm>
              <a:off x="7985651" y="1697600"/>
              <a:ext cx="3529292" cy="1105172"/>
              <a:chOff x="6085450" y="1407458"/>
              <a:chExt cx="3291632" cy="1105172"/>
            </a:xfrm>
          </p:grpSpPr>
          <p:sp>
            <p:nvSpPr>
              <p:cNvPr id="163" name="îśḷîḋé">
                <a:extLst>
                  <a:ext uri="{FF2B5EF4-FFF2-40B4-BE49-F238E27FC236}">
                    <a16:creationId xmlns:a16="http://schemas.microsoft.com/office/drawing/2014/main" id="{8804A6B0-4B34-45F0-B1CC-58069AEB349C}"/>
                  </a:ext>
                </a:extLst>
              </p:cNvPr>
              <p:cNvSpPr txBox="1"/>
              <p:nvPr/>
            </p:nvSpPr>
            <p:spPr>
              <a:xfrm>
                <a:off x="6085450" y="1407458"/>
                <a:ext cx="3291632" cy="4325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164" name="íŝ1îḓe">
                <a:extLst>
                  <a:ext uri="{FF2B5EF4-FFF2-40B4-BE49-F238E27FC236}">
                    <a16:creationId xmlns:a16="http://schemas.microsoft.com/office/drawing/2014/main" id="{67FFBEC8-E97F-4F31-91F2-1BDE17677328}"/>
                  </a:ext>
                </a:extLst>
              </p:cNvPr>
              <p:cNvSpPr/>
              <p:nvPr/>
            </p:nvSpPr>
            <p:spPr bwMode="auto">
              <a:xfrm>
                <a:off x="6085450" y="1839981"/>
                <a:ext cx="3291632" cy="672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60" name="í$ḷïďé">
              <a:extLst>
                <a:ext uri="{FF2B5EF4-FFF2-40B4-BE49-F238E27FC236}">
                  <a16:creationId xmlns:a16="http://schemas.microsoft.com/office/drawing/2014/main" id="{01DEDCEE-8013-4194-A805-BA39B1ABF6B3}"/>
                </a:ext>
              </a:extLst>
            </p:cNvPr>
            <p:cNvGrpSpPr/>
            <p:nvPr/>
          </p:nvGrpSpPr>
          <p:grpSpPr>
            <a:xfrm>
              <a:off x="7985651" y="4216312"/>
              <a:ext cx="3529292" cy="1105172"/>
              <a:chOff x="6085450" y="1407458"/>
              <a:chExt cx="3291632" cy="1105172"/>
            </a:xfrm>
          </p:grpSpPr>
          <p:sp>
            <p:nvSpPr>
              <p:cNvPr id="161" name="íŝ1îḋè">
                <a:extLst>
                  <a:ext uri="{FF2B5EF4-FFF2-40B4-BE49-F238E27FC236}">
                    <a16:creationId xmlns:a16="http://schemas.microsoft.com/office/drawing/2014/main" id="{60A1E9B7-4CE8-4761-A91C-A27F0E9A42DC}"/>
                  </a:ext>
                </a:extLst>
              </p:cNvPr>
              <p:cNvSpPr txBox="1"/>
              <p:nvPr/>
            </p:nvSpPr>
            <p:spPr>
              <a:xfrm>
                <a:off x="6085450" y="1407458"/>
                <a:ext cx="3291632" cy="4325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162" name="ïşļíḍè">
                <a:extLst>
                  <a:ext uri="{FF2B5EF4-FFF2-40B4-BE49-F238E27FC236}">
                    <a16:creationId xmlns:a16="http://schemas.microsoft.com/office/drawing/2014/main" id="{904342DF-9E53-4E94-8E0D-EB59FC8DC072}"/>
                  </a:ext>
                </a:extLst>
              </p:cNvPr>
              <p:cNvSpPr/>
              <p:nvPr/>
            </p:nvSpPr>
            <p:spPr bwMode="auto">
              <a:xfrm>
                <a:off x="6085450" y="1839981"/>
                <a:ext cx="3291632" cy="672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53743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494D68-927E-41AF-AD2F-701367218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15C47F1-CC21-4B42-BA87-0DF0C6FF0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A753657-9D9E-4589-A0CA-DEAFCDB3B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243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B48D9B1-B257-4280-9D48-BAFF5F86DE2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222375"/>
            <a:ext cx="12192000" cy="5635625"/>
            <a:chOff x="0" y="1222375"/>
            <a:chExt cx="12192000" cy="5635625"/>
          </a:xfrm>
        </p:grpSpPr>
        <p:sp>
          <p:nvSpPr>
            <p:cNvPr id="6" name="îsḻiďe">
              <a:extLst>
                <a:ext uri="{FF2B5EF4-FFF2-40B4-BE49-F238E27FC236}">
                  <a16:creationId xmlns:a16="http://schemas.microsoft.com/office/drawing/2014/main" id="{01509137-1AC7-4D1B-B589-0AA272FCA785}"/>
                </a:ext>
              </a:extLst>
            </p:cNvPr>
            <p:cNvSpPr/>
            <p:nvPr/>
          </p:nvSpPr>
          <p:spPr>
            <a:xfrm>
              <a:off x="0" y="4127500"/>
              <a:ext cx="12192000" cy="27305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is1iďê">
              <a:extLst>
                <a:ext uri="{FF2B5EF4-FFF2-40B4-BE49-F238E27FC236}">
                  <a16:creationId xmlns:a16="http://schemas.microsoft.com/office/drawing/2014/main" id="{2506FA19-62FF-4DDD-A576-3E167F943EA6}"/>
                </a:ext>
              </a:extLst>
            </p:cNvPr>
            <p:cNvGrpSpPr/>
            <p:nvPr/>
          </p:nvGrpSpPr>
          <p:grpSpPr>
            <a:xfrm>
              <a:off x="3162808" y="1222375"/>
              <a:ext cx="5866384" cy="4935571"/>
              <a:chOff x="3437272" y="1222375"/>
              <a:chExt cx="5866384" cy="4935571"/>
            </a:xfrm>
          </p:grpSpPr>
          <p:grpSp>
            <p:nvGrpSpPr>
              <p:cNvPr id="12" name="íšľïḓê">
                <a:extLst>
                  <a:ext uri="{FF2B5EF4-FFF2-40B4-BE49-F238E27FC236}">
                    <a16:creationId xmlns:a16="http://schemas.microsoft.com/office/drawing/2014/main" id="{33249DDB-849A-43F9-9778-1B6A33457D5E}"/>
                  </a:ext>
                </a:extLst>
              </p:cNvPr>
              <p:cNvGrpSpPr/>
              <p:nvPr/>
            </p:nvGrpSpPr>
            <p:grpSpPr>
              <a:xfrm>
                <a:off x="3437272" y="1222375"/>
                <a:ext cx="3978275" cy="4454526"/>
                <a:chOff x="4108450" y="849313"/>
                <a:chExt cx="3978275" cy="4454526"/>
              </a:xfrm>
            </p:grpSpPr>
            <p:sp>
              <p:nvSpPr>
                <p:cNvPr id="84" name="iṣ1îḍe">
                  <a:extLst>
                    <a:ext uri="{FF2B5EF4-FFF2-40B4-BE49-F238E27FC236}">
                      <a16:creationId xmlns:a16="http://schemas.microsoft.com/office/drawing/2014/main" id="{39D22427-6CA5-46C6-B70A-F92A0D44B544}"/>
                    </a:ext>
                  </a:extLst>
                </p:cNvPr>
                <p:cNvSpPr/>
                <p:nvPr/>
              </p:nvSpPr>
              <p:spPr bwMode="auto">
                <a:xfrm>
                  <a:off x="4248150" y="928688"/>
                  <a:ext cx="3698875" cy="374808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>
                      <a:lumMod val="85000"/>
                    </a:schemeClr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iṧḻiḍé">
                  <a:extLst>
                    <a:ext uri="{FF2B5EF4-FFF2-40B4-BE49-F238E27FC236}">
                      <a16:creationId xmlns:a16="http://schemas.microsoft.com/office/drawing/2014/main" id="{FCAB9F46-8125-434B-A938-27E1B58779D2}"/>
                    </a:ext>
                  </a:extLst>
                </p:cNvPr>
                <p:cNvSpPr/>
                <p:nvPr/>
              </p:nvSpPr>
              <p:spPr bwMode="auto">
                <a:xfrm>
                  <a:off x="4108450" y="849313"/>
                  <a:ext cx="3978275" cy="161925"/>
                </a:xfrm>
                <a:custGeom>
                  <a:avLst/>
                  <a:gdLst>
                    <a:gd name="T0" fmla="*/ 1040 w 1058"/>
                    <a:gd name="T1" fmla="*/ 43 h 43"/>
                    <a:gd name="T2" fmla="*/ 19 w 1058"/>
                    <a:gd name="T3" fmla="*/ 43 h 43"/>
                    <a:gd name="T4" fmla="*/ 0 w 1058"/>
                    <a:gd name="T5" fmla="*/ 24 h 43"/>
                    <a:gd name="T6" fmla="*/ 0 w 1058"/>
                    <a:gd name="T7" fmla="*/ 18 h 43"/>
                    <a:gd name="T8" fmla="*/ 19 w 1058"/>
                    <a:gd name="T9" fmla="*/ 0 h 43"/>
                    <a:gd name="T10" fmla="*/ 1040 w 1058"/>
                    <a:gd name="T11" fmla="*/ 0 h 43"/>
                    <a:gd name="T12" fmla="*/ 1058 w 1058"/>
                    <a:gd name="T13" fmla="*/ 18 h 43"/>
                    <a:gd name="T14" fmla="*/ 1058 w 1058"/>
                    <a:gd name="T15" fmla="*/ 24 h 43"/>
                    <a:gd name="T16" fmla="*/ 1040 w 1058"/>
                    <a:gd name="T17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58" h="43">
                      <a:moveTo>
                        <a:pt x="1040" y="43"/>
                      </a:moveTo>
                      <a:cubicBezTo>
                        <a:pt x="19" y="43"/>
                        <a:pt x="19" y="43"/>
                        <a:pt x="19" y="43"/>
                      </a:cubicBezTo>
                      <a:cubicBezTo>
                        <a:pt x="8" y="43"/>
                        <a:pt x="0" y="34"/>
                        <a:pt x="0" y="24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9" y="0"/>
                      </a:cubicBezTo>
                      <a:cubicBezTo>
                        <a:pt x="1040" y="0"/>
                        <a:pt x="1040" y="0"/>
                        <a:pt x="1040" y="0"/>
                      </a:cubicBezTo>
                      <a:cubicBezTo>
                        <a:pt x="1050" y="0"/>
                        <a:pt x="1058" y="8"/>
                        <a:pt x="1058" y="18"/>
                      </a:cubicBezTo>
                      <a:cubicBezTo>
                        <a:pt x="1058" y="24"/>
                        <a:pt x="1058" y="24"/>
                        <a:pt x="1058" y="24"/>
                      </a:cubicBezTo>
                      <a:cubicBezTo>
                        <a:pt x="1058" y="34"/>
                        <a:pt x="1050" y="43"/>
                        <a:pt x="1040" y="43"/>
                      </a:cubicBez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iSļîḑe">
                  <a:extLst>
                    <a:ext uri="{FF2B5EF4-FFF2-40B4-BE49-F238E27FC236}">
                      <a16:creationId xmlns:a16="http://schemas.microsoft.com/office/drawing/2014/main" id="{677F12A0-942E-4483-83B2-DF653A9CE37D}"/>
                    </a:ext>
                  </a:extLst>
                </p:cNvPr>
                <p:cNvSpPr/>
                <p:nvPr/>
              </p:nvSpPr>
              <p:spPr bwMode="auto">
                <a:xfrm>
                  <a:off x="4108450" y="4594226"/>
                  <a:ext cx="3978275" cy="161925"/>
                </a:xfrm>
                <a:custGeom>
                  <a:avLst/>
                  <a:gdLst>
                    <a:gd name="T0" fmla="*/ 1040 w 1058"/>
                    <a:gd name="T1" fmla="*/ 43 h 43"/>
                    <a:gd name="T2" fmla="*/ 19 w 1058"/>
                    <a:gd name="T3" fmla="*/ 43 h 43"/>
                    <a:gd name="T4" fmla="*/ 0 w 1058"/>
                    <a:gd name="T5" fmla="*/ 24 h 43"/>
                    <a:gd name="T6" fmla="*/ 0 w 1058"/>
                    <a:gd name="T7" fmla="*/ 19 h 43"/>
                    <a:gd name="T8" fmla="*/ 19 w 1058"/>
                    <a:gd name="T9" fmla="*/ 0 h 43"/>
                    <a:gd name="T10" fmla="*/ 1040 w 1058"/>
                    <a:gd name="T11" fmla="*/ 0 h 43"/>
                    <a:gd name="T12" fmla="*/ 1058 w 1058"/>
                    <a:gd name="T13" fmla="*/ 19 h 43"/>
                    <a:gd name="T14" fmla="*/ 1058 w 1058"/>
                    <a:gd name="T15" fmla="*/ 24 h 43"/>
                    <a:gd name="T16" fmla="*/ 1040 w 1058"/>
                    <a:gd name="T17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58" h="43">
                      <a:moveTo>
                        <a:pt x="1040" y="43"/>
                      </a:moveTo>
                      <a:cubicBezTo>
                        <a:pt x="19" y="43"/>
                        <a:pt x="19" y="43"/>
                        <a:pt x="19" y="43"/>
                      </a:cubicBezTo>
                      <a:cubicBezTo>
                        <a:pt x="8" y="43"/>
                        <a:pt x="0" y="35"/>
                        <a:pt x="0" y="24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8"/>
                        <a:pt x="8" y="0"/>
                        <a:pt x="19" y="0"/>
                      </a:cubicBezTo>
                      <a:cubicBezTo>
                        <a:pt x="1040" y="0"/>
                        <a:pt x="1040" y="0"/>
                        <a:pt x="1040" y="0"/>
                      </a:cubicBezTo>
                      <a:cubicBezTo>
                        <a:pt x="1050" y="0"/>
                        <a:pt x="1058" y="8"/>
                        <a:pt x="1058" y="19"/>
                      </a:cubicBezTo>
                      <a:cubicBezTo>
                        <a:pt x="1058" y="24"/>
                        <a:pt x="1058" y="24"/>
                        <a:pt x="1058" y="24"/>
                      </a:cubicBezTo>
                      <a:cubicBezTo>
                        <a:pt x="1058" y="35"/>
                        <a:pt x="1050" y="43"/>
                        <a:pt x="1040" y="43"/>
                      </a:cubicBez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iśľîďê">
                  <a:extLst>
                    <a:ext uri="{FF2B5EF4-FFF2-40B4-BE49-F238E27FC236}">
                      <a16:creationId xmlns:a16="http://schemas.microsoft.com/office/drawing/2014/main" id="{B48A1A24-C4E7-48D6-9266-DB755686A941}"/>
                    </a:ext>
                  </a:extLst>
                </p:cNvPr>
                <p:cNvSpPr/>
                <p:nvPr/>
              </p:nvSpPr>
              <p:spPr bwMode="auto">
                <a:xfrm>
                  <a:off x="6003925" y="4679951"/>
                  <a:ext cx="187325" cy="623888"/>
                </a:xfrm>
                <a:custGeom>
                  <a:avLst/>
                  <a:gdLst>
                    <a:gd name="T0" fmla="*/ 29 w 50"/>
                    <a:gd name="T1" fmla="*/ 116 h 166"/>
                    <a:gd name="T2" fmla="*/ 29 w 50"/>
                    <a:gd name="T3" fmla="*/ 0 h 166"/>
                    <a:gd name="T4" fmla="*/ 18 w 50"/>
                    <a:gd name="T5" fmla="*/ 0 h 166"/>
                    <a:gd name="T6" fmla="*/ 18 w 50"/>
                    <a:gd name="T7" fmla="*/ 117 h 166"/>
                    <a:gd name="T8" fmla="*/ 0 w 50"/>
                    <a:gd name="T9" fmla="*/ 141 h 166"/>
                    <a:gd name="T10" fmla="*/ 25 w 50"/>
                    <a:gd name="T11" fmla="*/ 166 h 166"/>
                    <a:gd name="T12" fmla="*/ 50 w 50"/>
                    <a:gd name="T13" fmla="*/ 141 h 166"/>
                    <a:gd name="T14" fmla="*/ 29 w 50"/>
                    <a:gd name="T15" fmla="*/ 116 h 166"/>
                    <a:gd name="T16" fmla="*/ 25 w 50"/>
                    <a:gd name="T17" fmla="*/ 155 h 166"/>
                    <a:gd name="T18" fmla="*/ 11 w 50"/>
                    <a:gd name="T19" fmla="*/ 141 h 166"/>
                    <a:gd name="T20" fmla="*/ 25 w 50"/>
                    <a:gd name="T21" fmla="*/ 127 h 166"/>
                    <a:gd name="T22" fmla="*/ 39 w 50"/>
                    <a:gd name="T23" fmla="*/ 141 h 166"/>
                    <a:gd name="T24" fmla="*/ 25 w 50"/>
                    <a:gd name="T25" fmla="*/ 155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166">
                      <a:moveTo>
                        <a:pt x="29" y="116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117"/>
                        <a:pt x="18" y="117"/>
                        <a:pt x="18" y="117"/>
                      </a:cubicBezTo>
                      <a:cubicBezTo>
                        <a:pt x="8" y="120"/>
                        <a:pt x="0" y="130"/>
                        <a:pt x="0" y="141"/>
                      </a:cubicBezTo>
                      <a:cubicBezTo>
                        <a:pt x="0" y="155"/>
                        <a:pt x="11" y="166"/>
                        <a:pt x="25" y="166"/>
                      </a:cubicBezTo>
                      <a:cubicBezTo>
                        <a:pt x="39" y="166"/>
                        <a:pt x="50" y="155"/>
                        <a:pt x="50" y="141"/>
                      </a:cubicBezTo>
                      <a:cubicBezTo>
                        <a:pt x="50" y="129"/>
                        <a:pt x="41" y="118"/>
                        <a:pt x="29" y="116"/>
                      </a:cubicBezTo>
                      <a:close/>
                      <a:moveTo>
                        <a:pt x="25" y="155"/>
                      </a:moveTo>
                      <a:cubicBezTo>
                        <a:pt x="17" y="155"/>
                        <a:pt x="11" y="149"/>
                        <a:pt x="11" y="141"/>
                      </a:cubicBezTo>
                      <a:cubicBezTo>
                        <a:pt x="11" y="133"/>
                        <a:pt x="17" y="127"/>
                        <a:pt x="25" y="127"/>
                      </a:cubicBezTo>
                      <a:cubicBezTo>
                        <a:pt x="33" y="127"/>
                        <a:pt x="39" y="133"/>
                        <a:pt x="39" y="141"/>
                      </a:cubicBezTo>
                      <a:cubicBezTo>
                        <a:pt x="39" y="149"/>
                        <a:pt x="33" y="155"/>
                        <a:pt x="25" y="155"/>
                      </a:cubicBezTo>
                      <a:close/>
                    </a:path>
                  </a:pathLst>
                </a:custGeom>
                <a:solidFill>
                  <a:srgbClr val="3C3C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3" name="îşļïḍè">
                <a:extLst>
                  <a:ext uri="{FF2B5EF4-FFF2-40B4-BE49-F238E27FC236}">
                    <a16:creationId xmlns:a16="http://schemas.microsoft.com/office/drawing/2014/main" id="{A576F1B4-5E11-4219-B73F-87EEE5DBEAC3}"/>
                  </a:ext>
                </a:extLst>
              </p:cNvPr>
              <p:cNvGrpSpPr/>
              <p:nvPr/>
            </p:nvGrpSpPr>
            <p:grpSpPr>
              <a:xfrm>
                <a:off x="7178215" y="1365255"/>
                <a:ext cx="2125441" cy="4792691"/>
                <a:chOff x="6321425" y="1365251"/>
                <a:chExt cx="1951038" cy="4399419"/>
              </a:xfrm>
            </p:grpSpPr>
            <p:sp>
              <p:nvSpPr>
                <p:cNvPr id="14" name="íSlíďê">
                  <a:extLst>
                    <a:ext uri="{FF2B5EF4-FFF2-40B4-BE49-F238E27FC236}">
                      <a16:creationId xmlns:a16="http://schemas.microsoft.com/office/drawing/2014/main" id="{C3118527-832E-454C-862F-D81E88A9AF6E}"/>
                    </a:ext>
                  </a:extLst>
                </p:cNvPr>
                <p:cNvSpPr/>
                <p:nvPr/>
              </p:nvSpPr>
              <p:spPr bwMode="auto">
                <a:xfrm>
                  <a:off x="7026726" y="5601834"/>
                  <a:ext cx="1037323" cy="162836"/>
                </a:xfrm>
                <a:prstGeom prst="ellipse">
                  <a:avLst/>
                </a:prstGeom>
                <a:solidFill>
                  <a:srgbClr val="F1EDFC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" name="iṡľïďê">
                  <a:extLst>
                    <a:ext uri="{FF2B5EF4-FFF2-40B4-BE49-F238E27FC236}">
                      <a16:creationId xmlns:a16="http://schemas.microsoft.com/office/drawing/2014/main" id="{C267F38E-D608-468D-B778-AB0BF4106705}"/>
                    </a:ext>
                  </a:extLst>
                </p:cNvPr>
                <p:cNvSpPr/>
                <p:nvPr/>
              </p:nvSpPr>
              <p:spPr bwMode="auto">
                <a:xfrm>
                  <a:off x="7407275" y="5399088"/>
                  <a:ext cx="138113" cy="152400"/>
                </a:xfrm>
                <a:custGeom>
                  <a:avLst/>
                  <a:gdLst>
                    <a:gd name="T0" fmla="*/ 0 w 87"/>
                    <a:gd name="T1" fmla="*/ 23 h 96"/>
                    <a:gd name="T2" fmla="*/ 4 w 87"/>
                    <a:gd name="T3" fmla="*/ 96 h 96"/>
                    <a:gd name="T4" fmla="*/ 87 w 87"/>
                    <a:gd name="T5" fmla="*/ 96 h 96"/>
                    <a:gd name="T6" fmla="*/ 87 w 87"/>
                    <a:gd name="T7" fmla="*/ 0 h 96"/>
                    <a:gd name="T8" fmla="*/ 0 w 87"/>
                    <a:gd name="T9" fmla="*/ 23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96">
                      <a:moveTo>
                        <a:pt x="0" y="23"/>
                      </a:moveTo>
                      <a:lnTo>
                        <a:pt x="4" y="96"/>
                      </a:lnTo>
                      <a:lnTo>
                        <a:pt x="87" y="96"/>
                      </a:lnTo>
                      <a:lnTo>
                        <a:pt x="87" y="0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" name="îšḻíďè">
                  <a:extLst>
                    <a:ext uri="{FF2B5EF4-FFF2-40B4-BE49-F238E27FC236}">
                      <a16:creationId xmlns:a16="http://schemas.microsoft.com/office/drawing/2014/main" id="{C54ABCF7-DBB3-4BBA-882A-E99CFEF128FF}"/>
                    </a:ext>
                  </a:extLst>
                </p:cNvPr>
                <p:cNvSpPr/>
                <p:nvPr/>
              </p:nvSpPr>
              <p:spPr bwMode="auto">
                <a:xfrm>
                  <a:off x="7380288" y="5508626"/>
                  <a:ext cx="188913" cy="49213"/>
                </a:xfrm>
                <a:custGeom>
                  <a:avLst/>
                  <a:gdLst>
                    <a:gd name="T0" fmla="*/ 1 w 57"/>
                    <a:gd name="T1" fmla="*/ 0 h 15"/>
                    <a:gd name="T2" fmla="*/ 7 w 57"/>
                    <a:gd name="T3" fmla="*/ 1 h 15"/>
                    <a:gd name="T4" fmla="*/ 27 w 57"/>
                    <a:gd name="T5" fmla="*/ 7 h 15"/>
                    <a:gd name="T6" fmla="*/ 46 w 57"/>
                    <a:gd name="T7" fmla="*/ 8 h 15"/>
                    <a:gd name="T8" fmla="*/ 56 w 57"/>
                    <a:gd name="T9" fmla="*/ 0 h 15"/>
                    <a:gd name="T10" fmla="*/ 55 w 57"/>
                    <a:gd name="T11" fmla="*/ 6 h 15"/>
                    <a:gd name="T12" fmla="*/ 47 w 57"/>
                    <a:gd name="T13" fmla="*/ 12 h 15"/>
                    <a:gd name="T14" fmla="*/ 21 w 57"/>
                    <a:gd name="T15" fmla="*/ 9 h 15"/>
                    <a:gd name="T16" fmla="*/ 2 w 57"/>
                    <a:gd name="T17" fmla="*/ 2 h 15"/>
                    <a:gd name="T18" fmla="*/ 1 w 57"/>
                    <a:gd name="T1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7" h="15">
                      <a:moveTo>
                        <a:pt x="1" y="0"/>
                      </a:moveTo>
                      <a:cubicBezTo>
                        <a:pt x="1" y="0"/>
                        <a:pt x="5" y="0"/>
                        <a:pt x="7" y="1"/>
                      </a:cubicBezTo>
                      <a:cubicBezTo>
                        <a:pt x="10" y="1"/>
                        <a:pt x="20" y="4"/>
                        <a:pt x="27" y="7"/>
                      </a:cubicBezTo>
                      <a:cubicBezTo>
                        <a:pt x="34" y="9"/>
                        <a:pt x="43" y="11"/>
                        <a:pt x="46" y="8"/>
                      </a:cubicBezTo>
                      <a:cubicBezTo>
                        <a:pt x="50" y="6"/>
                        <a:pt x="56" y="0"/>
                        <a:pt x="56" y="0"/>
                      </a:cubicBezTo>
                      <a:cubicBezTo>
                        <a:pt x="56" y="0"/>
                        <a:pt x="57" y="3"/>
                        <a:pt x="55" y="6"/>
                      </a:cubicBezTo>
                      <a:cubicBezTo>
                        <a:pt x="54" y="8"/>
                        <a:pt x="49" y="11"/>
                        <a:pt x="47" y="12"/>
                      </a:cubicBezTo>
                      <a:cubicBezTo>
                        <a:pt x="43" y="15"/>
                        <a:pt x="24" y="11"/>
                        <a:pt x="21" y="9"/>
                      </a:cubicBezTo>
                      <a:cubicBezTo>
                        <a:pt x="18" y="8"/>
                        <a:pt x="3" y="3"/>
                        <a:pt x="2" y="2"/>
                      </a:cubicBezTo>
                      <a:cubicBezTo>
                        <a:pt x="0" y="2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" name="iSľíďê">
                  <a:extLst>
                    <a:ext uri="{FF2B5EF4-FFF2-40B4-BE49-F238E27FC236}">
                      <a16:creationId xmlns:a16="http://schemas.microsoft.com/office/drawing/2014/main" id="{354D46A7-4439-4B5F-A5B9-735689AC73BD}"/>
                    </a:ext>
                  </a:extLst>
                </p:cNvPr>
                <p:cNvSpPr/>
                <p:nvPr/>
              </p:nvSpPr>
              <p:spPr bwMode="auto">
                <a:xfrm>
                  <a:off x="7116763" y="5484813"/>
                  <a:ext cx="482600" cy="201613"/>
                </a:xfrm>
                <a:custGeom>
                  <a:avLst/>
                  <a:gdLst>
                    <a:gd name="T0" fmla="*/ 143 w 146"/>
                    <a:gd name="T1" fmla="*/ 26 h 61"/>
                    <a:gd name="T2" fmla="*/ 137 w 146"/>
                    <a:gd name="T3" fmla="*/ 14 h 61"/>
                    <a:gd name="T4" fmla="*/ 139 w 146"/>
                    <a:gd name="T5" fmla="*/ 6 h 61"/>
                    <a:gd name="T6" fmla="*/ 134 w 146"/>
                    <a:gd name="T7" fmla="*/ 3 h 61"/>
                    <a:gd name="T8" fmla="*/ 128 w 146"/>
                    <a:gd name="T9" fmla="*/ 7 h 61"/>
                    <a:gd name="T10" fmla="*/ 115 w 146"/>
                    <a:gd name="T11" fmla="*/ 17 h 61"/>
                    <a:gd name="T12" fmla="*/ 103 w 146"/>
                    <a:gd name="T13" fmla="*/ 12 h 61"/>
                    <a:gd name="T14" fmla="*/ 69 w 146"/>
                    <a:gd name="T15" fmla="*/ 7 h 61"/>
                    <a:gd name="T16" fmla="*/ 46 w 146"/>
                    <a:gd name="T17" fmla="*/ 21 h 61"/>
                    <a:gd name="T18" fmla="*/ 39 w 146"/>
                    <a:gd name="T19" fmla="*/ 24 h 61"/>
                    <a:gd name="T20" fmla="*/ 24 w 146"/>
                    <a:gd name="T21" fmla="*/ 29 h 61"/>
                    <a:gd name="T22" fmla="*/ 0 w 146"/>
                    <a:gd name="T23" fmla="*/ 42 h 61"/>
                    <a:gd name="T24" fmla="*/ 0 w 146"/>
                    <a:gd name="T25" fmla="*/ 44 h 61"/>
                    <a:gd name="T26" fmla="*/ 29 w 146"/>
                    <a:gd name="T27" fmla="*/ 60 h 61"/>
                    <a:gd name="T28" fmla="*/ 44 w 146"/>
                    <a:gd name="T29" fmla="*/ 61 h 61"/>
                    <a:gd name="T30" fmla="*/ 85 w 146"/>
                    <a:gd name="T31" fmla="*/ 52 h 61"/>
                    <a:gd name="T32" fmla="*/ 100 w 146"/>
                    <a:gd name="T33" fmla="*/ 48 h 61"/>
                    <a:gd name="T34" fmla="*/ 124 w 146"/>
                    <a:gd name="T35" fmla="*/ 53 h 61"/>
                    <a:gd name="T36" fmla="*/ 143 w 146"/>
                    <a:gd name="T37" fmla="*/ 59 h 61"/>
                    <a:gd name="T38" fmla="*/ 143 w 146"/>
                    <a:gd name="T39" fmla="*/ 26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6" h="61">
                      <a:moveTo>
                        <a:pt x="143" y="26"/>
                      </a:moveTo>
                      <a:cubicBezTo>
                        <a:pt x="142" y="19"/>
                        <a:pt x="137" y="16"/>
                        <a:pt x="137" y="14"/>
                      </a:cubicBezTo>
                      <a:cubicBezTo>
                        <a:pt x="136" y="10"/>
                        <a:pt x="139" y="8"/>
                        <a:pt x="139" y="6"/>
                      </a:cubicBezTo>
                      <a:cubicBezTo>
                        <a:pt x="139" y="4"/>
                        <a:pt x="136" y="3"/>
                        <a:pt x="134" y="3"/>
                      </a:cubicBezTo>
                      <a:cubicBezTo>
                        <a:pt x="133" y="2"/>
                        <a:pt x="131" y="4"/>
                        <a:pt x="128" y="7"/>
                      </a:cubicBezTo>
                      <a:cubicBezTo>
                        <a:pt x="124" y="12"/>
                        <a:pt x="120" y="17"/>
                        <a:pt x="115" y="17"/>
                      </a:cubicBezTo>
                      <a:cubicBezTo>
                        <a:pt x="112" y="17"/>
                        <a:pt x="107" y="19"/>
                        <a:pt x="103" y="12"/>
                      </a:cubicBezTo>
                      <a:cubicBezTo>
                        <a:pt x="95" y="0"/>
                        <a:pt x="73" y="2"/>
                        <a:pt x="69" y="7"/>
                      </a:cubicBezTo>
                      <a:cubicBezTo>
                        <a:pt x="65" y="13"/>
                        <a:pt x="54" y="18"/>
                        <a:pt x="46" y="21"/>
                      </a:cubicBezTo>
                      <a:cubicBezTo>
                        <a:pt x="43" y="22"/>
                        <a:pt x="41" y="23"/>
                        <a:pt x="39" y="24"/>
                      </a:cubicBezTo>
                      <a:cubicBezTo>
                        <a:pt x="35" y="26"/>
                        <a:pt x="30" y="28"/>
                        <a:pt x="24" y="29"/>
                      </a:cubicBezTo>
                      <a:cubicBezTo>
                        <a:pt x="12" y="33"/>
                        <a:pt x="0" y="36"/>
                        <a:pt x="0" y="42"/>
                      </a:cubicBezTo>
                      <a:cubicBezTo>
                        <a:pt x="0" y="43"/>
                        <a:pt x="0" y="43"/>
                        <a:pt x="0" y="44"/>
                      </a:cubicBezTo>
                      <a:cubicBezTo>
                        <a:pt x="1" y="50"/>
                        <a:pt x="1" y="54"/>
                        <a:pt x="29" y="60"/>
                      </a:cubicBezTo>
                      <a:cubicBezTo>
                        <a:pt x="34" y="61"/>
                        <a:pt x="39" y="61"/>
                        <a:pt x="44" y="61"/>
                      </a:cubicBezTo>
                      <a:cubicBezTo>
                        <a:pt x="60" y="61"/>
                        <a:pt x="74" y="56"/>
                        <a:pt x="85" y="52"/>
                      </a:cubicBezTo>
                      <a:cubicBezTo>
                        <a:pt x="91" y="50"/>
                        <a:pt x="97" y="49"/>
                        <a:pt x="100" y="48"/>
                      </a:cubicBezTo>
                      <a:cubicBezTo>
                        <a:pt x="105" y="48"/>
                        <a:pt x="114" y="51"/>
                        <a:pt x="124" y="53"/>
                      </a:cubicBezTo>
                      <a:cubicBezTo>
                        <a:pt x="135" y="56"/>
                        <a:pt x="141" y="61"/>
                        <a:pt x="143" y="59"/>
                      </a:cubicBezTo>
                      <a:cubicBezTo>
                        <a:pt x="146" y="57"/>
                        <a:pt x="145" y="39"/>
                        <a:pt x="143" y="26"/>
                      </a:cubicBezTo>
                      <a:close/>
                    </a:path>
                  </a:pathLst>
                </a:custGeom>
                <a:solidFill>
                  <a:srgbClr val="EA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5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" name="iSľîďé">
                  <a:extLst>
                    <a:ext uri="{FF2B5EF4-FFF2-40B4-BE49-F238E27FC236}">
                      <a16:creationId xmlns:a16="http://schemas.microsoft.com/office/drawing/2014/main" id="{0A4C1B38-AC5E-44CD-ADF8-3CDB7C0FC42E}"/>
                    </a:ext>
                  </a:extLst>
                </p:cNvPr>
                <p:cNvSpPr/>
                <p:nvPr/>
              </p:nvSpPr>
              <p:spPr bwMode="auto">
                <a:xfrm>
                  <a:off x="7354888" y="5557838"/>
                  <a:ext cx="244475" cy="122238"/>
                </a:xfrm>
                <a:custGeom>
                  <a:avLst/>
                  <a:gdLst>
                    <a:gd name="T0" fmla="*/ 71 w 74"/>
                    <a:gd name="T1" fmla="*/ 1 h 37"/>
                    <a:gd name="T2" fmla="*/ 71 w 74"/>
                    <a:gd name="T3" fmla="*/ 1 h 37"/>
                    <a:gd name="T4" fmla="*/ 69 w 74"/>
                    <a:gd name="T5" fmla="*/ 1 h 37"/>
                    <a:gd name="T6" fmla="*/ 61 w 74"/>
                    <a:gd name="T7" fmla="*/ 3 h 37"/>
                    <a:gd name="T8" fmla="*/ 63 w 74"/>
                    <a:gd name="T9" fmla="*/ 7 h 37"/>
                    <a:gd name="T10" fmla="*/ 67 w 74"/>
                    <a:gd name="T11" fmla="*/ 11 h 37"/>
                    <a:gd name="T12" fmla="*/ 65 w 74"/>
                    <a:gd name="T13" fmla="*/ 13 h 37"/>
                    <a:gd name="T14" fmla="*/ 31 w 74"/>
                    <a:gd name="T15" fmla="*/ 20 h 37"/>
                    <a:gd name="T16" fmla="*/ 0 w 74"/>
                    <a:gd name="T17" fmla="*/ 26 h 37"/>
                    <a:gd name="T18" fmla="*/ 0 w 74"/>
                    <a:gd name="T19" fmla="*/ 27 h 37"/>
                    <a:gd name="T20" fmla="*/ 7 w 74"/>
                    <a:gd name="T21" fmla="*/ 35 h 37"/>
                    <a:gd name="T22" fmla="*/ 7 w 74"/>
                    <a:gd name="T23" fmla="*/ 35 h 37"/>
                    <a:gd name="T24" fmla="*/ 7 w 74"/>
                    <a:gd name="T25" fmla="*/ 35 h 37"/>
                    <a:gd name="T26" fmla="*/ 35 w 74"/>
                    <a:gd name="T27" fmla="*/ 30 h 37"/>
                    <a:gd name="T28" fmla="*/ 72 w 74"/>
                    <a:gd name="T29" fmla="*/ 33 h 37"/>
                    <a:gd name="T30" fmla="*/ 73 w 74"/>
                    <a:gd name="T31" fmla="*/ 32 h 37"/>
                    <a:gd name="T32" fmla="*/ 71 w 74"/>
                    <a:gd name="T3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4" h="37">
                      <a:moveTo>
                        <a:pt x="71" y="1"/>
                      </a:moveTo>
                      <a:cubicBezTo>
                        <a:pt x="71" y="1"/>
                        <a:pt x="71" y="1"/>
                        <a:pt x="71" y="1"/>
                      </a:cubicBezTo>
                      <a:cubicBezTo>
                        <a:pt x="69" y="1"/>
                        <a:pt x="69" y="1"/>
                        <a:pt x="69" y="1"/>
                      </a:cubicBezTo>
                      <a:cubicBezTo>
                        <a:pt x="67" y="1"/>
                        <a:pt x="63" y="0"/>
                        <a:pt x="61" y="3"/>
                      </a:cubicBezTo>
                      <a:cubicBezTo>
                        <a:pt x="60" y="5"/>
                        <a:pt x="62" y="6"/>
                        <a:pt x="63" y="7"/>
                      </a:cubicBezTo>
                      <a:cubicBezTo>
                        <a:pt x="65" y="8"/>
                        <a:pt x="67" y="9"/>
                        <a:pt x="67" y="11"/>
                      </a:cubicBezTo>
                      <a:cubicBezTo>
                        <a:pt x="67" y="12"/>
                        <a:pt x="66" y="12"/>
                        <a:pt x="65" y="13"/>
                      </a:cubicBezTo>
                      <a:cubicBezTo>
                        <a:pt x="61" y="17"/>
                        <a:pt x="45" y="22"/>
                        <a:pt x="31" y="20"/>
                      </a:cubicBezTo>
                      <a:cubicBezTo>
                        <a:pt x="23" y="19"/>
                        <a:pt x="1" y="24"/>
                        <a:pt x="0" y="2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8" y="35"/>
                        <a:pt x="30" y="27"/>
                        <a:pt x="35" y="30"/>
                      </a:cubicBezTo>
                      <a:cubicBezTo>
                        <a:pt x="42" y="34"/>
                        <a:pt x="66" y="37"/>
                        <a:pt x="72" y="33"/>
                      </a:cubicBezTo>
                      <a:cubicBezTo>
                        <a:pt x="73" y="33"/>
                        <a:pt x="73" y="32"/>
                        <a:pt x="73" y="32"/>
                      </a:cubicBezTo>
                      <a:cubicBezTo>
                        <a:pt x="74" y="24"/>
                        <a:pt x="71" y="1"/>
                        <a:pt x="71" y="1"/>
                      </a:cubicBezTo>
                      <a:close/>
                    </a:path>
                  </a:pathLst>
                </a:custGeom>
                <a:solidFill>
                  <a:srgbClr val="0D27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" name="ïṥļiḍè">
                  <a:extLst>
                    <a:ext uri="{FF2B5EF4-FFF2-40B4-BE49-F238E27FC236}">
                      <a16:creationId xmlns:a16="http://schemas.microsoft.com/office/drawing/2014/main" id="{DFC06004-4D55-4A10-89CF-100539164907}"/>
                    </a:ext>
                  </a:extLst>
                </p:cNvPr>
                <p:cNvSpPr/>
                <p:nvPr/>
              </p:nvSpPr>
              <p:spPr bwMode="auto">
                <a:xfrm>
                  <a:off x="7110413" y="5624513"/>
                  <a:ext cx="488950" cy="77788"/>
                </a:xfrm>
                <a:custGeom>
                  <a:avLst/>
                  <a:gdLst>
                    <a:gd name="T0" fmla="*/ 148 w 148"/>
                    <a:gd name="T1" fmla="*/ 7 h 24"/>
                    <a:gd name="T2" fmla="*/ 147 w 148"/>
                    <a:gd name="T3" fmla="*/ 7 h 24"/>
                    <a:gd name="T4" fmla="*/ 147 w 148"/>
                    <a:gd name="T5" fmla="*/ 7 h 24"/>
                    <a:gd name="T6" fmla="*/ 147 w 148"/>
                    <a:gd name="T7" fmla="*/ 7 h 24"/>
                    <a:gd name="T8" fmla="*/ 147 w 148"/>
                    <a:gd name="T9" fmla="*/ 9 h 24"/>
                    <a:gd name="T10" fmla="*/ 138 w 148"/>
                    <a:gd name="T11" fmla="*/ 12 h 24"/>
                    <a:gd name="T12" fmla="*/ 115 w 148"/>
                    <a:gd name="T13" fmla="*/ 9 h 24"/>
                    <a:gd name="T14" fmla="*/ 100 w 148"/>
                    <a:gd name="T15" fmla="*/ 7 h 24"/>
                    <a:gd name="T16" fmla="*/ 83 w 148"/>
                    <a:gd name="T17" fmla="*/ 10 h 24"/>
                    <a:gd name="T18" fmla="*/ 34 w 148"/>
                    <a:gd name="T19" fmla="*/ 15 h 24"/>
                    <a:gd name="T20" fmla="*/ 3 w 148"/>
                    <a:gd name="T21" fmla="*/ 0 h 24"/>
                    <a:gd name="T22" fmla="*/ 2 w 148"/>
                    <a:gd name="T23" fmla="*/ 0 h 24"/>
                    <a:gd name="T24" fmla="*/ 2 w 148"/>
                    <a:gd name="T25" fmla="*/ 0 h 24"/>
                    <a:gd name="T26" fmla="*/ 7 w 148"/>
                    <a:gd name="T27" fmla="*/ 14 h 24"/>
                    <a:gd name="T28" fmla="*/ 42 w 148"/>
                    <a:gd name="T29" fmla="*/ 24 h 24"/>
                    <a:gd name="T30" fmla="*/ 58 w 148"/>
                    <a:gd name="T31" fmla="*/ 23 h 24"/>
                    <a:gd name="T32" fmla="*/ 79 w 148"/>
                    <a:gd name="T33" fmla="*/ 19 h 24"/>
                    <a:gd name="T34" fmla="*/ 119 w 148"/>
                    <a:gd name="T35" fmla="*/ 18 h 24"/>
                    <a:gd name="T36" fmla="*/ 145 w 148"/>
                    <a:gd name="T37" fmla="*/ 20 h 24"/>
                    <a:gd name="T38" fmla="*/ 147 w 148"/>
                    <a:gd name="T39" fmla="*/ 16 h 24"/>
                    <a:gd name="T40" fmla="*/ 148 w 148"/>
                    <a:gd name="T41" fmla="*/ 7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8" h="24">
                      <a:moveTo>
                        <a:pt x="148" y="7"/>
                      </a:moveTo>
                      <a:cubicBezTo>
                        <a:pt x="147" y="7"/>
                        <a:pt x="147" y="7"/>
                        <a:pt x="147" y="7"/>
                      </a:cubicBezTo>
                      <a:cubicBezTo>
                        <a:pt x="147" y="7"/>
                        <a:pt x="147" y="7"/>
                        <a:pt x="147" y="7"/>
                      </a:cubicBezTo>
                      <a:cubicBezTo>
                        <a:pt x="147" y="7"/>
                        <a:pt x="147" y="7"/>
                        <a:pt x="147" y="7"/>
                      </a:cubicBezTo>
                      <a:cubicBezTo>
                        <a:pt x="147" y="8"/>
                        <a:pt x="147" y="8"/>
                        <a:pt x="147" y="9"/>
                      </a:cubicBezTo>
                      <a:cubicBezTo>
                        <a:pt x="146" y="10"/>
                        <a:pt x="144" y="12"/>
                        <a:pt x="138" y="12"/>
                      </a:cubicBezTo>
                      <a:cubicBezTo>
                        <a:pt x="133" y="13"/>
                        <a:pt x="123" y="11"/>
                        <a:pt x="115" y="9"/>
                      </a:cubicBezTo>
                      <a:cubicBezTo>
                        <a:pt x="109" y="8"/>
                        <a:pt x="103" y="7"/>
                        <a:pt x="100" y="7"/>
                      </a:cubicBezTo>
                      <a:cubicBezTo>
                        <a:pt x="97" y="7"/>
                        <a:pt x="90" y="8"/>
                        <a:pt x="83" y="10"/>
                      </a:cubicBezTo>
                      <a:cubicBezTo>
                        <a:pt x="67" y="13"/>
                        <a:pt x="47" y="17"/>
                        <a:pt x="34" y="15"/>
                      </a:cubicBezTo>
                      <a:cubicBezTo>
                        <a:pt x="17" y="13"/>
                        <a:pt x="10" y="7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9"/>
                        <a:pt x="7" y="14"/>
                      </a:cubicBezTo>
                      <a:cubicBezTo>
                        <a:pt x="15" y="20"/>
                        <a:pt x="22" y="24"/>
                        <a:pt x="42" y="24"/>
                      </a:cubicBezTo>
                      <a:cubicBezTo>
                        <a:pt x="47" y="24"/>
                        <a:pt x="52" y="24"/>
                        <a:pt x="58" y="23"/>
                      </a:cubicBezTo>
                      <a:cubicBezTo>
                        <a:pt x="66" y="23"/>
                        <a:pt x="72" y="21"/>
                        <a:pt x="79" y="19"/>
                      </a:cubicBezTo>
                      <a:cubicBezTo>
                        <a:pt x="91" y="16"/>
                        <a:pt x="102" y="13"/>
                        <a:pt x="119" y="18"/>
                      </a:cubicBezTo>
                      <a:cubicBezTo>
                        <a:pt x="120" y="18"/>
                        <a:pt x="138" y="24"/>
                        <a:pt x="145" y="20"/>
                      </a:cubicBezTo>
                      <a:cubicBezTo>
                        <a:pt x="146" y="19"/>
                        <a:pt x="147" y="18"/>
                        <a:pt x="147" y="16"/>
                      </a:cubicBezTo>
                      <a:cubicBezTo>
                        <a:pt x="148" y="12"/>
                        <a:pt x="148" y="8"/>
                        <a:pt x="148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" name="ïṣḷiďê">
                  <a:extLst>
                    <a:ext uri="{FF2B5EF4-FFF2-40B4-BE49-F238E27FC236}">
                      <a16:creationId xmlns:a16="http://schemas.microsoft.com/office/drawing/2014/main" id="{4CC1CC4F-5D21-40B2-9451-C01618368B9B}"/>
                    </a:ext>
                  </a:extLst>
                </p:cNvPr>
                <p:cNvSpPr/>
                <p:nvPr/>
              </p:nvSpPr>
              <p:spPr bwMode="auto">
                <a:xfrm>
                  <a:off x="7265988" y="5472113"/>
                  <a:ext cx="128588" cy="115888"/>
                </a:xfrm>
                <a:custGeom>
                  <a:avLst/>
                  <a:gdLst>
                    <a:gd name="T0" fmla="*/ 37 w 39"/>
                    <a:gd name="T1" fmla="*/ 12 h 35"/>
                    <a:gd name="T2" fmla="*/ 28 w 39"/>
                    <a:gd name="T3" fmla="*/ 1 h 35"/>
                    <a:gd name="T4" fmla="*/ 25 w 39"/>
                    <a:gd name="T5" fmla="*/ 5 h 35"/>
                    <a:gd name="T6" fmla="*/ 21 w 39"/>
                    <a:gd name="T7" fmla="*/ 5 h 35"/>
                    <a:gd name="T8" fmla="*/ 18 w 39"/>
                    <a:gd name="T9" fmla="*/ 8 h 35"/>
                    <a:gd name="T10" fmla="*/ 19 w 39"/>
                    <a:gd name="T11" fmla="*/ 9 h 35"/>
                    <a:gd name="T12" fmla="*/ 16 w 39"/>
                    <a:gd name="T13" fmla="*/ 9 h 35"/>
                    <a:gd name="T14" fmla="*/ 14 w 39"/>
                    <a:gd name="T15" fmla="*/ 15 h 35"/>
                    <a:gd name="T16" fmla="*/ 11 w 39"/>
                    <a:gd name="T17" fmla="*/ 15 h 35"/>
                    <a:gd name="T18" fmla="*/ 11 w 39"/>
                    <a:gd name="T19" fmla="*/ 14 h 35"/>
                    <a:gd name="T20" fmla="*/ 10 w 39"/>
                    <a:gd name="T21" fmla="*/ 14 h 35"/>
                    <a:gd name="T22" fmla="*/ 8 w 39"/>
                    <a:gd name="T23" fmla="*/ 16 h 35"/>
                    <a:gd name="T24" fmla="*/ 7 w 39"/>
                    <a:gd name="T25" fmla="*/ 16 h 35"/>
                    <a:gd name="T26" fmla="*/ 7 w 39"/>
                    <a:gd name="T27" fmla="*/ 18 h 35"/>
                    <a:gd name="T28" fmla="*/ 2 w 39"/>
                    <a:gd name="T29" fmla="*/ 19 h 35"/>
                    <a:gd name="T30" fmla="*/ 1 w 39"/>
                    <a:gd name="T31" fmla="*/ 22 h 35"/>
                    <a:gd name="T32" fmla="*/ 4 w 39"/>
                    <a:gd name="T33" fmla="*/ 26 h 35"/>
                    <a:gd name="T34" fmla="*/ 3 w 39"/>
                    <a:gd name="T35" fmla="*/ 31 h 35"/>
                    <a:gd name="T36" fmla="*/ 3 w 39"/>
                    <a:gd name="T37" fmla="*/ 35 h 35"/>
                    <a:gd name="T38" fmla="*/ 6 w 39"/>
                    <a:gd name="T39" fmla="*/ 33 h 35"/>
                    <a:gd name="T40" fmla="*/ 7 w 39"/>
                    <a:gd name="T41" fmla="*/ 29 h 35"/>
                    <a:gd name="T42" fmla="*/ 10 w 39"/>
                    <a:gd name="T43" fmla="*/ 32 h 35"/>
                    <a:gd name="T44" fmla="*/ 14 w 39"/>
                    <a:gd name="T45" fmla="*/ 31 h 35"/>
                    <a:gd name="T46" fmla="*/ 15 w 39"/>
                    <a:gd name="T47" fmla="*/ 27 h 35"/>
                    <a:gd name="T48" fmla="*/ 15 w 39"/>
                    <a:gd name="T49" fmla="*/ 27 h 35"/>
                    <a:gd name="T50" fmla="*/ 18 w 39"/>
                    <a:gd name="T51" fmla="*/ 28 h 35"/>
                    <a:gd name="T52" fmla="*/ 21 w 39"/>
                    <a:gd name="T53" fmla="*/ 28 h 35"/>
                    <a:gd name="T54" fmla="*/ 22 w 39"/>
                    <a:gd name="T55" fmla="*/ 25 h 35"/>
                    <a:gd name="T56" fmla="*/ 22 w 39"/>
                    <a:gd name="T57" fmla="*/ 22 h 35"/>
                    <a:gd name="T58" fmla="*/ 26 w 39"/>
                    <a:gd name="T59" fmla="*/ 23 h 35"/>
                    <a:gd name="T60" fmla="*/ 31 w 39"/>
                    <a:gd name="T61" fmla="*/ 21 h 35"/>
                    <a:gd name="T62" fmla="*/ 29 w 39"/>
                    <a:gd name="T63" fmla="*/ 16 h 35"/>
                    <a:gd name="T64" fmla="*/ 33 w 39"/>
                    <a:gd name="T65" fmla="*/ 18 h 35"/>
                    <a:gd name="T66" fmla="*/ 37 w 39"/>
                    <a:gd name="T67" fmla="*/ 19 h 35"/>
                    <a:gd name="T68" fmla="*/ 28 w 39"/>
                    <a:gd name="T69" fmla="*/ 6 h 35"/>
                    <a:gd name="T70" fmla="*/ 28 w 39"/>
                    <a:gd name="T71" fmla="*/ 9 h 35"/>
                    <a:gd name="T72" fmla="*/ 22 w 39"/>
                    <a:gd name="T73" fmla="*/ 12 h 35"/>
                    <a:gd name="T74" fmla="*/ 25 w 39"/>
                    <a:gd name="T75" fmla="*/ 13 h 35"/>
                    <a:gd name="T76" fmla="*/ 24 w 39"/>
                    <a:gd name="T77" fmla="*/ 17 h 35"/>
                    <a:gd name="T78" fmla="*/ 18 w 39"/>
                    <a:gd name="T79" fmla="*/ 14 h 35"/>
                    <a:gd name="T80" fmla="*/ 19 w 39"/>
                    <a:gd name="T81" fmla="*/ 16 h 35"/>
                    <a:gd name="T82" fmla="*/ 19 w 39"/>
                    <a:gd name="T83" fmla="*/ 23 h 35"/>
                    <a:gd name="T84" fmla="*/ 17 w 39"/>
                    <a:gd name="T85" fmla="*/ 14 h 35"/>
                    <a:gd name="T86" fmla="*/ 12 w 39"/>
                    <a:gd name="T87" fmla="*/ 25 h 35"/>
                    <a:gd name="T88" fmla="*/ 11 w 39"/>
                    <a:gd name="T89" fmla="*/ 28 h 35"/>
                    <a:gd name="T90" fmla="*/ 10 w 39"/>
                    <a:gd name="T91" fmla="*/ 2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9" h="35">
                      <a:moveTo>
                        <a:pt x="39" y="15"/>
                      </a:move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7" y="13"/>
                        <a:pt x="37" y="12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2" y="3"/>
                        <a:pt x="30" y="0"/>
                        <a:pt x="29" y="0"/>
                      </a:cubicBezTo>
                      <a:cubicBezTo>
                        <a:pt x="28" y="0"/>
                        <a:pt x="28" y="0"/>
                        <a:pt x="28" y="1"/>
                      </a:cubicBezTo>
                      <a:cubicBezTo>
                        <a:pt x="27" y="0"/>
                        <a:pt x="26" y="0"/>
                        <a:pt x="26" y="1"/>
                      </a:cubicBezTo>
                      <a:cubicBezTo>
                        <a:pt x="25" y="1"/>
                        <a:pt x="25" y="2"/>
                        <a:pt x="25" y="3"/>
                      </a:cubicBezTo>
                      <a:cubicBezTo>
                        <a:pt x="24" y="3"/>
                        <a:pt x="24" y="4"/>
                        <a:pt x="25" y="5"/>
                      </a:cubicBezTo>
                      <a:cubicBezTo>
                        <a:pt x="25" y="5"/>
                        <a:pt x="25" y="6"/>
                        <a:pt x="25" y="6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2" y="5"/>
                        <a:pt x="22" y="4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8" y="10"/>
                        <a:pt x="17" y="9"/>
                        <a:pt x="16" y="9"/>
                      </a:cubicBezTo>
                      <a:cubicBezTo>
                        <a:pt x="16" y="10"/>
                        <a:pt x="16" y="10"/>
                        <a:pt x="15" y="11"/>
                      </a:cubicBezTo>
                      <a:cubicBezTo>
                        <a:pt x="15" y="11"/>
                        <a:pt x="15" y="12"/>
                        <a:pt x="15" y="12"/>
                      </a:cubicBezTo>
                      <a:cubicBezTo>
                        <a:pt x="14" y="13"/>
                        <a:pt x="14" y="14"/>
                        <a:pt x="14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7"/>
                        <a:pt x="14" y="17"/>
                        <a:pt x="14" y="18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15"/>
                        <a:pt x="8" y="16"/>
                        <a:pt x="8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0"/>
                        <a:pt x="1" y="20"/>
                        <a:pt x="0" y="20"/>
                      </a:cubicBezTo>
                      <a:cubicBezTo>
                        <a:pt x="0" y="21"/>
                        <a:pt x="1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3"/>
                        <a:pt x="3" y="24"/>
                        <a:pt x="4" y="25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7"/>
                        <a:pt x="3" y="29"/>
                        <a:pt x="3" y="30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3" y="32"/>
                        <a:pt x="3" y="32"/>
                        <a:pt x="2" y="33"/>
                      </a:cubicBezTo>
                      <a:cubicBezTo>
                        <a:pt x="2" y="33"/>
                        <a:pt x="2" y="34"/>
                        <a:pt x="2" y="34"/>
                      </a:cubicBezTo>
                      <a:cubicBezTo>
                        <a:pt x="2" y="35"/>
                        <a:pt x="2" y="35"/>
                        <a:pt x="3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5" y="35"/>
                        <a:pt x="5" y="34"/>
                        <a:pt x="5" y="34"/>
                      </a:cubicBezTo>
                      <a:cubicBezTo>
                        <a:pt x="6" y="34"/>
                        <a:pt x="6" y="33"/>
                        <a:pt x="6" y="33"/>
                      </a:cubicBezTo>
                      <a:cubicBezTo>
                        <a:pt x="6" y="33"/>
                        <a:pt x="6" y="33"/>
                        <a:pt x="6" y="33"/>
                      </a:cubicBezTo>
                      <a:cubicBezTo>
                        <a:pt x="6" y="32"/>
                        <a:pt x="6" y="31"/>
                        <a:pt x="7" y="31"/>
                      </a:cubicBezTo>
                      <a:cubicBezTo>
                        <a:pt x="7" y="30"/>
                        <a:pt x="7" y="30"/>
                        <a:pt x="7" y="29"/>
                      </a:cubicBez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8" y="31"/>
                        <a:pt x="8" y="31"/>
                        <a:pt x="8" y="31"/>
                      </a:cubicBezTo>
                      <a:cubicBezTo>
                        <a:pt x="9" y="31"/>
                        <a:pt x="9" y="32"/>
                        <a:pt x="10" y="32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0" y="33"/>
                        <a:pt x="12" y="33"/>
                        <a:pt x="13" y="33"/>
                      </a:cubicBezTo>
                      <a:cubicBezTo>
                        <a:pt x="14" y="32"/>
                        <a:pt x="15" y="31"/>
                        <a:pt x="14" y="31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29"/>
                        <a:pt x="14" y="28"/>
                        <a:pt x="14" y="28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7" y="28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8" y="29"/>
                        <a:pt x="18" y="29"/>
                        <a:pt x="19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29"/>
                        <a:pt x="20" y="29"/>
                        <a:pt x="21" y="28"/>
                      </a:cubicBezTo>
                      <a:cubicBezTo>
                        <a:pt x="21" y="28"/>
                        <a:pt x="22" y="27"/>
                        <a:pt x="22" y="27"/>
                      </a:cubicBezTo>
                      <a:cubicBezTo>
                        <a:pt x="22" y="27"/>
                        <a:pt x="22" y="26"/>
                        <a:pt x="22" y="26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2" y="23"/>
                        <a:pt x="22" y="22"/>
                      </a:cubicBezTo>
                      <a:cubicBezTo>
                        <a:pt x="22" y="21"/>
                        <a:pt x="22" y="20"/>
                        <a:pt x="22" y="19"/>
                      </a:cubicBezTo>
                      <a:cubicBezTo>
                        <a:pt x="25" y="23"/>
                        <a:pt x="25" y="23"/>
                        <a:pt x="25" y="23"/>
                      </a:cubicBez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6" y="24"/>
                        <a:pt x="28" y="25"/>
                        <a:pt x="29" y="24"/>
                      </a:cubicBezTo>
                      <a:cubicBezTo>
                        <a:pt x="30" y="23"/>
                        <a:pt x="31" y="22"/>
                        <a:pt x="31" y="21"/>
                      </a:cubicBezTo>
                      <a:cubicBezTo>
                        <a:pt x="30" y="21"/>
                        <a:pt x="30" y="21"/>
                        <a:pt x="29" y="21"/>
                      </a:cubicBezTo>
                      <a:cubicBezTo>
                        <a:pt x="29" y="20"/>
                        <a:pt x="29" y="20"/>
                        <a:pt x="29" y="19"/>
                      </a:cubicBezTo>
                      <a:cubicBezTo>
                        <a:pt x="29" y="18"/>
                        <a:pt x="29" y="17"/>
                        <a:pt x="29" y="16"/>
                      </a:cubicBezTo>
                      <a:cubicBezTo>
                        <a:pt x="29" y="16"/>
                        <a:pt x="29" y="16"/>
                        <a:pt x="30" y="16"/>
                      </a:cubicBezTo>
                      <a:cubicBezTo>
                        <a:pt x="30" y="17"/>
                        <a:pt x="30" y="17"/>
                        <a:pt x="30" y="17"/>
                      </a:cubicBezTo>
                      <a:cubicBezTo>
                        <a:pt x="31" y="17"/>
                        <a:pt x="32" y="18"/>
                        <a:pt x="33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3" y="19"/>
                        <a:pt x="34" y="19"/>
                        <a:pt x="34" y="19"/>
                      </a:cubicBezTo>
                      <a:cubicBezTo>
                        <a:pt x="35" y="19"/>
                        <a:pt x="36" y="19"/>
                        <a:pt x="37" y="19"/>
                      </a:cubicBezTo>
                      <a:cubicBezTo>
                        <a:pt x="38" y="18"/>
                        <a:pt x="39" y="16"/>
                        <a:pt x="39" y="15"/>
                      </a:cubicBezTo>
                      <a:close/>
                      <a:moveTo>
                        <a:pt x="28" y="8"/>
                      </a:moveTo>
                      <a:cubicBezTo>
                        <a:pt x="28" y="7"/>
                        <a:pt x="28" y="7"/>
                        <a:pt x="28" y="6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30" y="10"/>
                        <a:pt x="29" y="9"/>
                        <a:pt x="29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29" y="9"/>
                        <a:pt x="29" y="9"/>
                      </a:cubicBezTo>
                      <a:lnTo>
                        <a:pt x="28" y="8"/>
                      </a:lnTo>
                      <a:close/>
                      <a:moveTo>
                        <a:pt x="22" y="12"/>
                      </a:move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2"/>
                        <a:pt x="24" y="12"/>
                        <a:pt x="24" y="13"/>
                      </a:cubicBezTo>
                      <a:cubicBezTo>
                        <a:pt x="24" y="13"/>
                        <a:pt x="25" y="13"/>
                        <a:pt x="25" y="13"/>
                      </a:cubicBezTo>
                      <a:cubicBezTo>
                        <a:pt x="25" y="14"/>
                        <a:pt x="25" y="15"/>
                        <a:pt x="25" y="16"/>
                      </a:cubicBezTo>
                      <a:cubicBezTo>
                        <a:pt x="25" y="17"/>
                        <a:pt x="25" y="17"/>
                        <a:pt x="25" y="18"/>
                      </a:cubicBezTo>
                      <a:cubicBezTo>
                        <a:pt x="25" y="18"/>
                        <a:pt x="24" y="17"/>
                        <a:pt x="24" y="17"/>
                      </a:cubicBezTo>
                      <a:cubicBezTo>
                        <a:pt x="23" y="16"/>
                        <a:pt x="23" y="15"/>
                        <a:pt x="22" y="15"/>
                      </a:cubicBezTo>
                      <a:cubicBezTo>
                        <a:pt x="22" y="14"/>
                        <a:pt x="22" y="13"/>
                        <a:pt x="22" y="12"/>
                      </a:cubicBezTo>
                      <a:close/>
                      <a:moveTo>
                        <a:pt x="18" y="14"/>
                      </a:move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8"/>
                        <a:pt x="19" y="19"/>
                        <a:pt x="19" y="21"/>
                      </a:cubicBezTo>
                      <a:cubicBezTo>
                        <a:pt x="19" y="22"/>
                        <a:pt x="19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3"/>
                        <a:pt x="17" y="22"/>
                        <a:pt x="16" y="21"/>
                      </a:cubicBezTo>
                      <a:cubicBezTo>
                        <a:pt x="16" y="18"/>
                        <a:pt x="17" y="16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lnTo>
                        <a:pt x="18" y="14"/>
                      </a:lnTo>
                      <a:close/>
                      <a:moveTo>
                        <a:pt x="12" y="25"/>
                      </a:moveTo>
                      <a:cubicBezTo>
                        <a:pt x="12" y="25"/>
                        <a:pt x="12" y="26"/>
                        <a:pt x="12" y="26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1" y="27"/>
                        <a:pt x="11" y="27"/>
                        <a:pt x="11" y="28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9" y="24"/>
                        <a:pt x="9" y="22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2"/>
                        <a:pt x="11" y="23"/>
                        <a:pt x="12" y="24"/>
                      </a:cubicBezTo>
                      <a:lnTo>
                        <a:pt x="12" y="25"/>
                      </a:lnTo>
                      <a:close/>
                    </a:path>
                  </a:pathLst>
                </a:cu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" name="iṡ1ïďé">
                  <a:extLst>
                    <a:ext uri="{FF2B5EF4-FFF2-40B4-BE49-F238E27FC236}">
                      <a16:creationId xmlns:a16="http://schemas.microsoft.com/office/drawing/2014/main" id="{F169CA5A-DC11-4F22-894E-0A7EA5C9A157}"/>
                    </a:ext>
                  </a:extLst>
                </p:cNvPr>
                <p:cNvSpPr/>
                <p:nvPr/>
              </p:nvSpPr>
              <p:spPr bwMode="auto">
                <a:xfrm>
                  <a:off x="7716838" y="5399088"/>
                  <a:ext cx="139700" cy="152400"/>
                </a:xfrm>
                <a:custGeom>
                  <a:avLst/>
                  <a:gdLst>
                    <a:gd name="T0" fmla="*/ 0 w 88"/>
                    <a:gd name="T1" fmla="*/ 23 h 96"/>
                    <a:gd name="T2" fmla="*/ 5 w 88"/>
                    <a:gd name="T3" fmla="*/ 96 h 96"/>
                    <a:gd name="T4" fmla="*/ 88 w 88"/>
                    <a:gd name="T5" fmla="*/ 96 h 96"/>
                    <a:gd name="T6" fmla="*/ 88 w 88"/>
                    <a:gd name="T7" fmla="*/ 0 h 96"/>
                    <a:gd name="T8" fmla="*/ 0 w 88"/>
                    <a:gd name="T9" fmla="*/ 23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96">
                      <a:moveTo>
                        <a:pt x="0" y="23"/>
                      </a:moveTo>
                      <a:lnTo>
                        <a:pt x="5" y="96"/>
                      </a:lnTo>
                      <a:lnTo>
                        <a:pt x="88" y="96"/>
                      </a:lnTo>
                      <a:lnTo>
                        <a:pt x="88" y="0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" name="íŝľiḑê">
                  <a:extLst>
                    <a:ext uri="{FF2B5EF4-FFF2-40B4-BE49-F238E27FC236}">
                      <a16:creationId xmlns:a16="http://schemas.microsoft.com/office/drawing/2014/main" id="{44323D3E-29AA-4F86-A3E6-7F8ACD975732}"/>
                    </a:ext>
                  </a:extLst>
                </p:cNvPr>
                <p:cNvSpPr/>
                <p:nvPr/>
              </p:nvSpPr>
              <p:spPr bwMode="auto">
                <a:xfrm>
                  <a:off x="7691438" y="5508626"/>
                  <a:ext cx="187325" cy="49213"/>
                </a:xfrm>
                <a:custGeom>
                  <a:avLst/>
                  <a:gdLst>
                    <a:gd name="T0" fmla="*/ 1 w 57"/>
                    <a:gd name="T1" fmla="*/ 0 h 15"/>
                    <a:gd name="T2" fmla="*/ 7 w 57"/>
                    <a:gd name="T3" fmla="*/ 1 h 15"/>
                    <a:gd name="T4" fmla="*/ 26 w 57"/>
                    <a:gd name="T5" fmla="*/ 7 h 15"/>
                    <a:gd name="T6" fmla="*/ 46 w 57"/>
                    <a:gd name="T7" fmla="*/ 8 h 15"/>
                    <a:gd name="T8" fmla="*/ 56 w 57"/>
                    <a:gd name="T9" fmla="*/ 0 h 15"/>
                    <a:gd name="T10" fmla="*/ 55 w 57"/>
                    <a:gd name="T11" fmla="*/ 6 h 15"/>
                    <a:gd name="T12" fmla="*/ 47 w 57"/>
                    <a:gd name="T13" fmla="*/ 12 h 15"/>
                    <a:gd name="T14" fmla="*/ 21 w 57"/>
                    <a:gd name="T15" fmla="*/ 9 h 15"/>
                    <a:gd name="T16" fmla="*/ 1 w 57"/>
                    <a:gd name="T17" fmla="*/ 2 h 15"/>
                    <a:gd name="T18" fmla="*/ 1 w 57"/>
                    <a:gd name="T1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7" h="15">
                      <a:moveTo>
                        <a:pt x="1" y="0"/>
                      </a:moveTo>
                      <a:cubicBezTo>
                        <a:pt x="1" y="0"/>
                        <a:pt x="5" y="0"/>
                        <a:pt x="7" y="1"/>
                      </a:cubicBezTo>
                      <a:cubicBezTo>
                        <a:pt x="10" y="1"/>
                        <a:pt x="20" y="4"/>
                        <a:pt x="26" y="7"/>
                      </a:cubicBezTo>
                      <a:cubicBezTo>
                        <a:pt x="33" y="9"/>
                        <a:pt x="43" y="11"/>
                        <a:pt x="46" y="8"/>
                      </a:cubicBezTo>
                      <a:cubicBezTo>
                        <a:pt x="50" y="6"/>
                        <a:pt x="56" y="0"/>
                        <a:pt x="56" y="0"/>
                      </a:cubicBezTo>
                      <a:cubicBezTo>
                        <a:pt x="56" y="0"/>
                        <a:pt x="57" y="3"/>
                        <a:pt x="55" y="6"/>
                      </a:cubicBezTo>
                      <a:cubicBezTo>
                        <a:pt x="53" y="8"/>
                        <a:pt x="49" y="11"/>
                        <a:pt x="47" y="12"/>
                      </a:cubicBezTo>
                      <a:cubicBezTo>
                        <a:pt x="43" y="15"/>
                        <a:pt x="24" y="11"/>
                        <a:pt x="21" y="9"/>
                      </a:cubicBezTo>
                      <a:cubicBezTo>
                        <a:pt x="18" y="8"/>
                        <a:pt x="3" y="3"/>
                        <a:pt x="1" y="2"/>
                      </a:cubicBezTo>
                      <a:cubicBezTo>
                        <a:pt x="0" y="2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" name="îš1íḋê">
                  <a:extLst>
                    <a:ext uri="{FF2B5EF4-FFF2-40B4-BE49-F238E27FC236}">
                      <a16:creationId xmlns:a16="http://schemas.microsoft.com/office/drawing/2014/main" id="{FA9F3DA1-6303-493A-AB48-B8014612809D}"/>
                    </a:ext>
                  </a:extLst>
                </p:cNvPr>
                <p:cNvSpPr/>
                <p:nvPr/>
              </p:nvSpPr>
              <p:spPr bwMode="auto">
                <a:xfrm>
                  <a:off x="7419975" y="5465763"/>
                  <a:ext cx="495300" cy="233363"/>
                </a:xfrm>
                <a:custGeom>
                  <a:avLst/>
                  <a:gdLst>
                    <a:gd name="T0" fmla="*/ 142 w 150"/>
                    <a:gd name="T1" fmla="*/ 9 h 71"/>
                    <a:gd name="T2" fmla="*/ 145 w 150"/>
                    <a:gd name="T3" fmla="*/ 19 h 71"/>
                    <a:gd name="T4" fmla="*/ 146 w 150"/>
                    <a:gd name="T5" fmla="*/ 63 h 71"/>
                    <a:gd name="T6" fmla="*/ 102 w 150"/>
                    <a:gd name="T7" fmla="*/ 54 h 71"/>
                    <a:gd name="T8" fmla="*/ 31 w 150"/>
                    <a:gd name="T9" fmla="*/ 65 h 71"/>
                    <a:gd name="T10" fmla="*/ 3 w 150"/>
                    <a:gd name="T11" fmla="*/ 48 h 71"/>
                    <a:gd name="T12" fmla="*/ 41 w 150"/>
                    <a:gd name="T13" fmla="*/ 30 h 71"/>
                    <a:gd name="T14" fmla="*/ 71 w 150"/>
                    <a:gd name="T15" fmla="*/ 13 h 71"/>
                    <a:gd name="T16" fmla="*/ 123 w 150"/>
                    <a:gd name="T17" fmla="*/ 23 h 71"/>
                    <a:gd name="T18" fmla="*/ 142 w 150"/>
                    <a:gd name="T19" fmla="*/ 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0" h="71">
                      <a:moveTo>
                        <a:pt x="142" y="9"/>
                      </a:moveTo>
                      <a:cubicBezTo>
                        <a:pt x="145" y="9"/>
                        <a:pt x="144" y="10"/>
                        <a:pt x="145" y="19"/>
                      </a:cubicBezTo>
                      <a:cubicBezTo>
                        <a:pt x="146" y="29"/>
                        <a:pt x="150" y="60"/>
                        <a:pt x="146" y="63"/>
                      </a:cubicBezTo>
                      <a:cubicBezTo>
                        <a:pt x="141" y="66"/>
                        <a:pt x="113" y="54"/>
                        <a:pt x="102" y="54"/>
                      </a:cubicBezTo>
                      <a:cubicBezTo>
                        <a:pt x="91" y="54"/>
                        <a:pt x="64" y="71"/>
                        <a:pt x="31" y="65"/>
                      </a:cubicBezTo>
                      <a:cubicBezTo>
                        <a:pt x="0" y="60"/>
                        <a:pt x="3" y="55"/>
                        <a:pt x="3" y="48"/>
                      </a:cubicBezTo>
                      <a:cubicBezTo>
                        <a:pt x="2" y="39"/>
                        <a:pt x="30" y="36"/>
                        <a:pt x="41" y="30"/>
                      </a:cubicBezTo>
                      <a:cubicBezTo>
                        <a:pt x="49" y="27"/>
                        <a:pt x="64" y="19"/>
                        <a:pt x="71" y="13"/>
                      </a:cubicBezTo>
                      <a:cubicBezTo>
                        <a:pt x="88" y="0"/>
                        <a:pt x="114" y="24"/>
                        <a:pt x="123" y="23"/>
                      </a:cubicBezTo>
                      <a:cubicBezTo>
                        <a:pt x="132" y="22"/>
                        <a:pt x="139" y="8"/>
                        <a:pt x="142" y="9"/>
                      </a:cubicBezTo>
                      <a:close/>
                    </a:path>
                  </a:pathLst>
                </a:custGeom>
                <a:solidFill>
                  <a:srgbClr val="DDD2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4" name="íṡľïďè">
                  <a:extLst>
                    <a:ext uri="{FF2B5EF4-FFF2-40B4-BE49-F238E27FC236}">
                      <a16:creationId xmlns:a16="http://schemas.microsoft.com/office/drawing/2014/main" id="{2739DFF8-539D-433E-BEE7-C9C8B0D1ACFF}"/>
                    </a:ext>
                  </a:extLst>
                </p:cNvPr>
                <p:cNvSpPr/>
                <p:nvPr/>
              </p:nvSpPr>
              <p:spPr bwMode="auto">
                <a:xfrm>
                  <a:off x="7575550" y="5472113"/>
                  <a:ext cx="128588" cy="115888"/>
                </a:xfrm>
                <a:custGeom>
                  <a:avLst/>
                  <a:gdLst>
                    <a:gd name="T0" fmla="*/ 37 w 39"/>
                    <a:gd name="T1" fmla="*/ 12 h 35"/>
                    <a:gd name="T2" fmla="*/ 27 w 39"/>
                    <a:gd name="T3" fmla="*/ 1 h 35"/>
                    <a:gd name="T4" fmla="*/ 24 w 39"/>
                    <a:gd name="T5" fmla="*/ 5 h 35"/>
                    <a:gd name="T6" fmla="*/ 21 w 39"/>
                    <a:gd name="T7" fmla="*/ 5 h 35"/>
                    <a:gd name="T8" fmla="*/ 18 w 39"/>
                    <a:gd name="T9" fmla="*/ 8 h 35"/>
                    <a:gd name="T10" fmla="*/ 19 w 39"/>
                    <a:gd name="T11" fmla="*/ 9 h 35"/>
                    <a:gd name="T12" fmla="*/ 16 w 39"/>
                    <a:gd name="T13" fmla="*/ 9 h 35"/>
                    <a:gd name="T14" fmla="*/ 14 w 39"/>
                    <a:gd name="T15" fmla="*/ 15 h 35"/>
                    <a:gd name="T16" fmla="*/ 11 w 39"/>
                    <a:gd name="T17" fmla="*/ 15 h 35"/>
                    <a:gd name="T18" fmla="*/ 11 w 39"/>
                    <a:gd name="T19" fmla="*/ 14 h 35"/>
                    <a:gd name="T20" fmla="*/ 10 w 39"/>
                    <a:gd name="T21" fmla="*/ 14 h 35"/>
                    <a:gd name="T22" fmla="*/ 8 w 39"/>
                    <a:gd name="T23" fmla="*/ 16 h 35"/>
                    <a:gd name="T24" fmla="*/ 7 w 39"/>
                    <a:gd name="T25" fmla="*/ 16 h 35"/>
                    <a:gd name="T26" fmla="*/ 7 w 39"/>
                    <a:gd name="T27" fmla="*/ 18 h 35"/>
                    <a:gd name="T28" fmla="*/ 2 w 39"/>
                    <a:gd name="T29" fmla="*/ 19 h 35"/>
                    <a:gd name="T30" fmla="*/ 1 w 39"/>
                    <a:gd name="T31" fmla="*/ 22 h 35"/>
                    <a:gd name="T32" fmla="*/ 4 w 39"/>
                    <a:gd name="T33" fmla="*/ 26 h 35"/>
                    <a:gd name="T34" fmla="*/ 3 w 39"/>
                    <a:gd name="T35" fmla="*/ 31 h 35"/>
                    <a:gd name="T36" fmla="*/ 3 w 39"/>
                    <a:gd name="T37" fmla="*/ 35 h 35"/>
                    <a:gd name="T38" fmla="*/ 6 w 39"/>
                    <a:gd name="T39" fmla="*/ 33 h 35"/>
                    <a:gd name="T40" fmla="*/ 7 w 39"/>
                    <a:gd name="T41" fmla="*/ 29 h 35"/>
                    <a:gd name="T42" fmla="*/ 9 w 39"/>
                    <a:gd name="T43" fmla="*/ 32 h 35"/>
                    <a:gd name="T44" fmla="*/ 14 w 39"/>
                    <a:gd name="T45" fmla="*/ 31 h 35"/>
                    <a:gd name="T46" fmla="*/ 14 w 39"/>
                    <a:gd name="T47" fmla="*/ 27 h 35"/>
                    <a:gd name="T48" fmla="*/ 15 w 39"/>
                    <a:gd name="T49" fmla="*/ 27 h 35"/>
                    <a:gd name="T50" fmla="*/ 17 w 39"/>
                    <a:gd name="T51" fmla="*/ 28 h 35"/>
                    <a:gd name="T52" fmla="*/ 20 w 39"/>
                    <a:gd name="T53" fmla="*/ 28 h 35"/>
                    <a:gd name="T54" fmla="*/ 22 w 39"/>
                    <a:gd name="T55" fmla="*/ 25 h 35"/>
                    <a:gd name="T56" fmla="*/ 22 w 39"/>
                    <a:gd name="T57" fmla="*/ 22 h 35"/>
                    <a:gd name="T58" fmla="*/ 26 w 39"/>
                    <a:gd name="T59" fmla="*/ 23 h 35"/>
                    <a:gd name="T60" fmla="*/ 30 w 39"/>
                    <a:gd name="T61" fmla="*/ 21 h 35"/>
                    <a:gd name="T62" fmla="*/ 28 w 39"/>
                    <a:gd name="T63" fmla="*/ 16 h 35"/>
                    <a:gd name="T64" fmla="*/ 33 w 39"/>
                    <a:gd name="T65" fmla="*/ 18 h 35"/>
                    <a:gd name="T66" fmla="*/ 37 w 39"/>
                    <a:gd name="T67" fmla="*/ 19 h 35"/>
                    <a:gd name="T68" fmla="*/ 28 w 39"/>
                    <a:gd name="T69" fmla="*/ 6 h 35"/>
                    <a:gd name="T70" fmla="*/ 28 w 39"/>
                    <a:gd name="T71" fmla="*/ 9 h 35"/>
                    <a:gd name="T72" fmla="*/ 22 w 39"/>
                    <a:gd name="T73" fmla="*/ 12 h 35"/>
                    <a:gd name="T74" fmla="*/ 25 w 39"/>
                    <a:gd name="T75" fmla="*/ 13 h 35"/>
                    <a:gd name="T76" fmla="*/ 24 w 39"/>
                    <a:gd name="T77" fmla="*/ 17 h 35"/>
                    <a:gd name="T78" fmla="*/ 17 w 39"/>
                    <a:gd name="T79" fmla="*/ 14 h 35"/>
                    <a:gd name="T80" fmla="*/ 19 w 39"/>
                    <a:gd name="T81" fmla="*/ 16 h 35"/>
                    <a:gd name="T82" fmla="*/ 19 w 39"/>
                    <a:gd name="T83" fmla="*/ 23 h 35"/>
                    <a:gd name="T84" fmla="*/ 17 w 39"/>
                    <a:gd name="T85" fmla="*/ 14 h 35"/>
                    <a:gd name="T86" fmla="*/ 11 w 39"/>
                    <a:gd name="T87" fmla="*/ 26 h 35"/>
                    <a:gd name="T88" fmla="*/ 8 w 39"/>
                    <a:gd name="T89" fmla="*/ 25 h 35"/>
                    <a:gd name="T90" fmla="*/ 12 w 39"/>
                    <a:gd name="T91" fmla="*/ 2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9" h="35">
                      <a:moveTo>
                        <a:pt x="39" y="15"/>
                      </a:move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14"/>
                        <a:pt x="37" y="13"/>
                        <a:pt x="37" y="12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2" y="3"/>
                        <a:pt x="30" y="0"/>
                        <a:pt x="29" y="0"/>
                      </a:cubicBezTo>
                      <a:cubicBezTo>
                        <a:pt x="28" y="0"/>
                        <a:pt x="28" y="0"/>
                        <a:pt x="27" y="1"/>
                      </a:cubicBezTo>
                      <a:cubicBezTo>
                        <a:pt x="27" y="0"/>
                        <a:pt x="26" y="0"/>
                        <a:pt x="26" y="1"/>
                      </a:cubicBezTo>
                      <a:cubicBezTo>
                        <a:pt x="25" y="1"/>
                        <a:pt x="25" y="2"/>
                        <a:pt x="25" y="3"/>
                      </a:cubicBezTo>
                      <a:cubicBezTo>
                        <a:pt x="24" y="3"/>
                        <a:pt x="24" y="4"/>
                        <a:pt x="24" y="5"/>
                      </a:cubicBezTo>
                      <a:cubicBezTo>
                        <a:pt x="24" y="5"/>
                        <a:pt x="24" y="6"/>
                        <a:pt x="24" y="6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2" y="5"/>
                        <a:pt x="22" y="4"/>
                        <a:pt x="21" y="5"/>
                      </a:cubicBezTo>
                      <a:cubicBezTo>
                        <a:pt x="21" y="5"/>
                        <a:pt x="21" y="5"/>
                        <a:pt x="20" y="5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7" y="9"/>
                        <a:pt x="16" y="9"/>
                      </a:cubicBezTo>
                      <a:cubicBezTo>
                        <a:pt x="16" y="10"/>
                        <a:pt x="15" y="10"/>
                        <a:pt x="15" y="11"/>
                      </a:cubicBezTo>
                      <a:cubicBezTo>
                        <a:pt x="15" y="11"/>
                        <a:pt x="15" y="12"/>
                        <a:pt x="15" y="12"/>
                      </a:cubicBezTo>
                      <a:cubicBezTo>
                        <a:pt x="14" y="13"/>
                        <a:pt x="14" y="14"/>
                        <a:pt x="14" y="15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7"/>
                        <a:pt x="14" y="17"/>
                        <a:pt x="13" y="18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9" y="15"/>
                        <a:pt x="8" y="16"/>
                        <a:pt x="8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7"/>
                        <a:pt x="7" y="17"/>
                        <a:pt x="7" y="17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" y="20"/>
                        <a:pt x="1" y="20"/>
                        <a:pt x="0" y="20"/>
                      </a:cubicBezTo>
                      <a:cubicBezTo>
                        <a:pt x="0" y="21"/>
                        <a:pt x="0" y="21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3"/>
                        <a:pt x="3" y="24"/>
                        <a:pt x="4" y="25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4" y="27"/>
                        <a:pt x="3" y="29"/>
                        <a:pt x="3" y="30"/>
                      </a:cubicBezTo>
                      <a:cubicBezTo>
                        <a:pt x="3" y="31"/>
                        <a:pt x="3" y="31"/>
                        <a:pt x="3" y="31"/>
                      </a:cubicBezTo>
                      <a:cubicBezTo>
                        <a:pt x="3" y="32"/>
                        <a:pt x="2" y="32"/>
                        <a:pt x="2" y="33"/>
                      </a:cubicBezTo>
                      <a:cubicBezTo>
                        <a:pt x="2" y="33"/>
                        <a:pt x="1" y="34"/>
                        <a:pt x="2" y="34"/>
                      </a:cubicBezTo>
                      <a:cubicBezTo>
                        <a:pt x="2" y="35"/>
                        <a:pt x="2" y="35"/>
                        <a:pt x="3" y="35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4" y="35"/>
                        <a:pt x="5" y="34"/>
                        <a:pt x="5" y="34"/>
                      </a:cubicBezTo>
                      <a:cubicBezTo>
                        <a:pt x="6" y="34"/>
                        <a:pt x="6" y="33"/>
                        <a:pt x="6" y="33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6" y="32"/>
                        <a:pt x="6" y="31"/>
                        <a:pt x="6" y="31"/>
                      </a:cubicBezTo>
                      <a:cubicBezTo>
                        <a:pt x="7" y="30"/>
                        <a:pt x="7" y="30"/>
                        <a:pt x="7" y="29"/>
                      </a:cubicBez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8" y="31"/>
                        <a:pt x="8" y="31"/>
                        <a:pt x="8" y="31"/>
                      </a:cubicBezTo>
                      <a:cubicBezTo>
                        <a:pt x="9" y="31"/>
                        <a:pt x="9" y="32"/>
                        <a:pt x="9" y="32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0" y="33"/>
                        <a:pt x="11" y="33"/>
                        <a:pt x="13" y="33"/>
                      </a:cubicBezTo>
                      <a:cubicBezTo>
                        <a:pt x="14" y="32"/>
                        <a:pt x="15" y="31"/>
                        <a:pt x="14" y="31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4" y="29"/>
                        <a:pt x="14" y="28"/>
                        <a:pt x="14" y="28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7" y="28"/>
                        <a:pt x="17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8" y="29"/>
                        <a:pt x="18" y="29"/>
                        <a:pt x="19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29"/>
                        <a:pt x="20" y="29"/>
                        <a:pt x="20" y="28"/>
                      </a:cubicBezTo>
                      <a:cubicBezTo>
                        <a:pt x="21" y="28"/>
                        <a:pt x="22" y="27"/>
                        <a:pt x="22" y="27"/>
                      </a:cubicBezTo>
                      <a:cubicBezTo>
                        <a:pt x="22" y="27"/>
                        <a:pt x="22" y="26"/>
                        <a:pt x="22" y="26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2" y="23"/>
                        <a:pt x="22" y="22"/>
                      </a:cubicBezTo>
                      <a:cubicBezTo>
                        <a:pt x="22" y="21"/>
                        <a:pt x="22" y="20"/>
                        <a:pt x="22" y="19"/>
                      </a:cubicBezTo>
                      <a:cubicBezTo>
                        <a:pt x="25" y="23"/>
                        <a:pt x="25" y="23"/>
                        <a:pt x="25" y="23"/>
                      </a:cubicBez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6" y="24"/>
                        <a:pt x="28" y="25"/>
                        <a:pt x="29" y="24"/>
                      </a:cubicBezTo>
                      <a:cubicBezTo>
                        <a:pt x="30" y="23"/>
                        <a:pt x="31" y="22"/>
                        <a:pt x="30" y="21"/>
                      </a:cubicBezTo>
                      <a:cubicBezTo>
                        <a:pt x="30" y="21"/>
                        <a:pt x="30" y="21"/>
                        <a:pt x="29" y="21"/>
                      </a:cubicBezTo>
                      <a:cubicBezTo>
                        <a:pt x="29" y="20"/>
                        <a:pt x="29" y="20"/>
                        <a:pt x="29" y="19"/>
                      </a:cubicBezTo>
                      <a:cubicBezTo>
                        <a:pt x="29" y="18"/>
                        <a:pt x="29" y="17"/>
                        <a:pt x="28" y="16"/>
                      </a:cubicBezTo>
                      <a:cubicBezTo>
                        <a:pt x="29" y="16"/>
                        <a:pt x="29" y="16"/>
                        <a:pt x="30" y="16"/>
                      </a:cubicBezTo>
                      <a:cubicBezTo>
                        <a:pt x="30" y="17"/>
                        <a:pt x="30" y="17"/>
                        <a:pt x="30" y="17"/>
                      </a:cubicBezTo>
                      <a:cubicBezTo>
                        <a:pt x="31" y="17"/>
                        <a:pt x="32" y="18"/>
                        <a:pt x="33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3" y="19"/>
                        <a:pt x="34" y="19"/>
                        <a:pt x="34" y="19"/>
                      </a:cubicBezTo>
                      <a:cubicBezTo>
                        <a:pt x="35" y="19"/>
                        <a:pt x="36" y="19"/>
                        <a:pt x="37" y="19"/>
                      </a:cubicBezTo>
                      <a:cubicBezTo>
                        <a:pt x="38" y="18"/>
                        <a:pt x="39" y="16"/>
                        <a:pt x="39" y="15"/>
                      </a:cubicBezTo>
                      <a:close/>
                      <a:moveTo>
                        <a:pt x="28" y="8"/>
                      </a:moveTo>
                      <a:cubicBezTo>
                        <a:pt x="28" y="7"/>
                        <a:pt x="28" y="7"/>
                        <a:pt x="28" y="6"/>
                      </a:cubicBezTo>
                      <a:cubicBezTo>
                        <a:pt x="31" y="10"/>
                        <a:pt x="31" y="10"/>
                        <a:pt x="31" y="10"/>
                      </a:cubicBezTo>
                      <a:cubicBezTo>
                        <a:pt x="30" y="10"/>
                        <a:pt x="29" y="9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lnTo>
                        <a:pt x="28" y="8"/>
                      </a:lnTo>
                      <a:close/>
                      <a:moveTo>
                        <a:pt x="22" y="12"/>
                      </a:move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2"/>
                        <a:pt x="24" y="12"/>
                        <a:pt x="24" y="13"/>
                      </a:cubicBezTo>
                      <a:cubicBezTo>
                        <a:pt x="24" y="13"/>
                        <a:pt x="24" y="13"/>
                        <a:pt x="25" y="13"/>
                      </a:cubicBezTo>
                      <a:cubicBezTo>
                        <a:pt x="25" y="14"/>
                        <a:pt x="25" y="15"/>
                        <a:pt x="25" y="16"/>
                      </a:cubicBezTo>
                      <a:cubicBezTo>
                        <a:pt x="25" y="17"/>
                        <a:pt x="25" y="17"/>
                        <a:pt x="25" y="18"/>
                      </a:cubicBezTo>
                      <a:cubicBezTo>
                        <a:pt x="25" y="18"/>
                        <a:pt x="24" y="17"/>
                        <a:pt x="24" y="17"/>
                      </a:cubicBezTo>
                      <a:cubicBezTo>
                        <a:pt x="23" y="16"/>
                        <a:pt x="22" y="15"/>
                        <a:pt x="22" y="15"/>
                      </a:cubicBezTo>
                      <a:cubicBezTo>
                        <a:pt x="22" y="14"/>
                        <a:pt x="22" y="13"/>
                        <a:pt x="22" y="12"/>
                      </a:cubicBezTo>
                      <a:close/>
                      <a:moveTo>
                        <a:pt x="17" y="14"/>
                      </a:move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8"/>
                        <a:pt x="19" y="19"/>
                        <a:pt x="19" y="21"/>
                      </a:cubicBezTo>
                      <a:cubicBezTo>
                        <a:pt x="19" y="22"/>
                        <a:pt x="19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3"/>
                        <a:pt x="17" y="22"/>
                        <a:pt x="16" y="21"/>
                      </a:cubicBezTo>
                      <a:cubicBezTo>
                        <a:pt x="16" y="18"/>
                        <a:pt x="17" y="16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lose/>
                      <a:moveTo>
                        <a:pt x="12" y="25"/>
                      </a:moveTo>
                      <a:cubicBezTo>
                        <a:pt x="12" y="25"/>
                        <a:pt x="12" y="26"/>
                        <a:pt x="11" y="26"/>
                      </a:cubicBezTo>
                      <a:cubicBezTo>
                        <a:pt x="11" y="26"/>
                        <a:pt x="11" y="26"/>
                        <a:pt x="11" y="26"/>
                      </a:cubicBezTo>
                      <a:cubicBezTo>
                        <a:pt x="11" y="27"/>
                        <a:pt x="11" y="27"/>
                        <a:pt x="11" y="28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9" y="24"/>
                        <a:pt x="9" y="22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2"/>
                        <a:pt x="11" y="23"/>
                        <a:pt x="12" y="24"/>
                      </a:cubicBezTo>
                      <a:lnTo>
                        <a:pt x="12" y="25"/>
                      </a:lnTo>
                      <a:close/>
                    </a:path>
                  </a:pathLst>
                </a:cu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5" name="íṥļîḍè">
                  <a:extLst>
                    <a:ext uri="{FF2B5EF4-FFF2-40B4-BE49-F238E27FC236}">
                      <a16:creationId xmlns:a16="http://schemas.microsoft.com/office/drawing/2014/main" id="{C5331729-93F1-492F-80C3-CB6635D0A9B4}"/>
                    </a:ext>
                  </a:extLst>
                </p:cNvPr>
                <p:cNvSpPr/>
                <p:nvPr/>
              </p:nvSpPr>
              <p:spPr bwMode="auto">
                <a:xfrm>
                  <a:off x="7664450" y="5557838"/>
                  <a:ext cx="244475" cy="122238"/>
                </a:xfrm>
                <a:custGeom>
                  <a:avLst/>
                  <a:gdLst>
                    <a:gd name="T0" fmla="*/ 71 w 74"/>
                    <a:gd name="T1" fmla="*/ 1 h 37"/>
                    <a:gd name="T2" fmla="*/ 71 w 74"/>
                    <a:gd name="T3" fmla="*/ 1 h 37"/>
                    <a:gd name="T4" fmla="*/ 69 w 74"/>
                    <a:gd name="T5" fmla="*/ 1 h 37"/>
                    <a:gd name="T6" fmla="*/ 61 w 74"/>
                    <a:gd name="T7" fmla="*/ 3 h 37"/>
                    <a:gd name="T8" fmla="*/ 63 w 74"/>
                    <a:gd name="T9" fmla="*/ 7 h 37"/>
                    <a:gd name="T10" fmla="*/ 66 w 74"/>
                    <a:gd name="T11" fmla="*/ 11 h 37"/>
                    <a:gd name="T12" fmla="*/ 65 w 74"/>
                    <a:gd name="T13" fmla="*/ 13 h 37"/>
                    <a:gd name="T14" fmla="*/ 31 w 74"/>
                    <a:gd name="T15" fmla="*/ 20 h 37"/>
                    <a:gd name="T16" fmla="*/ 0 w 74"/>
                    <a:gd name="T17" fmla="*/ 26 h 37"/>
                    <a:gd name="T18" fmla="*/ 0 w 74"/>
                    <a:gd name="T19" fmla="*/ 27 h 37"/>
                    <a:gd name="T20" fmla="*/ 7 w 74"/>
                    <a:gd name="T21" fmla="*/ 35 h 37"/>
                    <a:gd name="T22" fmla="*/ 7 w 74"/>
                    <a:gd name="T23" fmla="*/ 35 h 37"/>
                    <a:gd name="T24" fmla="*/ 7 w 74"/>
                    <a:gd name="T25" fmla="*/ 35 h 37"/>
                    <a:gd name="T26" fmla="*/ 35 w 74"/>
                    <a:gd name="T27" fmla="*/ 30 h 37"/>
                    <a:gd name="T28" fmla="*/ 72 w 74"/>
                    <a:gd name="T29" fmla="*/ 33 h 37"/>
                    <a:gd name="T30" fmla="*/ 73 w 74"/>
                    <a:gd name="T31" fmla="*/ 32 h 37"/>
                    <a:gd name="T32" fmla="*/ 71 w 74"/>
                    <a:gd name="T3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4" h="37">
                      <a:moveTo>
                        <a:pt x="71" y="1"/>
                      </a:moveTo>
                      <a:cubicBezTo>
                        <a:pt x="71" y="1"/>
                        <a:pt x="71" y="1"/>
                        <a:pt x="71" y="1"/>
                      </a:cubicBezTo>
                      <a:cubicBezTo>
                        <a:pt x="69" y="1"/>
                        <a:pt x="69" y="1"/>
                        <a:pt x="69" y="1"/>
                      </a:cubicBezTo>
                      <a:cubicBezTo>
                        <a:pt x="67" y="1"/>
                        <a:pt x="63" y="0"/>
                        <a:pt x="61" y="3"/>
                      </a:cubicBezTo>
                      <a:cubicBezTo>
                        <a:pt x="60" y="5"/>
                        <a:pt x="62" y="6"/>
                        <a:pt x="63" y="7"/>
                      </a:cubicBezTo>
                      <a:cubicBezTo>
                        <a:pt x="65" y="8"/>
                        <a:pt x="66" y="9"/>
                        <a:pt x="66" y="11"/>
                      </a:cubicBezTo>
                      <a:cubicBezTo>
                        <a:pt x="66" y="12"/>
                        <a:pt x="66" y="12"/>
                        <a:pt x="65" y="13"/>
                      </a:cubicBezTo>
                      <a:cubicBezTo>
                        <a:pt x="61" y="17"/>
                        <a:pt x="45" y="22"/>
                        <a:pt x="31" y="20"/>
                      </a:cubicBezTo>
                      <a:cubicBezTo>
                        <a:pt x="22" y="19"/>
                        <a:pt x="1" y="24"/>
                        <a:pt x="0" y="2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8" y="35"/>
                        <a:pt x="30" y="27"/>
                        <a:pt x="35" y="30"/>
                      </a:cubicBezTo>
                      <a:cubicBezTo>
                        <a:pt x="42" y="34"/>
                        <a:pt x="66" y="37"/>
                        <a:pt x="72" y="33"/>
                      </a:cubicBezTo>
                      <a:cubicBezTo>
                        <a:pt x="73" y="33"/>
                        <a:pt x="73" y="32"/>
                        <a:pt x="73" y="32"/>
                      </a:cubicBezTo>
                      <a:cubicBezTo>
                        <a:pt x="74" y="24"/>
                        <a:pt x="71" y="1"/>
                        <a:pt x="71" y="1"/>
                      </a:cubicBezTo>
                      <a:close/>
                    </a:path>
                  </a:pathLst>
                </a:custGeom>
                <a:solidFill>
                  <a:srgbClr val="0D27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6" name="íş1íḍé">
                  <a:extLst>
                    <a:ext uri="{FF2B5EF4-FFF2-40B4-BE49-F238E27FC236}">
                      <a16:creationId xmlns:a16="http://schemas.microsoft.com/office/drawing/2014/main" id="{A3523B12-B8CD-4C81-ABAE-4B7C1136520A}"/>
                    </a:ext>
                  </a:extLst>
                </p:cNvPr>
                <p:cNvSpPr/>
                <p:nvPr/>
              </p:nvSpPr>
              <p:spPr bwMode="auto">
                <a:xfrm>
                  <a:off x="7419975" y="5624513"/>
                  <a:ext cx="488950" cy="77788"/>
                </a:xfrm>
                <a:custGeom>
                  <a:avLst/>
                  <a:gdLst>
                    <a:gd name="T0" fmla="*/ 147 w 148"/>
                    <a:gd name="T1" fmla="*/ 7 h 24"/>
                    <a:gd name="T2" fmla="*/ 147 w 148"/>
                    <a:gd name="T3" fmla="*/ 7 h 24"/>
                    <a:gd name="T4" fmla="*/ 147 w 148"/>
                    <a:gd name="T5" fmla="*/ 7 h 24"/>
                    <a:gd name="T6" fmla="*/ 147 w 148"/>
                    <a:gd name="T7" fmla="*/ 7 h 24"/>
                    <a:gd name="T8" fmla="*/ 147 w 148"/>
                    <a:gd name="T9" fmla="*/ 9 h 24"/>
                    <a:gd name="T10" fmla="*/ 138 w 148"/>
                    <a:gd name="T11" fmla="*/ 12 h 24"/>
                    <a:gd name="T12" fmla="*/ 115 w 148"/>
                    <a:gd name="T13" fmla="*/ 9 h 24"/>
                    <a:gd name="T14" fmla="*/ 100 w 148"/>
                    <a:gd name="T15" fmla="*/ 7 h 24"/>
                    <a:gd name="T16" fmla="*/ 82 w 148"/>
                    <a:gd name="T17" fmla="*/ 10 h 24"/>
                    <a:gd name="T18" fmla="*/ 34 w 148"/>
                    <a:gd name="T19" fmla="*/ 15 h 24"/>
                    <a:gd name="T20" fmla="*/ 2 w 148"/>
                    <a:gd name="T21" fmla="*/ 0 h 24"/>
                    <a:gd name="T22" fmla="*/ 2 w 148"/>
                    <a:gd name="T23" fmla="*/ 0 h 24"/>
                    <a:gd name="T24" fmla="*/ 2 w 148"/>
                    <a:gd name="T25" fmla="*/ 0 h 24"/>
                    <a:gd name="T26" fmla="*/ 7 w 148"/>
                    <a:gd name="T27" fmla="*/ 14 h 24"/>
                    <a:gd name="T28" fmla="*/ 42 w 148"/>
                    <a:gd name="T29" fmla="*/ 24 h 24"/>
                    <a:gd name="T30" fmla="*/ 58 w 148"/>
                    <a:gd name="T31" fmla="*/ 23 h 24"/>
                    <a:gd name="T32" fmla="*/ 79 w 148"/>
                    <a:gd name="T33" fmla="*/ 19 h 24"/>
                    <a:gd name="T34" fmla="*/ 119 w 148"/>
                    <a:gd name="T35" fmla="*/ 18 h 24"/>
                    <a:gd name="T36" fmla="*/ 145 w 148"/>
                    <a:gd name="T37" fmla="*/ 20 h 24"/>
                    <a:gd name="T38" fmla="*/ 147 w 148"/>
                    <a:gd name="T39" fmla="*/ 16 h 24"/>
                    <a:gd name="T40" fmla="*/ 147 w 148"/>
                    <a:gd name="T41" fmla="*/ 7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8" h="24">
                      <a:moveTo>
                        <a:pt x="147" y="7"/>
                      </a:moveTo>
                      <a:cubicBezTo>
                        <a:pt x="147" y="7"/>
                        <a:pt x="147" y="7"/>
                        <a:pt x="147" y="7"/>
                      </a:cubicBezTo>
                      <a:cubicBezTo>
                        <a:pt x="147" y="7"/>
                        <a:pt x="147" y="7"/>
                        <a:pt x="147" y="7"/>
                      </a:cubicBezTo>
                      <a:cubicBezTo>
                        <a:pt x="147" y="7"/>
                        <a:pt x="147" y="7"/>
                        <a:pt x="147" y="7"/>
                      </a:cubicBezTo>
                      <a:cubicBezTo>
                        <a:pt x="147" y="8"/>
                        <a:pt x="147" y="8"/>
                        <a:pt x="147" y="9"/>
                      </a:cubicBezTo>
                      <a:cubicBezTo>
                        <a:pt x="146" y="10"/>
                        <a:pt x="144" y="12"/>
                        <a:pt x="138" y="12"/>
                      </a:cubicBezTo>
                      <a:cubicBezTo>
                        <a:pt x="133" y="13"/>
                        <a:pt x="123" y="11"/>
                        <a:pt x="115" y="9"/>
                      </a:cubicBezTo>
                      <a:cubicBezTo>
                        <a:pt x="109" y="8"/>
                        <a:pt x="103" y="7"/>
                        <a:pt x="100" y="7"/>
                      </a:cubicBezTo>
                      <a:cubicBezTo>
                        <a:pt x="97" y="7"/>
                        <a:pt x="90" y="8"/>
                        <a:pt x="82" y="10"/>
                      </a:cubicBezTo>
                      <a:cubicBezTo>
                        <a:pt x="67" y="13"/>
                        <a:pt x="47" y="17"/>
                        <a:pt x="34" y="15"/>
                      </a:cubicBezTo>
                      <a:cubicBezTo>
                        <a:pt x="16" y="13"/>
                        <a:pt x="10" y="7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0" y="9"/>
                        <a:pt x="7" y="14"/>
                      </a:cubicBezTo>
                      <a:cubicBezTo>
                        <a:pt x="15" y="20"/>
                        <a:pt x="21" y="24"/>
                        <a:pt x="42" y="24"/>
                      </a:cubicBezTo>
                      <a:cubicBezTo>
                        <a:pt x="47" y="24"/>
                        <a:pt x="52" y="24"/>
                        <a:pt x="58" y="23"/>
                      </a:cubicBezTo>
                      <a:cubicBezTo>
                        <a:pt x="66" y="23"/>
                        <a:pt x="72" y="21"/>
                        <a:pt x="79" y="19"/>
                      </a:cubicBezTo>
                      <a:cubicBezTo>
                        <a:pt x="91" y="16"/>
                        <a:pt x="102" y="13"/>
                        <a:pt x="119" y="18"/>
                      </a:cubicBezTo>
                      <a:cubicBezTo>
                        <a:pt x="119" y="18"/>
                        <a:pt x="138" y="24"/>
                        <a:pt x="145" y="20"/>
                      </a:cubicBezTo>
                      <a:cubicBezTo>
                        <a:pt x="146" y="19"/>
                        <a:pt x="147" y="18"/>
                        <a:pt x="147" y="16"/>
                      </a:cubicBezTo>
                      <a:cubicBezTo>
                        <a:pt x="148" y="12"/>
                        <a:pt x="148" y="8"/>
                        <a:pt x="147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7" name="îś1ïḍè">
                  <a:extLst>
                    <a:ext uri="{FF2B5EF4-FFF2-40B4-BE49-F238E27FC236}">
                      <a16:creationId xmlns:a16="http://schemas.microsoft.com/office/drawing/2014/main" id="{AE093F04-F984-4723-97DB-CA607A2DC6C7}"/>
                    </a:ext>
                  </a:extLst>
                </p:cNvPr>
                <p:cNvSpPr/>
                <p:nvPr/>
              </p:nvSpPr>
              <p:spPr bwMode="auto">
                <a:xfrm>
                  <a:off x="6529388" y="1365251"/>
                  <a:ext cx="0" cy="0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8" name="iŝḻîḑé">
                  <a:extLst>
                    <a:ext uri="{FF2B5EF4-FFF2-40B4-BE49-F238E27FC236}">
                      <a16:creationId xmlns:a16="http://schemas.microsoft.com/office/drawing/2014/main" id="{AED79EA7-54D2-4E0D-9940-353407901F3C}"/>
                    </a:ext>
                  </a:extLst>
                </p:cNvPr>
                <p:cNvSpPr/>
                <p:nvPr/>
              </p:nvSpPr>
              <p:spPr bwMode="auto">
                <a:xfrm>
                  <a:off x="6529388" y="1365251"/>
                  <a:ext cx="0" cy="0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9" name="iṩlïḓé">
                  <a:extLst>
                    <a:ext uri="{FF2B5EF4-FFF2-40B4-BE49-F238E27FC236}">
                      <a16:creationId xmlns:a16="http://schemas.microsoft.com/office/drawing/2014/main" id="{DBE2BF32-C08A-444C-9BC3-4F0EE32A3837}"/>
                    </a:ext>
                  </a:extLst>
                </p:cNvPr>
                <p:cNvSpPr/>
                <p:nvPr/>
              </p:nvSpPr>
              <p:spPr bwMode="auto">
                <a:xfrm>
                  <a:off x="7297738" y="3270251"/>
                  <a:ext cx="696913" cy="2192338"/>
                </a:xfrm>
                <a:custGeom>
                  <a:avLst/>
                  <a:gdLst>
                    <a:gd name="T0" fmla="*/ 189 w 211"/>
                    <a:gd name="T1" fmla="*/ 322 h 665"/>
                    <a:gd name="T2" fmla="*/ 211 w 211"/>
                    <a:gd name="T3" fmla="*/ 82 h 665"/>
                    <a:gd name="T4" fmla="*/ 197 w 211"/>
                    <a:gd name="T5" fmla="*/ 21 h 665"/>
                    <a:gd name="T6" fmla="*/ 131 w 211"/>
                    <a:gd name="T7" fmla="*/ 25 h 665"/>
                    <a:gd name="T8" fmla="*/ 74 w 211"/>
                    <a:gd name="T9" fmla="*/ 35 h 665"/>
                    <a:gd name="T10" fmla="*/ 43 w 211"/>
                    <a:gd name="T11" fmla="*/ 47 h 665"/>
                    <a:gd name="T12" fmla="*/ 23 w 211"/>
                    <a:gd name="T13" fmla="*/ 54 h 665"/>
                    <a:gd name="T14" fmla="*/ 3 w 211"/>
                    <a:gd name="T15" fmla="*/ 62 h 665"/>
                    <a:gd name="T16" fmla="*/ 0 w 211"/>
                    <a:gd name="T17" fmla="*/ 118 h 665"/>
                    <a:gd name="T18" fmla="*/ 0 w 211"/>
                    <a:gd name="T19" fmla="*/ 118 h 665"/>
                    <a:gd name="T20" fmla="*/ 0 w 211"/>
                    <a:gd name="T21" fmla="*/ 118 h 665"/>
                    <a:gd name="T22" fmla="*/ 3 w 211"/>
                    <a:gd name="T23" fmla="*/ 167 h 665"/>
                    <a:gd name="T24" fmla="*/ 3 w 211"/>
                    <a:gd name="T25" fmla="*/ 167 h 665"/>
                    <a:gd name="T26" fmla="*/ 10 w 211"/>
                    <a:gd name="T27" fmla="*/ 320 h 665"/>
                    <a:gd name="T28" fmla="*/ 13 w 211"/>
                    <a:gd name="T29" fmla="*/ 366 h 665"/>
                    <a:gd name="T30" fmla="*/ 25 w 211"/>
                    <a:gd name="T31" fmla="*/ 599 h 665"/>
                    <a:gd name="T32" fmla="*/ 27 w 211"/>
                    <a:gd name="T33" fmla="*/ 644 h 665"/>
                    <a:gd name="T34" fmla="*/ 49 w 211"/>
                    <a:gd name="T35" fmla="*/ 665 h 665"/>
                    <a:gd name="T36" fmla="*/ 79 w 211"/>
                    <a:gd name="T37" fmla="*/ 642 h 665"/>
                    <a:gd name="T38" fmla="*/ 83 w 211"/>
                    <a:gd name="T39" fmla="*/ 552 h 665"/>
                    <a:gd name="T40" fmla="*/ 96 w 211"/>
                    <a:gd name="T41" fmla="*/ 245 h 665"/>
                    <a:gd name="T42" fmla="*/ 96 w 211"/>
                    <a:gd name="T43" fmla="*/ 145 h 665"/>
                    <a:gd name="T44" fmla="*/ 98 w 211"/>
                    <a:gd name="T45" fmla="*/ 145 h 665"/>
                    <a:gd name="T46" fmla="*/ 109 w 211"/>
                    <a:gd name="T47" fmla="*/ 346 h 665"/>
                    <a:gd name="T48" fmla="*/ 116 w 211"/>
                    <a:gd name="T49" fmla="*/ 458 h 665"/>
                    <a:gd name="T50" fmla="*/ 122 w 211"/>
                    <a:gd name="T51" fmla="*/ 644 h 665"/>
                    <a:gd name="T52" fmla="*/ 143 w 211"/>
                    <a:gd name="T53" fmla="*/ 665 h 665"/>
                    <a:gd name="T54" fmla="*/ 176 w 211"/>
                    <a:gd name="T55" fmla="*/ 643 h 665"/>
                    <a:gd name="T56" fmla="*/ 182 w 211"/>
                    <a:gd name="T57" fmla="*/ 460 h 665"/>
                    <a:gd name="T58" fmla="*/ 189 w 211"/>
                    <a:gd name="T59" fmla="*/ 322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1" h="665">
                      <a:moveTo>
                        <a:pt x="189" y="322"/>
                      </a:moveTo>
                      <a:cubicBezTo>
                        <a:pt x="197" y="275"/>
                        <a:pt x="211" y="112"/>
                        <a:pt x="211" y="82"/>
                      </a:cubicBezTo>
                      <a:cubicBezTo>
                        <a:pt x="211" y="33"/>
                        <a:pt x="205" y="43"/>
                        <a:pt x="197" y="21"/>
                      </a:cubicBezTo>
                      <a:cubicBezTo>
                        <a:pt x="189" y="0"/>
                        <a:pt x="131" y="25"/>
                        <a:pt x="131" y="25"/>
                      </a:cubicBezTo>
                      <a:cubicBezTo>
                        <a:pt x="74" y="35"/>
                        <a:pt x="74" y="35"/>
                        <a:pt x="74" y="35"/>
                      </a:cubicBezTo>
                      <a:cubicBezTo>
                        <a:pt x="43" y="47"/>
                        <a:pt x="43" y="47"/>
                        <a:pt x="43" y="47"/>
                      </a:cubicBezTo>
                      <a:cubicBezTo>
                        <a:pt x="36" y="47"/>
                        <a:pt x="29" y="50"/>
                        <a:pt x="23" y="54"/>
                      </a:cubicBezTo>
                      <a:cubicBezTo>
                        <a:pt x="3" y="62"/>
                        <a:pt x="3" y="62"/>
                        <a:pt x="3" y="62"/>
                      </a:cubicBezTo>
                      <a:cubicBezTo>
                        <a:pt x="3" y="68"/>
                        <a:pt x="0" y="91"/>
                        <a:pt x="0" y="118"/>
                      </a:cubicBezTo>
                      <a:cubicBezTo>
                        <a:pt x="0" y="118"/>
                        <a:pt x="0" y="118"/>
                        <a:pt x="0" y="118"/>
                      </a:cubicBezTo>
                      <a:cubicBezTo>
                        <a:pt x="0" y="118"/>
                        <a:pt x="0" y="118"/>
                        <a:pt x="0" y="118"/>
                      </a:cubicBezTo>
                      <a:cubicBezTo>
                        <a:pt x="0" y="134"/>
                        <a:pt x="1" y="152"/>
                        <a:pt x="3" y="167"/>
                      </a:cubicBezTo>
                      <a:cubicBezTo>
                        <a:pt x="3" y="167"/>
                        <a:pt x="3" y="167"/>
                        <a:pt x="3" y="167"/>
                      </a:cubicBezTo>
                      <a:cubicBezTo>
                        <a:pt x="6" y="221"/>
                        <a:pt x="10" y="302"/>
                        <a:pt x="10" y="320"/>
                      </a:cubicBezTo>
                      <a:cubicBezTo>
                        <a:pt x="10" y="348"/>
                        <a:pt x="10" y="351"/>
                        <a:pt x="13" y="366"/>
                      </a:cubicBezTo>
                      <a:cubicBezTo>
                        <a:pt x="17" y="380"/>
                        <a:pt x="25" y="599"/>
                        <a:pt x="25" y="599"/>
                      </a:cubicBezTo>
                      <a:cubicBezTo>
                        <a:pt x="27" y="644"/>
                        <a:pt x="27" y="644"/>
                        <a:pt x="27" y="644"/>
                      </a:cubicBezTo>
                      <a:cubicBezTo>
                        <a:pt x="28" y="656"/>
                        <a:pt x="37" y="665"/>
                        <a:pt x="49" y="665"/>
                      </a:cubicBezTo>
                      <a:cubicBezTo>
                        <a:pt x="60" y="665"/>
                        <a:pt x="78" y="654"/>
                        <a:pt x="79" y="642"/>
                      </a:cubicBezTo>
                      <a:cubicBezTo>
                        <a:pt x="83" y="552"/>
                        <a:pt x="83" y="552"/>
                        <a:pt x="83" y="552"/>
                      </a:cubicBezTo>
                      <a:cubicBezTo>
                        <a:pt x="96" y="245"/>
                        <a:pt x="96" y="245"/>
                        <a:pt x="96" y="245"/>
                      </a:cubicBezTo>
                      <a:cubicBezTo>
                        <a:pt x="96" y="145"/>
                        <a:pt x="96" y="145"/>
                        <a:pt x="96" y="145"/>
                      </a:cubicBezTo>
                      <a:cubicBezTo>
                        <a:pt x="96" y="144"/>
                        <a:pt x="98" y="144"/>
                        <a:pt x="98" y="145"/>
                      </a:cubicBezTo>
                      <a:cubicBezTo>
                        <a:pt x="102" y="200"/>
                        <a:pt x="110" y="330"/>
                        <a:pt x="109" y="346"/>
                      </a:cubicBezTo>
                      <a:cubicBezTo>
                        <a:pt x="106" y="366"/>
                        <a:pt x="116" y="458"/>
                        <a:pt x="116" y="458"/>
                      </a:cubicBezTo>
                      <a:cubicBezTo>
                        <a:pt x="122" y="644"/>
                        <a:pt x="122" y="644"/>
                        <a:pt x="122" y="644"/>
                      </a:cubicBezTo>
                      <a:cubicBezTo>
                        <a:pt x="122" y="656"/>
                        <a:pt x="132" y="665"/>
                        <a:pt x="143" y="665"/>
                      </a:cubicBezTo>
                      <a:cubicBezTo>
                        <a:pt x="155" y="665"/>
                        <a:pt x="175" y="655"/>
                        <a:pt x="176" y="643"/>
                      </a:cubicBezTo>
                      <a:cubicBezTo>
                        <a:pt x="182" y="460"/>
                        <a:pt x="182" y="460"/>
                        <a:pt x="182" y="460"/>
                      </a:cubicBezTo>
                      <a:lnTo>
                        <a:pt x="189" y="322"/>
                      </a:lnTo>
                      <a:close/>
                    </a:path>
                  </a:pathLst>
                </a:custGeom>
                <a:solidFill>
                  <a:srgbClr val="0D27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îsľïḍè">
                  <a:extLst>
                    <a:ext uri="{FF2B5EF4-FFF2-40B4-BE49-F238E27FC236}">
                      <a16:creationId xmlns:a16="http://schemas.microsoft.com/office/drawing/2014/main" id="{937ADE5D-2CC1-4C49-AB28-606EBDBE4B08}"/>
                    </a:ext>
                  </a:extLst>
                </p:cNvPr>
                <p:cNvSpPr/>
                <p:nvPr/>
              </p:nvSpPr>
              <p:spPr bwMode="auto">
                <a:xfrm>
                  <a:off x="7605713" y="3511551"/>
                  <a:ext cx="42863" cy="168275"/>
                </a:xfrm>
                <a:prstGeom prst="rect">
                  <a:avLst/>
                </a:prstGeom>
                <a:solidFill>
                  <a:srgbClr val="030B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1" name="iṣliḑé">
                  <a:extLst>
                    <a:ext uri="{FF2B5EF4-FFF2-40B4-BE49-F238E27FC236}">
                      <a16:creationId xmlns:a16="http://schemas.microsoft.com/office/drawing/2014/main" id="{EECEAF81-106A-42AC-B2F1-335A9FE99159}"/>
                    </a:ext>
                  </a:extLst>
                </p:cNvPr>
                <p:cNvSpPr/>
                <p:nvPr/>
              </p:nvSpPr>
              <p:spPr bwMode="auto">
                <a:xfrm>
                  <a:off x="7291388" y="3444876"/>
                  <a:ext cx="155575" cy="333375"/>
                </a:xfrm>
                <a:custGeom>
                  <a:avLst/>
                  <a:gdLst>
                    <a:gd name="T0" fmla="*/ 31 w 47"/>
                    <a:gd name="T1" fmla="*/ 43 h 101"/>
                    <a:gd name="T2" fmla="*/ 47 w 47"/>
                    <a:gd name="T3" fmla="*/ 19 h 101"/>
                    <a:gd name="T4" fmla="*/ 5 w 47"/>
                    <a:gd name="T5" fmla="*/ 19 h 101"/>
                    <a:gd name="T6" fmla="*/ 4 w 47"/>
                    <a:gd name="T7" fmla="*/ 101 h 101"/>
                    <a:gd name="T8" fmla="*/ 31 w 47"/>
                    <a:gd name="T9" fmla="*/ 45 h 101"/>
                    <a:gd name="T10" fmla="*/ 31 w 47"/>
                    <a:gd name="T11" fmla="*/ 42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101">
                      <a:moveTo>
                        <a:pt x="31" y="43"/>
                      </a:move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7" y="19"/>
                        <a:pt x="10" y="0"/>
                        <a:pt x="5" y="19"/>
                      </a:cubicBezTo>
                      <a:cubicBezTo>
                        <a:pt x="0" y="38"/>
                        <a:pt x="4" y="101"/>
                        <a:pt x="4" y="101"/>
                      </a:cubicBezTo>
                      <a:cubicBezTo>
                        <a:pt x="34" y="96"/>
                        <a:pt x="32" y="57"/>
                        <a:pt x="31" y="45"/>
                      </a:cubicBezTo>
                      <a:cubicBezTo>
                        <a:pt x="31" y="43"/>
                        <a:pt x="31" y="42"/>
                        <a:pt x="31" y="42"/>
                      </a:cubicBezTo>
                    </a:path>
                  </a:pathLst>
                </a:custGeom>
                <a:solidFill>
                  <a:srgbClr val="062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$ľîďe">
                  <a:extLst>
                    <a:ext uri="{FF2B5EF4-FFF2-40B4-BE49-F238E27FC236}">
                      <a16:creationId xmlns:a16="http://schemas.microsoft.com/office/drawing/2014/main" id="{0B88D711-2779-4C32-8753-8AD382AAA5E2}"/>
                    </a:ext>
                  </a:extLst>
                </p:cNvPr>
                <p:cNvSpPr/>
                <p:nvPr/>
              </p:nvSpPr>
              <p:spPr bwMode="auto">
                <a:xfrm>
                  <a:off x="7302500" y="3521076"/>
                  <a:ext cx="111125" cy="269875"/>
                </a:xfrm>
                <a:custGeom>
                  <a:avLst/>
                  <a:gdLst>
                    <a:gd name="T0" fmla="*/ 2 w 34"/>
                    <a:gd name="T1" fmla="*/ 82 h 82"/>
                    <a:gd name="T2" fmla="*/ 0 w 34"/>
                    <a:gd name="T3" fmla="*/ 75 h 82"/>
                    <a:gd name="T4" fmla="*/ 1 w 34"/>
                    <a:gd name="T5" fmla="*/ 78 h 82"/>
                    <a:gd name="T6" fmla="*/ 0 w 34"/>
                    <a:gd name="T7" fmla="*/ 75 h 82"/>
                    <a:gd name="T8" fmla="*/ 24 w 34"/>
                    <a:gd name="T9" fmla="*/ 41 h 82"/>
                    <a:gd name="T10" fmla="*/ 25 w 34"/>
                    <a:gd name="T11" fmla="*/ 0 h 82"/>
                    <a:gd name="T12" fmla="*/ 32 w 34"/>
                    <a:gd name="T13" fmla="*/ 1 h 82"/>
                    <a:gd name="T14" fmla="*/ 32 w 34"/>
                    <a:gd name="T15" fmla="*/ 40 h 82"/>
                    <a:gd name="T16" fmla="*/ 2 w 34"/>
                    <a:gd name="T17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82">
                      <a:moveTo>
                        <a:pt x="2" y="82"/>
                      </a:move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" y="78"/>
                        <a:pt x="1" y="78"/>
                        <a:pt x="1" y="78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1" y="74"/>
                        <a:pt x="26" y="67"/>
                        <a:pt x="24" y="41"/>
                      </a:cubicBezTo>
                      <a:cubicBezTo>
                        <a:pt x="23" y="11"/>
                        <a:pt x="24" y="0"/>
                        <a:pt x="25" y="0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2" y="1"/>
                        <a:pt x="31" y="12"/>
                        <a:pt x="32" y="40"/>
                      </a:cubicBezTo>
                      <a:cubicBezTo>
                        <a:pt x="34" y="72"/>
                        <a:pt x="2" y="82"/>
                        <a:pt x="2" y="82"/>
                      </a:cubicBezTo>
                      <a:close/>
                    </a:path>
                  </a:pathLst>
                </a:custGeom>
                <a:solidFill>
                  <a:srgbClr val="030B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3" name="ïṥḻiḓe">
                  <a:extLst>
                    <a:ext uri="{FF2B5EF4-FFF2-40B4-BE49-F238E27FC236}">
                      <a16:creationId xmlns:a16="http://schemas.microsoft.com/office/drawing/2014/main" id="{5616EE85-9114-4247-98A3-A663EAB9C73A}"/>
                    </a:ext>
                  </a:extLst>
                </p:cNvPr>
                <p:cNvSpPr/>
                <p:nvPr/>
              </p:nvSpPr>
              <p:spPr bwMode="auto">
                <a:xfrm>
                  <a:off x="7737475" y="3541713"/>
                  <a:ext cx="263525" cy="266700"/>
                </a:xfrm>
                <a:custGeom>
                  <a:avLst/>
                  <a:gdLst>
                    <a:gd name="T0" fmla="*/ 11 w 80"/>
                    <a:gd name="T1" fmla="*/ 6 h 81"/>
                    <a:gd name="T2" fmla="*/ 31 w 80"/>
                    <a:gd name="T3" fmla="*/ 76 h 81"/>
                    <a:gd name="T4" fmla="*/ 73 w 80"/>
                    <a:gd name="T5" fmla="*/ 81 h 81"/>
                    <a:gd name="T6" fmla="*/ 76 w 80"/>
                    <a:gd name="T7" fmla="*/ 0 h 81"/>
                    <a:gd name="T8" fmla="*/ 11 w 80"/>
                    <a:gd name="T9" fmla="*/ 6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81">
                      <a:moveTo>
                        <a:pt x="11" y="6"/>
                      </a:moveTo>
                      <a:cubicBezTo>
                        <a:pt x="11" y="6"/>
                        <a:pt x="0" y="70"/>
                        <a:pt x="31" y="76"/>
                      </a:cubicBezTo>
                      <a:cubicBezTo>
                        <a:pt x="62" y="81"/>
                        <a:pt x="73" y="81"/>
                        <a:pt x="73" y="81"/>
                      </a:cubicBezTo>
                      <a:cubicBezTo>
                        <a:pt x="73" y="81"/>
                        <a:pt x="80" y="19"/>
                        <a:pt x="76" y="0"/>
                      </a:cubicBezTo>
                      <a:lnTo>
                        <a:pt x="11" y="6"/>
                      </a:lnTo>
                      <a:close/>
                    </a:path>
                  </a:pathLst>
                </a:custGeom>
                <a:solidFill>
                  <a:srgbClr val="062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4" name="íṣ1iḍê">
                  <a:extLst>
                    <a:ext uri="{FF2B5EF4-FFF2-40B4-BE49-F238E27FC236}">
                      <a16:creationId xmlns:a16="http://schemas.microsoft.com/office/drawing/2014/main" id="{E5F8BB45-F376-42A8-A44D-131F218D3185}"/>
                    </a:ext>
                  </a:extLst>
                </p:cNvPr>
                <p:cNvSpPr/>
                <p:nvPr/>
              </p:nvSpPr>
              <p:spPr bwMode="auto">
                <a:xfrm>
                  <a:off x="7727950" y="3530601"/>
                  <a:ext cx="250825" cy="293688"/>
                </a:xfrm>
                <a:custGeom>
                  <a:avLst/>
                  <a:gdLst>
                    <a:gd name="T0" fmla="*/ 76 w 76"/>
                    <a:gd name="T1" fmla="*/ 89 h 89"/>
                    <a:gd name="T2" fmla="*/ 33 w 76"/>
                    <a:gd name="T3" fmla="*/ 83 h 89"/>
                    <a:gd name="T4" fmla="*/ 15 w 76"/>
                    <a:gd name="T5" fmla="*/ 72 h 89"/>
                    <a:gd name="T6" fmla="*/ 9 w 76"/>
                    <a:gd name="T7" fmla="*/ 0 h 89"/>
                    <a:gd name="T8" fmla="*/ 15 w 76"/>
                    <a:gd name="T9" fmla="*/ 2 h 89"/>
                    <a:gd name="T10" fmla="*/ 21 w 76"/>
                    <a:gd name="T11" fmla="*/ 69 h 89"/>
                    <a:gd name="T12" fmla="*/ 34 w 76"/>
                    <a:gd name="T13" fmla="*/ 77 h 89"/>
                    <a:gd name="T14" fmla="*/ 76 w 76"/>
                    <a:gd name="T15" fmla="*/ 82 h 89"/>
                    <a:gd name="T16" fmla="*/ 76 w 76"/>
                    <a:gd name="T17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6" h="89">
                      <a:moveTo>
                        <a:pt x="76" y="89"/>
                      </a:moveTo>
                      <a:cubicBezTo>
                        <a:pt x="75" y="89"/>
                        <a:pt x="68" y="88"/>
                        <a:pt x="33" y="83"/>
                      </a:cubicBezTo>
                      <a:cubicBezTo>
                        <a:pt x="26" y="82"/>
                        <a:pt x="20" y="79"/>
                        <a:pt x="15" y="72"/>
                      </a:cubicBezTo>
                      <a:cubicBezTo>
                        <a:pt x="0" y="50"/>
                        <a:pt x="9" y="3"/>
                        <a:pt x="9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6" y="49"/>
                        <a:pt x="21" y="69"/>
                      </a:cubicBezTo>
                      <a:cubicBezTo>
                        <a:pt x="24" y="73"/>
                        <a:pt x="28" y="76"/>
                        <a:pt x="34" y="77"/>
                      </a:cubicBezTo>
                      <a:cubicBezTo>
                        <a:pt x="68" y="82"/>
                        <a:pt x="75" y="82"/>
                        <a:pt x="76" y="82"/>
                      </a:cubicBezTo>
                      <a:lnTo>
                        <a:pt x="76" y="89"/>
                      </a:lnTo>
                      <a:close/>
                    </a:path>
                  </a:pathLst>
                </a:custGeom>
                <a:solidFill>
                  <a:srgbClr val="030B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5" name="ïṣlîḓè">
                  <a:extLst>
                    <a:ext uri="{FF2B5EF4-FFF2-40B4-BE49-F238E27FC236}">
                      <a16:creationId xmlns:a16="http://schemas.microsoft.com/office/drawing/2014/main" id="{1252C128-E617-4B57-8288-74C651F9FBB5}"/>
                    </a:ext>
                  </a:extLst>
                </p:cNvPr>
                <p:cNvSpPr/>
                <p:nvPr/>
              </p:nvSpPr>
              <p:spPr bwMode="auto">
                <a:xfrm>
                  <a:off x="7291388" y="3416301"/>
                  <a:ext cx="715963" cy="236538"/>
                </a:xfrm>
                <a:custGeom>
                  <a:avLst/>
                  <a:gdLst>
                    <a:gd name="T0" fmla="*/ 5 w 217"/>
                    <a:gd name="T1" fmla="*/ 28 h 72"/>
                    <a:gd name="T2" fmla="*/ 38 w 217"/>
                    <a:gd name="T3" fmla="*/ 55 h 72"/>
                    <a:gd name="T4" fmla="*/ 102 w 217"/>
                    <a:gd name="T5" fmla="*/ 34 h 72"/>
                    <a:gd name="T6" fmla="*/ 187 w 217"/>
                    <a:gd name="T7" fmla="*/ 63 h 72"/>
                    <a:gd name="T8" fmla="*/ 217 w 217"/>
                    <a:gd name="T9" fmla="*/ 34 h 72"/>
                    <a:gd name="T10" fmla="*/ 137 w 217"/>
                    <a:gd name="T11" fmla="*/ 14 h 72"/>
                    <a:gd name="T12" fmla="*/ 67 w 217"/>
                    <a:gd name="T13" fmla="*/ 0 h 72"/>
                    <a:gd name="T14" fmla="*/ 32 w 217"/>
                    <a:gd name="T15" fmla="*/ 17 h 72"/>
                    <a:gd name="T16" fmla="*/ 5 w 217"/>
                    <a:gd name="T17" fmla="*/ 2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7" h="72">
                      <a:moveTo>
                        <a:pt x="5" y="28"/>
                      </a:moveTo>
                      <a:cubicBezTo>
                        <a:pt x="5" y="28"/>
                        <a:pt x="0" y="54"/>
                        <a:pt x="38" y="55"/>
                      </a:cubicBezTo>
                      <a:cubicBezTo>
                        <a:pt x="77" y="55"/>
                        <a:pt x="85" y="25"/>
                        <a:pt x="102" y="34"/>
                      </a:cubicBezTo>
                      <a:cubicBezTo>
                        <a:pt x="119" y="43"/>
                        <a:pt x="161" y="72"/>
                        <a:pt x="187" y="63"/>
                      </a:cubicBezTo>
                      <a:cubicBezTo>
                        <a:pt x="213" y="54"/>
                        <a:pt x="217" y="34"/>
                        <a:pt x="217" y="34"/>
                      </a:cubicBezTo>
                      <a:cubicBezTo>
                        <a:pt x="137" y="14"/>
                        <a:pt x="137" y="14"/>
                        <a:pt x="137" y="14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0"/>
                        <a:pt x="34" y="16"/>
                        <a:pt x="32" y="17"/>
                      </a:cubicBezTo>
                      <a:cubicBezTo>
                        <a:pt x="30" y="18"/>
                        <a:pt x="5" y="28"/>
                        <a:pt x="5" y="28"/>
                      </a:cubicBezTo>
                      <a:close/>
                    </a:path>
                  </a:pathLst>
                </a:custGeom>
                <a:solidFill>
                  <a:srgbClr val="0620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6" name="iṧḷîḑê">
                  <a:extLst>
                    <a:ext uri="{FF2B5EF4-FFF2-40B4-BE49-F238E27FC236}">
                      <a16:creationId xmlns:a16="http://schemas.microsoft.com/office/drawing/2014/main" id="{BFF5699D-FE01-4AA9-A458-B982F556302C}"/>
                    </a:ext>
                  </a:extLst>
                </p:cNvPr>
                <p:cNvSpPr/>
                <p:nvPr/>
              </p:nvSpPr>
              <p:spPr bwMode="auto">
                <a:xfrm>
                  <a:off x="6457950" y="2647951"/>
                  <a:ext cx="771525" cy="501650"/>
                </a:xfrm>
                <a:custGeom>
                  <a:avLst/>
                  <a:gdLst>
                    <a:gd name="T0" fmla="*/ 37 w 234"/>
                    <a:gd name="T1" fmla="*/ 0 h 152"/>
                    <a:gd name="T2" fmla="*/ 0 w 234"/>
                    <a:gd name="T3" fmla="*/ 0 h 152"/>
                    <a:gd name="T4" fmla="*/ 145 w 234"/>
                    <a:gd name="T5" fmla="*/ 129 h 152"/>
                    <a:gd name="T6" fmla="*/ 177 w 234"/>
                    <a:gd name="T7" fmla="*/ 147 h 152"/>
                    <a:gd name="T8" fmla="*/ 214 w 234"/>
                    <a:gd name="T9" fmla="*/ 133 h 152"/>
                    <a:gd name="T10" fmla="*/ 225 w 234"/>
                    <a:gd name="T11" fmla="*/ 116 h 152"/>
                    <a:gd name="T12" fmla="*/ 180 w 234"/>
                    <a:gd name="T13" fmla="*/ 87 h 152"/>
                    <a:gd name="T14" fmla="*/ 37 w 234"/>
                    <a:gd name="T15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4" h="152">
                      <a:moveTo>
                        <a:pt x="3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5" y="129"/>
                        <a:pt x="145" y="129"/>
                        <a:pt x="145" y="129"/>
                      </a:cubicBezTo>
                      <a:cubicBezTo>
                        <a:pt x="153" y="136"/>
                        <a:pt x="165" y="144"/>
                        <a:pt x="177" y="147"/>
                      </a:cubicBezTo>
                      <a:cubicBezTo>
                        <a:pt x="191" y="152"/>
                        <a:pt x="206" y="146"/>
                        <a:pt x="214" y="133"/>
                      </a:cubicBezTo>
                      <a:cubicBezTo>
                        <a:pt x="225" y="116"/>
                        <a:pt x="225" y="116"/>
                        <a:pt x="225" y="116"/>
                      </a:cubicBezTo>
                      <a:cubicBezTo>
                        <a:pt x="234" y="99"/>
                        <a:pt x="200" y="101"/>
                        <a:pt x="180" y="87"/>
                      </a:cubicBezTo>
                      <a:lnTo>
                        <a:pt x="37" y="0"/>
                      </a:ln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iS1íḓè">
                  <a:extLst>
                    <a:ext uri="{FF2B5EF4-FFF2-40B4-BE49-F238E27FC236}">
                      <a16:creationId xmlns:a16="http://schemas.microsoft.com/office/drawing/2014/main" id="{D9930E17-3B08-4C46-B9C9-DDD369EDDD0B}"/>
                    </a:ext>
                  </a:extLst>
                </p:cNvPr>
                <p:cNvSpPr/>
                <p:nvPr/>
              </p:nvSpPr>
              <p:spPr bwMode="auto">
                <a:xfrm>
                  <a:off x="6875463" y="1579563"/>
                  <a:ext cx="1238250" cy="1444625"/>
                </a:xfrm>
                <a:custGeom>
                  <a:avLst/>
                  <a:gdLst>
                    <a:gd name="T0" fmla="*/ 192 w 375"/>
                    <a:gd name="T1" fmla="*/ 74 h 438"/>
                    <a:gd name="T2" fmla="*/ 175 w 375"/>
                    <a:gd name="T3" fmla="*/ 136 h 438"/>
                    <a:gd name="T4" fmla="*/ 110 w 375"/>
                    <a:gd name="T5" fmla="*/ 204 h 438"/>
                    <a:gd name="T6" fmla="*/ 68 w 375"/>
                    <a:gd name="T7" fmla="*/ 224 h 438"/>
                    <a:gd name="T8" fmla="*/ 49 w 375"/>
                    <a:gd name="T9" fmla="*/ 265 h 438"/>
                    <a:gd name="T10" fmla="*/ 16 w 375"/>
                    <a:gd name="T11" fmla="*/ 301 h 438"/>
                    <a:gd name="T12" fmla="*/ 17 w 375"/>
                    <a:gd name="T13" fmla="*/ 377 h 438"/>
                    <a:gd name="T14" fmla="*/ 91 w 375"/>
                    <a:gd name="T15" fmla="*/ 399 h 438"/>
                    <a:gd name="T16" fmla="*/ 112 w 375"/>
                    <a:gd name="T17" fmla="*/ 395 h 438"/>
                    <a:gd name="T18" fmla="*/ 141 w 375"/>
                    <a:gd name="T19" fmla="*/ 412 h 438"/>
                    <a:gd name="T20" fmla="*/ 214 w 375"/>
                    <a:gd name="T21" fmla="*/ 436 h 438"/>
                    <a:gd name="T22" fmla="*/ 257 w 375"/>
                    <a:gd name="T23" fmla="*/ 415 h 438"/>
                    <a:gd name="T24" fmla="*/ 272 w 375"/>
                    <a:gd name="T25" fmla="*/ 363 h 438"/>
                    <a:gd name="T26" fmla="*/ 320 w 375"/>
                    <a:gd name="T27" fmla="*/ 320 h 438"/>
                    <a:gd name="T28" fmla="*/ 362 w 375"/>
                    <a:gd name="T29" fmla="*/ 271 h 438"/>
                    <a:gd name="T30" fmla="*/ 355 w 375"/>
                    <a:gd name="T31" fmla="*/ 207 h 438"/>
                    <a:gd name="T32" fmla="*/ 370 w 375"/>
                    <a:gd name="T33" fmla="*/ 147 h 438"/>
                    <a:gd name="T34" fmla="*/ 358 w 375"/>
                    <a:gd name="T35" fmla="*/ 120 h 438"/>
                    <a:gd name="T36" fmla="*/ 346 w 375"/>
                    <a:gd name="T37" fmla="*/ 79 h 438"/>
                    <a:gd name="T38" fmla="*/ 316 w 375"/>
                    <a:gd name="T39" fmla="*/ 19 h 438"/>
                    <a:gd name="T40" fmla="*/ 235 w 375"/>
                    <a:gd name="T41" fmla="*/ 12 h 438"/>
                    <a:gd name="T42" fmla="*/ 192 w 375"/>
                    <a:gd name="T43" fmla="*/ 74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75" h="438">
                      <a:moveTo>
                        <a:pt x="192" y="74"/>
                      </a:moveTo>
                      <a:cubicBezTo>
                        <a:pt x="181" y="101"/>
                        <a:pt x="182" y="108"/>
                        <a:pt x="175" y="136"/>
                      </a:cubicBezTo>
                      <a:cubicBezTo>
                        <a:pt x="168" y="165"/>
                        <a:pt x="137" y="192"/>
                        <a:pt x="110" y="204"/>
                      </a:cubicBezTo>
                      <a:cubicBezTo>
                        <a:pt x="96" y="211"/>
                        <a:pt x="78" y="212"/>
                        <a:pt x="68" y="224"/>
                      </a:cubicBezTo>
                      <a:cubicBezTo>
                        <a:pt x="57" y="235"/>
                        <a:pt x="57" y="252"/>
                        <a:pt x="49" y="265"/>
                      </a:cubicBezTo>
                      <a:cubicBezTo>
                        <a:pt x="41" y="279"/>
                        <a:pt x="26" y="288"/>
                        <a:pt x="16" y="301"/>
                      </a:cubicBezTo>
                      <a:cubicBezTo>
                        <a:pt x="0" y="323"/>
                        <a:pt x="1" y="356"/>
                        <a:pt x="17" y="377"/>
                      </a:cubicBezTo>
                      <a:cubicBezTo>
                        <a:pt x="34" y="398"/>
                        <a:pt x="65" y="407"/>
                        <a:pt x="91" y="399"/>
                      </a:cubicBezTo>
                      <a:cubicBezTo>
                        <a:pt x="98" y="397"/>
                        <a:pt x="104" y="394"/>
                        <a:pt x="112" y="395"/>
                      </a:cubicBezTo>
                      <a:cubicBezTo>
                        <a:pt x="123" y="395"/>
                        <a:pt x="132" y="405"/>
                        <a:pt x="141" y="412"/>
                      </a:cubicBezTo>
                      <a:cubicBezTo>
                        <a:pt x="161" y="429"/>
                        <a:pt x="187" y="438"/>
                        <a:pt x="214" y="436"/>
                      </a:cubicBezTo>
                      <a:cubicBezTo>
                        <a:pt x="230" y="435"/>
                        <a:pt x="248" y="429"/>
                        <a:pt x="257" y="415"/>
                      </a:cubicBezTo>
                      <a:cubicBezTo>
                        <a:pt x="267" y="400"/>
                        <a:pt x="265" y="380"/>
                        <a:pt x="272" y="363"/>
                      </a:cubicBezTo>
                      <a:cubicBezTo>
                        <a:pt x="281" y="343"/>
                        <a:pt x="301" y="331"/>
                        <a:pt x="320" y="320"/>
                      </a:cubicBezTo>
                      <a:cubicBezTo>
                        <a:pt x="339" y="308"/>
                        <a:pt x="358" y="293"/>
                        <a:pt x="362" y="271"/>
                      </a:cubicBezTo>
                      <a:cubicBezTo>
                        <a:pt x="365" y="250"/>
                        <a:pt x="351" y="228"/>
                        <a:pt x="355" y="207"/>
                      </a:cubicBezTo>
                      <a:cubicBezTo>
                        <a:pt x="360" y="184"/>
                        <a:pt x="375" y="170"/>
                        <a:pt x="370" y="147"/>
                      </a:cubicBezTo>
                      <a:cubicBezTo>
                        <a:pt x="368" y="138"/>
                        <a:pt x="361" y="128"/>
                        <a:pt x="358" y="120"/>
                      </a:cubicBezTo>
                      <a:cubicBezTo>
                        <a:pt x="351" y="106"/>
                        <a:pt x="350" y="94"/>
                        <a:pt x="346" y="79"/>
                      </a:cubicBezTo>
                      <a:cubicBezTo>
                        <a:pt x="340" y="54"/>
                        <a:pt x="337" y="34"/>
                        <a:pt x="316" y="19"/>
                      </a:cubicBezTo>
                      <a:cubicBezTo>
                        <a:pt x="295" y="4"/>
                        <a:pt x="258" y="0"/>
                        <a:pt x="235" y="12"/>
                      </a:cubicBezTo>
                      <a:cubicBezTo>
                        <a:pt x="216" y="23"/>
                        <a:pt x="203" y="47"/>
                        <a:pt x="192" y="74"/>
                      </a:cubicBezTo>
                    </a:path>
                  </a:pathLst>
                </a:custGeom>
                <a:solidFill>
                  <a:srgbClr val="4E6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8" name="iŝļíde">
                  <a:extLst>
                    <a:ext uri="{FF2B5EF4-FFF2-40B4-BE49-F238E27FC236}">
                      <a16:creationId xmlns:a16="http://schemas.microsoft.com/office/drawing/2014/main" id="{780F6A54-4B13-4518-9A89-1F952D21DC1C}"/>
                    </a:ext>
                  </a:extLst>
                </p:cNvPr>
                <p:cNvSpPr/>
                <p:nvPr/>
              </p:nvSpPr>
              <p:spPr bwMode="auto">
                <a:xfrm>
                  <a:off x="7731125" y="2522538"/>
                  <a:ext cx="257175" cy="817563"/>
                </a:xfrm>
                <a:custGeom>
                  <a:avLst/>
                  <a:gdLst>
                    <a:gd name="T0" fmla="*/ 56 w 78"/>
                    <a:gd name="T1" fmla="*/ 7 h 248"/>
                    <a:gd name="T2" fmla="*/ 72 w 78"/>
                    <a:gd name="T3" fmla="*/ 88 h 248"/>
                    <a:gd name="T4" fmla="*/ 52 w 78"/>
                    <a:gd name="T5" fmla="*/ 146 h 248"/>
                    <a:gd name="T6" fmla="*/ 55 w 78"/>
                    <a:gd name="T7" fmla="*/ 182 h 248"/>
                    <a:gd name="T8" fmla="*/ 60 w 78"/>
                    <a:gd name="T9" fmla="*/ 217 h 248"/>
                    <a:gd name="T10" fmla="*/ 45 w 78"/>
                    <a:gd name="T11" fmla="*/ 248 h 248"/>
                    <a:gd name="T12" fmla="*/ 6 w 78"/>
                    <a:gd name="T13" fmla="*/ 167 h 248"/>
                    <a:gd name="T14" fmla="*/ 22 w 78"/>
                    <a:gd name="T15" fmla="*/ 80 h 248"/>
                    <a:gd name="T16" fmla="*/ 38 w 78"/>
                    <a:gd name="T17" fmla="*/ 54 h 248"/>
                    <a:gd name="T18" fmla="*/ 41 w 78"/>
                    <a:gd name="T19" fmla="*/ 15 h 248"/>
                    <a:gd name="T20" fmla="*/ 46 w 78"/>
                    <a:gd name="T21" fmla="*/ 3 h 248"/>
                    <a:gd name="T22" fmla="*/ 56 w 78"/>
                    <a:gd name="T23" fmla="*/ 7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248">
                      <a:moveTo>
                        <a:pt x="56" y="7"/>
                      </a:moveTo>
                      <a:cubicBezTo>
                        <a:pt x="67" y="33"/>
                        <a:pt x="78" y="61"/>
                        <a:pt x="72" y="88"/>
                      </a:cubicBezTo>
                      <a:cubicBezTo>
                        <a:pt x="67" y="108"/>
                        <a:pt x="54" y="126"/>
                        <a:pt x="52" y="146"/>
                      </a:cubicBezTo>
                      <a:cubicBezTo>
                        <a:pt x="50" y="158"/>
                        <a:pt x="53" y="170"/>
                        <a:pt x="55" y="182"/>
                      </a:cubicBezTo>
                      <a:cubicBezTo>
                        <a:pt x="58" y="193"/>
                        <a:pt x="61" y="205"/>
                        <a:pt x="60" y="217"/>
                      </a:cubicBezTo>
                      <a:cubicBezTo>
                        <a:pt x="59" y="229"/>
                        <a:pt x="54" y="241"/>
                        <a:pt x="45" y="248"/>
                      </a:cubicBezTo>
                      <a:cubicBezTo>
                        <a:pt x="26" y="224"/>
                        <a:pt x="11" y="197"/>
                        <a:pt x="6" y="167"/>
                      </a:cubicBezTo>
                      <a:cubicBezTo>
                        <a:pt x="0" y="137"/>
                        <a:pt x="5" y="105"/>
                        <a:pt x="22" y="80"/>
                      </a:cubicBezTo>
                      <a:cubicBezTo>
                        <a:pt x="28" y="71"/>
                        <a:pt x="35" y="63"/>
                        <a:pt x="38" y="54"/>
                      </a:cubicBezTo>
                      <a:cubicBezTo>
                        <a:pt x="42" y="41"/>
                        <a:pt x="40" y="28"/>
                        <a:pt x="41" y="15"/>
                      </a:cubicBezTo>
                      <a:cubicBezTo>
                        <a:pt x="41" y="10"/>
                        <a:pt x="42" y="6"/>
                        <a:pt x="46" y="3"/>
                      </a:cubicBezTo>
                      <a:cubicBezTo>
                        <a:pt x="50" y="0"/>
                        <a:pt x="56" y="3"/>
                        <a:pt x="56" y="7"/>
                      </a:cubicBezTo>
                    </a:path>
                  </a:pathLst>
                </a:custGeom>
                <a:solidFill>
                  <a:srgbClr val="FCE0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9" name="îṣľiḍê">
                  <a:extLst>
                    <a:ext uri="{FF2B5EF4-FFF2-40B4-BE49-F238E27FC236}">
                      <a16:creationId xmlns:a16="http://schemas.microsoft.com/office/drawing/2014/main" id="{52ECBFB6-1ADD-4D41-ACE4-EECB210CC631}"/>
                    </a:ext>
                  </a:extLst>
                </p:cNvPr>
                <p:cNvSpPr/>
                <p:nvPr/>
              </p:nvSpPr>
              <p:spPr bwMode="auto">
                <a:xfrm>
                  <a:off x="7004050" y="2274888"/>
                  <a:ext cx="519113" cy="844550"/>
                </a:xfrm>
                <a:custGeom>
                  <a:avLst/>
                  <a:gdLst>
                    <a:gd name="T0" fmla="*/ 143 w 157"/>
                    <a:gd name="T1" fmla="*/ 0 h 256"/>
                    <a:gd name="T2" fmla="*/ 85 w 157"/>
                    <a:gd name="T3" fmla="*/ 38 h 256"/>
                    <a:gd name="T4" fmla="*/ 7 w 157"/>
                    <a:gd name="T5" fmla="*/ 210 h 256"/>
                    <a:gd name="T6" fmla="*/ 18 w 157"/>
                    <a:gd name="T7" fmla="*/ 248 h 256"/>
                    <a:gd name="T8" fmla="*/ 55 w 157"/>
                    <a:gd name="T9" fmla="*/ 235 h 256"/>
                    <a:gd name="T10" fmla="*/ 157 w 157"/>
                    <a:gd name="T11" fmla="*/ 70 h 256"/>
                    <a:gd name="T12" fmla="*/ 143 w 157"/>
                    <a:gd name="T13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7" h="256">
                      <a:moveTo>
                        <a:pt x="143" y="0"/>
                      </a:moveTo>
                      <a:cubicBezTo>
                        <a:pt x="126" y="4"/>
                        <a:pt x="102" y="13"/>
                        <a:pt x="85" y="38"/>
                      </a:cubicBezTo>
                      <a:cubicBezTo>
                        <a:pt x="59" y="77"/>
                        <a:pt x="7" y="210"/>
                        <a:pt x="7" y="210"/>
                      </a:cubicBezTo>
                      <a:cubicBezTo>
                        <a:pt x="0" y="225"/>
                        <a:pt x="4" y="238"/>
                        <a:pt x="18" y="248"/>
                      </a:cubicBezTo>
                      <a:cubicBezTo>
                        <a:pt x="30" y="256"/>
                        <a:pt x="47" y="249"/>
                        <a:pt x="55" y="235"/>
                      </a:cubicBezTo>
                      <a:cubicBezTo>
                        <a:pt x="157" y="70"/>
                        <a:pt x="157" y="70"/>
                        <a:pt x="157" y="70"/>
                      </a:cubicBezTo>
                      <a:cubicBezTo>
                        <a:pt x="143" y="0"/>
                        <a:pt x="143" y="0"/>
                        <a:pt x="143" y="0"/>
                      </a:cubicBezTo>
                    </a:path>
                  </a:pathLst>
                </a:custGeom>
                <a:solidFill>
                  <a:srgbClr val="FFE9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0" name="ís1íḋe">
                  <a:extLst>
                    <a:ext uri="{FF2B5EF4-FFF2-40B4-BE49-F238E27FC236}">
                      <a16:creationId xmlns:a16="http://schemas.microsoft.com/office/drawing/2014/main" id="{3E2E1A47-63CA-4400-BBB5-D4034D32DDDE}"/>
                    </a:ext>
                  </a:extLst>
                </p:cNvPr>
                <p:cNvSpPr/>
                <p:nvPr/>
              </p:nvSpPr>
              <p:spPr bwMode="auto">
                <a:xfrm>
                  <a:off x="7602538" y="2133601"/>
                  <a:ext cx="236538" cy="361950"/>
                </a:xfrm>
                <a:custGeom>
                  <a:avLst/>
                  <a:gdLst>
                    <a:gd name="T0" fmla="*/ 62 w 72"/>
                    <a:gd name="T1" fmla="*/ 37 h 110"/>
                    <a:gd name="T2" fmla="*/ 61 w 72"/>
                    <a:gd name="T3" fmla="*/ 37 h 110"/>
                    <a:gd name="T4" fmla="*/ 60 w 72"/>
                    <a:gd name="T5" fmla="*/ 4 h 110"/>
                    <a:gd name="T6" fmla="*/ 18 w 72"/>
                    <a:gd name="T7" fmla="*/ 0 h 110"/>
                    <a:gd name="T8" fmla="*/ 10 w 72"/>
                    <a:gd name="T9" fmla="*/ 34 h 110"/>
                    <a:gd name="T10" fmla="*/ 0 w 72"/>
                    <a:gd name="T11" fmla="*/ 67 h 110"/>
                    <a:gd name="T12" fmla="*/ 20 w 72"/>
                    <a:gd name="T13" fmla="*/ 105 h 110"/>
                    <a:gd name="T14" fmla="*/ 32 w 72"/>
                    <a:gd name="T15" fmla="*/ 107 h 110"/>
                    <a:gd name="T16" fmla="*/ 65 w 72"/>
                    <a:gd name="T17" fmla="*/ 76 h 110"/>
                    <a:gd name="T18" fmla="*/ 62 w 72"/>
                    <a:gd name="T19" fmla="*/ 3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2" h="110">
                      <a:moveTo>
                        <a:pt x="62" y="37"/>
                      </a:moveTo>
                      <a:cubicBezTo>
                        <a:pt x="61" y="37"/>
                        <a:pt x="61" y="37"/>
                        <a:pt x="61" y="37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7" y="39"/>
                        <a:pt x="0" y="51"/>
                        <a:pt x="0" y="67"/>
                      </a:cubicBezTo>
                      <a:cubicBezTo>
                        <a:pt x="0" y="85"/>
                        <a:pt x="14" y="97"/>
                        <a:pt x="20" y="105"/>
                      </a:cubicBezTo>
                      <a:cubicBezTo>
                        <a:pt x="23" y="109"/>
                        <a:pt x="28" y="110"/>
                        <a:pt x="32" y="107"/>
                      </a:cubicBezTo>
                      <a:cubicBezTo>
                        <a:pt x="43" y="101"/>
                        <a:pt x="61" y="88"/>
                        <a:pt x="65" y="76"/>
                      </a:cubicBezTo>
                      <a:cubicBezTo>
                        <a:pt x="72" y="54"/>
                        <a:pt x="62" y="42"/>
                        <a:pt x="62" y="37"/>
                      </a:cubicBezTo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íṡļiḍe">
                  <a:extLst>
                    <a:ext uri="{FF2B5EF4-FFF2-40B4-BE49-F238E27FC236}">
                      <a16:creationId xmlns:a16="http://schemas.microsoft.com/office/drawing/2014/main" id="{B7282938-42B9-4B3E-B88A-7C0224967AAB}"/>
                    </a:ext>
                  </a:extLst>
                </p:cNvPr>
                <p:cNvSpPr/>
                <p:nvPr/>
              </p:nvSpPr>
              <p:spPr bwMode="auto">
                <a:xfrm>
                  <a:off x="7367588" y="2222501"/>
                  <a:ext cx="587375" cy="409575"/>
                </a:xfrm>
                <a:custGeom>
                  <a:avLst/>
                  <a:gdLst>
                    <a:gd name="T0" fmla="*/ 120 w 178"/>
                    <a:gd name="T1" fmla="*/ 4 h 124"/>
                    <a:gd name="T2" fmla="*/ 136 w 178"/>
                    <a:gd name="T3" fmla="*/ 18 h 124"/>
                    <a:gd name="T4" fmla="*/ 171 w 178"/>
                    <a:gd name="T5" fmla="*/ 27 h 124"/>
                    <a:gd name="T6" fmla="*/ 172 w 178"/>
                    <a:gd name="T7" fmla="*/ 47 h 124"/>
                    <a:gd name="T8" fmla="*/ 154 w 178"/>
                    <a:gd name="T9" fmla="*/ 87 h 124"/>
                    <a:gd name="T10" fmla="*/ 92 w 178"/>
                    <a:gd name="T11" fmla="*/ 122 h 124"/>
                    <a:gd name="T12" fmla="*/ 40 w 178"/>
                    <a:gd name="T13" fmla="*/ 71 h 124"/>
                    <a:gd name="T14" fmla="*/ 30 w 178"/>
                    <a:gd name="T15" fmla="*/ 42 h 124"/>
                    <a:gd name="T16" fmla="*/ 38 w 178"/>
                    <a:gd name="T17" fmla="*/ 17 h 124"/>
                    <a:gd name="T18" fmla="*/ 47 w 178"/>
                    <a:gd name="T19" fmla="*/ 17 h 124"/>
                    <a:gd name="T20" fmla="*/ 82 w 178"/>
                    <a:gd name="T21" fmla="*/ 7 h 124"/>
                    <a:gd name="T22" fmla="*/ 120 w 178"/>
                    <a:gd name="T23" fmla="*/ 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8" h="124">
                      <a:moveTo>
                        <a:pt x="120" y="4"/>
                      </a:moveTo>
                      <a:cubicBezTo>
                        <a:pt x="132" y="9"/>
                        <a:pt x="124" y="13"/>
                        <a:pt x="136" y="18"/>
                      </a:cubicBezTo>
                      <a:cubicBezTo>
                        <a:pt x="150" y="24"/>
                        <a:pt x="155" y="21"/>
                        <a:pt x="171" y="27"/>
                      </a:cubicBezTo>
                      <a:cubicBezTo>
                        <a:pt x="178" y="30"/>
                        <a:pt x="176" y="41"/>
                        <a:pt x="172" y="47"/>
                      </a:cubicBezTo>
                      <a:cubicBezTo>
                        <a:pt x="164" y="61"/>
                        <a:pt x="169" y="81"/>
                        <a:pt x="154" y="87"/>
                      </a:cubicBezTo>
                      <a:cubicBezTo>
                        <a:pt x="140" y="94"/>
                        <a:pt x="108" y="124"/>
                        <a:pt x="92" y="122"/>
                      </a:cubicBezTo>
                      <a:cubicBezTo>
                        <a:pt x="75" y="121"/>
                        <a:pt x="0" y="88"/>
                        <a:pt x="40" y="71"/>
                      </a:cubicBezTo>
                      <a:cubicBezTo>
                        <a:pt x="53" y="66"/>
                        <a:pt x="33" y="55"/>
                        <a:pt x="30" y="42"/>
                      </a:cubicBezTo>
                      <a:cubicBezTo>
                        <a:pt x="28" y="31"/>
                        <a:pt x="27" y="18"/>
                        <a:pt x="38" y="17"/>
                      </a:cubicBezTo>
                      <a:cubicBezTo>
                        <a:pt x="40" y="16"/>
                        <a:pt x="43" y="17"/>
                        <a:pt x="47" y="17"/>
                      </a:cubicBezTo>
                      <a:cubicBezTo>
                        <a:pt x="58" y="18"/>
                        <a:pt x="75" y="19"/>
                        <a:pt x="82" y="7"/>
                      </a:cubicBezTo>
                      <a:cubicBezTo>
                        <a:pt x="82" y="7"/>
                        <a:pt x="107" y="0"/>
                        <a:pt x="120" y="4"/>
                      </a:cubicBezTo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isḻiďé">
                  <a:extLst>
                    <a:ext uri="{FF2B5EF4-FFF2-40B4-BE49-F238E27FC236}">
                      <a16:creationId xmlns:a16="http://schemas.microsoft.com/office/drawing/2014/main" id="{343B8C0F-515C-40A3-9ABF-5BC3D76A3B6E}"/>
                    </a:ext>
                  </a:extLst>
                </p:cNvPr>
                <p:cNvSpPr/>
                <p:nvPr/>
              </p:nvSpPr>
              <p:spPr bwMode="auto">
                <a:xfrm>
                  <a:off x="7562850" y="2259013"/>
                  <a:ext cx="107950" cy="296863"/>
                </a:xfrm>
                <a:custGeom>
                  <a:avLst/>
                  <a:gdLst>
                    <a:gd name="T0" fmla="*/ 33 w 33"/>
                    <a:gd name="T1" fmla="*/ 90 h 90"/>
                    <a:gd name="T2" fmla="*/ 9 w 33"/>
                    <a:gd name="T3" fmla="*/ 52 h 90"/>
                    <a:gd name="T4" fmla="*/ 20 w 33"/>
                    <a:gd name="T5" fmla="*/ 0 h 90"/>
                    <a:gd name="T6" fmla="*/ 5 w 33"/>
                    <a:gd name="T7" fmla="*/ 33 h 90"/>
                    <a:gd name="T8" fmla="*/ 0 w 33"/>
                    <a:gd name="T9" fmla="*/ 68 h 90"/>
                    <a:gd name="T10" fmla="*/ 8 w 33"/>
                    <a:gd name="T11" fmla="*/ 81 h 90"/>
                    <a:gd name="T12" fmla="*/ 33 w 33"/>
                    <a:gd name="T13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90">
                      <a:moveTo>
                        <a:pt x="33" y="90"/>
                      </a:moveTo>
                      <a:cubicBezTo>
                        <a:pt x="33" y="90"/>
                        <a:pt x="2" y="82"/>
                        <a:pt x="9" y="52"/>
                      </a:cubicBezTo>
                      <a:cubicBezTo>
                        <a:pt x="15" y="32"/>
                        <a:pt x="20" y="0"/>
                        <a:pt x="20" y="0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8" y="81"/>
                        <a:pt x="8" y="81"/>
                        <a:pt x="8" y="81"/>
                      </a:cubicBezTo>
                      <a:cubicBezTo>
                        <a:pt x="33" y="90"/>
                        <a:pt x="33" y="90"/>
                        <a:pt x="33" y="90"/>
                      </a:cubicBezTo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3" name="işḻïďé">
                  <a:extLst>
                    <a:ext uri="{FF2B5EF4-FFF2-40B4-BE49-F238E27FC236}">
                      <a16:creationId xmlns:a16="http://schemas.microsoft.com/office/drawing/2014/main" id="{BCD1442A-15E3-4B7F-B6BA-6081F9EB8611}"/>
                    </a:ext>
                  </a:extLst>
                </p:cNvPr>
                <p:cNvSpPr/>
                <p:nvPr/>
              </p:nvSpPr>
              <p:spPr bwMode="auto">
                <a:xfrm>
                  <a:off x="7470775" y="2278063"/>
                  <a:ext cx="441325" cy="342900"/>
                </a:xfrm>
                <a:custGeom>
                  <a:avLst/>
                  <a:gdLst>
                    <a:gd name="T0" fmla="*/ 11 w 134"/>
                    <a:gd name="T1" fmla="*/ 0 h 104"/>
                    <a:gd name="T2" fmla="*/ 16 w 134"/>
                    <a:gd name="T3" fmla="*/ 28 h 104"/>
                    <a:gd name="T4" fmla="*/ 68 w 134"/>
                    <a:gd name="T5" fmla="*/ 84 h 104"/>
                    <a:gd name="T6" fmla="*/ 119 w 134"/>
                    <a:gd name="T7" fmla="*/ 43 h 104"/>
                    <a:gd name="T8" fmla="*/ 132 w 134"/>
                    <a:gd name="T9" fmla="*/ 7 h 104"/>
                    <a:gd name="T10" fmla="*/ 132 w 134"/>
                    <a:gd name="T11" fmla="*/ 40 h 104"/>
                    <a:gd name="T12" fmla="*/ 83 w 134"/>
                    <a:gd name="T13" fmla="*/ 100 h 104"/>
                    <a:gd name="T14" fmla="*/ 1 w 134"/>
                    <a:gd name="T15" fmla="*/ 57 h 104"/>
                    <a:gd name="T16" fmla="*/ 11 w 134"/>
                    <a:gd name="T1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4" h="104">
                      <a:moveTo>
                        <a:pt x="11" y="0"/>
                      </a:moveTo>
                      <a:cubicBezTo>
                        <a:pt x="11" y="0"/>
                        <a:pt x="13" y="12"/>
                        <a:pt x="16" y="28"/>
                      </a:cubicBezTo>
                      <a:cubicBezTo>
                        <a:pt x="22" y="70"/>
                        <a:pt x="45" y="82"/>
                        <a:pt x="68" y="84"/>
                      </a:cubicBezTo>
                      <a:cubicBezTo>
                        <a:pt x="102" y="86"/>
                        <a:pt x="115" y="60"/>
                        <a:pt x="119" y="43"/>
                      </a:cubicBezTo>
                      <a:cubicBezTo>
                        <a:pt x="125" y="25"/>
                        <a:pt x="132" y="7"/>
                        <a:pt x="132" y="7"/>
                      </a:cubicBezTo>
                      <a:cubicBezTo>
                        <a:pt x="132" y="7"/>
                        <a:pt x="134" y="28"/>
                        <a:pt x="132" y="40"/>
                      </a:cubicBezTo>
                      <a:cubicBezTo>
                        <a:pt x="129" y="53"/>
                        <a:pt x="109" y="104"/>
                        <a:pt x="83" y="100"/>
                      </a:cubicBezTo>
                      <a:cubicBezTo>
                        <a:pt x="57" y="96"/>
                        <a:pt x="0" y="73"/>
                        <a:pt x="1" y="57"/>
                      </a:cubicBezTo>
                      <a:cubicBezTo>
                        <a:pt x="2" y="42"/>
                        <a:pt x="11" y="0"/>
                        <a:pt x="11" y="0"/>
                      </a:cubicBezTo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4" name="íŝļiďe">
                  <a:extLst>
                    <a:ext uri="{FF2B5EF4-FFF2-40B4-BE49-F238E27FC236}">
                      <a16:creationId xmlns:a16="http://schemas.microsoft.com/office/drawing/2014/main" id="{157858BD-0F75-4E1A-906B-DBA1A9C65D01}"/>
                    </a:ext>
                  </a:extLst>
                </p:cNvPr>
                <p:cNvSpPr/>
                <p:nvPr/>
              </p:nvSpPr>
              <p:spPr bwMode="auto">
                <a:xfrm>
                  <a:off x="7658100" y="2154238"/>
                  <a:ext cx="161925" cy="138113"/>
                </a:xfrm>
                <a:custGeom>
                  <a:avLst/>
                  <a:gdLst>
                    <a:gd name="T0" fmla="*/ 47 w 49"/>
                    <a:gd name="T1" fmla="*/ 38 h 42"/>
                    <a:gd name="T2" fmla="*/ 44 w 49"/>
                    <a:gd name="T3" fmla="*/ 24 h 42"/>
                    <a:gd name="T4" fmla="*/ 43 w 49"/>
                    <a:gd name="T5" fmla="*/ 0 h 42"/>
                    <a:gd name="T6" fmla="*/ 40 w 49"/>
                    <a:gd name="T7" fmla="*/ 2 h 42"/>
                    <a:gd name="T8" fmla="*/ 40 w 49"/>
                    <a:gd name="T9" fmla="*/ 4 h 42"/>
                    <a:gd name="T10" fmla="*/ 0 w 49"/>
                    <a:gd name="T11" fmla="*/ 0 h 42"/>
                    <a:gd name="T12" fmla="*/ 18 w 49"/>
                    <a:gd name="T13" fmla="*/ 14 h 42"/>
                    <a:gd name="T14" fmla="*/ 40 w 49"/>
                    <a:gd name="T15" fmla="*/ 5 h 42"/>
                    <a:gd name="T16" fmla="*/ 41 w 49"/>
                    <a:gd name="T17" fmla="*/ 8 h 42"/>
                    <a:gd name="T18" fmla="*/ 35 w 49"/>
                    <a:gd name="T19" fmla="*/ 27 h 42"/>
                    <a:gd name="T20" fmla="*/ 22 w 49"/>
                    <a:gd name="T21" fmla="*/ 35 h 42"/>
                    <a:gd name="T22" fmla="*/ 8 w 49"/>
                    <a:gd name="T23" fmla="*/ 31 h 42"/>
                    <a:gd name="T24" fmla="*/ 27 w 49"/>
                    <a:gd name="T25" fmla="*/ 37 h 42"/>
                    <a:gd name="T26" fmla="*/ 36 w 49"/>
                    <a:gd name="T27" fmla="*/ 34 h 42"/>
                    <a:gd name="T28" fmla="*/ 47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47" y="38"/>
                      </a:moveTo>
                      <a:cubicBezTo>
                        <a:pt x="45" y="35"/>
                        <a:pt x="44" y="24"/>
                        <a:pt x="44" y="24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0" y="2"/>
                        <a:pt x="40" y="2"/>
                        <a:pt x="40" y="2"/>
                      </a:cubicBezTo>
                      <a:cubicBezTo>
                        <a:pt x="40" y="4"/>
                        <a:pt x="40" y="4"/>
                        <a:pt x="40" y="4"/>
                      </a:cubicBezTo>
                      <a:cubicBezTo>
                        <a:pt x="20" y="13"/>
                        <a:pt x="0" y="0"/>
                        <a:pt x="0" y="0"/>
                      </a:cubicBezTo>
                      <a:cubicBezTo>
                        <a:pt x="0" y="0"/>
                        <a:pt x="5" y="12"/>
                        <a:pt x="18" y="14"/>
                      </a:cubicBezTo>
                      <a:cubicBezTo>
                        <a:pt x="28" y="16"/>
                        <a:pt x="36" y="9"/>
                        <a:pt x="40" y="5"/>
                      </a:cubicBezTo>
                      <a:cubicBezTo>
                        <a:pt x="41" y="8"/>
                        <a:pt x="41" y="8"/>
                        <a:pt x="41" y="8"/>
                      </a:cubicBezTo>
                      <a:cubicBezTo>
                        <a:pt x="40" y="15"/>
                        <a:pt x="43" y="24"/>
                        <a:pt x="35" y="27"/>
                      </a:cubicBezTo>
                      <a:cubicBezTo>
                        <a:pt x="28" y="30"/>
                        <a:pt x="30" y="31"/>
                        <a:pt x="22" y="35"/>
                      </a:cubicBezTo>
                      <a:cubicBezTo>
                        <a:pt x="15" y="39"/>
                        <a:pt x="8" y="31"/>
                        <a:pt x="8" y="31"/>
                      </a:cubicBezTo>
                      <a:cubicBezTo>
                        <a:pt x="13" y="42"/>
                        <a:pt x="23" y="39"/>
                        <a:pt x="27" y="37"/>
                      </a:cubicBezTo>
                      <a:cubicBezTo>
                        <a:pt x="31" y="35"/>
                        <a:pt x="30" y="35"/>
                        <a:pt x="36" y="34"/>
                      </a:cubicBezTo>
                      <a:cubicBezTo>
                        <a:pt x="42" y="34"/>
                        <a:pt x="49" y="42"/>
                        <a:pt x="47" y="38"/>
                      </a:cubicBez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ïşlïḍè">
                  <a:extLst>
                    <a:ext uri="{FF2B5EF4-FFF2-40B4-BE49-F238E27FC236}">
                      <a16:creationId xmlns:a16="http://schemas.microsoft.com/office/drawing/2014/main" id="{4265EBA8-DB3F-4A12-98AB-30B08614EA64}"/>
                    </a:ext>
                  </a:extLst>
                </p:cNvPr>
                <p:cNvSpPr/>
                <p:nvPr/>
              </p:nvSpPr>
              <p:spPr bwMode="auto">
                <a:xfrm>
                  <a:off x="7820025" y="1985963"/>
                  <a:ext cx="107950" cy="322263"/>
                </a:xfrm>
                <a:custGeom>
                  <a:avLst/>
                  <a:gdLst>
                    <a:gd name="T0" fmla="*/ 33 w 33"/>
                    <a:gd name="T1" fmla="*/ 0 h 98"/>
                    <a:gd name="T2" fmla="*/ 12 w 33"/>
                    <a:gd name="T3" fmla="*/ 31 h 98"/>
                    <a:gd name="T4" fmla="*/ 20 w 33"/>
                    <a:gd name="T5" fmla="*/ 65 h 98"/>
                    <a:gd name="T6" fmla="*/ 3 w 33"/>
                    <a:gd name="T7" fmla="*/ 98 h 98"/>
                    <a:gd name="T8" fmla="*/ 16 w 33"/>
                    <a:gd name="T9" fmla="*/ 77 h 98"/>
                    <a:gd name="T10" fmla="*/ 23 w 33"/>
                    <a:gd name="T11" fmla="*/ 44 h 98"/>
                    <a:gd name="T12" fmla="*/ 33 w 33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98">
                      <a:moveTo>
                        <a:pt x="33" y="0"/>
                      </a:moveTo>
                      <a:cubicBezTo>
                        <a:pt x="33" y="0"/>
                        <a:pt x="14" y="13"/>
                        <a:pt x="12" y="31"/>
                      </a:cubicBezTo>
                      <a:cubicBezTo>
                        <a:pt x="10" y="49"/>
                        <a:pt x="23" y="58"/>
                        <a:pt x="20" y="65"/>
                      </a:cubicBezTo>
                      <a:cubicBezTo>
                        <a:pt x="17" y="72"/>
                        <a:pt x="0" y="81"/>
                        <a:pt x="3" y="98"/>
                      </a:cubicBezTo>
                      <a:cubicBezTo>
                        <a:pt x="3" y="98"/>
                        <a:pt x="6" y="84"/>
                        <a:pt x="16" y="77"/>
                      </a:cubicBezTo>
                      <a:cubicBezTo>
                        <a:pt x="26" y="70"/>
                        <a:pt x="26" y="56"/>
                        <a:pt x="23" y="44"/>
                      </a:cubicBezTo>
                      <a:cubicBezTo>
                        <a:pt x="20" y="33"/>
                        <a:pt x="19" y="18"/>
                        <a:pt x="33" y="0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îŝḻiďè">
                  <a:extLst>
                    <a:ext uri="{FF2B5EF4-FFF2-40B4-BE49-F238E27FC236}">
                      <a16:creationId xmlns:a16="http://schemas.microsoft.com/office/drawing/2014/main" id="{589ED2FB-10C4-47E1-B053-8F135D792863}"/>
                    </a:ext>
                  </a:extLst>
                </p:cNvPr>
                <p:cNvSpPr/>
                <p:nvPr/>
              </p:nvSpPr>
              <p:spPr bwMode="auto">
                <a:xfrm>
                  <a:off x="7513638" y="1824038"/>
                  <a:ext cx="117475" cy="180975"/>
                </a:xfrm>
                <a:custGeom>
                  <a:avLst/>
                  <a:gdLst>
                    <a:gd name="T0" fmla="*/ 7 w 36"/>
                    <a:gd name="T1" fmla="*/ 8 h 55"/>
                    <a:gd name="T2" fmla="*/ 1 w 36"/>
                    <a:gd name="T3" fmla="*/ 22 h 55"/>
                    <a:gd name="T4" fmla="*/ 19 w 36"/>
                    <a:gd name="T5" fmla="*/ 54 h 55"/>
                    <a:gd name="T6" fmla="*/ 29 w 36"/>
                    <a:gd name="T7" fmla="*/ 54 h 55"/>
                    <a:gd name="T8" fmla="*/ 33 w 36"/>
                    <a:gd name="T9" fmla="*/ 45 h 55"/>
                    <a:gd name="T10" fmla="*/ 32 w 36"/>
                    <a:gd name="T11" fmla="*/ 36 h 55"/>
                    <a:gd name="T12" fmla="*/ 32 w 36"/>
                    <a:gd name="T13" fmla="*/ 9 h 55"/>
                    <a:gd name="T14" fmla="*/ 7 w 36"/>
                    <a:gd name="T15" fmla="*/ 8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55">
                      <a:moveTo>
                        <a:pt x="7" y="8"/>
                      </a:moveTo>
                      <a:cubicBezTo>
                        <a:pt x="4" y="12"/>
                        <a:pt x="2" y="17"/>
                        <a:pt x="1" y="22"/>
                      </a:cubicBezTo>
                      <a:cubicBezTo>
                        <a:pt x="0" y="35"/>
                        <a:pt x="7" y="49"/>
                        <a:pt x="19" y="54"/>
                      </a:cubicBezTo>
                      <a:cubicBezTo>
                        <a:pt x="22" y="55"/>
                        <a:pt x="26" y="55"/>
                        <a:pt x="29" y="54"/>
                      </a:cubicBezTo>
                      <a:cubicBezTo>
                        <a:pt x="32" y="52"/>
                        <a:pt x="33" y="48"/>
                        <a:pt x="33" y="45"/>
                      </a:cubicBezTo>
                      <a:cubicBezTo>
                        <a:pt x="33" y="42"/>
                        <a:pt x="32" y="39"/>
                        <a:pt x="32" y="36"/>
                      </a:cubicBezTo>
                      <a:cubicBezTo>
                        <a:pt x="31" y="27"/>
                        <a:pt x="36" y="16"/>
                        <a:pt x="32" y="9"/>
                      </a:cubicBezTo>
                      <a:cubicBezTo>
                        <a:pt x="26" y="0"/>
                        <a:pt x="14" y="1"/>
                        <a:pt x="7" y="8"/>
                      </a:cubicBez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7" name="ïşľîdê">
                  <a:extLst>
                    <a:ext uri="{FF2B5EF4-FFF2-40B4-BE49-F238E27FC236}">
                      <a16:creationId xmlns:a16="http://schemas.microsoft.com/office/drawing/2014/main" id="{FD3E883D-6220-47AF-B333-8658A9E58904}"/>
                    </a:ext>
                  </a:extLst>
                </p:cNvPr>
                <p:cNvSpPr/>
                <p:nvPr/>
              </p:nvSpPr>
              <p:spPr bwMode="auto">
                <a:xfrm>
                  <a:off x="7559675" y="1587501"/>
                  <a:ext cx="407988" cy="598488"/>
                </a:xfrm>
                <a:custGeom>
                  <a:avLst/>
                  <a:gdLst>
                    <a:gd name="T0" fmla="*/ 3 w 124"/>
                    <a:gd name="T1" fmla="*/ 48 h 182"/>
                    <a:gd name="T2" fmla="*/ 6 w 124"/>
                    <a:gd name="T3" fmla="*/ 126 h 182"/>
                    <a:gd name="T4" fmla="*/ 52 w 124"/>
                    <a:gd name="T5" fmla="*/ 181 h 182"/>
                    <a:gd name="T6" fmla="*/ 108 w 124"/>
                    <a:gd name="T7" fmla="*/ 129 h 182"/>
                    <a:gd name="T8" fmla="*/ 121 w 124"/>
                    <a:gd name="T9" fmla="*/ 55 h 182"/>
                    <a:gd name="T10" fmla="*/ 3 w 124"/>
                    <a:gd name="T11" fmla="*/ 48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4" h="182">
                      <a:moveTo>
                        <a:pt x="3" y="48"/>
                      </a:moveTo>
                      <a:cubicBezTo>
                        <a:pt x="3" y="48"/>
                        <a:pt x="0" y="110"/>
                        <a:pt x="6" y="126"/>
                      </a:cubicBezTo>
                      <a:cubicBezTo>
                        <a:pt x="14" y="145"/>
                        <a:pt x="20" y="179"/>
                        <a:pt x="52" y="181"/>
                      </a:cubicBezTo>
                      <a:cubicBezTo>
                        <a:pt x="82" y="182"/>
                        <a:pt x="101" y="143"/>
                        <a:pt x="108" y="129"/>
                      </a:cubicBezTo>
                      <a:cubicBezTo>
                        <a:pt x="114" y="118"/>
                        <a:pt x="124" y="72"/>
                        <a:pt x="121" y="55"/>
                      </a:cubicBezTo>
                      <a:cubicBezTo>
                        <a:pt x="118" y="38"/>
                        <a:pt x="64" y="0"/>
                        <a:pt x="3" y="48"/>
                      </a:cubicBez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8" name="iṣļïdé">
                  <a:extLst>
                    <a:ext uri="{FF2B5EF4-FFF2-40B4-BE49-F238E27FC236}">
                      <a16:creationId xmlns:a16="http://schemas.microsoft.com/office/drawing/2014/main" id="{7656243A-1830-46E3-B8B6-6F9D1E57DEDE}"/>
                    </a:ext>
                  </a:extLst>
                </p:cNvPr>
                <p:cNvSpPr/>
                <p:nvPr/>
              </p:nvSpPr>
              <p:spPr bwMode="auto">
                <a:xfrm>
                  <a:off x="7545388" y="1695451"/>
                  <a:ext cx="234950" cy="190500"/>
                </a:xfrm>
                <a:custGeom>
                  <a:avLst/>
                  <a:gdLst>
                    <a:gd name="T0" fmla="*/ 71 w 71"/>
                    <a:gd name="T1" fmla="*/ 2 h 58"/>
                    <a:gd name="T2" fmla="*/ 49 w 71"/>
                    <a:gd name="T3" fmla="*/ 32 h 58"/>
                    <a:gd name="T4" fmla="*/ 12 w 71"/>
                    <a:gd name="T5" fmla="*/ 47 h 58"/>
                    <a:gd name="T6" fmla="*/ 0 w 71"/>
                    <a:gd name="T7" fmla="*/ 58 h 58"/>
                    <a:gd name="T8" fmla="*/ 24 w 71"/>
                    <a:gd name="T9" fmla="*/ 23 h 58"/>
                    <a:gd name="T10" fmla="*/ 67 w 71"/>
                    <a:gd name="T11" fmla="*/ 0 h 58"/>
                    <a:gd name="T12" fmla="*/ 71 w 71"/>
                    <a:gd name="T13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1" h="58">
                      <a:moveTo>
                        <a:pt x="71" y="2"/>
                      </a:moveTo>
                      <a:cubicBezTo>
                        <a:pt x="71" y="2"/>
                        <a:pt x="68" y="31"/>
                        <a:pt x="49" y="32"/>
                      </a:cubicBezTo>
                      <a:cubicBezTo>
                        <a:pt x="29" y="33"/>
                        <a:pt x="19" y="37"/>
                        <a:pt x="12" y="47"/>
                      </a:cubicBezTo>
                      <a:cubicBezTo>
                        <a:pt x="6" y="56"/>
                        <a:pt x="0" y="58"/>
                        <a:pt x="0" y="58"/>
                      </a:cubicBezTo>
                      <a:cubicBezTo>
                        <a:pt x="0" y="58"/>
                        <a:pt x="13" y="28"/>
                        <a:pt x="24" y="23"/>
                      </a:cubicBezTo>
                      <a:cubicBezTo>
                        <a:pt x="35" y="18"/>
                        <a:pt x="67" y="0"/>
                        <a:pt x="67" y="0"/>
                      </a:cubicBezTo>
                      <a:lnTo>
                        <a:pt x="71" y="2"/>
                      </a:ln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9" name="ïṥlíďè">
                  <a:extLst>
                    <a:ext uri="{FF2B5EF4-FFF2-40B4-BE49-F238E27FC236}">
                      <a16:creationId xmlns:a16="http://schemas.microsoft.com/office/drawing/2014/main" id="{AB705CA6-932A-47CC-99D1-7C2BA195791D}"/>
                    </a:ext>
                  </a:extLst>
                </p:cNvPr>
                <p:cNvSpPr/>
                <p:nvPr/>
              </p:nvSpPr>
              <p:spPr bwMode="auto">
                <a:xfrm>
                  <a:off x="7902575" y="1836738"/>
                  <a:ext cx="98425" cy="188913"/>
                </a:xfrm>
                <a:custGeom>
                  <a:avLst/>
                  <a:gdLst>
                    <a:gd name="T0" fmla="*/ 26 w 30"/>
                    <a:gd name="T1" fmla="*/ 14 h 57"/>
                    <a:gd name="T2" fmla="*/ 29 w 30"/>
                    <a:gd name="T3" fmla="*/ 29 h 57"/>
                    <a:gd name="T4" fmla="*/ 6 w 30"/>
                    <a:gd name="T5" fmla="*/ 56 h 57"/>
                    <a:gd name="T6" fmla="*/ 0 w 30"/>
                    <a:gd name="T7" fmla="*/ 56 h 57"/>
                    <a:gd name="T8" fmla="*/ 10 w 30"/>
                    <a:gd name="T9" fmla="*/ 6 h 57"/>
                    <a:gd name="T10" fmla="*/ 26 w 30"/>
                    <a:gd name="T11" fmla="*/ 1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57">
                      <a:moveTo>
                        <a:pt x="26" y="14"/>
                      </a:moveTo>
                      <a:cubicBezTo>
                        <a:pt x="29" y="18"/>
                        <a:pt x="30" y="24"/>
                        <a:pt x="29" y="29"/>
                      </a:cubicBezTo>
                      <a:cubicBezTo>
                        <a:pt x="29" y="42"/>
                        <a:pt x="19" y="54"/>
                        <a:pt x="6" y="56"/>
                      </a:cubicBezTo>
                      <a:cubicBezTo>
                        <a:pt x="4" y="57"/>
                        <a:pt x="2" y="57"/>
                        <a:pt x="0" y="56"/>
                      </a:cubicBezTo>
                      <a:cubicBezTo>
                        <a:pt x="0" y="56"/>
                        <a:pt x="8" y="25"/>
                        <a:pt x="10" y="6"/>
                      </a:cubicBezTo>
                      <a:cubicBezTo>
                        <a:pt x="11" y="0"/>
                        <a:pt x="23" y="9"/>
                        <a:pt x="26" y="14"/>
                      </a:cubicBez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íṡļíḋè">
                  <a:extLst>
                    <a:ext uri="{FF2B5EF4-FFF2-40B4-BE49-F238E27FC236}">
                      <a16:creationId xmlns:a16="http://schemas.microsoft.com/office/drawing/2014/main" id="{857E8181-0D1D-4759-86B4-D83D16C2CAEA}"/>
                    </a:ext>
                  </a:extLst>
                </p:cNvPr>
                <p:cNvSpPr/>
                <p:nvPr/>
              </p:nvSpPr>
              <p:spPr bwMode="auto">
                <a:xfrm>
                  <a:off x="7780338" y="1708151"/>
                  <a:ext cx="174625" cy="392113"/>
                </a:xfrm>
                <a:custGeom>
                  <a:avLst/>
                  <a:gdLst>
                    <a:gd name="T0" fmla="*/ 0 w 53"/>
                    <a:gd name="T1" fmla="*/ 0 h 119"/>
                    <a:gd name="T2" fmla="*/ 37 w 53"/>
                    <a:gd name="T3" fmla="*/ 50 h 119"/>
                    <a:gd name="T4" fmla="*/ 43 w 53"/>
                    <a:gd name="T5" fmla="*/ 64 h 119"/>
                    <a:gd name="T6" fmla="*/ 25 w 53"/>
                    <a:gd name="T7" fmla="*/ 119 h 119"/>
                    <a:gd name="T8" fmla="*/ 41 w 53"/>
                    <a:gd name="T9" fmla="*/ 96 h 119"/>
                    <a:gd name="T10" fmla="*/ 53 w 53"/>
                    <a:gd name="T11" fmla="*/ 51 h 119"/>
                    <a:gd name="T12" fmla="*/ 0 w 53"/>
                    <a:gd name="T13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119">
                      <a:moveTo>
                        <a:pt x="0" y="0"/>
                      </a:moveTo>
                      <a:cubicBezTo>
                        <a:pt x="0" y="0"/>
                        <a:pt x="8" y="36"/>
                        <a:pt x="37" y="50"/>
                      </a:cubicBezTo>
                      <a:cubicBezTo>
                        <a:pt x="41" y="53"/>
                        <a:pt x="44" y="58"/>
                        <a:pt x="43" y="64"/>
                      </a:cubicBezTo>
                      <a:cubicBezTo>
                        <a:pt x="40" y="81"/>
                        <a:pt x="40" y="94"/>
                        <a:pt x="25" y="119"/>
                      </a:cubicBezTo>
                      <a:cubicBezTo>
                        <a:pt x="25" y="119"/>
                        <a:pt x="32" y="112"/>
                        <a:pt x="41" y="96"/>
                      </a:cubicBezTo>
                      <a:cubicBezTo>
                        <a:pt x="47" y="87"/>
                        <a:pt x="53" y="51"/>
                        <a:pt x="53" y="5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î$ḷíḍè">
                  <a:extLst>
                    <a:ext uri="{FF2B5EF4-FFF2-40B4-BE49-F238E27FC236}">
                      <a16:creationId xmlns:a16="http://schemas.microsoft.com/office/drawing/2014/main" id="{E303F482-21B2-4261-B404-D83795ABBEC4}"/>
                    </a:ext>
                  </a:extLst>
                </p:cNvPr>
                <p:cNvSpPr/>
                <p:nvPr/>
              </p:nvSpPr>
              <p:spPr bwMode="auto">
                <a:xfrm>
                  <a:off x="7502525" y="1573213"/>
                  <a:ext cx="531813" cy="395288"/>
                </a:xfrm>
                <a:custGeom>
                  <a:avLst/>
                  <a:gdLst>
                    <a:gd name="T0" fmla="*/ 18 w 161"/>
                    <a:gd name="T1" fmla="*/ 90 h 120"/>
                    <a:gd name="T2" fmla="*/ 18 w 161"/>
                    <a:gd name="T3" fmla="*/ 90 h 120"/>
                    <a:gd name="T4" fmla="*/ 34 w 161"/>
                    <a:gd name="T5" fmla="*/ 68 h 120"/>
                    <a:gd name="T6" fmla="*/ 56 w 161"/>
                    <a:gd name="T7" fmla="*/ 64 h 120"/>
                    <a:gd name="T8" fmla="*/ 84 w 161"/>
                    <a:gd name="T9" fmla="*/ 41 h 120"/>
                    <a:gd name="T10" fmla="*/ 99 w 161"/>
                    <a:gd name="T11" fmla="*/ 76 h 120"/>
                    <a:gd name="T12" fmla="*/ 143 w 161"/>
                    <a:gd name="T13" fmla="*/ 91 h 120"/>
                    <a:gd name="T14" fmla="*/ 157 w 161"/>
                    <a:gd name="T15" fmla="*/ 113 h 120"/>
                    <a:gd name="T16" fmla="*/ 58 w 161"/>
                    <a:gd name="T17" fmla="*/ 16 h 120"/>
                    <a:gd name="T18" fmla="*/ 5 w 161"/>
                    <a:gd name="T19" fmla="*/ 97 h 120"/>
                    <a:gd name="T20" fmla="*/ 18 w 161"/>
                    <a:gd name="T21" fmla="*/ 9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1" h="120">
                      <a:moveTo>
                        <a:pt x="18" y="90"/>
                      </a:moveTo>
                      <a:cubicBezTo>
                        <a:pt x="18" y="90"/>
                        <a:pt x="18" y="90"/>
                        <a:pt x="18" y="90"/>
                      </a:cubicBezTo>
                      <a:cubicBezTo>
                        <a:pt x="24" y="84"/>
                        <a:pt x="26" y="73"/>
                        <a:pt x="34" y="68"/>
                      </a:cubicBezTo>
                      <a:cubicBezTo>
                        <a:pt x="40" y="64"/>
                        <a:pt x="49" y="65"/>
                        <a:pt x="56" y="64"/>
                      </a:cubicBezTo>
                      <a:cubicBezTo>
                        <a:pt x="69" y="62"/>
                        <a:pt x="80" y="53"/>
                        <a:pt x="84" y="41"/>
                      </a:cubicBezTo>
                      <a:cubicBezTo>
                        <a:pt x="84" y="54"/>
                        <a:pt x="90" y="67"/>
                        <a:pt x="99" y="76"/>
                      </a:cubicBezTo>
                      <a:cubicBezTo>
                        <a:pt x="115" y="90"/>
                        <a:pt x="136" y="89"/>
                        <a:pt x="143" y="91"/>
                      </a:cubicBezTo>
                      <a:cubicBezTo>
                        <a:pt x="155" y="94"/>
                        <a:pt x="161" y="120"/>
                        <a:pt x="157" y="113"/>
                      </a:cubicBezTo>
                      <a:cubicBezTo>
                        <a:pt x="153" y="105"/>
                        <a:pt x="161" y="0"/>
                        <a:pt x="58" y="16"/>
                      </a:cubicBezTo>
                      <a:cubicBezTo>
                        <a:pt x="19" y="22"/>
                        <a:pt x="0" y="97"/>
                        <a:pt x="5" y="97"/>
                      </a:cubicBezTo>
                      <a:cubicBezTo>
                        <a:pt x="10" y="96"/>
                        <a:pt x="15" y="94"/>
                        <a:pt x="18" y="90"/>
                      </a:cubicBezTo>
                      <a:close/>
                    </a:path>
                  </a:pathLst>
                </a:custGeom>
                <a:solidFill>
                  <a:srgbClr val="4E6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2" name="ïşḻídê">
                  <a:extLst>
                    <a:ext uri="{FF2B5EF4-FFF2-40B4-BE49-F238E27FC236}">
                      <a16:creationId xmlns:a16="http://schemas.microsoft.com/office/drawing/2014/main" id="{09FF2E50-E54E-4523-BAEF-6A01EA7257A3}"/>
                    </a:ext>
                  </a:extLst>
                </p:cNvPr>
                <p:cNvSpPr/>
                <p:nvPr/>
              </p:nvSpPr>
              <p:spPr bwMode="auto">
                <a:xfrm>
                  <a:off x="7493000" y="1646238"/>
                  <a:ext cx="323850" cy="585788"/>
                </a:xfrm>
                <a:custGeom>
                  <a:avLst/>
                  <a:gdLst>
                    <a:gd name="T0" fmla="*/ 98 w 98"/>
                    <a:gd name="T1" fmla="*/ 23 h 178"/>
                    <a:gd name="T2" fmla="*/ 54 w 98"/>
                    <a:gd name="T3" fmla="*/ 57 h 178"/>
                    <a:gd name="T4" fmla="*/ 21 w 98"/>
                    <a:gd name="T5" fmla="*/ 88 h 178"/>
                    <a:gd name="T6" fmla="*/ 35 w 98"/>
                    <a:gd name="T7" fmla="*/ 141 h 178"/>
                    <a:gd name="T8" fmla="*/ 7 w 98"/>
                    <a:gd name="T9" fmla="*/ 178 h 178"/>
                    <a:gd name="T10" fmla="*/ 2 w 98"/>
                    <a:gd name="T11" fmla="*/ 104 h 178"/>
                    <a:gd name="T12" fmla="*/ 9 w 98"/>
                    <a:gd name="T13" fmla="*/ 43 h 178"/>
                    <a:gd name="T14" fmla="*/ 50 w 98"/>
                    <a:gd name="T15" fmla="*/ 3 h 178"/>
                    <a:gd name="T16" fmla="*/ 94 w 98"/>
                    <a:gd name="T17" fmla="*/ 0 h 178"/>
                    <a:gd name="T18" fmla="*/ 98 w 98"/>
                    <a:gd name="T19" fmla="*/ 23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8" h="178">
                      <a:moveTo>
                        <a:pt x="98" y="23"/>
                      </a:moveTo>
                      <a:cubicBezTo>
                        <a:pt x="98" y="23"/>
                        <a:pt x="81" y="49"/>
                        <a:pt x="54" y="57"/>
                      </a:cubicBezTo>
                      <a:cubicBezTo>
                        <a:pt x="26" y="66"/>
                        <a:pt x="23" y="64"/>
                        <a:pt x="21" y="88"/>
                      </a:cubicBezTo>
                      <a:cubicBezTo>
                        <a:pt x="19" y="112"/>
                        <a:pt x="39" y="130"/>
                        <a:pt x="35" y="141"/>
                      </a:cubicBezTo>
                      <a:cubicBezTo>
                        <a:pt x="31" y="152"/>
                        <a:pt x="7" y="178"/>
                        <a:pt x="7" y="178"/>
                      </a:cubicBezTo>
                      <a:cubicBezTo>
                        <a:pt x="7" y="178"/>
                        <a:pt x="5" y="111"/>
                        <a:pt x="2" y="104"/>
                      </a:cubicBezTo>
                      <a:cubicBezTo>
                        <a:pt x="0" y="97"/>
                        <a:pt x="7" y="49"/>
                        <a:pt x="9" y="43"/>
                      </a:cubicBezTo>
                      <a:cubicBezTo>
                        <a:pt x="12" y="38"/>
                        <a:pt x="50" y="3"/>
                        <a:pt x="50" y="3"/>
                      </a:cubicBezTo>
                      <a:cubicBezTo>
                        <a:pt x="94" y="0"/>
                        <a:pt x="94" y="0"/>
                        <a:pt x="94" y="0"/>
                      </a:cubicBezTo>
                      <a:lnTo>
                        <a:pt x="98" y="23"/>
                      </a:lnTo>
                      <a:close/>
                    </a:path>
                  </a:pathLst>
                </a:custGeom>
                <a:solidFill>
                  <a:srgbClr val="4E6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3" name="íṧļîḓe">
                  <a:extLst>
                    <a:ext uri="{FF2B5EF4-FFF2-40B4-BE49-F238E27FC236}">
                      <a16:creationId xmlns:a16="http://schemas.microsoft.com/office/drawing/2014/main" id="{1DB8496F-C957-44BA-A513-82ADBF8FDF64}"/>
                    </a:ext>
                  </a:extLst>
                </p:cNvPr>
                <p:cNvSpPr/>
                <p:nvPr/>
              </p:nvSpPr>
              <p:spPr bwMode="auto">
                <a:xfrm>
                  <a:off x="7294563" y="2271713"/>
                  <a:ext cx="742950" cy="1347788"/>
                </a:xfrm>
                <a:custGeom>
                  <a:avLst/>
                  <a:gdLst>
                    <a:gd name="T0" fmla="*/ 43 w 225"/>
                    <a:gd name="T1" fmla="*/ 4 h 409"/>
                    <a:gd name="T2" fmla="*/ 38 w 225"/>
                    <a:gd name="T3" fmla="*/ 61 h 409"/>
                    <a:gd name="T4" fmla="*/ 18 w 225"/>
                    <a:gd name="T5" fmla="*/ 117 h 409"/>
                    <a:gd name="T6" fmla="*/ 32 w 225"/>
                    <a:gd name="T7" fmla="*/ 189 h 409"/>
                    <a:gd name="T8" fmla="*/ 12 w 225"/>
                    <a:gd name="T9" fmla="*/ 324 h 409"/>
                    <a:gd name="T10" fmla="*/ 4 w 225"/>
                    <a:gd name="T11" fmla="*/ 375 h 409"/>
                    <a:gd name="T12" fmla="*/ 61 w 225"/>
                    <a:gd name="T13" fmla="*/ 384 h 409"/>
                    <a:gd name="T14" fmla="*/ 147 w 225"/>
                    <a:gd name="T15" fmla="*/ 391 h 409"/>
                    <a:gd name="T16" fmla="*/ 218 w 225"/>
                    <a:gd name="T17" fmla="*/ 360 h 409"/>
                    <a:gd name="T18" fmla="*/ 206 w 225"/>
                    <a:gd name="T19" fmla="*/ 302 h 409"/>
                    <a:gd name="T20" fmla="*/ 183 w 225"/>
                    <a:gd name="T21" fmla="*/ 229 h 409"/>
                    <a:gd name="T22" fmla="*/ 183 w 225"/>
                    <a:gd name="T23" fmla="*/ 180 h 409"/>
                    <a:gd name="T24" fmla="*/ 198 w 225"/>
                    <a:gd name="T25" fmla="*/ 150 h 409"/>
                    <a:gd name="T26" fmla="*/ 200 w 225"/>
                    <a:gd name="T27" fmla="*/ 82 h 409"/>
                    <a:gd name="T28" fmla="*/ 205 w 225"/>
                    <a:gd name="T29" fmla="*/ 26 h 409"/>
                    <a:gd name="T30" fmla="*/ 176 w 225"/>
                    <a:gd name="T31" fmla="*/ 11 h 409"/>
                    <a:gd name="T32" fmla="*/ 172 w 225"/>
                    <a:gd name="T33" fmla="*/ 58 h 409"/>
                    <a:gd name="T34" fmla="*/ 118 w 225"/>
                    <a:gd name="T35" fmla="*/ 94 h 409"/>
                    <a:gd name="T36" fmla="*/ 66 w 225"/>
                    <a:gd name="T37" fmla="*/ 39 h 409"/>
                    <a:gd name="T38" fmla="*/ 63 w 225"/>
                    <a:gd name="T39" fmla="*/ 4 h 409"/>
                    <a:gd name="T40" fmla="*/ 43 w 225"/>
                    <a:gd name="T41" fmla="*/ 4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25" h="409">
                      <a:moveTo>
                        <a:pt x="43" y="4"/>
                      </a:moveTo>
                      <a:cubicBezTo>
                        <a:pt x="47" y="29"/>
                        <a:pt x="47" y="43"/>
                        <a:pt x="38" y="61"/>
                      </a:cubicBezTo>
                      <a:cubicBezTo>
                        <a:pt x="30" y="79"/>
                        <a:pt x="18" y="97"/>
                        <a:pt x="18" y="117"/>
                      </a:cubicBezTo>
                      <a:cubicBezTo>
                        <a:pt x="18" y="130"/>
                        <a:pt x="31" y="176"/>
                        <a:pt x="32" y="189"/>
                      </a:cubicBezTo>
                      <a:cubicBezTo>
                        <a:pt x="33" y="306"/>
                        <a:pt x="14" y="307"/>
                        <a:pt x="12" y="324"/>
                      </a:cubicBezTo>
                      <a:cubicBezTo>
                        <a:pt x="9" y="346"/>
                        <a:pt x="0" y="363"/>
                        <a:pt x="4" y="375"/>
                      </a:cubicBezTo>
                      <a:cubicBezTo>
                        <a:pt x="10" y="393"/>
                        <a:pt x="44" y="394"/>
                        <a:pt x="61" y="384"/>
                      </a:cubicBezTo>
                      <a:cubicBezTo>
                        <a:pt x="82" y="371"/>
                        <a:pt x="103" y="359"/>
                        <a:pt x="147" y="391"/>
                      </a:cubicBezTo>
                      <a:cubicBezTo>
                        <a:pt x="171" y="409"/>
                        <a:pt x="225" y="407"/>
                        <a:pt x="218" y="360"/>
                      </a:cubicBezTo>
                      <a:cubicBezTo>
                        <a:pt x="216" y="348"/>
                        <a:pt x="206" y="313"/>
                        <a:pt x="206" y="302"/>
                      </a:cubicBezTo>
                      <a:cubicBezTo>
                        <a:pt x="205" y="274"/>
                        <a:pt x="188" y="256"/>
                        <a:pt x="183" y="229"/>
                      </a:cubicBezTo>
                      <a:cubicBezTo>
                        <a:pt x="181" y="213"/>
                        <a:pt x="178" y="196"/>
                        <a:pt x="183" y="180"/>
                      </a:cubicBezTo>
                      <a:cubicBezTo>
                        <a:pt x="187" y="169"/>
                        <a:pt x="194" y="160"/>
                        <a:pt x="198" y="150"/>
                      </a:cubicBezTo>
                      <a:cubicBezTo>
                        <a:pt x="207" y="129"/>
                        <a:pt x="202" y="105"/>
                        <a:pt x="200" y="82"/>
                      </a:cubicBezTo>
                      <a:cubicBezTo>
                        <a:pt x="197" y="60"/>
                        <a:pt x="192" y="43"/>
                        <a:pt x="205" y="26"/>
                      </a:cubicBezTo>
                      <a:cubicBezTo>
                        <a:pt x="205" y="25"/>
                        <a:pt x="185" y="8"/>
                        <a:pt x="176" y="11"/>
                      </a:cubicBezTo>
                      <a:cubicBezTo>
                        <a:pt x="172" y="12"/>
                        <a:pt x="177" y="41"/>
                        <a:pt x="172" y="58"/>
                      </a:cubicBezTo>
                      <a:cubicBezTo>
                        <a:pt x="166" y="77"/>
                        <a:pt x="148" y="98"/>
                        <a:pt x="118" y="94"/>
                      </a:cubicBezTo>
                      <a:cubicBezTo>
                        <a:pt x="85" y="90"/>
                        <a:pt x="71" y="59"/>
                        <a:pt x="66" y="39"/>
                      </a:cubicBezTo>
                      <a:cubicBezTo>
                        <a:pt x="59" y="14"/>
                        <a:pt x="65" y="5"/>
                        <a:pt x="63" y="4"/>
                      </a:cubicBezTo>
                      <a:cubicBezTo>
                        <a:pt x="59" y="0"/>
                        <a:pt x="43" y="4"/>
                        <a:pt x="43" y="4"/>
                      </a:cubicBezTo>
                    </a:path>
                  </a:pathLst>
                </a:custGeom>
                <a:solidFill>
                  <a:srgbClr val="EAD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4" name="íSḻïdê">
                  <a:extLst>
                    <a:ext uri="{FF2B5EF4-FFF2-40B4-BE49-F238E27FC236}">
                      <a16:creationId xmlns:a16="http://schemas.microsoft.com/office/drawing/2014/main" id="{CE98E5A7-197B-4144-852F-16E1B23608FB}"/>
                    </a:ext>
                  </a:extLst>
                </p:cNvPr>
                <p:cNvSpPr/>
                <p:nvPr/>
              </p:nvSpPr>
              <p:spPr bwMode="auto">
                <a:xfrm>
                  <a:off x="7793038" y="2581276"/>
                  <a:ext cx="250825" cy="835025"/>
                </a:xfrm>
                <a:custGeom>
                  <a:avLst/>
                  <a:gdLst>
                    <a:gd name="T0" fmla="*/ 12 w 76"/>
                    <a:gd name="T1" fmla="*/ 100 h 253"/>
                    <a:gd name="T2" fmla="*/ 3 w 76"/>
                    <a:gd name="T3" fmla="*/ 208 h 253"/>
                    <a:gd name="T4" fmla="*/ 76 w 76"/>
                    <a:gd name="T5" fmla="*/ 253 h 253"/>
                    <a:gd name="T6" fmla="*/ 66 w 76"/>
                    <a:gd name="T7" fmla="*/ 0 h 253"/>
                    <a:gd name="T8" fmla="*/ 41 w 76"/>
                    <a:gd name="T9" fmla="*/ 25 h 253"/>
                    <a:gd name="T10" fmla="*/ 12 w 76"/>
                    <a:gd name="T11" fmla="*/ 10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253">
                      <a:moveTo>
                        <a:pt x="12" y="100"/>
                      </a:moveTo>
                      <a:cubicBezTo>
                        <a:pt x="12" y="100"/>
                        <a:pt x="0" y="186"/>
                        <a:pt x="3" y="208"/>
                      </a:cubicBezTo>
                      <a:cubicBezTo>
                        <a:pt x="9" y="253"/>
                        <a:pt x="76" y="253"/>
                        <a:pt x="76" y="253"/>
                      </a:cubicBezTo>
                      <a:cubicBezTo>
                        <a:pt x="66" y="0"/>
                        <a:pt x="66" y="0"/>
                        <a:pt x="66" y="0"/>
                      </a:cubicBezTo>
                      <a:cubicBezTo>
                        <a:pt x="41" y="25"/>
                        <a:pt x="41" y="25"/>
                        <a:pt x="41" y="25"/>
                      </a:cubicBezTo>
                      <a:lnTo>
                        <a:pt x="12" y="100"/>
                      </a:lnTo>
                      <a:close/>
                    </a:path>
                  </a:pathLst>
                </a:custGeom>
                <a:solidFill>
                  <a:srgbClr val="F857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śḷíḑé">
                  <a:extLst>
                    <a:ext uri="{FF2B5EF4-FFF2-40B4-BE49-F238E27FC236}">
                      <a16:creationId xmlns:a16="http://schemas.microsoft.com/office/drawing/2014/main" id="{BA2D2B1C-DE70-4BF2-BFB1-DCDAE6E25BFF}"/>
                    </a:ext>
                  </a:extLst>
                </p:cNvPr>
                <p:cNvSpPr/>
                <p:nvPr/>
              </p:nvSpPr>
              <p:spPr bwMode="auto">
                <a:xfrm>
                  <a:off x="7845425" y="2292351"/>
                  <a:ext cx="427038" cy="836613"/>
                </a:xfrm>
                <a:custGeom>
                  <a:avLst/>
                  <a:gdLst>
                    <a:gd name="T0" fmla="*/ 109 w 129"/>
                    <a:gd name="T1" fmla="*/ 248 h 254"/>
                    <a:gd name="T2" fmla="*/ 109 w 129"/>
                    <a:gd name="T3" fmla="*/ 248 h 254"/>
                    <a:gd name="T4" fmla="*/ 73 w 129"/>
                    <a:gd name="T5" fmla="*/ 232 h 254"/>
                    <a:gd name="T6" fmla="*/ 0 w 129"/>
                    <a:gd name="T7" fmla="*/ 74 h 254"/>
                    <a:gd name="T8" fmla="*/ 7 w 129"/>
                    <a:gd name="T9" fmla="*/ 2 h 254"/>
                    <a:gd name="T10" fmla="*/ 69 w 129"/>
                    <a:gd name="T11" fmla="*/ 47 h 254"/>
                    <a:gd name="T12" fmla="*/ 124 w 129"/>
                    <a:gd name="T13" fmla="*/ 212 h 254"/>
                    <a:gd name="T14" fmla="*/ 109 w 129"/>
                    <a:gd name="T15" fmla="*/ 248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9" h="254">
                      <a:moveTo>
                        <a:pt x="109" y="248"/>
                      </a:moveTo>
                      <a:cubicBezTo>
                        <a:pt x="109" y="248"/>
                        <a:pt x="109" y="248"/>
                        <a:pt x="109" y="248"/>
                      </a:cubicBezTo>
                      <a:cubicBezTo>
                        <a:pt x="95" y="254"/>
                        <a:pt x="79" y="246"/>
                        <a:pt x="73" y="232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2"/>
                        <a:pt x="44" y="0"/>
                        <a:pt x="69" y="47"/>
                      </a:cubicBezTo>
                      <a:cubicBezTo>
                        <a:pt x="91" y="89"/>
                        <a:pt x="124" y="212"/>
                        <a:pt x="124" y="212"/>
                      </a:cubicBezTo>
                      <a:cubicBezTo>
                        <a:pt x="129" y="227"/>
                        <a:pt x="122" y="243"/>
                        <a:pt x="109" y="248"/>
                      </a:cubicBezTo>
                      <a:close/>
                    </a:path>
                  </a:pathLst>
                </a:custGeom>
                <a:solidFill>
                  <a:srgbClr val="F857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6" name="ïṡļïḓê">
                  <a:extLst>
                    <a:ext uri="{FF2B5EF4-FFF2-40B4-BE49-F238E27FC236}">
                      <a16:creationId xmlns:a16="http://schemas.microsoft.com/office/drawing/2014/main" id="{1F0AFE0C-5371-46B3-8A9A-874FF4949D72}"/>
                    </a:ext>
                  </a:extLst>
                </p:cNvPr>
                <p:cNvSpPr/>
                <p:nvPr/>
              </p:nvSpPr>
              <p:spPr bwMode="auto">
                <a:xfrm>
                  <a:off x="7275513" y="2489201"/>
                  <a:ext cx="388938" cy="887413"/>
                </a:xfrm>
                <a:custGeom>
                  <a:avLst/>
                  <a:gdLst>
                    <a:gd name="T0" fmla="*/ 93 w 118"/>
                    <a:gd name="T1" fmla="*/ 11 h 269"/>
                    <a:gd name="T2" fmla="*/ 85 w 118"/>
                    <a:gd name="T3" fmla="*/ 102 h 269"/>
                    <a:gd name="T4" fmla="*/ 116 w 118"/>
                    <a:gd name="T5" fmla="*/ 135 h 269"/>
                    <a:gd name="T6" fmla="*/ 99 w 118"/>
                    <a:gd name="T7" fmla="*/ 169 h 269"/>
                    <a:gd name="T8" fmla="*/ 113 w 118"/>
                    <a:gd name="T9" fmla="*/ 193 h 269"/>
                    <a:gd name="T10" fmla="*/ 73 w 118"/>
                    <a:gd name="T11" fmla="*/ 254 h 269"/>
                    <a:gd name="T12" fmla="*/ 0 w 118"/>
                    <a:gd name="T13" fmla="*/ 256 h 269"/>
                    <a:gd name="T14" fmla="*/ 65 w 118"/>
                    <a:gd name="T15" fmla="*/ 34 h 269"/>
                    <a:gd name="T16" fmla="*/ 85 w 118"/>
                    <a:gd name="T17" fmla="*/ 0 h 269"/>
                    <a:gd name="T18" fmla="*/ 93 w 118"/>
                    <a:gd name="T19" fmla="*/ 11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8" h="269">
                      <a:moveTo>
                        <a:pt x="93" y="11"/>
                      </a:moveTo>
                      <a:cubicBezTo>
                        <a:pt x="93" y="11"/>
                        <a:pt x="78" y="63"/>
                        <a:pt x="85" y="102"/>
                      </a:cubicBezTo>
                      <a:cubicBezTo>
                        <a:pt x="91" y="140"/>
                        <a:pt x="118" y="116"/>
                        <a:pt x="116" y="135"/>
                      </a:cubicBezTo>
                      <a:cubicBezTo>
                        <a:pt x="113" y="154"/>
                        <a:pt x="96" y="157"/>
                        <a:pt x="99" y="169"/>
                      </a:cubicBezTo>
                      <a:cubicBezTo>
                        <a:pt x="103" y="181"/>
                        <a:pt x="118" y="176"/>
                        <a:pt x="113" y="193"/>
                      </a:cubicBezTo>
                      <a:cubicBezTo>
                        <a:pt x="109" y="210"/>
                        <a:pt x="106" y="243"/>
                        <a:pt x="73" y="254"/>
                      </a:cubicBezTo>
                      <a:cubicBezTo>
                        <a:pt x="27" y="269"/>
                        <a:pt x="0" y="256"/>
                        <a:pt x="0" y="256"/>
                      </a:cubicBezTo>
                      <a:cubicBezTo>
                        <a:pt x="65" y="34"/>
                        <a:pt x="65" y="34"/>
                        <a:pt x="65" y="34"/>
                      </a:cubicBezTo>
                      <a:cubicBezTo>
                        <a:pt x="85" y="0"/>
                        <a:pt x="85" y="0"/>
                        <a:pt x="85" y="0"/>
                      </a:cubicBezTo>
                      <a:lnTo>
                        <a:pt x="93" y="11"/>
                      </a:lnTo>
                      <a:close/>
                    </a:path>
                  </a:pathLst>
                </a:custGeom>
                <a:solidFill>
                  <a:srgbClr val="D6C8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7" name="iṧlíde">
                  <a:extLst>
                    <a:ext uri="{FF2B5EF4-FFF2-40B4-BE49-F238E27FC236}">
                      <a16:creationId xmlns:a16="http://schemas.microsoft.com/office/drawing/2014/main" id="{D226287A-63E9-4A25-91F2-4CCAE923AE90}"/>
                    </a:ext>
                  </a:extLst>
                </p:cNvPr>
                <p:cNvSpPr/>
                <p:nvPr/>
              </p:nvSpPr>
              <p:spPr bwMode="auto">
                <a:xfrm>
                  <a:off x="6321425" y="2614613"/>
                  <a:ext cx="357188" cy="106363"/>
                </a:xfrm>
                <a:custGeom>
                  <a:avLst/>
                  <a:gdLst>
                    <a:gd name="T0" fmla="*/ 59 w 108"/>
                    <a:gd name="T1" fmla="*/ 4 h 32"/>
                    <a:gd name="T2" fmla="*/ 8 w 108"/>
                    <a:gd name="T3" fmla="*/ 2 h 32"/>
                    <a:gd name="T4" fmla="*/ 12 w 108"/>
                    <a:gd name="T5" fmla="*/ 10 h 32"/>
                    <a:gd name="T6" fmla="*/ 55 w 108"/>
                    <a:gd name="T7" fmla="*/ 22 h 32"/>
                    <a:gd name="T8" fmla="*/ 90 w 108"/>
                    <a:gd name="T9" fmla="*/ 32 h 32"/>
                    <a:gd name="T10" fmla="*/ 108 w 108"/>
                    <a:gd name="T11" fmla="*/ 28 h 32"/>
                    <a:gd name="T12" fmla="*/ 87 w 108"/>
                    <a:gd name="T13" fmla="*/ 15 h 32"/>
                    <a:gd name="T14" fmla="*/ 59 w 108"/>
                    <a:gd name="T15" fmla="*/ 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8" h="32">
                      <a:moveTo>
                        <a:pt x="59" y="4"/>
                      </a:moveTo>
                      <a:cubicBezTo>
                        <a:pt x="41" y="7"/>
                        <a:pt x="18" y="2"/>
                        <a:pt x="8" y="2"/>
                      </a:cubicBezTo>
                      <a:cubicBezTo>
                        <a:pt x="4" y="2"/>
                        <a:pt x="0" y="6"/>
                        <a:pt x="12" y="10"/>
                      </a:cubicBezTo>
                      <a:cubicBezTo>
                        <a:pt x="24" y="14"/>
                        <a:pt x="47" y="16"/>
                        <a:pt x="55" y="22"/>
                      </a:cubicBezTo>
                      <a:cubicBezTo>
                        <a:pt x="62" y="27"/>
                        <a:pt x="90" y="32"/>
                        <a:pt x="90" y="32"/>
                      </a:cubicBezTo>
                      <a:cubicBezTo>
                        <a:pt x="108" y="28"/>
                        <a:pt x="108" y="28"/>
                        <a:pt x="108" y="28"/>
                      </a:cubicBezTo>
                      <a:cubicBezTo>
                        <a:pt x="108" y="28"/>
                        <a:pt x="92" y="20"/>
                        <a:pt x="87" y="15"/>
                      </a:cubicBezTo>
                      <a:cubicBezTo>
                        <a:pt x="87" y="15"/>
                        <a:pt x="82" y="0"/>
                        <a:pt x="59" y="4"/>
                      </a:cubicBez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8" name="îṥļíde">
                  <a:extLst>
                    <a:ext uri="{FF2B5EF4-FFF2-40B4-BE49-F238E27FC236}">
                      <a16:creationId xmlns:a16="http://schemas.microsoft.com/office/drawing/2014/main" id="{CC3F815E-4C77-426C-83BA-51A6C44A64B8}"/>
                    </a:ext>
                  </a:extLst>
                </p:cNvPr>
                <p:cNvSpPr/>
                <p:nvPr/>
              </p:nvSpPr>
              <p:spPr bwMode="auto">
                <a:xfrm>
                  <a:off x="7786688" y="1747838"/>
                  <a:ext cx="201613" cy="382588"/>
                </a:xfrm>
                <a:custGeom>
                  <a:avLst/>
                  <a:gdLst>
                    <a:gd name="T0" fmla="*/ 11 w 61"/>
                    <a:gd name="T1" fmla="*/ 22 h 116"/>
                    <a:gd name="T2" fmla="*/ 11 w 61"/>
                    <a:gd name="T3" fmla="*/ 22 h 116"/>
                    <a:gd name="T4" fmla="*/ 33 w 61"/>
                    <a:gd name="T5" fmla="*/ 37 h 116"/>
                    <a:gd name="T6" fmla="*/ 46 w 61"/>
                    <a:gd name="T7" fmla="*/ 58 h 116"/>
                    <a:gd name="T8" fmla="*/ 38 w 61"/>
                    <a:gd name="T9" fmla="*/ 81 h 116"/>
                    <a:gd name="T10" fmla="*/ 49 w 61"/>
                    <a:gd name="T11" fmla="*/ 116 h 116"/>
                    <a:gd name="T12" fmla="*/ 42 w 61"/>
                    <a:gd name="T13" fmla="*/ 100 h 116"/>
                    <a:gd name="T14" fmla="*/ 43 w 61"/>
                    <a:gd name="T15" fmla="*/ 83 h 116"/>
                    <a:gd name="T16" fmla="*/ 53 w 61"/>
                    <a:gd name="T17" fmla="*/ 68 h 116"/>
                    <a:gd name="T18" fmla="*/ 46 w 61"/>
                    <a:gd name="T19" fmla="*/ 27 h 116"/>
                    <a:gd name="T20" fmla="*/ 22 w 61"/>
                    <a:gd name="T21" fmla="*/ 16 h 116"/>
                    <a:gd name="T22" fmla="*/ 12 w 61"/>
                    <a:gd name="T23" fmla="*/ 10 h 116"/>
                    <a:gd name="T24" fmla="*/ 4 w 61"/>
                    <a:gd name="T25" fmla="*/ 0 h 116"/>
                    <a:gd name="T26" fmla="*/ 11 w 61"/>
                    <a:gd name="T27" fmla="*/ 22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1" h="116">
                      <a:moveTo>
                        <a:pt x="11" y="22"/>
                      </a:move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18" y="28"/>
                        <a:pt x="26" y="32"/>
                        <a:pt x="33" y="37"/>
                      </a:cubicBezTo>
                      <a:cubicBezTo>
                        <a:pt x="40" y="42"/>
                        <a:pt x="47" y="49"/>
                        <a:pt x="46" y="58"/>
                      </a:cubicBezTo>
                      <a:cubicBezTo>
                        <a:pt x="46" y="66"/>
                        <a:pt x="40" y="73"/>
                        <a:pt x="38" y="81"/>
                      </a:cubicBezTo>
                      <a:cubicBezTo>
                        <a:pt x="33" y="93"/>
                        <a:pt x="38" y="108"/>
                        <a:pt x="49" y="116"/>
                      </a:cubicBezTo>
                      <a:cubicBezTo>
                        <a:pt x="47" y="111"/>
                        <a:pt x="44" y="106"/>
                        <a:pt x="42" y="100"/>
                      </a:cubicBezTo>
                      <a:cubicBezTo>
                        <a:pt x="41" y="95"/>
                        <a:pt x="41" y="89"/>
                        <a:pt x="43" y="83"/>
                      </a:cubicBezTo>
                      <a:cubicBezTo>
                        <a:pt x="45" y="77"/>
                        <a:pt x="50" y="73"/>
                        <a:pt x="53" y="68"/>
                      </a:cubicBezTo>
                      <a:cubicBezTo>
                        <a:pt x="61" y="55"/>
                        <a:pt x="58" y="37"/>
                        <a:pt x="46" y="27"/>
                      </a:cubicBezTo>
                      <a:cubicBezTo>
                        <a:pt x="39" y="22"/>
                        <a:pt x="30" y="20"/>
                        <a:pt x="22" y="16"/>
                      </a:cubicBezTo>
                      <a:cubicBezTo>
                        <a:pt x="19" y="15"/>
                        <a:pt x="15" y="13"/>
                        <a:pt x="12" y="10"/>
                      </a:cubicBezTo>
                      <a:cubicBezTo>
                        <a:pt x="8" y="7"/>
                        <a:pt x="7" y="3"/>
                        <a:pt x="4" y="0"/>
                      </a:cubicBezTo>
                      <a:cubicBezTo>
                        <a:pt x="0" y="7"/>
                        <a:pt x="6" y="17"/>
                        <a:pt x="11" y="22"/>
                      </a:cubicBezTo>
                      <a:close/>
                    </a:path>
                  </a:pathLst>
                </a:custGeom>
                <a:solidFill>
                  <a:srgbClr val="B3BE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9" name="ïšļíďè">
                  <a:extLst>
                    <a:ext uri="{FF2B5EF4-FFF2-40B4-BE49-F238E27FC236}">
                      <a16:creationId xmlns:a16="http://schemas.microsoft.com/office/drawing/2014/main" id="{E39C2328-A420-4D91-B786-F88E4CC93675}"/>
                    </a:ext>
                  </a:extLst>
                </p:cNvPr>
                <p:cNvSpPr/>
                <p:nvPr/>
              </p:nvSpPr>
              <p:spPr bwMode="auto">
                <a:xfrm>
                  <a:off x="7523163" y="1689101"/>
                  <a:ext cx="279400" cy="530225"/>
                </a:xfrm>
                <a:custGeom>
                  <a:avLst/>
                  <a:gdLst>
                    <a:gd name="T0" fmla="*/ 61 w 85"/>
                    <a:gd name="T1" fmla="*/ 34 h 161"/>
                    <a:gd name="T2" fmla="*/ 61 w 85"/>
                    <a:gd name="T3" fmla="*/ 34 h 161"/>
                    <a:gd name="T4" fmla="*/ 38 w 85"/>
                    <a:gd name="T5" fmla="*/ 46 h 161"/>
                    <a:gd name="T6" fmla="*/ 21 w 85"/>
                    <a:gd name="T7" fmla="*/ 71 h 161"/>
                    <a:gd name="T8" fmla="*/ 22 w 85"/>
                    <a:gd name="T9" fmla="*/ 101 h 161"/>
                    <a:gd name="T10" fmla="*/ 26 w 85"/>
                    <a:gd name="T11" fmla="*/ 124 h 161"/>
                    <a:gd name="T12" fmla="*/ 7 w 85"/>
                    <a:gd name="T13" fmla="*/ 161 h 161"/>
                    <a:gd name="T14" fmla="*/ 9 w 85"/>
                    <a:gd name="T15" fmla="*/ 138 h 161"/>
                    <a:gd name="T16" fmla="*/ 15 w 85"/>
                    <a:gd name="T17" fmla="*/ 115 h 161"/>
                    <a:gd name="T18" fmla="*/ 9 w 85"/>
                    <a:gd name="T19" fmla="*/ 97 h 161"/>
                    <a:gd name="T20" fmla="*/ 0 w 85"/>
                    <a:gd name="T21" fmla="*/ 63 h 161"/>
                    <a:gd name="T22" fmla="*/ 14 w 85"/>
                    <a:gd name="T23" fmla="*/ 32 h 161"/>
                    <a:gd name="T24" fmla="*/ 39 w 85"/>
                    <a:gd name="T25" fmla="*/ 22 h 161"/>
                    <a:gd name="T26" fmla="*/ 65 w 85"/>
                    <a:gd name="T27" fmla="*/ 16 h 161"/>
                    <a:gd name="T28" fmla="*/ 77 w 85"/>
                    <a:gd name="T29" fmla="*/ 10 h 161"/>
                    <a:gd name="T30" fmla="*/ 85 w 85"/>
                    <a:gd name="T31" fmla="*/ 0 h 161"/>
                    <a:gd name="T32" fmla="*/ 61 w 85"/>
                    <a:gd name="T33" fmla="*/ 34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5" h="161">
                      <a:moveTo>
                        <a:pt x="61" y="34"/>
                      </a:move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54" y="38"/>
                        <a:pt x="45" y="41"/>
                        <a:pt x="38" y="46"/>
                      </a:cubicBezTo>
                      <a:cubicBezTo>
                        <a:pt x="30" y="52"/>
                        <a:pt x="24" y="61"/>
                        <a:pt x="21" y="71"/>
                      </a:cubicBezTo>
                      <a:cubicBezTo>
                        <a:pt x="19" y="81"/>
                        <a:pt x="19" y="91"/>
                        <a:pt x="22" y="101"/>
                      </a:cubicBezTo>
                      <a:cubicBezTo>
                        <a:pt x="24" y="108"/>
                        <a:pt x="27" y="116"/>
                        <a:pt x="26" y="124"/>
                      </a:cubicBezTo>
                      <a:cubicBezTo>
                        <a:pt x="24" y="138"/>
                        <a:pt x="9" y="147"/>
                        <a:pt x="7" y="161"/>
                      </a:cubicBezTo>
                      <a:cubicBezTo>
                        <a:pt x="3" y="154"/>
                        <a:pt x="6" y="145"/>
                        <a:pt x="9" y="138"/>
                      </a:cubicBezTo>
                      <a:cubicBezTo>
                        <a:pt x="12" y="130"/>
                        <a:pt x="16" y="123"/>
                        <a:pt x="15" y="115"/>
                      </a:cubicBezTo>
                      <a:cubicBezTo>
                        <a:pt x="15" y="108"/>
                        <a:pt x="12" y="103"/>
                        <a:pt x="9" y="97"/>
                      </a:cubicBezTo>
                      <a:cubicBezTo>
                        <a:pt x="4" y="86"/>
                        <a:pt x="0" y="75"/>
                        <a:pt x="0" y="63"/>
                      </a:cubicBezTo>
                      <a:cubicBezTo>
                        <a:pt x="0" y="51"/>
                        <a:pt x="5" y="39"/>
                        <a:pt x="14" y="32"/>
                      </a:cubicBezTo>
                      <a:cubicBezTo>
                        <a:pt x="21" y="26"/>
                        <a:pt x="30" y="24"/>
                        <a:pt x="39" y="22"/>
                      </a:cubicBezTo>
                      <a:cubicBezTo>
                        <a:pt x="48" y="20"/>
                        <a:pt x="57" y="19"/>
                        <a:pt x="65" y="16"/>
                      </a:cubicBezTo>
                      <a:cubicBezTo>
                        <a:pt x="69" y="15"/>
                        <a:pt x="73" y="12"/>
                        <a:pt x="77" y="10"/>
                      </a:cubicBezTo>
                      <a:cubicBezTo>
                        <a:pt x="80" y="7"/>
                        <a:pt x="82" y="2"/>
                        <a:pt x="85" y="0"/>
                      </a:cubicBezTo>
                      <a:cubicBezTo>
                        <a:pt x="85" y="13"/>
                        <a:pt x="72" y="28"/>
                        <a:pt x="61" y="34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0" name="îşlïḋe">
                  <a:extLst>
                    <a:ext uri="{FF2B5EF4-FFF2-40B4-BE49-F238E27FC236}">
                      <a16:creationId xmlns:a16="http://schemas.microsoft.com/office/drawing/2014/main" id="{17F62E99-3690-4E21-8306-A0E32438DE50}"/>
                    </a:ext>
                  </a:extLst>
                </p:cNvPr>
                <p:cNvSpPr/>
                <p:nvPr/>
              </p:nvSpPr>
              <p:spPr bwMode="auto">
                <a:xfrm>
                  <a:off x="6608763" y="2663826"/>
                  <a:ext cx="442913" cy="346075"/>
                </a:xfrm>
                <a:custGeom>
                  <a:avLst/>
                  <a:gdLst>
                    <a:gd name="T0" fmla="*/ 0 w 279"/>
                    <a:gd name="T1" fmla="*/ 0 h 218"/>
                    <a:gd name="T2" fmla="*/ 258 w 279"/>
                    <a:gd name="T3" fmla="*/ 218 h 218"/>
                    <a:gd name="T4" fmla="*/ 279 w 279"/>
                    <a:gd name="T5" fmla="*/ 169 h 218"/>
                    <a:gd name="T6" fmla="*/ 0 w 279"/>
                    <a:gd name="T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9" h="218">
                      <a:moveTo>
                        <a:pt x="0" y="0"/>
                      </a:moveTo>
                      <a:lnTo>
                        <a:pt x="258" y="218"/>
                      </a:lnTo>
                      <a:lnTo>
                        <a:pt x="279" y="16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1" name="îṡlíḑé">
                  <a:extLst>
                    <a:ext uri="{FF2B5EF4-FFF2-40B4-BE49-F238E27FC236}">
                      <a16:creationId xmlns:a16="http://schemas.microsoft.com/office/drawing/2014/main" id="{E601D6DA-9EBA-4890-A406-278558481739}"/>
                    </a:ext>
                  </a:extLst>
                </p:cNvPr>
                <p:cNvSpPr/>
                <p:nvPr/>
              </p:nvSpPr>
              <p:spPr bwMode="auto">
                <a:xfrm>
                  <a:off x="6859588" y="2868613"/>
                  <a:ext cx="144463" cy="254000"/>
                </a:xfrm>
                <a:custGeom>
                  <a:avLst/>
                  <a:gdLst>
                    <a:gd name="T0" fmla="*/ 26 w 44"/>
                    <a:gd name="T1" fmla="*/ 65 h 77"/>
                    <a:gd name="T2" fmla="*/ 17 w 44"/>
                    <a:gd name="T3" fmla="*/ 17 h 77"/>
                    <a:gd name="T4" fmla="*/ 44 w 44"/>
                    <a:gd name="T5" fmla="*/ 19 h 77"/>
                    <a:gd name="T6" fmla="*/ 40 w 44"/>
                    <a:gd name="T7" fmla="*/ 73 h 77"/>
                    <a:gd name="T8" fmla="*/ 42 w 44"/>
                    <a:gd name="T9" fmla="*/ 77 h 77"/>
                    <a:gd name="T10" fmla="*/ 26 w 44"/>
                    <a:gd name="T11" fmla="*/ 6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77">
                      <a:moveTo>
                        <a:pt x="26" y="65"/>
                      </a:moveTo>
                      <a:cubicBezTo>
                        <a:pt x="26" y="65"/>
                        <a:pt x="34" y="34"/>
                        <a:pt x="17" y="17"/>
                      </a:cubicBezTo>
                      <a:cubicBezTo>
                        <a:pt x="0" y="0"/>
                        <a:pt x="44" y="19"/>
                        <a:pt x="44" y="19"/>
                      </a:cubicBezTo>
                      <a:cubicBezTo>
                        <a:pt x="40" y="73"/>
                        <a:pt x="40" y="73"/>
                        <a:pt x="40" y="73"/>
                      </a:cubicBezTo>
                      <a:cubicBezTo>
                        <a:pt x="42" y="77"/>
                        <a:pt x="42" y="77"/>
                        <a:pt x="42" y="77"/>
                      </a:cubicBezTo>
                      <a:lnTo>
                        <a:pt x="26" y="65"/>
                      </a:lnTo>
                      <a:close/>
                    </a:path>
                  </a:pathLst>
                </a:custGeom>
                <a:solidFill>
                  <a:srgbClr val="ED9A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2" name="íṩḻîḋe">
                  <a:extLst>
                    <a:ext uri="{FF2B5EF4-FFF2-40B4-BE49-F238E27FC236}">
                      <a16:creationId xmlns:a16="http://schemas.microsoft.com/office/drawing/2014/main" id="{75DD4DD9-9957-4D02-8C4C-F576C225146D}"/>
                    </a:ext>
                  </a:extLst>
                </p:cNvPr>
                <p:cNvSpPr/>
                <p:nvPr/>
              </p:nvSpPr>
              <p:spPr bwMode="auto">
                <a:xfrm>
                  <a:off x="7810500" y="2278063"/>
                  <a:ext cx="187325" cy="817563"/>
                </a:xfrm>
                <a:custGeom>
                  <a:avLst/>
                  <a:gdLst>
                    <a:gd name="T0" fmla="*/ 36 w 57"/>
                    <a:gd name="T1" fmla="*/ 8 h 248"/>
                    <a:gd name="T2" fmla="*/ 2 w 57"/>
                    <a:gd name="T3" fmla="*/ 248 h 248"/>
                    <a:gd name="T4" fmla="*/ 11 w 57"/>
                    <a:gd name="T5" fmla="*/ 84 h 248"/>
                    <a:gd name="T6" fmla="*/ 0 w 57"/>
                    <a:gd name="T7" fmla="*/ 0 h 248"/>
                    <a:gd name="T8" fmla="*/ 36 w 57"/>
                    <a:gd name="T9" fmla="*/ 8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248">
                      <a:moveTo>
                        <a:pt x="36" y="8"/>
                      </a:moveTo>
                      <a:cubicBezTo>
                        <a:pt x="36" y="8"/>
                        <a:pt x="57" y="198"/>
                        <a:pt x="2" y="248"/>
                      </a:cubicBezTo>
                      <a:cubicBezTo>
                        <a:pt x="2" y="248"/>
                        <a:pt x="14" y="126"/>
                        <a:pt x="11" y="84"/>
                      </a:cubicBezTo>
                      <a:cubicBezTo>
                        <a:pt x="9" y="47"/>
                        <a:pt x="0" y="0"/>
                        <a:pt x="0" y="0"/>
                      </a:cubicBezTo>
                      <a:cubicBezTo>
                        <a:pt x="0" y="0"/>
                        <a:pt x="36" y="5"/>
                        <a:pt x="36" y="8"/>
                      </a:cubicBezTo>
                      <a:close/>
                    </a:path>
                  </a:pathLst>
                </a:custGeom>
                <a:solidFill>
                  <a:srgbClr val="E331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3" name="ïs1ïḋè">
                  <a:extLst>
                    <a:ext uri="{FF2B5EF4-FFF2-40B4-BE49-F238E27FC236}">
                      <a16:creationId xmlns:a16="http://schemas.microsoft.com/office/drawing/2014/main" id="{8628508F-DB2A-46E6-A1F5-6D746CAEBCB3}"/>
                    </a:ext>
                  </a:extLst>
                </p:cNvPr>
                <p:cNvSpPr/>
                <p:nvPr/>
              </p:nvSpPr>
              <p:spPr bwMode="auto">
                <a:xfrm>
                  <a:off x="6961188" y="2259013"/>
                  <a:ext cx="666750" cy="1100138"/>
                </a:xfrm>
                <a:custGeom>
                  <a:avLst/>
                  <a:gdLst>
                    <a:gd name="T0" fmla="*/ 202 w 202"/>
                    <a:gd name="T1" fmla="*/ 0 h 334"/>
                    <a:gd name="T2" fmla="*/ 173 w 202"/>
                    <a:gd name="T3" fmla="*/ 147 h 334"/>
                    <a:gd name="T4" fmla="*/ 183 w 202"/>
                    <a:gd name="T5" fmla="*/ 305 h 334"/>
                    <a:gd name="T6" fmla="*/ 91 w 202"/>
                    <a:gd name="T7" fmla="*/ 327 h 334"/>
                    <a:gd name="T8" fmla="*/ 123 w 202"/>
                    <a:gd name="T9" fmla="*/ 151 h 334"/>
                    <a:gd name="T10" fmla="*/ 49 w 202"/>
                    <a:gd name="T11" fmla="*/ 281 h 334"/>
                    <a:gd name="T12" fmla="*/ 0 w 202"/>
                    <a:gd name="T13" fmla="*/ 260 h 334"/>
                    <a:gd name="T14" fmla="*/ 7 w 202"/>
                    <a:gd name="T15" fmla="*/ 185 h 334"/>
                    <a:gd name="T16" fmla="*/ 31 w 202"/>
                    <a:gd name="T17" fmla="*/ 187 h 334"/>
                    <a:gd name="T18" fmla="*/ 86 w 202"/>
                    <a:gd name="T19" fmla="*/ 53 h 334"/>
                    <a:gd name="T20" fmla="*/ 162 w 202"/>
                    <a:gd name="T21" fmla="*/ 5 h 334"/>
                    <a:gd name="T22" fmla="*/ 202 w 202"/>
                    <a:gd name="T23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2" h="334">
                      <a:moveTo>
                        <a:pt x="202" y="0"/>
                      </a:moveTo>
                      <a:cubicBezTo>
                        <a:pt x="202" y="0"/>
                        <a:pt x="174" y="97"/>
                        <a:pt x="173" y="147"/>
                      </a:cubicBezTo>
                      <a:cubicBezTo>
                        <a:pt x="173" y="197"/>
                        <a:pt x="196" y="276"/>
                        <a:pt x="183" y="305"/>
                      </a:cubicBezTo>
                      <a:cubicBezTo>
                        <a:pt x="170" y="334"/>
                        <a:pt x="91" y="327"/>
                        <a:pt x="91" y="327"/>
                      </a:cubicBezTo>
                      <a:cubicBezTo>
                        <a:pt x="91" y="327"/>
                        <a:pt x="122" y="176"/>
                        <a:pt x="123" y="151"/>
                      </a:cubicBezTo>
                      <a:cubicBezTo>
                        <a:pt x="123" y="151"/>
                        <a:pt x="74" y="277"/>
                        <a:pt x="49" y="281"/>
                      </a:cubicBezTo>
                      <a:cubicBezTo>
                        <a:pt x="23" y="285"/>
                        <a:pt x="0" y="260"/>
                        <a:pt x="0" y="260"/>
                      </a:cubicBezTo>
                      <a:cubicBezTo>
                        <a:pt x="7" y="185"/>
                        <a:pt x="7" y="185"/>
                        <a:pt x="7" y="185"/>
                      </a:cubicBezTo>
                      <a:cubicBezTo>
                        <a:pt x="7" y="185"/>
                        <a:pt x="25" y="201"/>
                        <a:pt x="31" y="187"/>
                      </a:cubicBezTo>
                      <a:cubicBezTo>
                        <a:pt x="37" y="173"/>
                        <a:pt x="84" y="57"/>
                        <a:pt x="86" y="53"/>
                      </a:cubicBezTo>
                      <a:cubicBezTo>
                        <a:pt x="89" y="49"/>
                        <a:pt x="123" y="5"/>
                        <a:pt x="162" y="5"/>
                      </a:cubicBezTo>
                      <a:cubicBezTo>
                        <a:pt x="200" y="6"/>
                        <a:pt x="202" y="0"/>
                        <a:pt x="202" y="0"/>
                      </a:cubicBezTo>
                    </a:path>
                  </a:pathLst>
                </a:custGeom>
                <a:solidFill>
                  <a:srgbClr val="F857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4" name="íSlîḍê">
                  <a:extLst>
                    <a:ext uri="{FF2B5EF4-FFF2-40B4-BE49-F238E27FC236}">
                      <a16:creationId xmlns:a16="http://schemas.microsoft.com/office/drawing/2014/main" id="{A7540302-E3AE-4CFB-B739-895C43B79321}"/>
                    </a:ext>
                  </a:extLst>
                </p:cNvPr>
                <p:cNvSpPr/>
                <p:nvPr/>
              </p:nvSpPr>
              <p:spPr bwMode="auto">
                <a:xfrm>
                  <a:off x="7364413" y="2259013"/>
                  <a:ext cx="263525" cy="836613"/>
                </a:xfrm>
                <a:custGeom>
                  <a:avLst/>
                  <a:gdLst>
                    <a:gd name="T0" fmla="*/ 43 w 80"/>
                    <a:gd name="T1" fmla="*/ 6 h 254"/>
                    <a:gd name="T2" fmla="*/ 64 w 80"/>
                    <a:gd name="T3" fmla="*/ 254 h 254"/>
                    <a:gd name="T4" fmla="*/ 52 w 80"/>
                    <a:gd name="T5" fmla="*/ 169 h 254"/>
                    <a:gd name="T6" fmla="*/ 59 w 80"/>
                    <a:gd name="T7" fmla="*/ 87 h 254"/>
                    <a:gd name="T8" fmla="*/ 80 w 80"/>
                    <a:gd name="T9" fmla="*/ 0 h 254"/>
                    <a:gd name="T10" fmla="*/ 43 w 80"/>
                    <a:gd name="T11" fmla="*/ 6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254">
                      <a:moveTo>
                        <a:pt x="43" y="6"/>
                      </a:moveTo>
                      <a:cubicBezTo>
                        <a:pt x="43" y="6"/>
                        <a:pt x="0" y="193"/>
                        <a:pt x="64" y="254"/>
                      </a:cubicBezTo>
                      <a:cubicBezTo>
                        <a:pt x="64" y="254"/>
                        <a:pt x="53" y="180"/>
                        <a:pt x="52" y="169"/>
                      </a:cubicBezTo>
                      <a:cubicBezTo>
                        <a:pt x="52" y="157"/>
                        <a:pt x="52" y="122"/>
                        <a:pt x="59" y="87"/>
                      </a:cubicBezTo>
                      <a:cubicBezTo>
                        <a:pt x="67" y="51"/>
                        <a:pt x="80" y="0"/>
                        <a:pt x="80" y="0"/>
                      </a:cubicBezTo>
                      <a:cubicBezTo>
                        <a:pt x="80" y="0"/>
                        <a:pt x="43" y="2"/>
                        <a:pt x="43" y="6"/>
                      </a:cubicBezTo>
                    </a:path>
                  </a:pathLst>
                </a:custGeom>
                <a:solidFill>
                  <a:srgbClr val="E331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5" name="iṣľíḍê">
                  <a:extLst>
                    <a:ext uri="{FF2B5EF4-FFF2-40B4-BE49-F238E27FC236}">
                      <a16:creationId xmlns:a16="http://schemas.microsoft.com/office/drawing/2014/main" id="{304634B4-B5AD-4880-91A4-D5FDACCD6477}"/>
                    </a:ext>
                  </a:extLst>
                </p:cNvPr>
                <p:cNvSpPr/>
                <p:nvPr/>
              </p:nvSpPr>
              <p:spPr bwMode="auto">
                <a:xfrm>
                  <a:off x="7581900" y="2259013"/>
                  <a:ext cx="46038" cy="3175"/>
                </a:xfrm>
                <a:custGeom>
                  <a:avLst/>
                  <a:gdLst>
                    <a:gd name="T0" fmla="*/ 14 w 14"/>
                    <a:gd name="T1" fmla="*/ 0 h 1"/>
                    <a:gd name="T2" fmla="*/ 0 w 14"/>
                    <a:gd name="T3" fmla="*/ 1 h 1"/>
                    <a:gd name="T4" fmla="*/ 13 w 14"/>
                    <a:gd name="T5" fmla="*/ 0 h 1"/>
                    <a:gd name="T6" fmla="*/ 14 w 14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">
                      <a:moveTo>
                        <a:pt x="14" y="0"/>
                      </a:moveTo>
                      <a:cubicBezTo>
                        <a:pt x="12" y="0"/>
                        <a:pt x="7" y="0"/>
                        <a:pt x="0" y="1"/>
                      </a:cubicBezTo>
                      <a:cubicBezTo>
                        <a:pt x="7" y="1"/>
                        <a:pt x="12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</a:path>
                  </a:pathLst>
                </a:custGeom>
                <a:solidFill>
                  <a:srgbClr val="9A9D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6" name="îṡļiďé">
                  <a:extLst>
                    <a:ext uri="{FF2B5EF4-FFF2-40B4-BE49-F238E27FC236}">
                      <a16:creationId xmlns:a16="http://schemas.microsoft.com/office/drawing/2014/main" id="{D4576148-8FBA-4F1C-B8E5-BDABCB552E48}"/>
                    </a:ext>
                  </a:extLst>
                </p:cNvPr>
                <p:cNvSpPr/>
                <p:nvPr/>
              </p:nvSpPr>
              <p:spPr bwMode="auto">
                <a:xfrm>
                  <a:off x="7624763" y="2259013"/>
                  <a:ext cx="3175" cy="3175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0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1 w 1"/>
                    <a:gd name="T15" fmla="*/ 0 h 1"/>
                    <a:gd name="T16" fmla="*/ 1 w 1"/>
                    <a:gd name="T17" fmla="*/ 0 h 1"/>
                    <a:gd name="T18" fmla="*/ 1 w 1"/>
                    <a:gd name="T19" fmla="*/ 0 h 1"/>
                    <a:gd name="T20" fmla="*/ 1 w 1"/>
                    <a:gd name="T21" fmla="*/ 0 h 1"/>
                    <a:gd name="T22" fmla="*/ 1 w 1"/>
                    <a:gd name="T23" fmla="*/ 1 h 1"/>
                    <a:gd name="T24" fmla="*/ 1 w 1"/>
                    <a:gd name="T2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EC9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7" name="ïś1ïďé">
                  <a:extLst>
                    <a:ext uri="{FF2B5EF4-FFF2-40B4-BE49-F238E27FC236}">
                      <a16:creationId xmlns:a16="http://schemas.microsoft.com/office/drawing/2014/main" id="{650D69B3-CC10-4298-9027-6C38E1222083}"/>
                    </a:ext>
                  </a:extLst>
                </p:cNvPr>
                <p:cNvSpPr/>
                <p:nvPr/>
              </p:nvSpPr>
              <p:spPr bwMode="auto">
                <a:xfrm>
                  <a:off x="7621588" y="2259013"/>
                  <a:ext cx="6350" cy="26988"/>
                </a:xfrm>
                <a:custGeom>
                  <a:avLst/>
                  <a:gdLst>
                    <a:gd name="T0" fmla="*/ 2 w 2"/>
                    <a:gd name="T1" fmla="*/ 0 h 8"/>
                    <a:gd name="T2" fmla="*/ 2 w 2"/>
                    <a:gd name="T3" fmla="*/ 1 h 8"/>
                    <a:gd name="T4" fmla="*/ 0 w 2"/>
                    <a:gd name="T5" fmla="*/ 8 h 8"/>
                    <a:gd name="T6" fmla="*/ 0 w 2"/>
                    <a:gd name="T7" fmla="*/ 8 h 8"/>
                    <a:gd name="T8" fmla="*/ 2 w 2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8">
                      <a:moveTo>
                        <a:pt x="2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5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F5BC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8" name="í$ļíḍê">
                  <a:extLst>
                    <a:ext uri="{FF2B5EF4-FFF2-40B4-BE49-F238E27FC236}">
                      <a16:creationId xmlns:a16="http://schemas.microsoft.com/office/drawing/2014/main" id="{D2F9B433-BB27-43A9-8953-2CB59108EB21}"/>
                    </a:ext>
                  </a:extLst>
                </p:cNvPr>
                <p:cNvSpPr/>
                <p:nvPr/>
              </p:nvSpPr>
              <p:spPr bwMode="auto">
                <a:xfrm>
                  <a:off x="7627938" y="2259013"/>
                  <a:ext cx="1588" cy="1588"/>
                </a:xfrm>
                <a:prstGeom prst="ellipse">
                  <a:avLst/>
                </a:prstGeom>
                <a:solidFill>
                  <a:srgbClr val="FB96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9" name="íṧḷîḑe">
                  <a:extLst>
                    <a:ext uri="{FF2B5EF4-FFF2-40B4-BE49-F238E27FC236}">
                      <a16:creationId xmlns:a16="http://schemas.microsoft.com/office/drawing/2014/main" id="{493AE027-3DF5-436B-976C-F8A57FF4AF1A}"/>
                    </a:ext>
                  </a:extLst>
                </p:cNvPr>
                <p:cNvSpPr/>
                <p:nvPr/>
              </p:nvSpPr>
              <p:spPr bwMode="auto">
                <a:xfrm>
                  <a:off x="7245350" y="2274888"/>
                  <a:ext cx="263525" cy="158750"/>
                </a:xfrm>
                <a:custGeom>
                  <a:avLst/>
                  <a:gdLst>
                    <a:gd name="T0" fmla="*/ 0 w 80"/>
                    <a:gd name="T1" fmla="*/ 48 h 48"/>
                    <a:gd name="T2" fmla="*/ 0 w 80"/>
                    <a:gd name="T3" fmla="*/ 48 h 48"/>
                    <a:gd name="T4" fmla="*/ 0 w 80"/>
                    <a:gd name="T5" fmla="*/ 48 h 48"/>
                    <a:gd name="T6" fmla="*/ 0 w 80"/>
                    <a:gd name="T7" fmla="*/ 48 h 48"/>
                    <a:gd name="T8" fmla="*/ 60 w 80"/>
                    <a:gd name="T9" fmla="*/ 2 h 48"/>
                    <a:gd name="T10" fmla="*/ 0 w 80"/>
                    <a:gd name="T11" fmla="*/ 48 h 48"/>
                    <a:gd name="T12" fmla="*/ 60 w 80"/>
                    <a:gd name="T13" fmla="*/ 2 h 48"/>
                    <a:gd name="T14" fmla="*/ 74 w 80"/>
                    <a:gd name="T15" fmla="*/ 0 h 48"/>
                    <a:gd name="T16" fmla="*/ 70 w 80"/>
                    <a:gd name="T17" fmla="*/ 0 h 48"/>
                    <a:gd name="T18" fmla="*/ 62 w 80"/>
                    <a:gd name="T19" fmla="*/ 2 h 48"/>
                    <a:gd name="T20" fmla="*/ 69 w 80"/>
                    <a:gd name="T21" fmla="*/ 1 h 48"/>
                    <a:gd name="T22" fmla="*/ 70 w 80"/>
                    <a:gd name="T23" fmla="*/ 0 h 48"/>
                    <a:gd name="T24" fmla="*/ 70 w 80"/>
                    <a:gd name="T25" fmla="*/ 0 h 48"/>
                    <a:gd name="T26" fmla="*/ 75 w 80"/>
                    <a:gd name="T27" fmla="*/ 0 h 48"/>
                    <a:gd name="T28" fmla="*/ 76 w 80"/>
                    <a:gd name="T29" fmla="*/ 0 h 48"/>
                    <a:gd name="T30" fmla="*/ 80 w 80"/>
                    <a:gd name="T31" fmla="*/ 0 h 48"/>
                    <a:gd name="T32" fmla="*/ 80 w 80"/>
                    <a:gd name="T33" fmla="*/ 0 h 48"/>
                    <a:gd name="T34" fmla="*/ 74 w 80"/>
                    <a:gd name="T35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0" h="48">
                      <a:moveTo>
                        <a:pt x="0" y="48"/>
                      </a:move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moveTo>
                        <a:pt x="60" y="2"/>
                      </a:moveTo>
                      <a:cubicBezTo>
                        <a:pt x="23" y="12"/>
                        <a:pt x="2" y="45"/>
                        <a:pt x="0" y="48"/>
                      </a:cubicBezTo>
                      <a:cubicBezTo>
                        <a:pt x="3" y="44"/>
                        <a:pt x="29" y="11"/>
                        <a:pt x="60" y="2"/>
                      </a:cubicBezTo>
                      <a:moveTo>
                        <a:pt x="74" y="0"/>
                      </a:moveTo>
                      <a:cubicBezTo>
                        <a:pt x="72" y="0"/>
                        <a:pt x="71" y="0"/>
                        <a:pt x="70" y="0"/>
                      </a:cubicBezTo>
                      <a:cubicBezTo>
                        <a:pt x="68" y="1"/>
                        <a:pt x="65" y="1"/>
                        <a:pt x="62" y="2"/>
                      </a:cubicBezTo>
                      <a:cubicBezTo>
                        <a:pt x="65" y="1"/>
                        <a:pt x="67" y="1"/>
                        <a:pt x="69" y="1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2" y="0"/>
                        <a:pt x="73" y="0"/>
                        <a:pt x="75" y="0"/>
                      </a:cubicBezTo>
                      <a:cubicBezTo>
                        <a:pt x="75" y="0"/>
                        <a:pt x="76" y="0"/>
                        <a:pt x="76" y="0"/>
                      </a:cubicBezTo>
                      <a:cubicBezTo>
                        <a:pt x="77" y="0"/>
                        <a:pt x="78" y="0"/>
                        <a:pt x="80" y="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79" y="0"/>
                        <a:pt x="76" y="0"/>
                        <a:pt x="74" y="0"/>
                      </a:cubicBezTo>
                    </a:path>
                  </a:pathLst>
                </a:custGeom>
                <a:solidFill>
                  <a:srgbClr val="9A9D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0" name="ïSḻîdê">
                  <a:extLst>
                    <a:ext uri="{FF2B5EF4-FFF2-40B4-BE49-F238E27FC236}">
                      <a16:creationId xmlns:a16="http://schemas.microsoft.com/office/drawing/2014/main" id="{061924BB-5407-4D08-9C7A-FE3FC5939D14}"/>
                    </a:ext>
                  </a:extLst>
                </p:cNvPr>
                <p:cNvSpPr/>
                <p:nvPr/>
              </p:nvSpPr>
              <p:spPr bwMode="auto">
                <a:xfrm>
                  <a:off x="7473950" y="2274888"/>
                  <a:ext cx="3175" cy="3175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FFE9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1" name="iSḻiďê">
                  <a:extLst>
                    <a:ext uri="{FF2B5EF4-FFF2-40B4-BE49-F238E27FC236}">
                      <a16:creationId xmlns:a16="http://schemas.microsoft.com/office/drawing/2014/main" id="{3D9C077A-2BCC-4F32-8BEA-F854A44664D7}"/>
                    </a:ext>
                  </a:extLst>
                </p:cNvPr>
                <p:cNvSpPr/>
                <p:nvPr/>
              </p:nvSpPr>
              <p:spPr bwMode="auto">
                <a:xfrm>
                  <a:off x="7245350" y="2274888"/>
                  <a:ext cx="263525" cy="158750"/>
                </a:xfrm>
                <a:custGeom>
                  <a:avLst/>
                  <a:gdLst>
                    <a:gd name="T0" fmla="*/ 75 w 80"/>
                    <a:gd name="T1" fmla="*/ 0 h 48"/>
                    <a:gd name="T2" fmla="*/ 70 w 80"/>
                    <a:gd name="T3" fmla="*/ 0 h 48"/>
                    <a:gd name="T4" fmla="*/ 69 w 80"/>
                    <a:gd name="T5" fmla="*/ 1 h 48"/>
                    <a:gd name="T6" fmla="*/ 62 w 80"/>
                    <a:gd name="T7" fmla="*/ 2 h 48"/>
                    <a:gd name="T8" fmla="*/ 60 w 80"/>
                    <a:gd name="T9" fmla="*/ 2 h 48"/>
                    <a:gd name="T10" fmla="*/ 0 w 80"/>
                    <a:gd name="T11" fmla="*/ 48 h 48"/>
                    <a:gd name="T12" fmla="*/ 0 w 80"/>
                    <a:gd name="T13" fmla="*/ 48 h 48"/>
                    <a:gd name="T14" fmla="*/ 0 w 80"/>
                    <a:gd name="T15" fmla="*/ 48 h 48"/>
                    <a:gd name="T16" fmla="*/ 78 w 80"/>
                    <a:gd name="T17" fmla="*/ 8 h 48"/>
                    <a:gd name="T18" fmla="*/ 79 w 80"/>
                    <a:gd name="T19" fmla="*/ 1 h 48"/>
                    <a:gd name="T20" fmla="*/ 80 w 80"/>
                    <a:gd name="T21" fmla="*/ 0 h 48"/>
                    <a:gd name="T22" fmla="*/ 76 w 80"/>
                    <a:gd name="T23" fmla="*/ 0 h 48"/>
                    <a:gd name="T24" fmla="*/ 75 w 80"/>
                    <a:gd name="T25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48">
                      <a:moveTo>
                        <a:pt x="75" y="0"/>
                      </a:moveTo>
                      <a:cubicBezTo>
                        <a:pt x="73" y="0"/>
                        <a:pt x="72" y="0"/>
                        <a:pt x="70" y="0"/>
                      </a:cubicBezTo>
                      <a:cubicBezTo>
                        <a:pt x="70" y="0"/>
                        <a:pt x="70" y="0"/>
                        <a:pt x="69" y="1"/>
                      </a:cubicBezTo>
                      <a:cubicBezTo>
                        <a:pt x="67" y="1"/>
                        <a:pt x="65" y="1"/>
                        <a:pt x="62" y="2"/>
                      </a:cubicBezTo>
                      <a:cubicBezTo>
                        <a:pt x="62" y="2"/>
                        <a:pt x="61" y="2"/>
                        <a:pt x="60" y="2"/>
                      </a:cubicBezTo>
                      <a:cubicBezTo>
                        <a:pt x="29" y="11"/>
                        <a:pt x="3" y="44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17" y="24"/>
                        <a:pt x="51" y="13"/>
                        <a:pt x="78" y="8"/>
                      </a:cubicBezTo>
                      <a:cubicBezTo>
                        <a:pt x="78" y="3"/>
                        <a:pt x="79" y="1"/>
                        <a:pt x="79" y="1"/>
                      </a:cubicBezTo>
                      <a:cubicBezTo>
                        <a:pt x="79" y="1"/>
                        <a:pt x="79" y="0"/>
                        <a:pt x="80" y="0"/>
                      </a:cubicBezTo>
                      <a:cubicBezTo>
                        <a:pt x="78" y="0"/>
                        <a:pt x="77" y="0"/>
                        <a:pt x="76" y="0"/>
                      </a:cubicBezTo>
                      <a:cubicBezTo>
                        <a:pt x="76" y="0"/>
                        <a:pt x="75" y="0"/>
                        <a:pt x="75" y="0"/>
                      </a:cubicBezTo>
                    </a:path>
                  </a:pathLst>
                </a:custGeom>
                <a:solidFill>
                  <a:srgbClr val="FB96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3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2" name="îṧlíďê">
                  <a:extLst>
                    <a:ext uri="{FF2B5EF4-FFF2-40B4-BE49-F238E27FC236}">
                      <a16:creationId xmlns:a16="http://schemas.microsoft.com/office/drawing/2014/main" id="{97AA9353-54FF-4933-BC09-0EA34AAE09A3}"/>
                    </a:ext>
                  </a:extLst>
                </p:cNvPr>
                <p:cNvSpPr/>
                <p:nvPr/>
              </p:nvSpPr>
              <p:spPr bwMode="auto">
                <a:xfrm>
                  <a:off x="7502525" y="2259013"/>
                  <a:ext cx="125413" cy="42863"/>
                </a:xfrm>
                <a:custGeom>
                  <a:avLst/>
                  <a:gdLst>
                    <a:gd name="T0" fmla="*/ 38 w 38"/>
                    <a:gd name="T1" fmla="*/ 0 h 13"/>
                    <a:gd name="T2" fmla="*/ 38 w 38"/>
                    <a:gd name="T3" fmla="*/ 0 h 13"/>
                    <a:gd name="T4" fmla="*/ 38 w 38"/>
                    <a:gd name="T5" fmla="*/ 0 h 13"/>
                    <a:gd name="T6" fmla="*/ 37 w 38"/>
                    <a:gd name="T7" fmla="*/ 0 h 13"/>
                    <a:gd name="T8" fmla="*/ 24 w 38"/>
                    <a:gd name="T9" fmla="*/ 1 h 13"/>
                    <a:gd name="T10" fmla="*/ 2 w 38"/>
                    <a:gd name="T11" fmla="*/ 5 h 13"/>
                    <a:gd name="T12" fmla="*/ 2 w 38"/>
                    <a:gd name="T13" fmla="*/ 5 h 13"/>
                    <a:gd name="T14" fmla="*/ 2 w 38"/>
                    <a:gd name="T15" fmla="*/ 5 h 13"/>
                    <a:gd name="T16" fmla="*/ 1 w 38"/>
                    <a:gd name="T17" fmla="*/ 6 h 13"/>
                    <a:gd name="T18" fmla="*/ 0 w 38"/>
                    <a:gd name="T19" fmla="*/ 13 h 13"/>
                    <a:gd name="T20" fmla="*/ 36 w 38"/>
                    <a:gd name="T21" fmla="*/ 8 h 13"/>
                    <a:gd name="T22" fmla="*/ 38 w 38"/>
                    <a:gd name="T23" fmla="*/ 1 h 13"/>
                    <a:gd name="T24" fmla="*/ 38 w 38"/>
                    <a:gd name="T2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8" h="13">
                      <a:moveTo>
                        <a:pt x="38" y="0"/>
                      </a:move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8" y="0"/>
                        <a:pt x="37" y="0"/>
                        <a:pt x="37" y="0"/>
                      </a:cubicBezTo>
                      <a:cubicBezTo>
                        <a:pt x="36" y="0"/>
                        <a:pt x="31" y="1"/>
                        <a:pt x="24" y="1"/>
                      </a:cubicBezTo>
                      <a:cubicBezTo>
                        <a:pt x="15" y="2"/>
                        <a:pt x="4" y="4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1" y="6"/>
                        <a:pt x="0" y="8"/>
                        <a:pt x="0" y="13"/>
                      </a:cubicBezTo>
                      <a:cubicBezTo>
                        <a:pt x="19" y="9"/>
                        <a:pt x="34" y="8"/>
                        <a:pt x="36" y="8"/>
                      </a:cubicBezTo>
                      <a:cubicBezTo>
                        <a:pt x="37" y="5"/>
                        <a:pt x="37" y="2"/>
                        <a:pt x="38" y="1"/>
                      </a:cubicBezTo>
                      <a:cubicBezTo>
                        <a:pt x="38" y="0"/>
                        <a:pt x="38" y="0"/>
                        <a:pt x="38" y="0"/>
                      </a:cubicBezTo>
                    </a:path>
                  </a:pathLst>
                </a:custGeom>
                <a:solidFill>
                  <a:srgbClr val="EF80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3" name="íṩ1îḋè">
                  <a:extLst>
                    <a:ext uri="{FF2B5EF4-FFF2-40B4-BE49-F238E27FC236}">
                      <a16:creationId xmlns:a16="http://schemas.microsoft.com/office/drawing/2014/main" id="{D858BE7A-D898-4A44-9EA4-BFA8928F219F}"/>
                    </a:ext>
                  </a:extLst>
                </p:cNvPr>
                <p:cNvSpPr/>
                <p:nvPr/>
              </p:nvSpPr>
              <p:spPr bwMode="auto">
                <a:xfrm>
                  <a:off x="6961188" y="2746376"/>
                  <a:ext cx="412750" cy="471488"/>
                </a:xfrm>
                <a:custGeom>
                  <a:avLst/>
                  <a:gdLst>
                    <a:gd name="T0" fmla="*/ 125 w 125"/>
                    <a:gd name="T1" fmla="*/ 0 h 143"/>
                    <a:gd name="T2" fmla="*/ 101 w 125"/>
                    <a:gd name="T3" fmla="*/ 16 h 143"/>
                    <a:gd name="T4" fmla="*/ 88 w 125"/>
                    <a:gd name="T5" fmla="*/ 50 h 143"/>
                    <a:gd name="T6" fmla="*/ 69 w 125"/>
                    <a:gd name="T7" fmla="*/ 76 h 143"/>
                    <a:gd name="T8" fmla="*/ 51 w 125"/>
                    <a:gd name="T9" fmla="*/ 94 h 143"/>
                    <a:gd name="T10" fmla="*/ 3 w 125"/>
                    <a:gd name="T11" fmla="*/ 83 h 143"/>
                    <a:gd name="T12" fmla="*/ 0 w 125"/>
                    <a:gd name="T13" fmla="*/ 112 h 143"/>
                    <a:gd name="T14" fmla="*/ 52 w 125"/>
                    <a:gd name="T15" fmla="*/ 132 h 143"/>
                    <a:gd name="T16" fmla="*/ 125 w 125"/>
                    <a:gd name="T17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5" h="143">
                      <a:moveTo>
                        <a:pt x="125" y="0"/>
                      </a:moveTo>
                      <a:cubicBezTo>
                        <a:pt x="125" y="0"/>
                        <a:pt x="117" y="2"/>
                        <a:pt x="101" y="16"/>
                      </a:cubicBezTo>
                      <a:cubicBezTo>
                        <a:pt x="86" y="29"/>
                        <a:pt x="89" y="37"/>
                        <a:pt x="88" y="50"/>
                      </a:cubicBezTo>
                      <a:cubicBezTo>
                        <a:pt x="86" y="62"/>
                        <a:pt x="79" y="71"/>
                        <a:pt x="69" y="76"/>
                      </a:cubicBezTo>
                      <a:cubicBezTo>
                        <a:pt x="59" y="81"/>
                        <a:pt x="51" y="81"/>
                        <a:pt x="51" y="94"/>
                      </a:cubicBezTo>
                      <a:cubicBezTo>
                        <a:pt x="50" y="107"/>
                        <a:pt x="17" y="105"/>
                        <a:pt x="3" y="83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12"/>
                        <a:pt x="29" y="143"/>
                        <a:pt x="52" y="132"/>
                      </a:cubicBezTo>
                      <a:cubicBezTo>
                        <a:pt x="76" y="120"/>
                        <a:pt x="125" y="0"/>
                        <a:pt x="125" y="0"/>
                      </a:cubicBezTo>
                      <a:close/>
                    </a:path>
                  </a:pathLst>
                </a:custGeom>
                <a:solidFill>
                  <a:srgbClr val="E331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4" name="iŝlîdé">
                  <a:extLst>
                    <a:ext uri="{FF2B5EF4-FFF2-40B4-BE49-F238E27FC236}">
                      <a16:creationId xmlns:a16="http://schemas.microsoft.com/office/drawing/2014/main" id="{0B5945B5-A357-4642-993A-868508261EA6}"/>
                    </a:ext>
                  </a:extLst>
                </p:cNvPr>
                <p:cNvSpPr/>
                <p:nvPr/>
              </p:nvSpPr>
              <p:spPr bwMode="auto">
                <a:xfrm>
                  <a:off x="7621588" y="1839913"/>
                  <a:ext cx="119063" cy="33338"/>
                </a:xfrm>
                <a:custGeom>
                  <a:avLst/>
                  <a:gdLst>
                    <a:gd name="T0" fmla="*/ 32 w 36"/>
                    <a:gd name="T1" fmla="*/ 9 h 10"/>
                    <a:gd name="T2" fmla="*/ 32 w 36"/>
                    <a:gd name="T3" fmla="*/ 9 h 10"/>
                    <a:gd name="T4" fmla="*/ 26 w 36"/>
                    <a:gd name="T5" fmla="*/ 7 h 10"/>
                    <a:gd name="T6" fmla="*/ 0 w 36"/>
                    <a:gd name="T7" fmla="*/ 7 h 10"/>
                    <a:gd name="T8" fmla="*/ 13 w 36"/>
                    <a:gd name="T9" fmla="*/ 1 h 10"/>
                    <a:gd name="T10" fmla="*/ 28 w 36"/>
                    <a:gd name="T11" fmla="*/ 0 h 10"/>
                    <a:gd name="T12" fmla="*/ 32 w 36"/>
                    <a:gd name="T13" fmla="*/ 0 h 10"/>
                    <a:gd name="T14" fmla="*/ 32 w 36"/>
                    <a:gd name="T1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10">
                      <a:moveTo>
                        <a:pt x="32" y="9"/>
                      </a:move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0" y="10"/>
                        <a:pt x="28" y="8"/>
                        <a:pt x="26" y="7"/>
                      </a:cubicBezTo>
                      <a:cubicBezTo>
                        <a:pt x="19" y="3"/>
                        <a:pt x="8" y="3"/>
                        <a:pt x="0" y="7"/>
                      </a:cubicBezTo>
                      <a:cubicBezTo>
                        <a:pt x="4" y="4"/>
                        <a:pt x="8" y="2"/>
                        <a:pt x="13" y="1"/>
                      </a:cubicBezTo>
                      <a:cubicBezTo>
                        <a:pt x="18" y="0"/>
                        <a:pt x="23" y="0"/>
                        <a:pt x="28" y="0"/>
                      </a:cubicBezTo>
                      <a:cubicBezTo>
                        <a:pt x="29" y="0"/>
                        <a:pt x="31" y="0"/>
                        <a:pt x="32" y="0"/>
                      </a:cubicBezTo>
                      <a:cubicBezTo>
                        <a:pt x="35" y="2"/>
                        <a:pt x="36" y="8"/>
                        <a:pt x="32" y="9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5" name="iSḻíḋê">
                  <a:extLst>
                    <a:ext uri="{FF2B5EF4-FFF2-40B4-BE49-F238E27FC236}">
                      <a16:creationId xmlns:a16="http://schemas.microsoft.com/office/drawing/2014/main" id="{AD624A5C-80C2-4634-93AB-B44C075F4A72}"/>
                    </a:ext>
                  </a:extLst>
                </p:cNvPr>
                <p:cNvSpPr/>
                <p:nvPr/>
              </p:nvSpPr>
              <p:spPr bwMode="auto">
                <a:xfrm>
                  <a:off x="7786688" y="1851026"/>
                  <a:ext cx="119063" cy="49213"/>
                </a:xfrm>
                <a:custGeom>
                  <a:avLst/>
                  <a:gdLst>
                    <a:gd name="T0" fmla="*/ 4 w 36"/>
                    <a:gd name="T1" fmla="*/ 9 h 15"/>
                    <a:gd name="T2" fmla="*/ 4 w 36"/>
                    <a:gd name="T3" fmla="*/ 9 h 15"/>
                    <a:gd name="T4" fmla="*/ 10 w 36"/>
                    <a:gd name="T5" fmla="*/ 8 h 15"/>
                    <a:gd name="T6" fmla="*/ 36 w 36"/>
                    <a:gd name="T7" fmla="*/ 15 h 15"/>
                    <a:gd name="T8" fmla="*/ 25 w 36"/>
                    <a:gd name="T9" fmla="*/ 5 h 15"/>
                    <a:gd name="T10" fmla="*/ 11 w 36"/>
                    <a:gd name="T11" fmla="*/ 1 h 15"/>
                    <a:gd name="T12" fmla="*/ 7 w 36"/>
                    <a:gd name="T13" fmla="*/ 0 h 15"/>
                    <a:gd name="T14" fmla="*/ 4 w 36"/>
                    <a:gd name="T15" fmla="*/ 9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15">
                      <a:moveTo>
                        <a:pt x="4" y="9"/>
                      </a:move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6" y="10"/>
                        <a:pt x="8" y="9"/>
                        <a:pt x="10" y="8"/>
                      </a:cubicBezTo>
                      <a:cubicBezTo>
                        <a:pt x="19" y="6"/>
                        <a:pt x="29" y="8"/>
                        <a:pt x="36" y="15"/>
                      </a:cubicBezTo>
                      <a:cubicBezTo>
                        <a:pt x="33" y="10"/>
                        <a:pt x="29" y="7"/>
                        <a:pt x="25" y="5"/>
                      </a:cubicBezTo>
                      <a:cubicBezTo>
                        <a:pt x="20" y="3"/>
                        <a:pt x="16" y="2"/>
                        <a:pt x="11" y="1"/>
                      </a:cubicBezTo>
                      <a:cubicBezTo>
                        <a:pt x="10" y="1"/>
                        <a:pt x="8" y="0"/>
                        <a:pt x="7" y="0"/>
                      </a:cubicBezTo>
                      <a:cubicBezTo>
                        <a:pt x="3" y="1"/>
                        <a:pt x="0" y="7"/>
                        <a:pt x="4" y="9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6" name="îś1iḓê">
                  <a:extLst>
                    <a:ext uri="{FF2B5EF4-FFF2-40B4-BE49-F238E27FC236}">
                      <a16:creationId xmlns:a16="http://schemas.microsoft.com/office/drawing/2014/main" id="{0A5CE26E-C463-438B-BDB5-BFB2F7F1A070}"/>
                    </a:ext>
                  </a:extLst>
                </p:cNvPr>
                <p:cNvSpPr/>
                <p:nvPr/>
              </p:nvSpPr>
              <p:spPr bwMode="auto">
                <a:xfrm>
                  <a:off x="7615238" y="1900238"/>
                  <a:ext cx="109538" cy="49213"/>
                </a:xfrm>
                <a:custGeom>
                  <a:avLst/>
                  <a:gdLst>
                    <a:gd name="T0" fmla="*/ 33 w 33"/>
                    <a:gd name="T1" fmla="*/ 15 h 15"/>
                    <a:gd name="T2" fmla="*/ 18 w 33"/>
                    <a:gd name="T3" fmla="*/ 6 h 15"/>
                    <a:gd name="T4" fmla="*/ 0 w 33"/>
                    <a:gd name="T5" fmla="*/ 3 h 15"/>
                    <a:gd name="T6" fmla="*/ 6 w 33"/>
                    <a:gd name="T7" fmla="*/ 5 h 15"/>
                    <a:gd name="T8" fmla="*/ 33 w 33"/>
                    <a:gd name="T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5">
                      <a:moveTo>
                        <a:pt x="33" y="15"/>
                      </a:moveTo>
                      <a:cubicBezTo>
                        <a:pt x="33" y="15"/>
                        <a:pt x="28" y="7"/>
                        <a:pt x="18" y="6"/>
                      </a:cubicBezTo>
                      <a:cubicBezTo>
                        <a:pt x="9" y="5"/>
                        <a:pt x="5" y="11"/>
                        <a:pt x="0" y="3"/>
                      </a:cubicBezTo>
                      <a:cubicBezTo>
                        <a:pt x="0" y="3"/>
                        <a:pt x="2" y="6"/>
                        <a:pt x="6" y="5"/>
                      </a:cubicBezTo>
                      <a:cubicBezTo>
                        <a:pt x="11" y="3"/>
                        <a:pt x="26" y="0"/>
                        <a:pt x="33" y="15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7" name="îślîďé">
                  <a:extLst>
                    <a:ext uri="{FF2B5EF4-FFF2-40B4-BE49-F238E27FC236}">
                      <a16:creationId xmlns:a16="http://schemas.microsoft.com/office/drawing/2014/main" id="{DC2E158A-C0E2-45E2-AB9E-AC17BC1463AF}"/>
                    </a:ext>
                  </a:extLst>
                </p:cNvPr>
                <p:cNvSpPr/>
                <p:nvPr/>
              </p:nvSpPr>
              <p:spPr bwMode="auto">
                <a:xfrm>
                  <a:off x="7786688" y="1909763"/>
                  <a:ext cx="115888" cy="49213"/>
                </a:xfrm>
                <a:custGeom>
                  <a:avLst/>
                  <a:gdLst>
                    <a:gd name="T0" fmla="*/ 0 w 35"/>
                    <a:gd name="T1" fmla="*/ 13 h 15"/>
                    <a:gd name="T2" fmla="*/ 16 w 35"/>
                    <a:gd name="T3" fmla="*/ 7 h 15"/>
                    <a:gd name="T4" fmla="*/ 35 w 35"/>
                    <a:gd name="T5" fmla="*/ 8 h 15"/>
                    <a:gd name="T6" fmla="*/ 28 w 35"/>
                    <a:gd name="T7" fmla="*/ 9 h 15"/>
                    <a:gd name="T8" fmla="*/ 0 w 35"/>
                    <a:gd name="T9" fmla="*/ 1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5">
                      <a:moveTo>
                        <a:pt x="0" y="13"/>
                      </a:moveTo>
                      <a:cubicBezTo>
                        <a:pt x="0" y="13"/>
                        <a:pt x="7" y="6"/>
                        <a:pt x="16" y="7"/>
                      </a:cubicBezTo>
                      <a:cubicBezTo>
                        <a:pt x="26" y="9"/>
                        <a:pt x="29" y="15"/>
                        <a:pt x="35" y="8"/>
                      </a:cubicBezTo>
                      <a:cubicBezTo>
                        <a:pt x="35" y="8"/>
                        <a:pt x="32" y="11"/>
                        <a:pt x="28" y="9"/>
                      </a:cubicBezTo>
                      <a:cubicBezTo>
                        <a:pt x="25" y="6"/>
                        <a:pt x="10" y="0"/>
                        <a:pt x="0" y="13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8" name="îšḷîḋe">
                  <a:extLst>
                    <a:ext uri="{FF2B5EF4-FFF2-40B4-BE49-F238E27FC236}">
                      <a16:creationId xmlns:a16="http://schemas.microsoft.com/office/drawing/2014/main" id="{CABEA796-7A43-441C-85D6-7D74CFCBCFA7}"/>
                    </a:ext>
                  </a:extLst>
                </p:cNvPr>
                <p:cNvSpPr/>
                <p:nvPr/>
              </p:nvSpPr>
              <p:spPr bwMode="auto">
                <a:xfrm>
                  <a:off x="7691438" y="2068513"/>
                  <a:ext cx="104775" cy="46038"/>
                </a:xfrm>
                <a:custGeom>
                  <a:avLst/>
                  <a:gdLst>
                    <a:gd name="T0" fmla="*/ 0 w 32"/>
                    <a:gd name="T1" fmla="*/ 1 h 14"/>
                    <a:gd name="T2" fmla="*/ 14 w 32"/>
                    <a:gd name="T3" fmla="*/ 14 h 14"/>
                    <a:gd name="T4" fmla="*/ 32 w 32"/>
                    <a:gd name="T5" fmla="*/ 1 h 14"/>
                    <a:gd name="T6" fmla="*/ 15 w 32"/>
                    <a:gd name="T7" fmla="*/ 7 h 14"/>
                    <a:gd name="T8" fmla="*/ 0 w 32"/>
                    <a:gd name="T9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4">
                      <a:moveTo>
                        <a:pt x="0" y="1"/>
                      </a:moveTo>
                      <a:cubicBezTo>
                        <a:pt x="0" y="0"/>
                        <a:pt x="7" y="14"/>
                        <a:pt x="14" y="14"/>
                      </a:cubicBezTo>
                      <a:cubicBezTo>
                        <a:pt x="22" y="13"/>
                        <a:pt x="32" y="1"/>
                        <a:pt x="32" y="1"/>
                      </a:cubicBezTo>
                      <a:cubicBezTo>
                        <a:pt x="32" y="1"/>
                        <a:pt x="23" y="7"/>
                        <a:pt x="15" y="7"/>
                      </a:cubicBezTo>
                      <a:cubicBezTo>
                        <a:pt x="8" y="6"/>
                        <a:pt x="0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F244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9" name="iśḷîḍè">
                  <a:extLst>
                    <a:ext uri="{FF2B5EF4-FFF2-40B4-BE49-F238E27FC236}">
                      <a16:creationId xmlns:a16="http://schemas.microsoft.com/office/drawing/2014/main" id="{B96C1328-925B-4C02-8E51-7B112F972B96}"/>
                    </a:ext>
                  </a:extLst>
                </p:cNvPr>
                <p:cNvSpPr/>
                <p:nvPr/>
              </p:nvSpPr>
              <p:spPr bwMode="auto">
                <a:xfrm>
                  <a:off x="7677150" y="2054226"/>
                  <a:ext cx="128588" cy="30163"/>
                </a:xfrm>
                <a:custGeom>
                  <a:avLst/>
                  <a:gdLst>
                    <a:gd name="T0" fmla="*/ 14 w 39"/>
                    <a:gd name="T1" fmla="*/ 0 h 9"/>
                    <a:gd name="T2" fmla="*/ 20 w 39"/>
                    <a:gd name="T3" fmla="*/ 2 h 9"/>
                    <a:gd name="T4" fmla="*/ 25 w 39"/>
                    <a:gd name="T5" fmla="*/ 2 h 9"/>
                    <a:gd name="T6" fmla="*/ 39 w 39"/>
                    <a:gd name="T7" fmla="*/ 4 h 9"/>
                    <a:gd name="T8" fmla="*/ 28 w 39"/>
                    <a:gd name="T9" fmla="*/ 9 h 9"/>
                    <a:gd name="T10" fmla="*/ 19 w 39"/>
                    <a:gd name="T11" fmla="*/ 8 h 9"/>
                    <a:gd name="T12" fmla="*/ 11 w 39"/>
                    <a:gd name="T13" fmla="*/ 8 h 9"/>
                    <a:gd name="T14" fmla="*/ 0 w 39"/>
                    <a:gd name="T15" fmla="*/ 3 h 9"/>
                    <a:gd name="T16" fmla="*/ 14 w 3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9">
                      <a:moveTo>
                        <a:pt x="14" y="0"/>
                      </a:moveTo>
                      <a:cubicBezTo>
                        <a:pt x="17" y="1"/>
                        <a:pt x="18" y="2"/>
                        <a:pt x="20" y="2"/>
                      </a:cubicBezTo>
                      <a:cubicBezTo>
                        <a:pt x="21" y="2"/>
                        <a:pt x="24" y="1"/>
                        <a:pt x="25" y="2"/>
                      </a:cubicBezTo>
                      <a:cubicBezTo>
                        <a:pt x="31" y="2"/>
                        <a:pt x="31" y="6"/>
                        <a:pt x="39" y="4"/>
                      </a:cubicBezTo>
                      <a:cubicBezTo>
                        <a:pt x="39" y="4"/>
                        <a:pt x="36" y="8"/>
                        <a:pt x="28" y="9"/>
                      </a:cubicBezTo>
                      <a:cubicBezTo>
                        <a:pt x="24" y="9"/>
                        <a:pt x="22" y="8"/>
                        <a:pt x="19" y="8"/>
                      </a:cubicBezTo>
                      <a:cubicBezTo>
                        <a:pt x="17" y="8"/>
                        <a:pt x="14" y="9"/>
                        <a:pt x="11" y="8"/>
                      </a:cubicBezTo>
                      <a:cubicBezTo>
                        <a:pt x="8" y="8"/>
                        <a:pt x="0" y="3"/>
                        <a:pt x="0" y="3"/>
                      </a:cubicBezTo>
                      <a:cubicBezTo>
                        <a:pt x="9" y="4"/>
                        <a:pt x="9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EF2B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0" name="îṣḻíďê">
                  <a:extLst>
                    <a:ext uri="{FF2B5EF4-FFF2-40B4-BE49-F238E27FC236}">
                      <a16:creationId xmlns:a16="http://schemas.microsoft.com/office/drawing/2014/main" id="{6DAC79A2-6F31-423F-BC08-6C75E2741BDD}"/>
                    </a:ext>
                  </a:extLst>
                </p:cNvPr>
                <p:cNvSpPr/>
                <p:nvPr/>
              </p:nvSpPr>
              <p:spPr bwMode="auto">
                <a:xfrm>
                  <a:off x="7713663" y="1992313"/>
                  <a:ext cx="69850" cy="33338"/>
                </a:xfrm>
                <a:custGeom>
                  <a:avLst/>
                  <a:gdLst>
                    <a:gd name="T0" fmla="*/ 2 w 21"/>
                    <a:gd name="T1" fmla="*/ 0 h 10"/>
                    <a:gd name="T2" fmla="*/ 2 w 21"/>
                    <a:gd name="T3" fmla="*/ 3 h 10"/>
                    <a:gd name="T4" fmla="*/ 6 w 21"/>
                    <a:gd name="T5" fmla="*/ 5 h 10"/>
                    <a:gd name="T6" fmla="*/ 10 w 21"/>
                    <a:gd name="T7" fmla="*/ 9 h 10"/>
                    <a:gd name="T8" fmla="*/ 15 w 21"/>
                    <a:gd name="T9" fmla="*/ 6 h 10"/>
                    <a:gd name="T10" fmla="*/ 20 w 21"/>
                    <a:gd name="T11" fmla="*/ 2 h 10"/>
                    <a:gd name="T12" fmla="*/ 19 w 21"/>
                    <a:gd name="T13" fmla="*/ 7 h 10"/>
                    <a:gd name="T14" fmla="*/ 15 w 21"/>
                    <a:gd name="T15" fmla="*/ 7 h 10"/>
                    <a:gd name="T16" fmla="*/ 10 w 21"/>
                    <a:gd name="T17" fmla="*/ 10 h 10"/>
                    <a:gd name="T18" fmla="*/ 5 w 21"/>
                    <a:gd name="T19" fmla="*/ 5 h 10"/>
                    <a:gd name="T20" fmla="*/ 1 w 21"/>
                    <a:gd name="T21" fmla="*/ 4 h 10"/>
                    <a:gd name="T22" fmla="*/ 2 w 21"/>
                    <a:gd name="T2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" h="10">
                      <a:moveTo>
                        <a:pt x="2" y="0"/>
                      </a:moveTo>
                      <a:cubicBezTo>
                        <a:pt x="2" y="0"/>
                        <a:pt x="1" y="1"/>
                        <a:pt x="2" y="3"/>
                      </a:cubicBezTo>
                      <a:cubicBezTo>
                        <a:pt x="2" y="5"/>
                        <a:pt x="6" y="5"/>
                        <a:pt x="6" y="5"/>
                      </a:cubicBezTo>
                      <a:cubicBezTo>
                        <a:pt x="6" y="6"/>
                        <a:pt x="7" y="9"/>
                        <a:pt x="10" y="9"/>
                      </a:cubicBezTo>
                      <a:cubicBezTo>
                        <a:pt x="13" y="9"/>
                        <a:pt x="14" y="6"/>
                        <a:pt x="15" y="6"/>
                      </a:cubicBezTo>
                      <a:cubicBezTo>
                        <a:pt x="15" y="6"/>
                        <a:pt x="20" y="7"/>
                        <a:pt x="20" y="2"/>
                      </a:cubicBezTo>
                      <a:cubicBezTo>
                        <a:pt x="20" y="2"/>
                        <a:pt x="21" y="5"/>
                        <a:pt x="19" y="7"/>
                      </a:cubicBezTo>
                      <a:cubicBezTo>
                        <a:pt x="18" y="8"/>
                        <a:pt x="15" y="6"/>
                        <a:pt x="15" y="7"/>
                      </a:cubicBezTo>
                      <a:cubicBezTo>
                        <a:pt x="14" y="7"/>
                        <a:pt x="14" y="10"/>
                        <a:pt x="10" y="10"/>
                      </a:cubicBezTo>
                      <a:cubicBezTo>
                        <a:pt x="5" y="9"/>
                        <a:pt x="6" y="6"/>
                        <a:pt x="5" y="5"/>
                      </a:cubicBezTo>
                      <a:cubicBezTo>
                        <a:pt x="5" y="5"/>
                        <a:pt x="2" y="6"/>
                        <a:pt x="1" y="4"/>
                      </a:cubicBezTo>
                      <a:cubicBezTo>
                        <a:pt x="0" y="3"/>
                        <a:pt x="1" y="1"/>
                        <a:pt x="2" y="0"/>
                      </a:cubicBezTo>
                      <a:close/>
                    </a:path>
                  </a:pathLst>
                </a:custGeom>
                <a:solidFill>
                  <a:srgbClr val="1E3F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1" name="i$ļíḓé">
                  <a:extLst>
                    <a:ext uri="{FF2B5EF4-FFF2-40B4-BE49-F238E27FC236}">
                      <a16:creationId xmlns:a16="http://schemas.microsoft.com/office/drawing/2014/main" id="{18D9DA86-979B-49F4-945F-09A03BFC86BF}"/>
                    </a:ext>
                  </a:extLst>
                </p:cNvPr>
                <p:cNvSpPr/>
                <p:nvPr/>
              </p:nvSpPr>
              <p:spPr bwMode="auto">
                <a:xfrm>
                  <a:off x="7535863" y="1616076"/>
                  <a:ext cx="471488" cy="260350"/>
                </a:xfrm>
                <a:custGeom>
                  <a:avLst/>
                  <a:gdLst>
                    <a:gd name="T0" fmla="*/ 0 w 143"/>
                    <a:gd name="T1" fmla="*/ 68 h 79"/>
                    <a:gd name="T2" fmla="*/ 78 w 143"/>
                    <a:gd name="T3" fmla="*/ 16 h 79"/>
                    <a:gd name="T4" fmla="*/ 133 w 143"/>
                    <a:gd name="T5" fmla="*/ 78 h 79"/>
                    <a:gd name="T6" fmla="*/ 136 w 143"/>
                    <a:gd name="T7" fmla="*/ 79 h 79"/>
                    <a:gd name="T8" fmla="*/ 81 w 143"/>
                    <a:gd name="T9" fmla="*/ 7 h 79"/>
                    <a:gd name="T10" fmla="*/ 0 w 143"/>
                    <a:gd name="T11" fmla="*/ 68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3" h="79">
                      <a:moveTo>
                        <a:pt x="0" y="68"/>
                      </a:moveTo>
                      <a:cubicBezTo>
                        <a:pt x="0" y="68"/>
                        <a:pt x="30" y="10"/>
                        <a:pt x="78" y="16"/>
                      </a:cubicBezTo>
                      <a:cubicBezTo>
                        <a:pt x="134" y="22"/>
                        <a:pt x="133" y="78"/>
                        <a:pt x="133" y="78"/>
                      </a:cubicBezTo>
                      <a:cubicBezTo>
                        <a:pt x="136" y="79"/>
                        <a:pt x="136" y="79"/>
                        <a:pt x="136" y="79"/>
                      </a:cubicBezTo>
                      <a:cubicBezTo>
                        <a:pt x="136" y="79"/>
                        <a:pt x="143" y="14"/>
                        <a:pt x="81" y="7"/>
                      </a:cubicBezTo>
                      <a:cubicBezTo>
                        <a:pt x="19" y="0"/>
                        <a:pt x="0" y="68"/>
                        <a:pt x="0" y="68"/>
                      </a:cubicBezTo>
                      <a:close/>
                    </a:path>
                  </a:pathLst>
                </a:custGeom>
                <a:solidFill>
                  <a:srgbClr val="EF2B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2" name="ïṡḷiďê">
                  <a:extLst>
                    <a:ext uri="{FF2B5EF4-FFF2-40B4-BE49-F238E27FC236}">
                      <a16:creationId xmlns:a16="http://schemas.microsoft.com/office/drawing/2014/main" id="{716A4260-FBDA-47D8-9D33-850470CA25A4}"/>
                    </a:ext>
                  </a:extLst>
                </p:cNvPr>
                <p:cNvSpPr/>
                <p:nvPr/>
              </p:nvSpPr>
              <p:spPr bwMode="auto">
                <a:xfrm>
                  <a:off x="7872413" y="2947988"/>
                  <a:ext cx="388938" cy="441325"/>
                </a:xfrm>
                <a:custGeom>
                  <a:avLst/>
                  <a:gdLst>
                    <a:gd name="T0" fmla="*/ 9 w 118"/>
                    <a:gd name="T1" fmla="*/ 124 h 134"/>
                    <a:gd name="T2" fmla="*/ 18 w 118"/>
                    <a:gd name="T3" fmla="*/ 130 h 134"/>
                    <a:gd name="T4" fmla="*/ 37 w 118"/>
                    <a:gd name="T5" fmla="*/ 128 h 134"/>
                    <a:gd name="T6" fmla="*/ 113 w 118"/>
                    <a:gd name="T7" fmla="*/ 39 h 134"/>
                    <a:gd name="T8" fmla="*/ 115 w 118"/>
                    <a:gd name="T9" fmla="*/ 37 h 134"/>
                    <a:gd name="T10" fmla="*/ 100 w 118"/>
                    <a:gd name="T11" fmla="*/ 9 h 134"/>
                    <a:gd name="T12" fmla="*/ 68 w 118"/>
                    <a:gd name="T13" fmla="*/ 8 h 134"/>
                    <a:gd name="T14" fmla="*/ 4 w 118"/>
                    <a:gd name="T15" fmla="*/ 105 h 134"/>
                    <a:gd name="T16" fmla="*/ 9 w 118"/>
                    <a:gd name="T17" fmla="*/ 12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8" h="134">
                      <a:moveTo>
                        <a:pt x="9" y="124"/>
                      </a:moveTo>
                      <a:cubicBezTo>
                        <a:pt x="18" y="130"/>
                        <a:pt x="18" y="130"/>
                        <a:pt x="18" y="130"/>
                      </a:cubicBezTo>
                      <a:cubicBezTo>
                        <a:pt x="24" y="134"/>
                        <a:pt x="33" y="133"/>
                        <a:pt x="37" y="128"/>
                      </a:cubicBezTo>
                      <a:cubicBezTo>
                        <a:pt x="113" y="39"/>
                        <a:pt x="113" y="39"/>
                        <a:pt x="113" y="39"/>
                      </a:cubicBezTo>
                      <a:cubicBezTo>
                        <a:pt x="114" y="39"/>
                        <a:pt x="115" y="38"/>
                        <a:pt x="115" y="37"/>
                      </a:cubicBezTo>
                      <a:cubicBezTo>
                        <a:pt x="118" y="29"/>
                        <a:pt x="112" y="17"/>
                        <a:pt x="100" y="9"/>
                      </a:cubicBezTo>
                      <a:cubicBezTo>
                        <a:pt x="87" y="1"/>
                        <a:pt x="73" y="0"/>
                        <a:pt x="68" y="8"/>
                      </a:cubicBezTo>
                      <a:cubicBezTo>
                        <a:pt x="4" y="105"/>
                        <a:pt x="4" y="105"/>
                        <a:pt x="4" y="105"/>
                      </a:cubicBezTo>
                      <a:cubicBezTo>
                        <a:pt x="0" y="111"/>
                        <a:pt x="2" y="119"/>
                        <a:pt x="9" y="124"/>
                      </a:cubicBezTo>
                      <a:close/>
                    </a:path>
                  </a:pathLst>
                </a:custGeom>
                <a:solidFill>
                  <a:srgbClr val="F857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3" name="ïṥḷîde">
                  <a:extLst>
                    <a:ext uri="{FF2B5EF4-FFF2-40B4-BE49-F238E27FC236}">
                      <a16:creationId xmlns:a16="http://schemas.microsoft.com/office/drawing/2014/main" id="{FC8A26DF-A76E-4E5C-B008-49F24B906FD0}"/>
                    </a:ext>
                  </a:extLst>
                </p:cNvPr>
                <p:cNvSpPr/>
                <p:nvPr/>
              </p:nvSpPr>
              <p:spPr bwMode="auto">
                <a:xfrm>
                  <a:off x="6430963" y="2589213"/>
                  <a:ext cx="115888" cy="82550"/>
                </a:xfrm>
                <a:custGeom>
                  <a:avLst/>
                  <a:gdLst>
                    <a:gd name="T0" fmla="*/ 31 w 35"/>
                    <a:gd name="T1" fmla="*/ 16 h 25"/>
                    <a:gd name="T2" fmla="*/ 15 w 35"/>
                    <a:gd name="T3" fmla="*/ 5 h 25"/>
                    <a:gd name="T4" fmla="*/ 2 w 35"/>
                    <a:gd name="T5" fmla="*/ 0 h 25"/>
                    <a:gd name="T6" fmla="*/ 0 w 35"/>
                    <a:gd name="T7" fmla="*/ 4 h 25"/>
                    <a:gd name="T8" fmla="*/ 7 w 35"/>
                    <a:gd name="T9" fmla="*/ 12 h 25"/>
                    <a:gd name="T10" fmla="*/ 25 w 35"/>
                    <a:gd name="T11" fmla="*/ 21 h 25"/>
                    <a:gd name="T12" fmla="*/ 27 w 35"/>
                    <a:gd name="T13" fmla="*/ 22 h 25"/>
                    <a:gd name="T14" fmla="*/ 28 w 35"/>
                    <a:gd name="T15" fmla="*/ 22 h 25"/>
                    <a:gd name="T16" fmla="*/ 31 w 35"/>
                    <a:gd name="T17" fmla="*/ 1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5">
                      <a:moveTo>
                        <a:pt x="31" y="16"/>
                      </a:moveTo>
                      <a:cubicBezTo>
                        <a:pt x="26" y="12"/>
                        <a:pt x="21" y="8"/>
                        <a:pt x="15" y="5"/>
                      </a:cubicBezTo>
                      <a:cubicBezTo>
                        <a:pt x="12" y="3"/>
                        <a:pt x="7" y="0"/>
                        <a:pt x="2" y="0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0" y="8"/>
                        <a:pt x="4" y="10"/>
                        <a:pt x="7" y="12"/>
                      </a:cubicBezTo>
                      <a:cubicBezTo>
                        <a:pt x="13" y="15"/>
                        <a:pt x="19" y="18"/>
                        <a:pt x="25" y="21"/>
                      </a:cubicBezTo>
                      <a:cubicBezTo>
                        <a:pt x="25" y="22"/>
                        <a:pt x="26" y="22"/>
                        <a:pt x="27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31" y="25"/>
                        <a:pt x="35" y="19"/>
                        <a:pt x="31" y="16"/>
                      </a:cubicBezTo>
                      <a:close/>
                    </a:path>
                  </a:pathLst>
                </a:custGeom>
                <a:solidFill>
                  <a:srgbClr val="FDB1D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8" name="ïṩḷïḋê">
              <a:extLst>
                <a:ext uri="{FF2B5EF4-FFF2-40B4-BE49-F238E27FC236}">
                  <a16:creationId xmlns:a16="http://schemas.microsoft.com/office/drawing/2014/main" id="{A88208DE-32F6-4DF4-AE97-E254C124F3D1}"/>
                </a:ext>
              </a:extLst>
            </p:cNvPr>
            <p:cNvSpPr/>
            <p:nvPr/>
          </p:nvSpPr>
          <p:spPr bwMode="auto">
            <a:xfrm>
              <a:off x="3444344" y="1549046"/>
              <a:ext cx="3406400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 lnSpcReduction="100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96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</a:rPr>
                <a:t>Q&amp;A</a:t>
              </a:r>
              <a:endParaRPr kumimoji="0" lang="zh-CN" altLang="zh-CN" sz="54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</a:endParaRPr>
            </a:p>
          </p:txBody>
        </p:sp>
        <p:grpSp>
          <p:nvGrpSpPr>
            <p:cNvPr id="9" name="iś1îḍê">
              <a:extLst>
                <a:ext uri="{FF2B5EF4-FFF2-40B4-BE49-F238E27FC236}">
                  <a16:creationId xmlns:a16="http://schemas.microsoft.com/office/drawing/2014/main" id="{B8ED79E5-FC77-4507-BF2A-C888CB23DD7D}"/>
                </a:ext>
              </a:extLst>
            </p:cNvPr>
            <p:cNvGrpSpPr/>
            <p:nvPr/>
          </p:nvGrpSpPr>
          <p:grpSpPr>
            <a:xfrm>
              <a:off x="3825995" y="3156916"/>
              <a:ext cx="2654248" cy="1308272"/>
              <a:chOff x="8563614" y="4934816"/>
              <a:chExt cx="2955286" cy="1308272"/>
            </a:xfrm>
          </p:grpSpPr>
          <p:sp>
            <p:nvSpPr>
              <p:cNvPr id="10" name="işḻîḍe">
                <a:extLst>
                  <a:ext uri="{FF2B5EF4-FFF2-40B4-BE49-F238E27FC236}">
                    <a16:creationId xmlns:a16="http://schemas.microsoft.com/office/drawing/2014/main" id="{4E83B235-5F18-4241-8BAF-3F58C761FA9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1" name="ïśľíḑé">
                <a:extLst>
                  <a:ext uri="{FF2B5EF4-FFF2-40B4-BE49-F238E27FC236}">
                    <a16:creationId xmlns:a16="http://schemas.microsoft.com/office/drawing/2014/main" id="{4935DD00-77D1-484A-9199-8B15F18EF732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47180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DAC6A4-984F-45B1-85D5-FC06A000D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80112ED-A31C-4BBD-899E-E14E931DB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6E8C95-C309-4116-8921-6A0357656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243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42BF399-2E6C-4BD4-AFF8-9A2D65BE665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" y="656079"/>
            <a:ext cx="12186432" cy="5490721"/>
            <a:chOff x="669" y="656079"/>
            <a:chExt cx="12186432" cy="5490721"/>
          </a:xfrm>
        </p:grpSpPr>
        <p:sp>
          <p:nvSpPr>
            <p:cNvPr id="6" name="îŝļîḓé">
              <a:extLst>
                <a:ext uri="{FF2B5EF4-FFF2-40B4-BE49-F238E27FC236}">
                  <a16:creationId xmlns:a16="http://schemas.microsoft.com/office/drawing/2014/main" id="{1F1162E0-2A77-4ED4-BD50-18E837EC25CF}"/>
                </a:ext>
              </a:extLst>
            </p:cNvPr>
            <p:cNvSpPr/>
            <p:nvPr/>
          </p:nvSpPr>
          <p:spPr bwMode="auto">
            <a:xfrm>
              <a:off x="669" y="1661387"/>
              <a:ext cx="8036102" cy="1136525"/>
            </a:xfrm>
            <a:custGeom>
              <a:avLst/>
              <a:gdLst>
                <a:gd name="T0" fmla="*/ 1550 w 1570"/>
                <a:gd name="T1" fmla="*/ 1 h 221"/>
                <a:gd name="T2" fmla="*/ 1493 w 1570"/>
                <a:gd name="T3" fmla="*/ 1 h 221"/>
                <a:gd name="T4" fmla="*/ 1473 w 1570"/>
                <a:gd name="T5" fmla="*/ 2 h 221"/>
                <a:gd name="T6" fmla="*/ 1452 w 1570"/>
                <a:gd name="T7" fmla="*/ 3 h 221"/>
                <a:gd name="T8" fmla="*/ 1404 w 1570"/>
                <a:gd name="T9" fmla="*/ 8 h 221"/>
                <a:gd name="T10" fmla="*/ 1290 w 1570"/>
                <a:gd name="T11" fmla="*/ 24 h 221"/>
                <a:gd name="T12" fmla="*/ 1157 w 1570"/>
                <a:gd name="T13" fmla="*/ 50 h 221"/>
                <a:gd name="T14" fmla="*/ 1009 w 1570"/>
                <a:gd name="T15" fmla="*/ 83 h 221"/>
                <a:gd name="T16" fmla="*/ 852 w 1570"/>
                <a:gd name="T17" fmla="*/ 120 h 221"/>
                <a:gd name="T18" fmla="*/ 693 w 1570"/>
                <a:gd name="T19" fmla="*/ 145 h 221"/>
                <a:gd name="T20" fmla="*/ 611 w 1570"/>
                <a:gd name="T21" fmla="*/ 149 h 221"/>
                <a:gd name="T22" fmla="*/ 531 w 1570"/>
                <a:gd name="T23" fmla="*/ 147 h 221"/>
                <a:gd name="T24" fmla="*/ 375 w 1570"/>
                <a:gd name="T25" fmla="*/ 129 h 221"/>
                <a:gd name="T26" fmla="*/ 232 w 1570"/>
                <a:gd name="T27" fmla="*/ 95 h 221"/>
                <a:gd name="T28" fmla="*/ 108 w 1570"/>
                <a:gd name="T29" fmla="*/ 54 h 221"/>
                <a:gd name="T30" fmla="*/ 53 w 1570"/>
                <a:gd name="T31" fmla="*/ 32 h 221"/>
                <a:gd name="T32" fmla="*/ 5 w 1570"/>
                <a:gd name="T33" fmla="*/ 10 h 221"/>
                <a:gd name="T34" fmla="*/ 0 w 1570"/>
                <a:gd name="T35" fmla="*/ 8 h 221"/>
                <a:gd name="T36" fmla="*/ 0 w 1570"/>
                <a:gd name="T37" fmla="*/ 98 h 221"/>
                <a:gd name="T38" fmla="*/ 79 w 1570"/>
                <a:gd name="T39" fmla="*/ 129 h 221"/>
                <a:gd name="T40" fmla="*/ 211 w 1570"/>
                <a:gd name="T41" fmla="*/ 172 h 221"/>
                <a:gd name="T42" fmla="*/ 363 w 1570"/>
                <a:gd name="T43" fmla="*/ 204 h 221"/>
                <a:gd name="T44" fmla="*/ 528 w 1570"/>
                <a:gd name="T45" fmla="*/ 219 h 221"/>
                <a:gd name="T46" fmla="*/ 699 w 1570"/>
                <a:gd name="T47" fmla="*/ 211 h 221"/>
                <a:gd name="T48" fmla="*/ 867 w 1570"/>
                <a:gd name="T49" fmla="*/ 177 h 221"/>
                <a:gd name="T50" fmla="*/ 1022 w 1570"/>
                <a:gd name="T51" fmla="*/ 132 h 221"/>
                <a:gd name="T52" fmla="*/ 1167 w 1570"/>
                <a:gd name="T53" fmla="*/ 89 h 221"/>
                <a:gd name="T54" fmla="*/ 1297 w 1570"/>
                <a:gd name="T55" fmla="*/ 54 h 221"/>
                <a:gd name="T56" fmla="*/ 1355 w 1570"/>
                <a:gd name="T57" fmla="*/ 39 h 221"/>
                <a:gd name="T58" fmla="*/ 1408 w 1570"/>
                <a:gd name="T59" fmla="*/ 28 h 221"/>
                <a:gd name="T60" fmla="*/ 1454 w 1570"/>
                <a:gd name="T61" fmla="*/ 19 h 221"/>
                <a:gd name="T62" fmla="*/ 1475 w 1570"/>
                <a:gd name="T63" fmla="*/ 16 h 221"/>
                <a:gd name="T64" fmla="*/ 1494 w 1570"/>
                <a:gd name="T65" fmla="*/ 13 h 221"/>
                <a:gd name="T66" fmla="*/ 1550 w 1570"/>
                <a:gd name="T67" fmla="*/ 7 h 221"/>
                <a:gd name="T68" fmla="*/ 1570 w 1570"/>
                <a:gd name="T69" fmla="*/ 5 h 221"/>
                <a:gd name="T70" fmla="*/ 1570 w 1570"/>
                <a:gd name="T71" fmla="*/ 1 h 221"/>
                <a:gd name="T72" fmla="*/ 1550 w 1570"/>
                <a:gd name="T7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70" h="221">
                  <a:moveTo>
                    <a:pt x="1550" y="1"/>
                  </a:moveTo>
                  <a:cubicBezTo>
                    <a:pt x="1537" y="0"/>
                    <a:pt x="1517" y="0"/>
                    <a:pt x="1493" y="1"/>
                  </a:cubicBezTo>
                  <a:cubicBezTo>
                    <a:pt x="1487" y="1"/>
                    <a:pt x="1480" y="2"/>
                    <a:pt x="1473" y="2"/>
                  </a:cubicBezTo>
                  <a:cubicBezTo>
                    <a:pt x="1467" y="2"/>
                    <a:pt x="1460" y="3"/>
                    <a:pt x="1452" y="3"/>
                  </a:cubicBezTo>
                  <a:cubicBezTo>
                    <a:pt x="1437" y="4"/>
                    <a:pt x="1421" y="6"/>
                    <a:pt x="1404" y="8"/>
                  </a:cubicBezTo>
                  <a:cubicBezTo>
                    <a:pt x="1370" y="11"/>
                    <a:pt x="1332" y="17"/>
                    <a:pt x="1290" y="24"/>
                  </a:cubicBezTo>
                  <a:cubicBezTo>
                    <a:pt x="1249" y="31"/>
                    <a:pt x="1204" y="40"/>
                    <a:pt x="1157" y="50"/>
                  </a:cubicBezTo>
                  <a:cubicBezTo>
                    <a:pt x="1110" y="60"/>
                    <a:pt x="1061" y="71"/>
                    <a:pt x="1009" y="83"/>
                  </a:cubicBezTo>
                  <a:cubicBezTo>
                    <a:pt x="959" y="95"/>
                    <a:pt x="906" y="108"/>
                    <a:pt x="852" y="120"/>
                  </a:cubicBezTo>
                  <a:cubicBezTo>
                    <a:pt x="800" y="132"/>
                    <a:pt x="747" y="141"/>
                    <a:pt x="693" y="145"/>
                  </a:cubicBezTo>
                  <a:cubicBezTo>
                    <a:pt x="666" y="147"/>
                    <a:pt x="638" y="149"/>
                    <a:pt x="611" y="149"/>
                  </a:cubicBezTo>
                  <a:cubicBezTo>
                    <a:pt x="584" y="149"/>
                    <a:pt x="558" y="149"/>
                    <a:pt x="531" y="147"/>
                  </a:cubicBezTo>
                  <a:cubicBezTo>
                    <a:pt x="478" y="144"/>
                    <a:pt x="425" y="138"/>
                    <a:pt x="375" y="129"/>
                  </a:cubicBezTo>
                  <a:cubicBezTo>
                    <a:pt x="325" y="120"/>
                    <a:pt x="277" y="108"/>
                    <a:pt x="232" y="95"/>
                  </a:cubicBezTo>
                  <a:cubicBezTo>
                    <a:pt x="188" y="83"/>
                    <a:pt x="146" y="68"/>
                    <a:pt x="108" y="54"/>
                  </a:cubicBezTo>
                  <a:cubicBezTo>
                    <a:pt x="89" y="46"/>
                    <a:pt x="71" y="39"/>
                    <a:pt x="53" y="32"/>
                  </a:cubicBezTo>
                  <a:cubicBezTo>
                    <a:pt x="36" y="24"/>
                    <a:pt x="20" y="17"/>
                    <a:pt x="5" y="10"/>
                  </a:cubicBezTo>
                  <a:cubicBezTo>
                    <a:pt x="4" y="9"/>
                    <a:pt x="2" y="8"/>
                    <a:pt x="0" y="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4" y="108"/>
                    <a:pt x="51" y="119"/>
                    <a:pt x="79" y="129"/>
                  </a:cubicBezTo>
                  <a:cubicBezTo>
                    <a:pt x="119" y="144"/>
                    <a:pt x="164" y="159"/>
                    <a:pt x="211" y="172"/>
                  </a:cubicBezTo>
                  <a:cubicBezTo>
                    <a:pt x="259" y="185"/>
                    <a:pt x="310" y="196"/>
                    <a:pt x="363" y="204"/>
                  </a:cubicBezTo>
                  <a:cubicBezTo>
                    <a:pt x="416" y="212"/>
                    <a:pt x="472" y="217"/>
                    <a:pt x="528" y="219"/>
                  </a:cubicBezTo>
                  <a:cubicBezTo>
                    <a:pt x="585" y="221"/>
                    <a:pt x="642" y="218"/>
                    <a:pt x="699" y="211"/>
                  </a:cubicBezTo>
                  <a:cubicBezTo>
                    <a:pt x="756" y="204"/>
                    <a:pt x="813" y="192"/>
                    <a:pt x="867" y="177"/>
                  </a:cubicBezTo>
                  <a:cubicBezTo>
                    <a:pt x="920" y="162"/>
                    <a:pt x="972" y="146"/>
                    <a:pt x="1022" y="132"/>
                  </a:cubicBezTo>
                  <a:cubicBezTo>
                    <a:pt x="1072" y="117"/>
                    <a:pt x="1121" y="102"/>
                    <a:pt x="1167" y="89"/>
                  </a:cubicBezTo>
                  <a:cubicBezTo>
                    <a:pt x="1213" y="76"/>
                    <a:pt x="1256" y="64"/>
                    <a:pt x="1297" y="54"/>
                  </a:cubicBezTo>
                  <a:cubicBezTo>
                    <a:pt x="1317" y="49"/>
                    <a:pt x="1336" y="44"/>
                    <a:pt x="1355" y="39"/>
                  </a:cubicBezTo>
                  <a:cubicBezTo>
                    <a:pt x="1373" y="35"/>
                    <a:pt x="1391" y="31"/>
                    <a:pt x="1408" y="28"/>
                  </a:cubicBezTo>
                  <a:cubicBezTo>
                    <a:pt x="1424" y="25"/>
                    <a:pt x="1440" y="22"/>
                    <a:pt x="1454" y="19"/>
                  </a:cubicBezTo>
                  <a:cubicBezTo>
                    <a:pt x="1461" y="18"/>
                    <a:pt x="1468" y="17"/>
                    <a:pt x="1475" y="16"/>
                  </a:cubicBezTo>
                  <a:cubicBezTo>
                    <a:pt x="1482" y="15"/>
                    <a:pt x="1488" y="14"/>
                    <a:pt x="1494" y="13"/>
                  </a:cubicBezTo>
                  <a:cubicBezTo>
                    <a:pt x="1518" y="10"/>
                    <a:pt x="1537" y="8"/>
                    <a:pt x="1550" y="7"/>
                  </a:cubicBezTo>
                  <a:cubicBezTo>
                    <a:pt x="1563" y="6"/>
                    <a:pt x="1570" y="5"/>
                    <a:pt x="1570" y="5"/>
                  </a:cubicBezTo>
                  <a:cubicBezTo>
                    <a:pt x="1570" y="1"/>
                    <a:pt x="1570" y="1"/>
                    <a:pt x="1570" y="1"/>
                  </a:cubicBezTo>
                  <a:cubicBezTo>
                    <a:pt x="1570" y="1"/>
                    <a:pt x="1563" y="1"/>
                    <a:pt x="15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iŝḷiḋe">
              <a:extLst>
                <a:ext uri="{FF2B5EF4-FFF2-40B4-BE49-F238E27FC236}">
                  <a16:creationId xmlns:a16="http://schemas.microsoft.com/office/drawing/2014/main" id="{0A827B4C-8F50-44FE-B0C6-71E08F435E48}"/>
                </a:ext>
              </a:extLst>
            </p:cNvPr>
            <p:cNvSpPr/>
            <p:nvPr/>
          </p:nvSpPr>
          <p:spPr bwMode="auto">
            <a:xfrm>
              <a:off x="1289580" y="656079"/>
              <a:ext cx="10897521" cy="1390497"/>
            </a:xfrm>
            <a:custGeom>
              <a:avLst/>
              <a:gdLst>
                <a:gd name="T0" fmla="*/ 2107 w 2129"/>
                <a:gd name="T1" fmla="*/ 104 h 270"/>
                <a:gd name="T2" fmla="*/ 2026 w 2129"/>
                <a:gd name="T3" fmla="*/ 71 h 270"/>
                <a:gd name="T4" fmla="*/ 1839 w 2129"/>
                <a:gd name="T5" fmla="*/ 20 h 270"/>
                <a:gd name="T6" fmla="*/ 1513 w 2129"/>
                <a:gd name="T7" fmla="*/ 4 h 270"/>
                <a:gd name="T8" fmla="*/ 1172 w 2129"/>
                <a:gd name="T9" fmla="*/ 68 h 270"/>
                <a:gd name="T10" fmla="*/ 903 w 2129"/>
                <a:gd name="T11" fmla="*/ 156 h 270"/>
                <a:gd name="T12" fmla="*/ 887 w 2129"/>
                <a:gd name="T13" fmla="*/ 161 h 270"/>
                <a:gd name="T14" fmla="*/ 885 w 2129"/>
                <a:gd name="T15" fmla="*/ 161 h 270"/>
                <a:gd name="T16" fmla="*/ 878 w 2129"/>
                <a:gd name="T17" fmla="*/ 163 h 270"/>
                <a:gd name="T18" fmla="*/ 837 w 2129"/>
                <a:gd name="T19" fmla="*/ 173 h 270"/>
                <a:gd name="T20" fmla="*/ 798 w 2129"/>
                <a:gd name="T21" fmla="*/ 181 h 270"/>
                <a:gd name="T22" fmla="*/ 747 w 2129"/>
                <a:gd name="T23" fmla="*/ 190 h 270"/>
                <a:gd name="T24" fmla="*/ 498 w 2129"/>
                <a:gd name="T25" fmla="*/ 206 h 270"/>
                <a:gd name="T26" fmla="*/ 440 w 2129"/>
                <a:gd name="T27" fmla="*/ 202 h 270"/>
                <a:gd name="T28" fmla="*/ 407 w 2129"/>
                <a:gd name="T29" fmla="*/ 199 h 270"/>
                <a:gd name="T30" fmla="*/ 364 w 2129"/>
                <a:gd name="T31" fmla="*/ 194 h 270"/>
                <a:gd name="T32" fmla="*/ 180 w 2129"/>
                <a:gd name="T33" fmla="*/ 155 h 270"/>
                <a:gd name="T34" fmla="*/ 123 w 2129"/>
                <a:gd name="T35" fmla="*/ 138 h 270"/>
                <a:gd name="T36" fmla="*/ 57 w 2129"/>
                <a:gd name="T37" fmla="*/ 114 h 270"/>
                <a:gd name="T38" fmla="*/ 1 w 2129"/>
                <a:gd name="T39" fmla="*/ 90 h 270"/>
                <a:gd name="T40" fmla="*/ 24 w 2129"/>
                <a:gd name="T41" fmla="*/ 106 h 270"/>
                <a:gd name="T42" fmla="*/ 95 w 2129"/>
                <a:gd name="T43" fmla="*/ 139 h 270"/>
                <a:gd name="T44" fmla="*/ 146 w 2129"/>
                <a:gd name="T45" fmla="*/ 159 h 270"/>
                <a:gd name="T46" fmla="*/ 208 w 2129"/>
                <a:gd name="T47" fmla="*/ 181 h 270"/>
                <a:gd name="T48" fmla="*/ 381 w 2129"/>
                <a:gd name="T49" fmla="*/ 224 h 270"/>
                <a:gd name="T50" fmla="*/ 425 w 2129"/>
                <a:gd name="T51" fmla="*/ 231 h 270"/>
                <a:gd name="T52" fmla="*/ 448 w 2129"/>
                <a:gd name="T53" fmla="*/ 234 h 270"/>
                <a:gd name="T54" fmla="*/ 544 w 2129"/>
                <a:gd name="T55" fmla="*/ 243 h 270"/>
                <a:gd name="T56" fmla="*/ 780 w 2129"/>
                <a:gd name="T57" fmla="*/ 236 h 270"/>
                <a:gd name="T58" fmla="*/ 835 w 2129"/>
                <a:gd name="T59" fmla="*/ 229 h 270"/>
                <a:gd name="T60" fmla="*/ 863 w 2129"/>
                <a:gd name="T61" fmla="*/ 224 h 270"/>
                <a:gd name="T62" fmla="*/ 896 w 2129"/>
                <a:gd name="T63" fmla="*/ 218 h 270"/>
                <a:gd name="T64" fmla="*/ 918 w 2129"/>
                <a:gd name="T65" fmla="*/ 213 h 270"/>
                <a:gd name="T66" fmla="*/ 1192 w 2129"/>
                <a:gd name="T67" fmla="*/ 140 h 270"/>
                <a:gd name="T68" fmla="*/ 1517 w 2129"/>
                <a:gd name="T69" fmla="*/ 99 h 270"/>
                <a:gd name="T70" fmla="*/ 1815 w 2129"/>
                <a:gd name="T71" fmla="*/ 131 h 270"/>
                <a:gd name="T72" fmla="*/ 1980 w 2129"/>
                <a:gd name="T73" fmla="*/ 186 h 270"/>
                <a:gd name="T74" fmla="*/ 2049 w 2129"/>
                <a:gd name="T75" fmla="*/ 219 h 270"/>
                <a:gd name="T76" fmla="*/ 2107 w 2129"/>
                <a:gd name="T77" fmla="*/ 255 h 270"/>
                <a:gd name="T78" fmla="*/ 2129 w 2129"/>
                <a:gd name="T79" fmla="*/ 1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29" h="270">
                  <a:moveTo>
                    <a:pt x="2129" y="115"/>
                  </a:moveTo>
                  <a:cubicBezTo>
                    <a:pt x="2122" y="112"/>
                    <a:pt x="2115" y="108"/>
                    <a:pt x="2107" y="104"/>
                  </a:cubicBezTo>
                  <a:cubicBezTo>
                    <a:pt x="2094" y="98"/>
                    <a:pt x="2081" y="93"/>
                    <a:pt x="2068" y="87"/>
                  </a:cubicBezTo>
                  <a:cubicBezTo>
                    <a:pt x="2054" y="81"/>
                    <a:pt x="2041" y="76"/>
                    <a:pt x="2026" y="71"/>
                  </a:cubicBezTo>
                  <a:cubicBezTo>
                    <a:pt x="1998" y="60"/>
                    <a:pt x="1968" y="50"/>
                    <a:pt x="1936" y="42"/>
                  </a:cubicBezTo>
                  <a:cubicBezTo>
                    <a:pt x="1905" y="33"/>
                    <a:pt x="1872" y="26"/>
                    <a:pt x="1839" y="20"/>
                  </a:cubicBezTo>
                  <a:cubicBezTo>
                    <a:pt x="1771" y="8"/>
                    <a:pt x="1699" y="1"/>
                    <a:pt x="1625" y="0"/>
                  </a:cubicBezTo>
                  <a:cubicBezTo>
                    <a:pt x="1588" y="0"/>
                    <a:pt x="1550" y="1"/>
                    <a:pt x="1513" y="4"/>
                  </a:cubicBezTo>
                  <a:cubicBezTo>
                    <a:pt x="1475" y="6"/>
                    <a:pt x="1437" y="10"/>
                    <a:pt x="1399" y="16"/>
                  </a:cubicBezTo>
                  <a:cubicBezTo>
                    <a:pt x="1323" y="27"/>
                    <a:pt x="1246" y="45"/>
                    <a:pt x="1172" y="68"/>
                  </a:cubicBezTo>
                  <a:cubicBezTo>
                    <a:pt x="1097" y="91"/>
                    <a:pt x="1026" y="117"/>
                    <a:pt x="956" y="140"/>
                  </a:cubicBezTo>
                  <a:cubicBezTo>
                    <a:pt x="938" y="146"/>
                    <a:pt x="921" y="151"/>
                    <a:pt x="903" y="156"/>
                  </a:cubicBezTo>
                  <a:cubicBezTo>
                    <a:pt x="890" y="160"/>
                    <a:pt x="890" y="160"/>
                    <a:pt x="890" y="160"/>
                  </a:cubicBezTo>
                  <a:cubicBezTo>
                    <a:pt x="887" y="161"/>
                    <a:pt x="887" y="161"/>
                    <a:pt x="887" y="161"/>
                  </a:cubicBezTo>
                  <a:cubicBezTo>
                    <a:pt x="885" y="161"/>
                    <a:pt x="885" y="161"/>
                    <a:pt x="885" y="161"/>
                  </a:cubicBezTo>
                  <a:cubicBezTo>
                    <a:pt x="885" y="161"/>
                    <a:pt x="885" y="161"/>
                    <a:pt x="885" y="161"/>
                  </a:cubicBezTo>
                  <a:cubicBezTo>
                    <a:pt x="885" y="161"/>
                    <a:pt x="883" y="162"/>
                    <a:pt x="884" y="161"/>
                  </a:cubicBezTo>
                  <a:cubicBezTo>
                    <a:pt x="878" y="163"/>
                    <a:pt x="878" y="163"/>
                    <a:pt x="878" y="163"/>
                  </a:cubicBezTo>
                  <a:cubicBezTo>
                    <a:pt x="869" y="165"/>
                    <a:pt x="860" y="167"/>
                    <a:pt x="851" y="170"/>
                  </a:cubicBezTo>
                  <a:cubicBezTo>
                    <a:pt x="846" y="171"/>
                    <a:pt x="842" y="172"/>
                    <a:pt x="837" y="173"/>
                  </a:cubicBezTo>
                  <a:cubicBezTo>
                    <a:pt x="833" y="174"/>
                    <a:pt x="829" y="175"/>
                    <a:pt x="824" y="176"/>
                  </a:cubicBezTo>
                  <a:cubicBezTo>
                    <a:pt x="816" y="178"/>
                    <a:pt x="807" y="180"/>
                    <a:pt x="798" y="181"/>
                  </a:cubicBezTo>
                  <a:cubicBezTo>
                    <a:pt x="790" y="183"/>
                    <a:pt x="781" y="185"/>
                    <a:pt x="773" y="186"/>
                  </a:cubicBezTo>
                  <a:cubicBezTo>
                    <a:pt x="764" y="188"/>
                    <a:pt x="755" y="189"/>
                    <a:pt x="747" y="190"/>
                  </a:cubicBezTo>
                  <a:cubicBezTo>
                    <a:pt x="678" y="201"/>
                    <a:pt x="610" y="206"/>
                    <a:pt x="545" y="206"/>
                  </a:cubicBezTo>
                  <a:cubicBezTo>
                    <a:pt x="529" y="206"/>
                    <a:pt x="513" y="206"/>
                    <a:pt x="498" y="206"/>
                  </a:cubicBezTo>
                  <a:cubicBezTo>
                    <a:pt x="482" y="205"/>
                    <a:pt x="466" y="204"/>
                    <a:pt x="451" y="203"/>
                  </a:cubicBezTo>
                  <a:cubicBezTo>
                    <a:pt x="447" y="203"/>
                    <a:pt x="444" y="202"/>
                    <a:pt x="440" y="202"/>
                  </a:cubicBezTo>
                  <a:cubicBezTo>
                    <a:pt x="436" y="202"/>
                    <a:pt x="432" y="202"/>
                    <a:pt x="429" y="201"/>
                  </a:cubicBezTo>
                  <a:cubicBezTo>
                    <a:pt x="421" y="200"/>
                    <a:pt x="414" y="200"/>
                    <a:pt x="407" y="199"/>
                  </a:cubicBezTo>
                  <a:cubicBezTo>
                    <a:pt x="399" y="198"/>
                    <a:pt x="392" y="197"/>
                    <a:pt x="385" y="197"/>
                  </a:cubicBezTo>
                  <a:cubicBezTo>
                    <a:pt x="378" y="196"/>
                    <a:pt x="371" y="195"/>
                    <a:pt x="364" y="194"/>
                  </a:cubicBezTo>
                  <a:cubicBezTo>
                    <a:pt x="308" y="187"/>
                    <a:pt x="257" y="175"/>
                    <a:pt x="212" y="164"/>
                  </a:cubicBezTo>
                  <a:cubicBezTo>
                    <a:pt x="201" y="161"/>
                    <a:pt x="190" y="158"/>
                    <a:pt x="180" y="155"/>
                  </a:cubicBezTo>
                  <a:cubicBezTo>
                    <a:pt x="170" y="152"/>
                    <a:pt x="160" y="150"/>
                    <a:pt x="150" y="147"/>
                  </a:cubicBezTo>
                  <a:cubicBezTo>
                    <a:pt x="141" y="143"/>
                    <a:pt x="132" y="140"/>
                    <a:pt x="123" y="138"/>
                  </a:cubicBezTo>
                  <a:cubicBezTo>
                    <a:pt x="114" y="135"/>
                    <a:pt x="106" y="132"/>
                    <a:pt x="98" y="129"/>
                  </a:cubicBezTo>
                  <a:cubicBezTo>
                    <a:pt x="83" y="123"/>
                    <a:pt x="69" y="118"/>
                    <a:pt x="57" y="114"/>
                  </a:cubicBezTo>
                  <a:cubicBezTo>
                    <a:pt x="45" y="109"/>
                    <a:pt x="35" y="104"/>
                    <a:pt x="27" y="101"/>
                  </a:cubicBezTo>
                  <a:cubicBezTo>
                    <a:pt x="10" y="94"/>
                    <a:pt x="1" y="90"/>
                    <a:pt x="1" y="9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8" y="98"/>
                    <a:pt x="24" y="106"/>
                  </a:cubicBezTo>
                  <a:cubicBezTo>
                    <a:pt x="32" y="110"/>
                    <a:pt x="42" y="115"/>
                    <a:pt x="54" y="121"/>
                  </a:cubicBezTo>
                  <a:cubicBezTo>
                    <a:pt x="66" y="126"/>
                    <a:pt x="79" y="132"/>
                    <a:pt x="95" y="139"/>
                  </a:cubicBezTo>
                  <a:cubicBezTo>
                    <a:pt x="102" y="142"/>
                    <a:pt x="110" y="145"/>
                    <a:pt x="119" y="149"/>
                  </a:cubicBezTo>
                  <a:cubicBezTo>
                    <a:pt x="128" y="152"/>
                    <a:pt x="137" y="155"/>
                    <a:pt x="146" y="159"/>
                  </a:cubicBezTo>
                  <a:cubicBezTo>
                    <a:pt x="155" y="163"/>
                    <a:pt x="165" y="166"/>
                    <a:pt x="176" y="170"/>
                  </a:cubicBezTo>
                  <a:cubicBezTo>
                    <a:pt x="186" y="173"/>
                    <a:pt x="196" y="177"/>
                    <a:pt x="208" y="181"/>
                  </a:cubicBezTo>
                  <a:cubicBezTo>
                    <a:pt x="252" y="194"/>
                    <a:pt x="303" y="209"/>
                    <a:pt x="359" y="220"/>
                  </a:cubicBezTo>
                  <a:cubicBezTo>
                    <a:pt x="367" y="221"/>
                    <a:pt x="374" y="223"/>
                    <a:pt x="381" y="224"/>
                  </a:cubicBezTo>
                  <a:cubicBezTo>
                    <a:pt x="388" y="225"/>
                    <a:pt x="395" y="226"/>
                    <a:pt x="403" y="227"/>
                  </a:cubicBezTo>
                  <a:cubicBezTo>
                    <a:pt x="410" y="229"/>
                    <a:pt x="418" y="230"/>
                    <a:pt x="425" y="231"/>
                  </a:cubicBezTo>
                  <a:cubicBezTo>
                    <a:pt x="429" y="232"/>
                    <a:pt x="433" y="232"/>
                    <a:pt x="437" y="233"/>
                  </a:cubicBezTo>
                  <a:cubicBezTo>
                    <a:pt x="440" y="233"/>
                    <a:pt x="444" y="234"/>
                    <a:pt x="448" y="234"/>
                  </a:cubicBezTo>
                  <a:cubicBezTo>
                    <a:pt x="464" y="236"/>
                    <a:pt x="479" y="238"/>
                    <a:pt x="495" y="240"/>
                  </a:cubicBezTo>
                  <a:cubicBezTo>
                    <a:pt x="511" y="241"/>
                    <a:pt x="528" y="242"/>
                    <a:pt x="544" y="243"/>
                  </a:cubicBezTo>
                  <a:cubicBezTo>
                    <a:pt x="610" y="247"/>
                    <a:pt x="680" y="246"/>
                    <a:pt x="753" y="239"/>
                  </a:cubicBezTo>
                  <a:cubicBezTo>
                    <a:pt x="762" y="238"/>
                    <a:pt x="771" y="237"/>
                    <a:pt x="780" y="236"/>
                  </a:cubicBezTo>
                  <a:cubicBezTo>
                    <a:pt x="789" y="235"/>
                    <a:pt x="798" y="234"/>
                    <a:pt x="808" y="233"/>
                  </a:cubicBezTo>
                  <a:cubicBezTo>
                    <a:pt x="817" y="231"/>
                    <a:pt x="826" y="230"/>
                    <a:pt x="835" y="229"/>
                  </a:cubicBezTo>
                  <a:cubicBezTo>
                    <a:pt x="840" y="228"/>
                    <a:pt x="845" y="227"/>
                    <a:pt x="849" y="226"/>
                  </a:cubicBezTo>
                  <a:cubicBezTo>
                    <a:pt x="854" y="226"/>
                    <a:pt x="858" y="225"/>
                    <a:pt x="863" y="224"/>
                  </a:cubicBezTo>
                  <a:cubicBezTo>
                    <a:pt x="872" y="222"/>
                    <a:pt x="881" y="220"/>
                    <a:pt x="890" y="219"/>
                  </a:cubicBezTo>
                  <a:cubicBezTo>
                    <a:pt x="896" y="218"/>
                    <a:pt x="896" y="218"/>
                    <a:pt x="896" y="218"/>
                  </a:cubicBezTo>
                  <a:cubicBezTo>
                    <a:pt x="904" y="216"/>
                    <a:pt x="904" y="216"/>
                    <a:pt x="904" y="216"/>
                  </a:cubicBezTo>
                  <a:cubicBezTo>
                    <a:pt x="918" y="213"/>
                    <a:pt x="918" y="213"/>
                    <a:pt x="918" y="213"/>
                  </a:cubicBezTo>
                  <a:cubicBezTo>
                    <a:pt x="936" y="209"/>
                    <a:pt x="955" y="204"/>
                    <a:pt x="973" y="199"/>
                  </a:cubicBezTo>
                  <a:cubicBezTo>
                    <a:pt x="1047" y="181"/>
                    <a:pt x="1119" y="158"/>
                    <a:pt x="1192" y="140"/>
                  </a:cubicBezTo>
                  <a:cubicBezTo>
                    <a:pt x="1264" y="122"/>
                    <a:pt x="1337" y="110"/>
                    <a:pt x="1409" y="104"/>
                  </a:cubicBezTo>
                  <a:cubicBezTo>
                    <a:pt x="1445" y="101"/>
                    <a:pt x="1481" y="99"/>
                    <a:pt x="1517" y="99"/>
                  </a:cubicBezTo>
                  <a:cubicBezTo>
                    <a:pt x="1552" y="98"/>
                    <a:pt x="1587" y="99"/>
                    <a:pt x="1621" y="101"/>
                  </a:cubicBezTo>
                  <a:cubicBezTo>
                    <a:pt x="1690" y="106"/>
                    <a:pt x="1755" y="116"/>
                    <a:pt x="1815" y="131"/>
                  </a:cubicBezTo>
                  <a:cubicBezTo>
                    <a:pt x="1846" y="138"/>
                    <a:pt x="1875" y="147"/>
                    <a:pt x="1902" y="156"/>
                  </a:cubicBezTo>
                  <a:cubicBezTo>
                    <a:pt x="1930" y="165"/>
                    <a:pt x="1956" y="175"/>
                    <a:pt x="1980" y="186"/>
                  </a:cubicBezTo>
                  <a:cubicBezTo>
                    <a:pt x="1992" y="191"/>
                    <a:pt x="2004" y="197"/>
                    <a:pt x="2016" y="202"/>
                  </a:cubicBezTo>
                  <a:cubicBezTo>
                    <a:pt x="2027" y="208"/>
                    <a:pt x="2038" y="213"/>
                    <a:pt x="2049" y="219"/>
                  </a:cubicBezTo>
                  <a:cubicBezTo>
                    <a:pt x="2059" y="225"/>
                    <a:pt x="2069" y="231"/>
                    <a:pt x="2079" y="237"/>
                  </a:cubicBezTo>
                  <a:cubicBezTo>
                    <a:pt x="2089" y="243"/>
                    <a:pt x="2098" y="248"/>
                    <a:pt x="2107" y="255"/>
                  </a:cubicBezTo>
                  <a:cubicBezTo>
                    <a:pt x="2115" y="260"/>
                    <a:pt x="2122" y="265"/>
                    <a:pt x="2129" y="270"/>
                  </a:cubicBezTo>
                  <a:lnTo>
                    <a:pt x="2129" y="1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iṡḻîďè">
              <a:extLst>
                <a:ext uri="{FF2B5EF4-FFF2-40B4-BE49-F238E27FC236}">
                  <a16:creationId xmlns:a16="http://schemas.microsoft.com/office/drawing/2014/main" id="{6D09BDCA-3296-4DE1-9BE0-B7FF52CA2637}"/>
                </a:ext>
              </a:extLst>
            </p:cNvPr>
            <p:cNvSpPr/>
            <p:nvPr/>
          </p:nvSpPr>
          <p:spPr bwMode="auto">
            <a:xfrm>
              <a:off x="4904448" y="1980966"/>
              <a:ext cx="7282651" cy="1312190"/>
            </a:xfrm>
            <a:custGeom>
              <a:avLst/>
              <a:gdLst>
                <a:gd name="T0" fmla="*/ 1384 w 1423"/>
                <a:gd name="T1" fmla="*/ 132 h 255"/>
                <a:gd name="T2" fmla="*/ 1340 w 1423"/>
                <a:gd name="T3" fmla="*/ 112 h 255"/>
                <a:gd name="T4" fmla="*/ 1304 w 1423"/>
                <a:gd name="T5" fmla="*/ 96 h 255"/>
                <a:gd name="T6" fmla="*/ 1264 w 1423"/>
                <a:gd name="T7" fmla="*/ 81 h 255"/>
                <a:gd name="T8" fmla="*/ 1207 w 1423"/>
                <a:gd name="T9" fmla="*/ 62 h 255"/>
                <a:gd name="T10" fmla="*/ 1145 w 1423"/>
                <a:gd name="T11" fmla="*/ 44 h 255"/>
                <a:gd name="T12" fmla="*/ 1079 w 1423"/>
                <a:gd name="T13" fmla="*/ 29 h 255"/>
                <a:gd name="T14" fmla="*/ 1046 w 1423"/>
                <a:gd name="T15" fmla="*/ 23 h 255"/>
                <a:gd name="T16" fmla="*/ 831 w 1423"/>
                <a:gd name="T17" fmla="*/ 1 h 255"/>
                <a:gd name="T18" fmla="*/ 684 w 1423"/>
                <a:gd name="T19" fmla="*/ 4 h 255"/>
                <a:gd name="T20" fmla="*/ 629 w 1423"/>
                <a:gd name="T21" fmla="*/ 8 h 255"/>
                <a:gd name="T22" fmla="*/ 471 w 1423"/>
                <a:gd name="T23" fmla="*/ 30 h 255"/>
                <a:gd name="T24" fmla="*/ 405 w 1423"/>
                <a:gd name="T25" fmla="*/ 43 h 255"/>
                <a:gd name="T26" fmla="*/ 358 w 1423"/>
                <a:gd name="T27" fmla="*/ 53 h 255"/>
                <a:gd name="T28" fmla="*/ 284 w 1423"/>
                <a:gd name="T29" fmla="*/ 72 h 255"/>
                <a:gd name="T30" fmla="*/ 179 w 1423"/>
                <a:gd name="T31" fmla="*/ 103 h 255"/>
                <a:gd name="T32" fmla="*/ 124 w 1423"/>
                <a:gd name="T33" fmla="*/ 122 h 255"/>
                <a:gd name="T34" fmla="*/ 95 w 1423"/>
                <a:gd name="T35" fmla="*/ 132 h 255"/>
                <a:gd name="T36" fmla="*/ 0 w 1423"/>
                <a:gd name="T37" fmla="*/ 167 h 255"/>
                <a:gd name="T38" fmla="*/ 65 w 1423"/>
                <a:gd name="T39" fmla="*/ 151 h 255"/>
                <a:gd name="T40" fmla="*/ 117 w 1423"/>
                <a:gd name="T41" fmla="*/ 136 h 255"/>
                <a:gd name="T42" fmla="*/ 138 w 1423"/>
                <a:gd name="T43" fmla="*/ 130 h 255"/>
                <a:gd name="T44" fmla="*/ 234 w 1423"/>
                <a:gd name="T45" fmla="*/ 105 h 255"/>
                <a:gd name="T46" fmla="*/ 348 w 1423"/>
                <a:gd name="T47" fmla="*/ 81 h 255"/>
                <a:gd name="T48" fmla="*/ 379 w 1423"/>
                <a:gd name="T49" fmla="*/ 76 h 255"/>
                <a:gd name="T50" fmla="*/ 443 w 1423"/>
                <a:gd name="T51" fmla="*/ 66 h 255"/>
                <a:gd name="T52" fmla="*/ 614 w 1423"/>
                <a:gd name="T53" fmla="*/ 50 h 255"/>
                <a:gd name="T54" fmla="*/ 650 w 1423"/>
                <a:gd name="T55" fmla="*/ 49 h 255"/>
                <a:gd name="T56" fmla="*/ 757 w 1423"/>
                <a:gd name="T57" fmla="*/ 49 h 255"/>
                <a:gd name="T58" fmla="*/ 898 w 1423"/>
                <a:gd name="T59" fmla="*/ 62 h 255"/>
                <a:gd name="T60" fmla="*/ 1048 w 1423"/>
                <a:gd name="T61" fmla="*/ 90 h 255"/>
                <a:gd name="T62" fmla="*/ 1095 w 1423"/>
                <a:gd name="T63" fmla="*/ 103 h 255"/>
                <a:gd name="T64" fmla="*/ 1155 w 1423"/>
                <a:gd name="T65" fmla="*/ 122 h 255"/>
                <a:gd name="T66" fmla="*/ 1210 w 1423"/>
                <a:gd name="T67" fmla="*/ 143 h 255"/>
                <a:gd name="T68" fmla="*/ 1260 w 1423"/>
                <a:gd name="T69" fmla="*/ 164 h 255"/>
                <a:gd name="T70" fmla="*/ 1283 w 1423"/>
                <a:gd name="T71" fmla="*/ 175 h 255"/>
                <a:gd name="T72" fmla="*/ 1326 w 1423"/>
                <a:gd name="T73" fmla="*/ 197 h 255"/>
                <a:gd name="T74" fmla="*/ 1408 w 1423"/>
                <a:gd name="T75" fmla="*/ 245 h 255"/>
                <a:gd name="T76" fmla="*/ 1423 w 1423"/>
                <a:gd name="T77" fmla="*/ 15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23" h="255">
                  <a:moveTo>
                    <a:pt x="1423" y="152"/>
                  </a:moveTo>
                  <a:cubicBezTo>
                    <a:pt x="1411" y="146"/>
                    <a:pt x="1398" y="139"/>
                    <a:pt x="1384" y="132"/>
                  </a:cubicBezTo>
                  <a:cubicBezTo>
                    <a:pt x="1378" y="129"/>
                    <a:pt x="1370" y="126"/>
                    <a:pt x="1363" y="122"/>
                  </a:cubicBezTo>
                  <a:cubicBezTo>
                    <a:pt x="1356" y="119"/>
                    <a:pt x="1348" y="115"/>
                    <a:pt x="1340" y="112"/>
                  </a:cubicBezTo>
                  <a:cubicBezTo>
                    <a:pt x="1333" y="109"/>
                    <a:pt x="1324" y="105"/>
                    <a:pt x="1316" y="102"/>
                  </a:cubicBezTo>
                  <a:cubicBezTo>
                    <a:pt x="1312" y="100"/>
                    <a:pt x="1308" y="98"/>
                    <a:pt x="1304" y="96"/>
                  </a:cubicBezTo>
                  <a:cubicBezTo>
                    <a:pt x="1299" y="95"/>
                    <a:pt x="1295" y="93"/>
                    <a:pt x="1291" y="91"/>
                  </a:cubicBezTo>
                  <a:cubicBezTo>
                    <a:pt x="1282" y="88"/>
                    <a:pt x="1273" y="85"/>
                    <a:pt x="1264" y="81"/>
                  </a:cubicBezTo>
                  <a:cubicBezTo>
                    <a:pt x="1255" y="78"/>
                    <a:pt x="1245" y="75"/>
                    <a:pt x="1236" y="72"/>
                  </a:cubicBezTo>
                  <a:cubicBezTo>
                    <a:pt x="1226" y="68"/>
                    <a:pt x="1217" y="65"/>
                    <a:pt x="1207" y="62"/>
                  </a:cubicBezTo>
                  <a:cubicBezTo>
                    <a:pt x="1197" y="59"/>
                    <a:pt x="1187" y="56"/>
                    <a:pt x="1176" y="53"/>
                  </a:cubicBezTo>
                  <a:cubicBezTo>
                    <a:pt x="1166" y="50"/>
                    <a:pt x="1156" y="47"/>
                    <a:pt x="1145" y="44"/>
                  </a:cubicBezTo>
                  <a:cubicBezTo>
                    <a:pt x="1134" y="42"/>
                    <a:pt x="1124" y="39"/>
                    <a:pt x="1113" y="37"/>
                  </a:cubicBezTo>
                  <a:cubicBezTo>
                    <a:pt x="1102" y="34"/>
                    <a:pt x="1091" y="32"/>
                    <a:pt x="1079" y="29"/>
                  </a:cubicBezTo>
                  <a:cubicBezTo>
                    <a:pt x="1074" y="28"/>
                    <a:pt x="1068" y="27"/>
                    <a:pt x="1063" y="26"/>
                  </a:cubicBezTo>
                  <a:cubicBezTo>
                    <a:pt x="1057" y="25"/>
                    <a:pt x="1051" y="24"/>
                    <a:pt x="1046" y="23"/>
                  </a:cubicBezTo>
                  <a:cubicBezTo>
                    <a:pt x="1000" y="15"/>
                    <a:pt x="952" y="9"/>
                    <a:pt x="904" y="5"/>
                  </a:cubicBezTo>
                  <a:cubicBezTo>
                    <a:pt x="880" y="3"/>
                    <a:pt x="855" y="2"/>
                    <a:pt x="831" y="1"/>
                  </a:cubicBezTo>
                  <a:cubicBezTo>
                    <a:pt x="806" y="1"/>
                    <a:pt x="782" y="0"/>
                    <a:pt x="757" y="1"/>
                  </a:cubicBezTo>
                  <a:cubicBezTo>
                    <a:pt x="732" y="1"/>
                    <a:pt x="708" y="3"/>
                    <a:pt x="684" y="4"/>
                  </a:cubicBezTo>
                  <a:cubicBezTo>
                    <a:pt x="671" y="5"/>
                    <a:pt x="659" y="6"/>
                    <a:pt x="647" y="7"/>
                  </a:cubicBezTo>
                  <a:cubicBezTo>
                    <a:pt x="641" y="7"/>
                    <a:pt x="635" y="7"/>
                    <a:pt x="629" y="8"/>
                  </a:cubicBezTo>
                  <a:cubicBezTo>
                    <a:pt x="623" y="9"/>
                    <a:pt x="617" y="9"/>
                    <a:pt x="611" y="10"/>
                  </a:cubicBezTo>
                  <a:cubicBezTo>
                    <a:pt x="563" y="15"/>
                    <a:pt x="516" y="22"/>
                    <a:pt x="471" y="30"/>
                  </a:cubicBezTo>
                  <a:cubicBezTo>
                    <a:pt x="460" y="32"/>
                    <a:pt x="449" y="34"/>
                    <a:pt x="438" y="36"/>
                  </a:cubicBezTo>
                  <a:cubicBezTo>
                    <a:pt x="427" y="38"/>
                    <a:pt x="416" y="40"/>
                    <a:pt x="405" y="43"/>
                  </a:cubicBezTo>
                  <a:cubicBezTo>
                    <a:pt x="395" y="45"/>
                    <a:pt x="384" y="48"/>
                    <a:pt x="374" y="50"/>
                  </a:cubicBezTo>
                  <a:cubicBezTo>
                    <a:pt x="368" y="51"/>
                    <a:pt x="363" y="52"/>
                    <a:pt x="358" y="53"/>
                  </a:cubicBezTo>
                  <a:cubicBezTo>
                    <a:pt x="353" y="55"/>
                    <a:pt x="348" y="56"/>
                    <a:pt x="343" y="57"/>
                  </a:cubicBezTo>
                  <a:cubicBezTo>
                    <a:pt x="322" y="62"/>
                    <a:pt x="303" y="67"/>
                    <a:pt x="284" y="72"/>
                  </a:cubicBezTo>
                  <a:cubicBezTo>
                    <a:pt x="265" y="78"/>
                    <a:pt x="246" y="82"/>
                    <a:pt x="229" y="88"/>
                  </a:cubicBezTo>
                  <a:cubicBezTo>
                    <a:pt x="212" y="93"/>
                    <a:pt x="195" y="98"/>
                    <a:pt x="179" y="103"/>
                  </a:cubicBezTo>
                  <a:cubicBezTo>
                    <a:pt x="163" y="109"/>
                    <a:pt x="148" y="113"/>
                    <a:pt x="134" y="118"/>
                  </a:cubicBezTo>
                  <a:cubicBezTo>
                    <a:pt x="131" y="119"/>
                    <a:pt x="127" y="120"/>
                    <a:pt x="124" y="122"/>
                  </a:cubicBezTo>
                  <a:cubicBezTo>
                    <a:pt x="121" y="123"/>
                    <a:pt x="117" y="124"/>
                    <a:pt x="114" y="125"/>
                  </a:cubicBezTo>
                  <a:cubicBezTo>
                    <a:pt x="108" y="127"/>
                    <a:pt x="101" y="130"/>
                    <a:pt x="95" y="132"/>
                  </a:cubicBezTo>
                  <a:cubicBezTo>
                    <a:pt x="83" y="136"/>
                    <a:pt x="72" y="140"/>
                    <a:pt x="62" y="144"/>
                  </a:cubicBezTo>
                  <a:cubicBezTo>
                    <a:pt x="23" y="159"/>
                    <a:pt x="0" y="167"/>
                    <a:pt x="0" y="167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1"/>
                    <a:pt x="24" y="164"/>
                    <a:pt x="65" y="151"/>
                  </a:cubicBezTo>
                  <a:cubicBezTo>
                    <a:pt x="75" y="148"/>
                    <a:pt x="86" y="145"/>
                    <a:pt x="98" y="141"/>
                  </a:cubicBezTo>
                  <a:cubicBezTo>
                    <a:pt x="104" y="139"/>
                    <a:pt x="111" y="137"/>
                    <a:pt x="117" y="136"/>
                  </a:cubicBezTo>
                  <a:cubicBezTo>
                    <a:pt x="121" y="135"/>
                    <a:pt x="124" y="134"/>
                    <a:pt x="127" y="133"/>
                  </a:cubicBezTo>
                  <a:cubicBezTo>
                    <a:pt x="131" y="132"/>
                    <a:pt x="134" y="131"/>
                    <a:pt x="138" y="130"/>
                  </a:cubicBezTo>
                  <a:cubicBezTo>
                    <a:pt x="152" y="126"/>
                    <a:pt x="167" y="122"/>
                    <a:pt x="183" y="118"/>
                  </a:cubicBezTo>
                  <a:cubicBezTo>
                    <a:pt x="199" y="113"/>
                    <a:pt x="216" y="110"/>
                    <a:pt x="234" y="105"/>
                  </a:cubicBezTo>
                  <a:cubicBezTo>
                    <a:pt x="251" y="101"/>
                    <a:pt x="270" y="97"/>
                    <a:pt x="289" y="93"/>
                  </a:cubicBezTo>
                  <a:cubicBezTo>
                    <a:pt x="308" y="89"/>
                    <a:pt x="327" y="85"/>
                    <a:pt x="348" y="81"/>
                  </a:cubicBezTo>
                  <a:cubicBezTo>
                    <a:pt x="353" y="80"/>
                    <a:pt x="358" y="79"/>
                    <a:pt x="363" y="78"/>
                  </a:cubicBezTo>
                  <a:cubicBezTo>
                    <a:pt x="368" y="78"/>
                    <a:pt x="373" y="77"/>
                    <a:pt x="379" y="76"/>
                  </a:cubicBezTo>
                  <a:cubicBezTo>
                    <a:pt x="389" y="74"/>
                    <a:pt x="400" y="72"/>
                    <a:pt x="410" y="71"/>
                  </a:cubicBezTo>
                  <a:cubicBezTo>
                    <a:pt x="421" y="69"/>
                    <a:pt x="432" y="68"/>
                    <a:pt x="443" y="66"/>
                  </a:cubicBezTo>
                  <a:cubicBezTo>
                    <a:pt x="454" y="65"/>
                    <a:pt x="465" y="63"/>
                    <a:pt x="476" y="62"/>
                  </a:cubicBezTo>
                  <a:cubicBezTo>
                    <a:pt x="521" y="57"/>
                    <a:pt x="567" y="52"/>
                    <a:pt x="614" y="50"/>
                  </a:cubicBezTo>
                  <a:cubicBezTo>
                    <a:pt x="620" y="50"/>
                    <a:pt x="626" y="50"/>
                    <a:pt x="632" y="49"/>
                  </a:cubicBezTo>
                  <a:cubicBezTo>
                    <a:pt x="638" y="49"/>
                    <a:pt x="644" y="49"/>
                    <a:pt x="650" y="49"/>
                  </a:cubicBezTo>
                  <a:cubicBezTo>
                    <a:pt x="661" y="49"/>
                    <a:pt x="673" y="48"/>
                    <a:pt x="685" y="48"/>
                  </a:cubicBezTo>
                  <a:cubicBezTo>
                    <a:pt x="709" y="48"/>
                    <a:pt x="733" y="48"/>
                    <a:pt x="757" y="49"/>
                  </a:cubicBezTo>
                  <a:cubicBezTo>
                    <a:pt x="780" y="50"/>
                    <a:pt x="804" y="52"/>
                    <a:pt x="828" y="54"/>
                  </a:cubicBezTo>
                  <a:cubicBezTo>
                    <a:pt x="851" y="56"/>
                    <a:pt x="875" y="58"/>
                    <a:pt x="898" y="62"/>
                  </a:cubicBezTo>
                  <a:cubicBezTo>
                    <a:pt x="944" y="68"/>
                    <a:pt x="989" y="76"/>
                    <a:pt x="1032" y="86"/>
                  </a:cubicBezTo>
                  <a:cubicBezTo>
                    <a:pt x="1038" y="88"/>
                    <a:pt x="1043" y="89"/>
                    <a:pt x="1048" y="90"/>
                  </a:cubicBezTo>
                  <a:cubicBezTo>
                    <a:pt x="1054" y="92"/>
                    <a:pt x="1059" y="93"/>
                    <a:pt x="1064" y="94"/>
                  </a:cubicBezTo>
                  <a:cubicBezTo>
                    <a:pt x="1075" y="97"/>
                    <a:pt x="1085" y="100"/>
                    <a:pt x="1095" y="103"/>
                  </a:cubicBezTo>
                  <a:cubicBezTo>
                    <a:pt x="1105" y="106"/>
                    <a:pt x="1116" y="109"/>
                    <a:pt x="1125" y="112"/>
                  </a:cubicBezTo>
                  <a:cubicBezTo>
                    <a:pt x="1135" y="116"/>
                    <a:pt x="1145" y="119"/>
                    <a:pt x="1155" y="122"/>
                  </a:cubicBezTo>
                  <a:cubicBezTo>
                    <a:pt x="1164" y="125"/>
                    <a:pt x="1173" y="129"/>
                    <a:pt x="1183" y="132"/>
                  </a:cubicBezTo>
                  <a:cubicBezTo>
                    <a:pt x="1192" y="136"/>
                    <a:pt x="1201" y="139"/>
                    <a:pt x="1210" y="143"/>
                  </a:cubicBezTo>
                  <a:cubicBezTo>
                    <a:pt x="1218" y="146"/>
                    <a:pt x="1227" y="150"/>
                    <a:pt x="1235" y="153"/>
                  </a:cubicBezTo>
                  <a:cubicBezTo>
                    <a:pt x="1244" y="157"/>
                    <a:pt x="1252" y="161"/>
                    <a:pt x="1260" y="164"/>
                  </a:cubicBezTo>
                  <a:cubicBezTo>
                    <a:pt x="1264" y="166"/>
                    <a:pt x="1268" y="168"/>
                    <a:pt x="1272" y="170"/>
                  </a:cubicBezTo>
                  <a:cubicBezTo>
                    <a:pt x="1276" y="172"/>
                    <a:pt x="1280" y="173"/>
                    <a:pt x="1283" y="175"/>
                  </a:cubicBezTo>
                  <a:cubicBezTo>
                    <a:pt x="1291" y="179"/>
                    <a:pt x="1298" y="183"/>
                    <a:pt x="1305" y="186"/>
                  </a:cubicBezTo>
                  <a:cubicBezTo>
                    <a:pt x="1312" y="190"/>
                    <a:pt x="1319" y="193"/>
                    <a:pt x="1326" y="197"/>
                  </a:cubicBezTo>
                  <a:cubicBezTo>
                    <a:pt x="1333" y="201"/>
                    <a:pt x="1339" y="204"/>
                    <a:pt x="1345" y="208"/>
                  </a:cubicBezTo>
                  <a:cubicBezTo>
                    <a:pt x="1370" y="221"/>
                    <a:pt x="1391" y="234"/>
                    <a:pt x="1408" y="245"/>
                  </a:cubicBezTo>
                  <a:cubicBezTo>
                    <a:pt x="1414" y="249"/>
                    <a:pt x="1419" y="252"/>
                    <a:pt x="1423" y="255"/>
                  </a:cubicBezTo>
                  <a:lnTo>
                    <a:pt x="1423" y="1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i$1iḓe">
              <a:extLst>
                <a:ext uri="{FF2B5EF4-FFF2-40B4-BE49-F238E27FC236}">
                  <a16:creationId xmlns:a16="http://schemas.microsoft.com/office/drawing/2014/main" id="{20F36688-9985-492E-A54C-01ABDE83BB31}"/>
                </a:ext>
              </a:extLst>
            </p:cNvPr>
            <p:cNvSpPr/>
            <p:nvPr/>
          </p:nvSpPr>
          <p:spPr>
            <a:xfrm>
              <a:off x="4660900" y="656079"/>
              <a:ext cx="2870200" cy="2870200"/>
            </a:xfrm>
            <a:prstGeom prst="ellipse">
              <a:avLst/>
            </a:prstGeom>
            <a:blipFill>
              <a:blip r:embed="rId3"/>
              <a:stretch>
                <a:fillRect l="-25111" r="-24889"/>
              </a:stretch>
            </a:blipFill>
            <a:ln w="57150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2800" b="1" dirty="0"/>
            </a:p>
          </p:txBody>
        </p:sp>
        <p:sp>
          <p:nvSpPr>
            <p:cNvPr id="10" name="íŝļiḓè">
              <a:extLst>
                <a:ext uri="{FF2B5EF4-FFF2-40B4-BE49-F238E27FC236}">
                  <a16:creationId xmlns:a16="http://schemas.microsoft.com/office/drawing/2014/main" id="{5A703EAB-AFEA-4C1A-8DFF-5968AE984BB5}"/>
                </a:ext>
              </a:extLst>
            </p:cNvPr>
            <p:cNvSpPr txBox="1"/>
            <p:nvPr/>
          </p:nvSpPr>
          <p:spPr>
            <a:xfrm>
              <a:off x="4166447" y="3526279"/>
              <a:ext cx="3870324" cy="551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altLang="zh-CN" sz="2000" b="1" i="1" u="sng" dirty="0"/>
                <a:t>Supporting text here.</a:t>
              </a:r>
            </a:p>
          </p:txBody>
        </p:sp>
        <p:grpSp>
          <p:nvGrpSpPr>
            <p:cNvPr id="11" name="íṩḻîḓê">
              <a:extLst>
                <a:ext uri="{FF2B5EF4-FFF2-40B4-BE49-F238E27FC236}">
                  <a16:creationId xmlns:a16="http://schemas.microsoft.com/office/drawing/2014/main" id="{7A22E631-62B8-4B84-A7E7-A0B24124E6DA}"/>
                </a:ext>
              </a:extLst>
            </p:cNvPr>
            <p:cNvGrpSpPr/>
            <p:nvPr/>
          </p:nvGrpSpPr>
          <p:grpSpPr>
            <a:xfrm>
              <a:off x="673100" y="4741690"/>
              <a:ext cx="2594502" cy="1405110"/>
              <a:chOff x="8563614" y="4934816"/>
              <a:chExt cx="2955286" cy="1405110"/>
            </a:xfrm>
          </p:grpSpPr>
          <p:sp>
            <p:nvSpPr>
              <p:cNvPr id="25" name="îš1ïdé">
                <a:extLst>
                  <a:ext uri="{FF2B5EF4-FFF2-40B4-BE49-F238E27FC236}">
                    <a16:creationId xmlns:a16="http://schemas.microsoft.com/office/drawing/2014/main" id="{3BB26B75-4E06-43EF-8496-A5A731777130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6" name="iṧ1ïḋe">
                <a:extLst>
                  <a:ext uri="{FF2B5EF4-FFF2-40B4-BE49-F238E27FC236}">
                    <a16:creationId xmlns:a16="http://schemas.microsoft.com/office/drawing/2014/main" id="{2DDBA384-A9E8-4916-868B-12D6A356D3CA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2" name="ísliďé">
              <a:extLst>
                <a:ext uri="{FF2B5EF4-FFF2-40B4-BE49-F238E27FC236}">
                  <a16:creationId xmlns:a16="http://schemas.microsoft.com/office/drawing/2014/main" id="{BD884303-1731-4BF9-97A7-33868748967C}"/>
                </a:ext>
              </a:extLst>
            </p:cNvPr>
            <p:cNvGrpSpPr/>
            <p:nvPr/>
          </p:nvGrpSpPr>
          <p:grpSpPr>
            <a:xfrm>
              <a:off x="3423533" y="4741690"/>
              <a:ext cx="2594502" cy="1405110"/>
              <a:chOff x="8563614" y="4934816"/>
              <a:chExt cx="2955286" cy="1405110"/>
            </a:xfrm>
          </p:grpSpPr>
          <p:sp>
            <p:nvSpPr>
              <p:cNvPr id="23" name="îŝḻiḓê">
                <a:extLst>
                  <a:ext uri="{FF2B5EF4-FFF2-40B4-BE49-F238E27FC236}">
                    <a16:creationId xmlns:a16="http://schemas.microsoft.com/office/drawing/2014/main" id="{F294E8C3-C6BE-44A2-B8E1-B7AD51CE35CD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4" name="íş1íḑê">
                <a:extLst>
                  <a:ext uri="{FF2B5EF4-FFF2-40B4-BE49-F238E27FC236}">
                    <a16:creationId xmlns:a16="http://schemas.microsoft.com/office/drawing/2014/main" id="{45402F8E-8909-4352-92CD-6D3BD90F8CD7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3" name="îṥļiḓe">
              <a:extLst>
                <a:ext uri="{FF2B5EF4-FFF2-40B4-BE49-F238E27FC236}">
                  <a16:creationId xmlns:a16="http://schemas.microsoft.com/office/drawing/2014/main" id="{89CAF025-60C7-46A4-98B4-CFAAFCAA355C}"/>
                </a:ext>
              </a:extLst>
            </p:cNvPr>
            <p:cNvGrpSpPr/>
            <p:nvPr/>
          </p:nvGrpSpPr>
          <p:grpSpPr>
            <a:xfrm>
              <a:off x="6173965" y="4741690"/>
              <a:ext cx="2594502" cy="1405110"/>
              <a:chOff x="8563614" y="4934816"/>
              <a:chExt cx="2955286" cy="1405110"/>
            </a:xfrm>
          </p:grpSpPr>
          <p:sp>
            <p:nvSpPr>
              <p:cNvPr id="21" name="iṥ1íde">
                <a:extLst>
                  <a:ext uri="{FF2B5EF4-FFF2-40B4-BE49-F238E27FC236}">
                    <a16:creationId xmlns:a16="http://schemas.microsoft.com/office/drawing/2014/main" id="{B3D071A3-A3B6-4264-9EAA-2A60C4E5BCE4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2" name="iSḻíḑè">
                <a:extLst>
                  <a:ext uri="{FF2B5EF4-FFF2-40B4-BE49-F238E27FC236}">
                    <a16:creationId xmlns:a16="http://schemas.microsoft.com/office/drawing/2014/main" id="{DFF57FE4-F667-41CE-B1BD-92551153A9F8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4" name="íś1îďé">
              <a:extLst>
                <a:ext uri="{FF2B5EF4-FFF2-40B4-BE49-F238E27FC236}">
                  <a16:creationId xmlns:a16="http://schemas.microsoft.com/office/drawing/2014/main" id="{BBC1B11C-E4B6-4D74-A658-59D79531D25C}"/>
                </a:ext>
              </a:extLst>
            </p:cNvPr>
            <p:cNvGrpSpPr/>
            <p:nvPr/>
          </p:nvGrpSpPr>
          <p:grpSpPr>
            <a:xfrm>
              <a:off x="8924398" y="4741690"/>
              <a:ext cx="2594502" cy="1405110"/>
              <a:chOff x="8563614" y="4934816"/>
              <a:chExt cx="2955286" cy="1405110"/>
            </a:xfrm>
          </p:grpSpPr>
          <p:sp>
            <p:nvSpPr>
              <p:cNvPr id="19" name="iślíḑe">
                <a:extLst>
                  <a:ext uri="{FF2B5EF4-FFF2-40B4-BE49-F238E27FC236}">
                    <a16:creationId xmlns:a16="http://schemas.microsoft.com/office/drawing/2014/main" id="{B9613CD2-890A-40FD-9082-5875778A16DD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0" name="í$1ïḍê">
                <a:extLst>
                  <a:ext uri="{FF2B5EF4-FFF2-40B4-BE49-F238E27FC236}">
                    <a16:creationId xmlns:a16="http://schemas.microsoft.com/office/drawing/2014/main" id="{6B12CC5D-92A8-4D85-B956-955256C50481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cxnSp>
          <p:nvCxnSpPr>
            <p:cNvPr id="15" name="肘形连接符 29">
              <a:extLst>
                <a:ext uri="{FF2B5EF4-FFF2-40B4-BE49-F238E27FC236}">
                  <a16:creationId xmlns:a16="http://schemas.microsoft.com/office/drawing/2014/main" id="{157C2C21-8120-4D54-A96A-C597F377DB44}"/>
                </a:ext>
              </a:extLst>
            </p:cNvPr>
            <p:cNvCxnSpPr>
              <a:stCxn id="10" idx="2"/>
              <a:endCxn id="25" idx="0"/>
            </p:cNvCxnSpPr>
            <p:nvPr/>
          </p:nvCxnSpPr>
          <p:spPr>
            <a:xfrm rot="5400000">
              <a:off x="3703823" y="2343904"/>
              <a:ext cx="664314" cy="4131258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31">
              <a:extLst>
                <a:ext uri="{FF2B5EF4-FFF2-40B4-BE49-F238E27FC236}">
                  <a16:creationId xmlns:a16="http://schemas.microsoft.com/office/drawing/2014/main" id="{F2DB5BB5-57D9-4AD4-8B99-08C753E247FB}"/>
                </a:ext>
              </a:extLst>
            </p:cNvPr>
            <p:cNvCxnSpPr>
              <a:stCxn id="10" idx="2"/>
              <a:endCxn id="23" idx="0"/>
            </p:cNvCxnSpPr>
            <p:nvPr/>
          </p:nvCxnSpPr>
          <p:spPr>
            <a:xfrm rot="5400000">
              <a:off x="5079040" y="3719121"/>
              <a:ext cx="664314" cy="1380825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33">
              <a:extLst>
                <a:ext uri="{FF2B5EF4-FFF2-40B4-BE49-F238E27FC236}">
                  <a16:creationId xmlns:a16="http://schemas.microsoft.com/office/drawing/2014/main" id="{CC5C87B6-F0BD-4F58-85E5-1BC1F30792AD}"/>
                </a:ext>
              </a:extLst>
            </p:cNvPr>
            <p:cNvCxnSpPr>
              <a:stCxn id="10" idx="2"/>
              <a:endCxn id="21" idx="0"/>
            </p:cNvCxnSpPr>
            <p:nvPr/>
          </p:nvCxnSpPr>
          <p:spPr>
            <a:xfrm rot="16200000" flipH="1">
              <a:off x="6454255" y="3724729"/>
              <a:ext cx="664314" cy="1369607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35">
              <a:extLst>
                <a:ext uri="{FF2B5EF4-FFF2-40B4-BE49-F238E27FC236}">
                  <a16:creationId xmlns:a16="http://schemas.microsoft.com/office/drawing/2014/main" id="{D4AD0247-721B-4C0F-81EC-6291607133A4}"/>
                </a:ext>
              </a:extLst>
            </p:cNvPr>
            <p:cNvCxnSpPr>
              <a:stCxn id="10" idx="2"/>
              <a:endCxn id="19" idx="0"/>
            </p:cNvCxnSpPr>
            <p:nvPr/>
          </p:nvCxnSpPr>
          <p:spPr>
            <a:xfrm rot="16200000" flipH="1">
              <a:off x="7829472" y="2349513"/>
              <a:ext cx="664314" cy="412004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161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406747" y="1788699"/>
            <a:ext cx="1292910" cy="11241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EFC356-850E-4456-BEF1-51F19DD9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FEC537B-194F-40FE-B12E-45C39A0EC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7A53AC3-2B30-4A29-A138-567D3FAEF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243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37DD318-C5A7-4D58-9F5C-D2FFFB78333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22850"/>
            <a:chOff x="673100" y="1123950"/>
            <a:chExt cx="10845800" cy="5022850"/>
          </a:xfrm>
        </p:grpSpPr>
        <p:grpSp>
          <p:nvGrpSpPr>
            <p:cNvPr id="6" name="îSľîḋé">
              <a:extLst>
                <a:ext uri="{FF2B5EF4-FFF2-40B4-BE49-F238E27FC236}">
                  <a16:creationId xmlns:a16="http://schemas.microsoft.com/office/drawing/2014/main" id="{D1138D15-66FE-4030-A681-6831A354E628}"/>
                </a:ext>
              </a:extLst>
            </p:cNvPr>
            <p:cNvGrpSpPr/>
            <p:nvPr/>
          </p:nvGrpSpPr>
          <p:grpSpPr>
            <a:xfrm>
              <a:off x="4284771" y="1123950"/>
              <a:ext cx="3622457" cy="2720357"/>
              <a:chOff x="4284772" y="2286387"/>
              <a:chExt cx="3622457" cy="2720357"/>
            </a:xfrm>
          </p:grpSpPr>
          <p:sp>
            <p:nvSpPr>
              <p:cNvPr id="26" name="išļîde">
                <a:extLst>
                  <a:ext uri="{FF2B5EF4-FFF2-40B4-BE49-F238E27FC236}">
                    <a16:creationId xmlns:a16="http://schemas.microsoft.com/office/drawing/2014/main" id="{7E6D9122-4AE6-42BB-9643-E152297CF10E}"/>
                  </a:ext>
                </a:extLst>
              </p:cNvPr>
              <p:cNvSpPr/>
              <p:nvPr/>
            </p:nvSpPr>
            <p:spPr bwMode="auto">
              <a:xfrm>
                <a:off x="4284772" y="2286387"/>
                <a:ext cx="3622457" cy="2720357"/>
              </a:xfrm>
              <a:custGeom>
                <a:avLst/>
                <a:gdLst>
                  <a:gd name="connsiteX0" fmla="*/ 3683000 w 4500563"/>
                  <a:gd name="connsiteY0" fmla="*/ 1835150 h 3379788"/>
                  <a:gd name="connsiteX1" fmla="*/ 3900487 w 4500563"/>
                  <a:gd name="connsiteY1" fmla="*/ 2054832 h 3379788"/>
                  <a:gd name="connsiteX2" fmla="*/ 3900487 w 4500563"/>
                  <a:gd name="connsiteY2" fmla="*/ 3160106 h 3379788"/>
                  <a:gd name="connsiteX3" fmla="*/ 3683000 w 4500563"/>
                  <a:gd name="connsiteY3" fmla="*/ 3379788 h 3379788"/>
                  <a:gd name="connsiteX4" fmla="*/ 3465512 w 4500563"/>
                  <a:gd name="connsiteY4" fmla="*/ 3160106 h 3379788"/>
                  <a:gd name="connsiteX5" fmla="*/ 3465512 w 4500563"/>
                  <a:gd name="connsiteY5" fmla="*/ 2054832 h 3379788"/>
                  <a:gd name="connsiteX6" fmla="*/ 3683000 w 4500563"/>
                  <a:gd name="connsiteY6" fmla="*/ 1835150 h 3379788"/>
                  <a:gd name="connsiteX7" fmla="*/ 819149 w 4500563"/>
                  <a:gd name="connsiteY7" fmla="*/ 1835150 h 3379788"/>
                  <a:gd name="connsiteX8" fmla="*/ 1036637 w 4500563"/>
                  <a:gd name="connsiteY8" fmla="*/ 2054832 h 3379788"/>
                  <a:gd name="connsiteX9" fmla="*/ 1036637 w 4500563"/>
                  <a:gd name="connsiteY9" fmla="*/ 3160106 h 3379788"/>
                  <a:gd name="connsiteX10" fmla="*/ 819149 w 4500563"/>
                  <a:gd name="connsiteY10" fmla="*/ 3379788 h 3379788"/>
                  <a:gd name="connsiteX11" fmla="*/ 601662 w 4500563"/>
                  <a:gd name="connsiteY11" fmla="*/ 3160106 h 3379788"/>
                  <a:gd name="connsiteX12" fmla="*/ 601662 w 4500563"/>
                  <a:gd name="connsiteY12" fmla="*/ 2054832 h 3379788"/>
                  <a:gd name="connsiteX13" fmla="*/ 819149 w 4500563"/>
                  <a:gd name="connsiteY13" fmla="*/ 1835150 h 3379788"/>
                  <a:gd name="connsiteX14" fmla="*/ 2250281 w 4500563"/>
                  <a:gd name="connsiteY14" fmla="*/ 0 h 3379788"/>
                  <a:gd name="connsiteX15" fmla="*/ 4305981 w 4500563"/>
                  <a:gd name="connsiteY15" fmla="*/ 1775969 h 3379788"/>
                  <a:gd name="connsiteX16" fmla="*/ 4305981 w 4500563"/>
                  <a:gd name="connsiteY16" fmla="*/ 2287960 h 3379788"/>
                  <a:gd name="connsiteX17" fmla="*/ 4500563 w 4500563"/>
                  <a:gd name="connsiteY17" fmla="*/ 2649096 h 3379788"/>
                  <a:gd name="connsiteX18" fmla="*/ 4500563 w 4500563"/>
                  <a:gd name="connsiteY18" fmla="*/ 2651382 h 3379788"/>
                  <a:gd name="connsiteX19" fmla="*/ 4500563 w 4500563"/>
                  <a:gd name="connsiteY19" fmla="*/ 2671953 h 3379788"/>
                  <a:gd name="connsiteX20" fmla="*/ 4500563 w 4500563"/>
                  <a:gd name="connsiteY20" fmla="*/ 2678810 h 3379788"/>
                  <a:gd name="connsiteX21" fmla="*/ 4498274 w 4500563"/>
                  <a:gd name="connsiteY21" fmla="*/ 2692524 h 3379788"/>
                  <a:gd name="connsiteX22" fmla="*/ 4498274 w 4500563"/>
                  <a:gd name="connsiteY22" fmla="*/ 2701667 h 3379788"/>
                  <a:gd name="connsiteX23" fmla="*/ 4495985 w 4500563"/>
                  <a:gd name="connsiteY23" fmla="*/ 2715381 h 3379788"/>
                  <a:gd name="connsiteX24" fmla="*/ 4495985 w 4500563"/>
                  <a:gd name="connsiteY24" fmla="*/ 2722238 h 3379788"/>
                  <a:gd name="connsiteX25" fmla="*/ 4491406 w 4500563"/>
                  <a:gd name="connsiteY25" fmla="*/ 2738238 h 3379788"/>
                  <a:gd name="connsiteX26" fmla="*/ 4491406 w 4500563"/>
                  <a:gd name="connsiteY26" fmla="*/ 2745095 h 3379788"/>
                  <a:gd name="connsiteX27" fmla="*/ 4486828 w 4500563"/>
                  <a:gd name="connsiteY27" fmla="*/ 2763380 h 3379788"/>
                  <a:gd name="connsiteX28" fmla="*/ 4482250 w 4500563"/>
                  <a:gd name="connsiteY28" fmla="*/ 2772523 h 3379788"/>
                  <a:gd name="connsiteX29" fmla="*/ 4479960 w 4500563"/>
                  <a:gd name="connsiteY29" fmla="*/ 2783951 h 3379788"/>
                  <a:gd name="connsiteX30" fmla="*/ 4475382 w 4500563"/>
                  <a:gd name="connsiteY30" fmla="*/ 2793094 h 3379788"/>
                  <a:gd name="connsiteX31" fmla="*/ 4473093 w 4500563"/>
                  <a:gd name="connsiteY31" fmla="*/ 2802236 h 3379788"/>
                  <a:gd name="connsiteX32" fmla="*/ 4468514 w 4500563"/>
                  <a:gd name="connsiteY32" fmla="*/ 2813665 h 3379788"/>
                  <a:gd name="connsiteX33" fmla="*/ 4463936 w 4500563"/>
                  <a:gd name="connsiteY33" fmla="*/ 2820522 h 3379788"/>
                  <a:gd name="connsiteX34" fmla="*/ 4454779 w 4500563"/>
                  <a:gd name="connsiteY34" fmla="*/ 2843379 h 3379788"/>
                  <a:gd name="connsiteX35" fmla="*/ 4452490 w 4500563"/>
                  <a:gd name="connsiteY35" fmla="*/ 2847950 h 3379788"/>
                  <a:gd name="connsiteX36" fmla="*/ 4445623 w 4500563"/>
                  <a:gd name="connsiteY36" fmla="*/ 2859378 h 3379788"/>
                  <a:gd name="connsiteX37" fmla="*/ 4441044 w 4500563"/>
                  <a:gd name="connsiteY37" fmla="*/ 2866235 h 3379788"/>
                  <a:gd name="connsiteX38" fmla="*/ 4434177 w 4500563"/>
                  <a:gd name="connsiteY38" fmla="*/ 2877664 h 3379788"/>
                  <a:gd name="connsiteX39" fmla="*/ 4431887 w 4500563"/>
                  <a:gd name="connsiteY39" fmla="*/ 2882235 h 3379788"/>
                  <a:gd name="connsiteX40" fmla="*/ 4422731 w 4500563"/>
                  <a:gd name="connsiteY40" fmla="*/ 2895949 h 3379788"/>
                  <a:gd name="connsiteX41" fmla="*/ 3980915 w 4500563"/>
                  <a:gd name="connsiteY41" fmla="*/ 3113088 h 3379788"/>
                  <a:gd name="connsiteX42" fmla="*/ 3980915 w 4500563"/>
                  <a:gd name="connsiteY42" fmla="*/ 3071946 h 3379788"/>
                  <a:gd name="connsiteX43" fmla="*/ 3980915 w 4500563"/>
                  <a:gd name="connsiteY43" fmla="*/ 2187390 h 3379788"/>
                  <a:gd name="connsiteX44" fmla="*/ 4058748 w 4500563"/>
                  <a:gd name="connsiteY44" fmla="*/ 2191961 h 3379788"/>
                  <a:gd name="connsiteX45" fmla="*/ 4058748 w 4500563"/>
                  <a:gd name="connsiteY45" fmla="*/ 2111963 h 3379788"/>
                  <a:gd name="connsiteX46" fmla="*/ 2250281 w 4500563"/>
                  <a:gd name="connsiteY46" fmla="*/ 553133 h 3379788"/>
                  <a:gd name="connsiteX47" fmla="*/ 441815 w 4500563"/>
                  <a:gd name="connsiteY47" fmla="*/ 2111963 h 3379788"/>
                  <a:gd name="connsiteX48" fmla="*/ 441815 w 4500563"/>
                  <a:gd name="connsiteY48" fmla="*/ 2191961 h 3379788"/>
                  <a:gd name="connsiteX49" fmla="*/ 521937 w 4500563"/>
                  <a:gd name="connsiteY49" fmla="*/ 2187390 h 3379788"/>
                  <a:gd name="connsiteX50" fmla="*/ 521937 w 4500563"/>
                  <a:gd name="connsiteY50" fmla="*/ 3071946 h 3379788"/>
                  <a:gd name="connsiteX51" fmla="*/ 521937 w 4500563"/>
                  <a:gd name="connsiteY51" fmla="*/ 3113088 h 3379788"/>
                  <a:gd name="connsiteX52" fmla="*/ 80122 w 4500563"/>
                  <a:gd name="connsiteY52" fmla="*/ 2895949 h 3379788"/>
                  <a:gd name="connsiteX53" fmla="*/ 70965 w 4500563"/>
                  <a:gd name="connsiteY53" fmla="*/ 2882235 h 3379788"/>
                  <a:gd name="connsiteX54" fmla="*/ 68676 w 4500563"/>
                  <a:gd name="connsiteY54" fmla="*/ 2877664 h 3379788"/>
                  <a:gd name="connsiteX55" fmla="*/ 59519 w 4500563"/>
                  <a:gd name="connsiteY55" fmla="*/ 2866235 h 3379788"/>
                  <a:gd name="connsiteX56" fmla="*/ 57230 w 4500563"/>
                  <a:gd name="connsiteY56" fmla="*/ 2859378 h 3379788"/>
                  <a:gd name="connsiteX57" fmla="*/ 50362 w 4500563"/>
                  <a:gd name="connsiteY57" fmla="*/ 2847950 h 3379788"/>
                  <a:gd name="connsiteX58" fmla="*/ 48073 w 4500563"/>
                  <a:gd name="connsiteY58" fmla="*/ 2843379 h 3379788"/>
                  <a:gd name="connsiteX59" fmla="*/ 38916 w 4500563"/>
                  <a:gd name="connsiteY59" fmla="*/ 2820522 h 3379788"/>
                  <a:gd name="connsiteX60" fmla="*/ 34338 w 4500563"/>
                  <a:gd name="connsiteY60" fmla="*/ 2813665 h 3379788"/>
                  <a:gd name="connsiteX61" fmla="*/ 29759 w 4500563"/>
                  <a:gd name="connsiteY61" fmla="*/ 2802236 h 3379788"/>
                  <a:gd name="connsiteX62" fmla="*/ 25181 w 4500563"/>
                  <a:gd name="connsiteY62" fmla="*/ 2793094 h 3379788"/>
                  <a:gd name="connsiteX63" fmla="*/ 22892 w 4500563"/>
                  <a:gd name="connsiteY63" fmla="*/ 2783951 h 3379788"/>
                  <a:gd name="connsiteX64" fmla="*/ 18313 w 4500563"/>
                  <a:gd name="connsiteY64" fmla="*/ 2772523 h 3379788"/>
                  <a:gd name="connsiteX65" fmla="*/ 16024 w 4500563"/>
                  <a:gd name="connsiteY65" fmla="*/ 2763380 h 3379788"/>
                  <a:gd name="connsiteX66" fmla="*/ 11446 w 4500563"/>
                  <a:gd name="connsiteY66" fmla="*/ 2745095 h 3379788"/>
                  <a:gd name="connsiteX67" fmla="*/ 11446 w 4500563"/>
                  <a:gd name="connsiteY67" fmla="*/ 2738238 h 3379788"/>
                  <a:gd name="connsiteX68" fmla="*/ 6867 w 4500563"/>
                  <a:gd name="connsiteY68" fmla="*/ 2722238 h 3379788"/>
                  <a:gd name="connsiteX69" fmla="*/ 6867 w 4500563"/>
                  <a:gd name="connsiteY69" fmla="*/ 2715381 h 3379788"/>
                  <a:gd name="connsiteX70" fmla="*/ 4578 w 4500563"/>
                  <a:gd name="connsiteY70" fmla="*/ 2701667 h 3379788"/>
                  <a:gd name="connsiteX71" fmla="*/ 2289 w 4500563"/>
                  <a:gd name="connsiteY71" fmla="*/ 2692524 h 3379788"/>
                  <a:gd name="connsiteX72" fmla="*/ 2289 w 4500563"/>
                  <a:gd name="connsiteY72" fmla="*/ 2678810 h 3379788"/>
                  <a:gd name="connsiteX73" fmla="*/ 2289 w 4500563"/>
                  <a:gd name="connsiteY73" fmla="*/ 2671953 h 3379788"/>
                  <a:gd name="connsiteX74" fmla="*/ 0 w 4500563"/>
                  <a:gd name="connsiteY74" fmla="*/ 2651382 h 3379788"/>
                  <a:gd name="connsiteX75" fmla="*/ 0 w 4500563"/>
                  <a:gd name="connsiteY75" fmla="*/ 2649096 h 3379788"/>
                  <a:gd name="connsiteX76" fmla="*/ 196871 w 4500563"/>
                  <a:gd name="connsiteY76" fmla="*/ 2287960 h 3379788"/>
                  <a:gd name="connsiteX77" fmla="*/ 196871 w 4500563"/>
                  <a:gd name="connsiteY77" fmla="*/ 1775969 h 3379788"/>
                  <a:gd name="connsiteX78" fmla="*/ 2250281 w 4500563"/>
                  <a:gd name="connsiteY78" fmla="*/ 0 h 3379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500563" h="3379788">
                    <a:moveTo>
                      <a:pt x="3683000" y="1835150"/>
                    </a:moveTo>
                    <a:cubicBezTo>
                      <a:pt x="3802046" y="1835150"/>
                      <a:pt x="3900487" y="1933549"/>
                      <a:pt x="3900487" y="2054832"/>
                    </a:cubicBezTo>
                    <a:cubicBezTo>
                      <a:pt x="3900487" y="2054832"/>
                      <a:pt x="3900487" y="2054832"/>
                      <a:pt x="3900487" y="3160106"/>
                    </a:cubicBezTo>
                    <a:cubicBezTo>
                      <a:pt x="3900487" y="3281389"/>
                      <a:pt x="3802046" y="3379788"/>
                      <a:pt x="3683000" y="3379788"/>
                    </a:cubicBezTo>
                    <a:cubicBezTo>
                      <a:pt x="3561665" y="3379788"/>
                      <a:pt x="3465512" y="3281389"/>
                      <a:pt x="3465512" y="3160106"/>
                    </a:cubicBezTo>
                    <a:cubicBezTo>
                      <a:pt x="3465512" y="3160106"/>
                      <a:pt x="3465512" y="3160106"/>
                      <a:pt x="3465512" y="2054832"/>
                    </a:cubicBezTo>
                    <a:cubicBezTo>
                      <a:pt x="3465512" y="1933549"/>
                      <a:pt x="3561665" y="1835150"/>
                      <a:pt x="3683000" y="1835150"/>
                    </a:cubicBezTo>
                    <a:close/>
                    <a:moveTo>
                      <a:pt x="819149" y="1835150"/>
                    </a:moveTo>
                    <a:cubicBezTo>
                      <a:pt x="940484" y="1835150"/>
                      <a:pt x="1036637" y="1933549"/>
                      <a:pt x="1036637" y="2054832"/>
                    </a:cubicBezTo>
                    <a:cubicBezTo>
                      <a:pt x="1036637" y="2054832"/>
                      <a:pt x="1036637" y="2054832"/>
                      <a:pt x="1036637" y="3160106"/>
                    </a:cubicBezTo>
                    <a:cubicBezTo>
                      <a:pt x="1036637" y="3281389"/>
                      <a:pt x="940484" y="3379788"/>
                      <a:pt x="819149" y="3379788"/>
                    </a:cubicBezTo>
                    <a:cubicBezTo>
                      <a:pt x="697814" y="3379788"/>
                      <a:pt x="601662" y="3281389"/>
                      <a:pt x="601662" y="3160106"/>
                    </a:cubicBezTo>
                    <a:cubicBezTo>
                      <a:pt x="601662" y="3160106"/>
                      <a:pt x="601662" y="3160106"/>
                      <a:pt x="601662" y="2054832"/>
                    </a:cubicBezTo>
                    <a:cubicBezTo>
                      <a:pt x="601662" y="1933549"/>
                      <a:pt x="697814" y="1835150"/>
                      <a:pt x="819149" y="1835150"/>
                    </a:cubicBezTo>
                    <a:close/>
                    <a:moveTo>
                      <a:pt x="2250281" y="0"/>
                    </a:moveTo>
                    <a:cubicBezTo>
                      <a:pt x="3383434" y="0"/>
                      <a:pt x="4305981" y="797700"/>
                      <a:pt x="4305981" y="1775969"/>
                    </a:cubicBezTo>
                    <a:cubicBezTo>
                      <a:pt x="4305981" y="1775969"/>
                      <a:pt x="4305981" y="1775969"/>
                      <a:pt x="4305981" y="2287960"/>
                    </a:cubicBezTo>
                    <a:cubicBezTo>
                      <a:pt x="4425020" y="2372530"/>
                      <a:pt x="4500563" y="2502813"/>
                      <a:pt x="4500563" y="2649096"/>
                    </a:cubicBezTo>
                    <a:cubicBezTo>
                      <a:pt x="4500563" y="2649096"/>
                      <a:pt x="4500563" y="2651382"/>
                      <a:pt x="4500563" y="2651382"/>
                    </a:cubicBezTo>
                    <a:cubicBezTo>
                      <a:pt x="4500563" y="2658239"/>
                      <a:pt x="4500563" y="2665096"/>
                      <a:pt x="4500563" y="2671953"/>
                    </a:cubicBezTo>
                    <a:cubicBezTo>
                      <a:pt x="4500563" y="2674239"/>
                      <a:pt x="4500563" y="2676524"/>
                      <a:pt x="4500563" y="2678810"/>
                    </a:cubicBezTo>
                    <a:cubicBezTo>
                      <a:pt x="4500563" y="2683381"/>
                      <a:pt x="4500563" y="2687953"/>
                      <a:pt x="4498274" y="2692524"/>
                    </a:cubicBezTo>
                    <a:cubicBezTo>
                      <a:pt x="4498274" y="2697095"/>
                      <a:pt x="4498274" y="2699381"/>
                      <a:pt x="4498274" y="2701667"/>
                    </a:cubicBezTo>
                    <a:cubicBezTo>
                      <a:pt x="4498274" y="2706238"/>
                      <a:pt x="4495985" y="2710809"/>
                      <a:pt x="4495985" y="2715381"/>
                    </a:cubicBezTo>
                    <a:cubicBezTo>
                      <a:pt x="4495985" y="2717667"/>
                      <a:pt x="4495985" y="2719952"/>
                      <a:pt x="4495985" y="2722238"/>
                    </a:cubicBezTo>
                    <a:cubicBezTo>
                      <a:pt x="4493696" y="2729095"/>
                      <a:pt x="4493696" y="2733666"/>
                      <a:pt x="4491406" y="2738238"/>
                    </a:cubicBezTo>
                    <a:cubicBezTo>
                      <a:pt x="4491406" y="2740523"/>
                      <a:pt x="4491406" y="2742809"/>
                      <a:pt x="4491406" y="2745095"/>
                    </a:cubicBezTo>
                    <a:cubicBezTo>
                      <a:pt x="4489117" y="2751952"/>
                      <a:pt x="4486828" y="2756523"/>
                      <a:pt x="4486828" y="2763380"/>
                    </a:cubicBezTo>
                    <a:cubicBezTo>
                      <a:pt x="4484539" y="2765666"/>
                      <a:pt x="4484539" y="2770237"/>
                      <a:pt x="4482250" y="2772523"/>
                    </a:cubicBezTo>
                    <a:cubicBezTo>
                      <a:pt x="4482250" y="2774808"/>
                      <a:pt x="4479960" y="2779380"/>
                      <a:pt x="4479960" y="2783951"/>
                    </a:cubicBezTo>
                    <a:cubicBezTo>
                      <a:pt x="4477671" y="2786237"/>
                      <a:pt x="4477671" y="2790808"/>
                      <a:pt x="4475382" y="2793094"/>
                    </a:cubicBezTo>
                    <a:cubicBezTo>
                      <a:pt x="4475382" y="2795379"/>
                      <a:pt x="4473093" y="2799951"/>
                      <a:pt x="4473093" y="2802236"/>
                    </a:cubicBezTo>
                    <a:cubicBezTo>
                      <a:pt x="4470804" y="2806808"/>
                      <a:pt x="4470804" y="2809093"/>
                      <a:pt x="4468514" y="2813665"/>
                    </a:cubicBezTo>
                    <a:cubicBezTo>
                      <a:pt x="4466225" y="2815951"/>
                      <a:pt x="4466225" y="2818236"/>
                      <a:pt x="4463936" y="2820522"/>
                    </a:cubicBezTo>
                    <a:cubicBezTo>
                      <a:pt x="4461647" y="2829665"/>
                      <a:pt x="4457068" y="2836522"/>
                      <a:pt x="4454779" y="2843379"/>
                    </a:cubicBezTo>
                    <a:cubicBezTo>
                      <a:pt x="4452490" y="2845664"/>
                      <a:pt x="4452490" y="2845664"/>
                      <a:pt x="4452490" y="2847950"/>
                    </a:cubicBezTo>
                    <a:cubicBezTo>
                      <a:pt x="4450201" y="2852521"/>
                      <a:pt x="4447912" y="2857093"/>
                      <a:pt x="4445623" y="2859378"/>
                    </a:cubicBezTo>
                    <a:cubicBezTo>
                      <a:pt x="4443333" y="2861664"/>
                      <a:pt x="4443333" y="2863950"/>
                      <a:pt x="4441044" y="2866235"/>
                    </a:cubicBezTo>
                    <a:cubicBezTo>
                      <a:pt x="4438755" y="2870807"/>
                      <a:pt x="4436466" y="2873092"/>
                      <a:pt x="4434177" y="2877664"/>
                    </a:cubicBezTo>
                    <a:cubicBezTo>
                      <a:pt x="4434177" y="2879949"/>
                      <a:pt x="4431887" y="2879949"/>
                      <a:pt x="4431887" y="2882235"/>
                    </a:cubicBezTo>
                    <a:cubicBezTo>
                      <a:pt x="4429598" y="2886806"/>
                      <a:pt x="4425020" y="2891378"/>
                      <a:pt x="4422731" y="2895949"/>
                    </a:cubicBezTo>
                    <a:cubicBezTo>
                      <a:pt x="4331163" y="3026233"/>
                      <a:pt x="4166340" y="3113088"/>
                      <a:pt x="3980915" y="3113088"/>
                    </a:cubicBezTo>
                    <a:cubicBezTo>
                      <a:pt x="3980915" y="3113088"/>
                      <a:pt x="3980915" y="3113088"/>
                      <a:pt x="3980915" y="3071946"/>
                    </a:cubicBezTo>
                    <a:cubicBezTo>
                      <a:pt x="3980915" y="3071946"/>
                      <a:pt x="3980915" y="3071946"/>
                      <a:pt x="3980915" y="2187390"/>
                    </a:cubicBezTo>
                    <a:cubicBezTo>
                      <a:pt x="4008386" y="2187390"/>
                      <a:pt x="4033567" y="2189676"/>
                      <a:pt x="4058748" y="2191961"/>
                    </a:cubicBezTo>
                    <a:cubicBezTo>
                      <a:pt x="4058748" y="2191961"/>
                      <a:pt x="4058748" y="2191961"/>
                      <a:pt x="4058748" y="2111963"/>
                    </a:cubicBezTo>
                    <a:cubicBezTo>
                      <a:pt x="4058748" y="1252549"/>
                      <a:pt x="3248372" y="553133"/>
                      <a:pt x="2250281" y="553133"/>
                    </a:cubicBezTo>
                    <a:cubicBezTo>
                      <a:pt x="1254480" y="553133"/>
                      <a:pt x="441815" y="1252549"/>
                      <a:pt x="441815" y="2111963"/>
                    </a:cubicBezTo>
                    <a:cubicBezTo>
                      <a:pt x="441815" y="2111963"/>
                      <a:pt x="441815" y="2111963"/>
                      <a:pt x="441815" y="2191961"/>
                    </a:cubicBezTo>
                    <a:cubicBezTo>
                      <a:pt x="469285" y="2189676"/>
                      <a:pt x="494467" y="2187390"/>
                      <a:pt x="521937" y="2187390"/>
                    </a:cubicBezTo>
                    <a:cubicBezTo>
                      <a:pt x="521937" y="2187390"/>
                      <a:pt x="521937" y="2187390"/>
                      <a:pt x="521937" y="3071946"/>
                    </a:cubicBezTo>
                    <a:cubicBezTo>
                      <a:pt x="521937" y="3071946"/>
                      <a:pt x="521937" y="3071946"/>
                      <a:pt x="521937" y="3113088"/>
                    </a:cubicBezTo>
                    <a:cubicBezTo>
                      <a:pt x="336512" y="3113088"/>
                      <a:pt x="171690" y="3026233"/>
                      <a:pt x="80122" y="2895949"/>
                    </a:cubicBezTo>
                    <a:cubicBezTo>
                      <a:pt x="75543" y="2891378"/>
                      <a:pt x="73254" y="2886806"/>
                      <a:pt x="70965" y="2882235"/>
                    </a:cubicBezTo>
                    <a:cubicBezTo>
                      <a:pt x="70965" y="2879949"/>
                      <a:pt x="68676" y="2879949"/>
                      <a:pt x="68676" y="2877664"/>
                    </a:cubicBezTo>
                    <a:cubicBezTo>
                      <a:pt x="66387" y="2873092"/>
                      <a:pt x="64097" y="2870807"/>
                      <a:pt x="59519" y="2866235"/>
                    </a:cubicBezTo>
                    <a:cubicBezTo>
                      <a:pt x="59519" y="2863950"/>
                      <a:pt x="59519" y="2861664"/>
                      <a:pt x="57230" y="2859378"/>
                    </a:cubicBezTo>
                    <a:cubicBezTo>
                      <a:pt x="54941" y="2857093"/>
                      <a:pt x="52651" y="2852521"/>
                      <a:pt x="50362" y="2847950"/>
                    </a:cubicBezTo>
                    <a:cubicBezTo>
                      <a:pt x="50362" y="2845664"/>
                      <a:pt x="50362" y="2845664"/>
                      <a:pt x="48073" y="2843379"/>
                    </a:cubicBezTo>
                    <a:cubicBezTo>
                      <a:pt x="45784" y="2836522"/>
                      <a:pt x="41205" y="2829665"/>
                      <a:pt x="38916" y="2820522"/>
                    </a:cubicBezTo>
                    <a:cubicBezTo>
                      <a:pt x="36627" y="2818236"/>
                      <a:pt x="34338" y="2815951"/>
                      <a:pt x="34338" y="2813665"/>
                    </a:cubicBezTo>
                    <a:cubicBezTo>
                      <a:pt x="32049" y="2809093"/>
                      <a:pt x="32049" y="2806808"/>
                      <a:pt x="29759" y="2802236"/>
                    </a:cubicBezTo>
                    <a:cubicBezTo>
                      <a:pt x="29759" y="2799951"/>
                      <a:pt x="27470" y="2795379"/>
                      <a:pt x="25181" y="2793094"/>
                    </a:cubicBezTo>
                    <a:cubicBezTo>
                      <a:pt x="25181" y="2790808"/>
                      <a:pt x="22892" y="2786237"/>
                      <a:pt x="22892" y="2783951"/>
                    </a:cubicBezTo>
                    <a:cubicBezTo>
                      <a:pt x="20603" y="2779380"/>
                      <a:pt x="20603" y="2774808"/>
                      <a:pt x="18313" y="2772523"/>
                    </a:cubicBezTo>
                    <a:cubicBezTo>
                      <a:pt x="18313" y="2770237"/>
                      <a:pt x="18313" y="2765666"/>
                      <a:pt x="16024" y="2763380"/>
                    </a:cubicBezTo>
                    <a:cubicBezTo>
                      <a:pt x="16024" y="2756523"/>
                      <a:pt x="13735" y="2751952"/>
                      <a:pt x="11446" y="2745095"/>
                    </a:cubicBezTo>
                    <a:cubicBezTo>
                      <a:pt x="11446" y="2742809"/>
                      <a:pt x="11446" y="2740523"/>
                      <a:pt x="11446" y="2738238"/>
                    </a:cubicBezTo>
                    <a:cubicBezTo>
                      <a:pt x="9157" y="2733666"/>
                      <a:pt x="9157" y="2729095"/>
                      <a:pt x="6867" y="2722238"/>
                    </a:cubicBezTo>
                    <a:cubicBezTo>
                      <a:pt x="6867" y="2719952"/>
                      <a:pt x="6867" y="2717667"/>
                      <a:pt x="6867" y="2715381"/>
                    </a:cubicBezTo>
                    <a:cubicBezTo>
                      <a:pt x="4578" y="2710809"/>
                      <a:pt x="4578" y="2706238"/>
                      <a:pt x="4578" y="2701667"/>
                    </a:cubicBezTo>
                    <a:cubicBezTo>
                      <a:pt x="4578" y="2699381"/>
                      <a:pt x="4578" y="2697095"/>
                      <a:pt x="2289" y="2692524"/>
                    </a:cubicBezTo>
                    <a:cubicBezTo>
                      <a:pt x="2289" y="2687953"/>
                      <a:pt x="2289" y="2683381"/>
                      <a:pt x="2289" y="2678810"/>
                    </a:cubicBezTo>
                    <a:cubicBezTo>
                      <a:pt x="2289" y="2676524"/>
                      <a:pt x="2289" y="2674239"/>
                      <a:pt x="2289" y="2671953"/>
                    </a:cubicBezTo>
                    <a:cubicBezTo>
                      <a:pt x="0" y="2665096"/>
                      <a:pt x="0" y="2658239"/>
                      <a:pt x="0" y="2651382"/>
                    </a:cubicBezTo>
                    <a:cubicBezTo>
                      <a:pt x="0" y="2651382"/>
                      <a:pt x="0" y="2649096"/>
                      <a:pt x="0" y="2649096"/>
                    </a:cubicBezTo>
                    <a:cubicBezTo>
                      <a:pt x="0" y="2502813"/>
                      <a:pt x="77833" y="2372530"/>
                      <a:pt x="196871" y="2287960"/>
                    </a:cubicBezTo>
                    <a:cubicBezTo>
                      <a:pt x="196871" y="2287960"/>
                      <a:pt x="196871" y="2287960"/>
                      <a:pt x="196871" y="1775969"/>
                    </a:cubicBezTo>
                    <a:cubicBezTo>
                      <a:pt x="196871" y="797700"/>
                      <a:pt x="1119418" y="0"/>
                      <a:pt x="2250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ïṡlîḓê">
                <a:extLst>
                  <a:ext uri="{FF2B5EF4-FFF2-40B4-BE49-F238E27FC236}">
                    <a16:creationId xmlns:a16="http://schemas.microsoft.com/office/drawing/2014/main" id="{3FA94E72-DDDF-4D6C-A43C-D04736B6CF2C}"/>
                  </a:ext>
                </a:extLst>
              </p:cNvPr>
              <p:cNvSpPr/>
              <p:nvPr/>
            </p:nvSpPr>
            <p:spPr bwMode="auto">
              <a:xfrm>
                <a:off x="5249595" y="3099644"/>
                <a:ext cx="1692811" cy="1801829"/>
              </a:xfrm>
              <a:custGeom>
                <a:avLst/>
                <a:gdLst>
                  <a:gd name="connsiteX0" fmla="*/ 1384589 w 1692811"/>
                  <a:gd name="connsiteY0" fmla="*/ 1658146 h 1801829"/>
                  <a:gd name="connsiteX1" fmla="*/ 1692811 w 1692811"/>
                  <a:gd name="connsiteY1" fmla="*/ 1658146 h 1801829"/>
                  <a:gd name="connsiteX2" fmla="*/ 1692811 w 1692811"/>
                  <a:gd name="connsiteY2" fmla="*/ 1801829 h 1801829"/>
                  <a:gd name="connsiteX3" fmla="*/ 1384589 w 1692811"/>
                  <a:gd name="connsiteY3" fmla="*/ 1801829 h 1801829"/>
                  <a:gd name="connsiteX4" fmla="*/ 1025762 w 1692811"/>
                  <a:gd name="connsiteY4" fmla="*/ 1658146 h 1801829"/>
                  <a:gd name="connsiteX5" fmla="*/ 1332826 w 1692811"/>
                  <a:gd name="connsiteY5" fmla="*/ 1658146 h 1801829"/>
                  <a:gd name="connsiteX6" fmla="*/ 1332826 w 1692811"/>
                  <a:gd name="connsiteY6" fmla="*/ 1801829 h 1801829"/>
                  <a:gd name="connsiteX7" fmla="*/ 1025762 w 1692811"/>
                  <a:gd name="connsiteY7" fmla="*/ 1801829 h 1801829"/>
                  <a:gd name="connsiteX8" fmla="*/ 684522 w 1692811"/>
                  <a:gd name="connsiteY8" fmla="*/ 1658146 h 1801829"/>
                  <a:gd name="connsiteX9" fmla="*/ 992744 w 1692811"/>
                  <a:gd name="connsiteY9" fmla="*/ 1658146 h 1801829"/>
                  <a:gd name="connsiteX10" fmla="*/ 992744 w 1692811"/>
                  <a:gd name="connsiteY10" fmla="*/ 1801829 h 1801829"/>
                  <a:gd name="connsiteX11" fmla="*/ 684522 w 1692811"/>
                  <a:gd name="connsiteY11" fmla="*/ 1801829 h 1801829"/>
                  <a:gd name="connsiteX12" fmla="*/ 342116 w 1692811"/>
                  <a:gd name="connsiteY12" fmla="*/ 1658146 h 1801829"/>
                  <a:gd name="connsiteX13" fmla="*/ 650338 w 1692811"/>
                  <a:gd name="connsiteY13" fmla="*/ 1658146 h 1801829"/>
                  <a:gd name="connsiteX14" fmla="*/ 650338 w 1692811"/>
                  <a:gd name="connsiteY14" fmla="*/ 1801829 h 1801829"/>
                  <a:gd name="connsiteX15" fmla="*/ 342116 w 1692811"/>
                  <a:gd name="connsiteY15" fmla="*/ 1801829 h 1801829"/>
                  <a:gd name="connsiteX16" fmla="*/ 0 w 1692811"/>
                  <a:gd name="connsiteY16" fmla="*/ 1658146 h 1801829"/>
                  <a:gd name="connsiteX17" fmla="*/ 308222 w 1692811"/>
                  <a:gd name="connsiteY17" fmla="*/ 1658146 h 1801829"/>
                  <a:gd name="connsiteX18" fmla="*/ 308222 w 1692811"/>
                  <a:gd name="connsiteY18" fmla="*/ 1801829 h 1801829"/>
                  <a:gd name="connsiteX19" fmla="*/ 0 w 1692811"/>
                  <a:gd name="connsiteY19" fmla="*/ 1801829 h 1801829"/>
                  <a:gd name="connsiteX20" fmla="*/ 1384589 w 1692811"/>
                  <a:gd name="connsiteY20" fmla="*/ 1421764 h 1801829"/>
                  <a:gd name="connsiteX21" fmla="*/ 1692811 w 1692811"/>
                  <a:gd name="connsiteY21" fmla="*/ 1421764 h 1801829"/>
                  <a:gd name="connsiteX22" fmla="*/ 1692811 w 1692811"/>
                  <a:gd name="connsiteY22" fmla="*/ 1565447 h 1801829"/>
                  <a:gd name="connsiteX23" fmla="*/ 1384589 w 1692811"/>
                  <a:gd name="connsiteY23" fmla="*/ 1565447 h 1801829"/>
                  <a:gd name="connsiteX24" fmla="*/ 1025762 w 1692811"/>
                  <a:gd name="connsiteY24" fmla="*/ 1421764 h 1801829"/>
                  <a:gd name="connsiteX25" fmla="*/ 1332826 w 1692811"/>
                  <a:gd name="connsiteY25" fmla="*/ 1421764 h 1801829"/>
                  <a:gd name="connsiteX26" fmla="*/ 1332826 w 1692811"/>
                  <a:gd name="connsiteY26" fmla="*/ 1565447 h 1801829"/>
                  <a:gd name="connsiteX27" fmla="*/ 1025762 w 1692811"/>
                  <a:gd name="connsiteY27" fmla="*/ 1565447 h 1801829"/>
                  <a:gd name="connsiteX28" fmla="*/ 684522 w 1692811"/>
                  <a:gd name="connsiteY28" fmla="*/ 1421764 h 1801829"/>
                  <a:gd name="connsiteX29" fmla="*/ 992744 w 1692811"/>
                  <a:gd name="connsiteY29" fmla="*/ 1421764 h 1801829"/>
                  <a:gd name="connsiteX30" fmla="*/ 992744 w 1692811"/>
                  <a:gd name="connsiteY30" fmla="*/ 1565447 h 1801829"/>
                  <a:gd name="connsiteX31" fmla="*/ 684522 w 1692811"/>
                  <a:gd name="connsiteY31" fmla="*/ 1565447 h 1801829"/>
                  <a:gd name="connsiteX32" fmla="*/ 342116 w 1692811"/>
                  <a:gd name="connsiteY32" fmla="*/ 1421764 h 1801829"/>
                  <a:gd name="connsiteX33" fmla="*/ 650338 w 1692811"/>
                  <a:gd name="connsiteY33" fmla="*/ 1421764 h 1801829"/>
                  <a:gd name="connsiteX34" fmla="*/ 650338 w 1692811"/>
                  <a:gd name="connsiteY34" fmla="*/ 1565447 h 1801829"/>
                  <a:gd name="connsiteX35" fmla="*/ 342116 w 1692811"/>
                  <a:gd name="connsiteY35" fmla="*/ 1565447 h 1801829"/>
                  <a:gd name="connsiteX36" fmla="*/ 0 w 1692811"/>
                  <a:gd name="connsiteY36" fmla="*/ 1421764 h 1801829"/>
                  <a:gd name="connsiteX37" fmla="*/ 308222 w 1692811"/>
                  <a:gd name="connsiteY37" fmla="*/ 1421764 h 1801829"/>
                  <a:gd name="connsiteX38" fmla="*/ 308222 w 1692811"/>
                  <a:gd name="connsiteY38" fmla="*/ 1565447 h 1801829"/>
                  <a:gd name="connsiteX39" fmla="*/ 0 w 1692811"/>
                  <a:gd name="connsiteY39" fmla="*/ 1565447 h 1801829"/>
                  <a:gd name="connsiteX40" fmla="*/ 1384589 w 1692811"/>
                  <a:gd name="connsiteY40" fmla="*/ 1185383 h 1801829"/>
                  <a:gd name="connsiteX41" fmla="*/ 1692811 w 1692811"/>
                  <a:gd name="connsiteY41" fmla="*/ 1185383 h 1801829"/>
                  <a:gd name="connsiteX42" fmla="*/ 1692811 w 1692811"/>
                  <a:gd name="connsiteY42" fmla="*/ 1329066 h 1801829"/>
                  <a:gd name="connsiteX43" fmla="*/ 1384589 w 1692811"/>
                  <a:gd name="connsiteY43" fmla="*/ 1329066 h 1801829"/>
                  <a:gd name="connsiteX44" fmla="*/ 1025762 w 1692811"/>
                  <a:gd name="connsiteY44" fmla="*/ 1185383 h 1801829"/>
                  <a:gd name="connsiteX45" fmla="*/ 1332826 w 1692811"/>
                  <a:gd name="connsiteY45" fmla="*/ 1185383 h 1801829"/>
                  <a:gd name="connsiteX46" fmla="*/ 1332826 w 1692811"/>
                  <a:gd name="connsiteY46" fmla="*/ 1329066 h 1801829"/>
                  <a:gd name="connsiteX47" fmla="*/ 1025762 w 1692811"/>
                  <a:gd name="connsiteY47" fmla="*/ 1329066 h 1801829"/>
                  <a:gd name="connsiteX48" fmla="*/ 684522 w 1692811"/>
                  <a:gd name="connsiteY48" fmla="*/ 1185383 h 1801829"/>
                  <a:gd name="connsiteX49" fmla="*/ 992744 w 1692811"/>
                  <a:gd name="connsiteY49" fmla="*/ 1185383 h 1801829"/>
                  <a:gd name="connsiteX50" fmla="*/ 992744 w 1692811"/>
                  <a:gd name="connsiteY50" fmla="*/ 1329066 h 1801829"/>
                  <a:gd name="connsiteX51" fmla="*/ 684522 w 1692811"/>
                  <a:gd name="connsiteY51" fmla="*/ 1329066 h 1801829"/>
                  <a:gd name="connsiteX52" fmla="*/ 342116 w 1692811"/>
                  <a:gd name="connsiteY52" fmla="*/ 1185383 h 1801829"/>
                  <a:gd name="connsiteX53" fmla="*/ 650338 w 1692811"/>
                  <a:gd name="connsiteY53" fmla="*/ 1185383 h 1801829"/>
                  <a:gd name="connsiteX54" fmla="*/ 650338 w 1692811"/>
                  <a:gd name="connsiteY54" fmla="*/ 1329066 h 1801829"/>
                  <a:gd name="connsiteX55" fmla="*/ 342116 w 1692811"/>
                  <a:gd name="connsiteY55" fmla="*/ 1329066 h 1801829"/>
                  <a:gd name="connsiteX56" fmla="*/ 0 w 1692811"/>
                  <a:gd name="connsiteY56" fmla="*/ 1185383 h 1801829"/>
                  <a:gd name="connsiteX57" fmla="*/ 308222 w 1692811"/>
                  <a:gd name="connsiteY57" fmla="*/ 1185383 h 1801829"/>
                  <a:gd name="connsiteX58" fmla="*/ 308222 w 1692811"/>
                  <a:gd name="connsiteY58" fmla="*/ 1329066 h 1801829"/>
                  <a:gd name="connsiteX59" fmla="*/ 0 w 1692811"/>
                  <a:gd name="connsiteY59" fmla="*/ 1329066 h 1801829"/>
                  <a:gd name="connsiteX60" fmla="*/ 1384589 w 1692811"/>
                  <a:gd name="connsiteY60" fmla="*/ 949002 h 1801829"/>
                  <a:gd name="connsiteX61" fmla="*/ 1692811 w 1692811"/>
                  <a:gd name="connsiteY61" fmla="*/ 949002 h 1801829"/>
                  <a:gd name="connsiteX62" fmla="*/ 1692811 w 1692811"/>
                  <a:gd name="connsiteY62" fmla="*/ 1091526 h 1801829"/>
                  <a:gd name="connsiteX63" fmla="*/ 1384589 w 1692811"/>
                  <a:gd name="connsiteY63" fmla="*/ 1091526 h 1801829"/>
                  <a:gd name="connsiteX64" fmla="*/ 1025762 w 1692811"/>
                  <a:gd name="connsiteY64" fmla="*/ 949002 h 1801829"/>
                  <a:gd name="connsiteX65" fmla="*/ 1332826 w 1692811"/>
                  <a:gd name="connsiteY65" fmla="*/ 949002 h 1801829"/>
                  <a:gd name="connsiteX66" fmla="*/ 1332826 w 1692811"/>
                  <a:gd name="connsiteY66" fmla="*/ 1091526 h 1801829"/>
                  <a:gd name="connsiteX67" fmla="*/ 1025762 w 1692811"/>
                  <a:gd name="connsiteY67" fmla="*/ 1091526 h 1801829"/>
                  <a:gd name="connsiteX68" fmla="*/ 684522 w 1692811"/>
                  <a:gd name="connsiteY68" fmla="*/ 949002 h 1801829"/>
                  <a:gd name="connsiteX69" fmla="*/ 992744 w 1692811"/>
                  <a:gd name="connsiteY69" fmla="*/ 949002 h 1801829"/>
                  <a:gd name="connsiteX70" fmla="*/ 992744 w 1692811"/>
                  <a:gd name="connsiteY70" fmla="*/ 1091526 h 1801829"/>
                  <a:gd name="connsiteX71" fmla="*/ 684522 w 1692811"/>
                  <a:gd name="connsiteY71" fmla="*/ 1091526 h 1801829"/>
                  <a:gd name="connsiteX72" fmla="*/ 342116 w 1692811"/>
                  <a:gd name="connsiteY72" fmla="*/ 949002 h 1801829"/>
                  <a:gd name="connsiteX73" fmla="*/ 650338 w 1692811"/>
                  <a:gd name="connsiteY73" fmla="*/ 949002 h 1801829"/>
                  <a:gd name="connsiteX74" fmla="*/ 650338 w 1692811"/>
                  <a:gd name="connsiteY74" fmla="*/ 1091526 h 1801829"/>
                  <a:gd name="connsiteX75" fmla="*/ 342116 w 1692811"/>
                  <a:gd name="connsiteY75" fmla="*/ 1091526 h 1801829"/>
                  <a:gd name="connsiteX76" fmla="*/ 0 w 1692811"/>
                  <a:gd name="connsiteY76" fmla="*/ 949002 h 1801829"/>
                  <a:gd name="connsiteX77" fmla="*/ 308222 w 1692811"/>
                  <a:gd name="connsiteY77" fmla="*/ 949002 h 1801829"/>
                  <a:gd name="connsiteX78" fmla="*/ 308222 w 1692811"/>
                  <a:gd name="connsiteY78" fmla="*/ 1091526 h 1801829"/>
                  <a:gd name="connsiteX79" fmla="*/ 0 w 1692811"/>
                  <a:gd name="connsiteY79" fmla="*/ 1091526 h 1801829"/>
                  <a:gd name="connsiteX80" fmla="*/ 1384589 w 1692811"/>
                  <a:gd name="connsiteY80" fmla="*/ 711462 h 1801829"/>
                  <a:gd name="connsiteX81" fmla="*/ 1692811 w 1692811"/>
                  <a:gd name="connsiteY81" fmla="*/ 711462 h 1801829"/>
                  <a:gd name="connsiteX82" fmla="*/ 1692811 w 1692811"/>
                  <a:gd name="connsiteY82" fmla="*/ 855145 h 1801829"/>
                  <a:gd name="connsiteX83" fmla="*/ 1384589 w 1692811"/>
                  <a:gd name="connsiteY83" fmla="*/ 855145 h 1801829"/>
                  <a:gd name="connsiteX84" fmla="*/ 1025762 w 1692811"/>
                  <a:gd name="connsiteY84" fmla="*/ 711462 h 1801829"/>
                  <a:gd name="connsiteX85" fmla="*/ 1332826 w 1692811"/>
                  <a:gd name="connsiteY85" fmla="*/ 711462 h 1801829"/>
                  <a:gd name="connsiteX86" fmla="*/ 1332826 w 1692811"/>
                  <a:gd name="connsiteY86" fmla="*/ 855145 h 1801829"/>
                  <a:gd name="connsiteX87" fmla="*/ 1025762 w 1692811"/>
                  <a:gd name="connsiteY87" fmla="*/ 855145 h 1801829"/>
                  <a:gd name="connsiteX88" fmla="*/ 684522 w 1692811"/>
                  <a:gd name="connsiteY88" fmla="*/ 711462 h 1801829"/>
                  <a:gd name="connsiteX89" fmla="*/ 992744 w 1692811"/>
                  <a:gd name="connsiteY89" fmla="*/ 711462 h 1801829"/>
                  <a:gd name="connsiteX90" fmla="*/ 992744 w 1692811"/>
                  <a:gd name="connsiteY90" fmla="*/ 855145 h 1801829"/>
                  <a:gd name="connsiteX91" fmla="*/ 684522 w 1692811"/>
                  <a:gd name="connsiteY91" fmla="*/ 855145 h 1801829"/>
                  <a:gd name="connsiteX92" fmla="*/ 342116 w 1692811"/>
                  <a:gd name="connsiteY92" fmla="*/ 711462 h 1801829"/>
                  <a:gd name="connsiteX93" fmla="*/ 650338 w 1692811"/>
                  <a:gd name="connsiteY93" fmla="*/ 711462 h 1801829"/>
                  <a:gd name="connsiteX94" fmla="*/ 650338 w 1692811"/>
                  <a:gd name="connsiteY94" fmla="*/ 855145 h 1801829"/>
                  <a:gd name="connsiteX95" fmla="*/ 342116 w 1692811"/>
                  <a:gd name="connsiteY95" fmla="*/ 855145 h 1801829"/>
                  <a:gd name="connsiteX96" fmla="*/ 0 w 1692811"/>
                  <a:gd name="connsiteY96" fmla="*/ 711462 h 1801829"/>
                  <a:gd name="connsiteX97" fmla="*/ 308222 w 1692811"/>
                  <a:gd name="connsiteY97" fmla="*/ 711462 h 1801829"/>
                  <a:gd name="connsiteX98" fmla="*/ 308222 w 1692811"/>
                  <a:gd name="connsiteY98" fmla="*/ 855145 h 1801829"/>
                  <a:gd name="connsiteX99" fmla="*/ 0 w 1692811"/>
                  <a:gd name="connsiteY99" fmla="*/ 855145 h 1801829"/>
                  <a:gd name="connsiteX100" fmla="*/ 1384589 w 1692811"/>
                  <a:gd name="connsiteY100" fmla="*/ 475081 h 1801829"/>
                  <a:gd name="connsiteX101" fmla="*/ 1692811 w 1692811"/>
                  <a:gd name="connsiteY101" fmla="*/ 475081 h 1801829"/>
                  <a:gd name="connsiteX102" fmla="*/ 1692811 w 1692811"/>
                  <a:gd name="connsiteY102" fmla="*/ 618764 h 1801829"/>
                  <a:gd name="connsiteX103" fmla="*/ 1384589 w 1692811"/>
                  <a:gd name="connsiteY103" fmla="*/ 618764 h 1801829"/>
                  <a:gd name="connsiteX104" fmla="*/ 1024604 w 1692811"/>
                  <a:gd name="connsiteY104" fmla="*/ 475081 h 1801829"/>
                  <a:gd name="connsiteX105" fmla="*/ 1332826 w 1692811"/>
                  <a:gd name="connsiteY105" fmla="*/ 475081 h 1801829"/>
                  <a:gd name="connsiteX106" fmla="*/ 1332826 w 1692811"/>
                  <a:gd name="connsiteY106" fmla="*/ 618764 h 1801829"/>
                  <a:gd name="connsiteX107" fmla="*/ 1024604 w 1692811"/>
                  <a:gd name="connsiteY107" fmla="*/ 618764 h 1801829"/>
                  <a:gd name="connsiteX108" fmla="*/ 684522 w 1692811"/>
                  <a:gd name="connsiteY108" fmla="*/ 475081 h 1801829"/>
                  <a:gd name="connsiteX109" fmla="*/ 992744 w 1692811"/>
                  <a:gd name="connsiteY109" fmla="*/ 475081 h 1801829"/>
                  <a:gd name="connsiteX110" fmla="*/ 992744 w 1692811"/>
                  <a:gd name="connsiteY110" fmla="*/ 618764 h 1801829"/>
                  <a:gd name="connsiteX111" fmla="*/ 684522 w 1692811"/>
                  <a:gd name="connsiteY111" fmla="*/ 618764 h 1801829"/>
                  <a:gd name="connsiteX112" fmla="*/ 342116 w 1692811"/>
                  <a:gd name="connsiteY112" fmla="*/ 475081 h 1801829"/>
                  <a:gd name="connsiteX113" fmla="*/ 650338 w 1692811"/>
                  <a:gd name="connsiteY113" fmla="*/ 475081 h 1801829"/>
                  <a:gd name="connsiteX114" fmla="*/ 650338 w 1692811"/>
                  <a:gd name="connsiteY114" fmla="*/ 618764 h 1801829"/>
                  <a:gd name="connsiteX115" fmla="*/ 342116 w 1692811"/>
                  <a:gd name="connsiteY115" fmla="*/ 618764 h 1801829"/>
                  <a:gd name="connsiteX116" fmla="*/ 0 w 1692811"/>
                  <a:gd name="connsiteY116" fmla="*/ 475081 h 1801829"/>
                  <a:gd name="connsiteX117" fmla="*/ 308222 w 1692811"/>
                  <a:gd name="connsiteY117" fmla="*/ 475081 h 1801829"/>
                  <a:gd name="connsiteX118" fmla="*/ 308222 w 1692811"/>
                  <a:gd name="connsiteY118" fmla="*/ 618764 h 1801829"/>
                  <a:gd name="connsiteX119" fmla="*/ 0 w 1692811"/>
                  <a:gd name="connsiteY119" fmla="*/ 618764 h 1801829"/>
                  <a:gd name="connsiteX120" fmla="*/ 1384589 w 1692811"/>
                  <a:gd name="connsiteY120" fmla="*/ 237541 h 1801829"/>
                  <a:gd name="connsiteX121" fmla="*/ 1692811 w 1692811"/>
                  <a:gd name="connsiteY121" fmla="*/ 237541 h 1801829"/>
                  <a:gd name="connsiteX122" fmla="*/ 1692811 w 1692811"/>
                  <a:gd name="connsiteY122" fmla="*/ 380065 h 1801829"/>
                  <a:gd name="connsiteX123" fmla="*/ 1384589 w 1692811"/>
                  <a:gd name="connsiteY123" fmla="*/ 380065 h 1801829"/>
                  <a:gd name="connsiteX124" fmla="*/ 1024604 w 1692811"/>
                  <a:gd name="connsiteY124" fmla="*/ 237541 h 1801829"/>
                  <a:gd name="connsiteX125" fmla="*/ 1332826 w 1692811"/>
                  <a:gd name="connsiteY125" fmla="*/ 237541 h 1801829"/>
                  <a:gd name="connsiteX126" fmla="*/ 1332826 w 1692811"/>
                  <a:gd name="connsiteY126" fmla="*/ 380065 h 1801829"/>
                  <a:gd name="connsiteX127" fmla="*/ 1024604 w 1692811"/>
                  <a:gd name="connsiteY127" fmla="*/ 380065 h 1801829"/>
                  <a:gd name="connsiteX128" fmla="*/ 686465 w 1692811"/>
                  <a:gd name="connsiteY128" fmla="*/ 237541 h 1801829"/>
                  <a:gd name="connsiteX129" fmla="*/ 994687 w 1692811"/>
                  <a:gd name="connsiteY129" fmla="*/ 237541 h 1801829"/>
                  <a:gd name="connsiteX130" fmla="*/ 994687 w 1692811"/>
                  <a:gd name="connsiteY130" fmla="*/ 380065 h 1801829"/>
                  <a:gd name="connsiteX131" fmla="*/ 686465 w 1692811"/>
                  <a:gd name="connsiteY131" fmla="*/ 380065 h 1801829"/>
                  <a:gd name="connsiteX132" fmla="*/ 342116 w 1692811"/>
                  <a:gd name="connsiteY132" fmla="*/ 237541 h 1801829"/>
                  <a:gd name="connsiteX133" fmla="*/ 650338 w 1692811"/>
                  <a:gd name="connsiteY133" fmla="*/ 237541 h 1801829"/>
                  <a:gd name="connsiteX134" fmla="*/ 650338 w 1692811"/>
                  <a:gd name="connsiteY134" fmla="*/ 380065 h 1801829"/>
                  <a:gd name="connsiteX135" fmla="*/ 342116 w 1692811"/>
                  <a:gd name="connsiteY135" fmla="*/ 380065 h 1801829"/>
                  <a:gd name="connsiteX136" fmla="*/ 0 w 1692811"/>
                  <a:gd name="connsiteY136" fmla="*/ 237541 h 1801829"/>
                  <a:gd name="connsiteX137" fmla="*/ 308222 w 1692811"/>
                  <a:gd name="connsiteY137" fmla="*/ 237541 h 1801829"/>
                  <a:gd name="connsiteX138" fmla="*/ 308222 w 1692811"/>
                  <a:gd name="connsiteY138" fmla="*/ 380065 h 1801829"/>
                  <a:gd name="connsiteX139" fmla="*/ 0 w 1692811"/>
                  <a:gd name="connsiteY139" fmla="*/ 380065 h 1801829"/>
                  <a:gd name="connsiteX140" fmla="*/ 1384589 w 1692811"/>
                  <a:gd name="connsiteY140" fmla="*/ 0 h 1801829"/>
                  <a:gd name="connsiteX141" fmla="*/ 1692811 w 1692811"/>
                  <a:gd name="connsiteY141" fmla="*/ 0 h 1801829"/>
                  <a:gd name="connsiteX142" fmla="*/ 1692811 w 1692811"/>
                  <a:gd name="connsiteY142" fmla="*/ 143683 h 1801829"/>
                  <a:gd name="connsiteX143" fmla="*/ 1384589 w 1692811"/>
                  <a:gd name="connsiteY143" fmla="*/ 143683 h 1801829"/>
                  <a:gd name="connsiteX144" fmla="*/ 1024604 w 1692811"/>
                  <a:gd name="connsiteY144" fmla="*/ 0 h 1801829"/>
                  <a:gd name="connsiteX145" fmla="*/ 1332826 w 1692811"/>
                  <a:gd name="connsiteY145" fmla="*/ 0 h 1801829"/>
                  <a:gd name="connsiteX146" fmla="*/ 1332826 w 1692811"/>
                  <a:gd name="connsiteY146" fmla="*/ 143683 h 1801829"/>
                  <a:gd name="connsiteX147" fmla="*/ 1024604 w 1692811"/>
                  <a:gd name="connsiteY147" fmla="*/ 143683 h 1801829"/>
                  <a:gd name="connsiteX148" fmla="*/ 686465 w 1692811"/>
                  <a:gd name="connsiteY148" fmla="*/ 0 h 1801829"/>
                  <a:gd name="connsiteX149" fmla="*/ 994687 w 1692811"/>
                  <a:gd name="connsiteY149" fmla="*/ 0 h 1801829"/>
                  <a:gd name="connsiteX150" fmla="*/ 994687 w 1692811"/>
                  <a:gd name="connsiteY150" fmla="*/ 143683 h 1801829"/>
                  <a:gd name="connsiteX151" fmla="*/ 686465 w 1692811"/>
                  <a:gd name="connsiteY151" fmla="*/ 143683 h 1801829"/>
                  <a:gd name="connsiteX152" fmla="*/ 342116 w 1692811"/>
                  <a:gd name="connsiteY152" fmla="*/ 0 h 1801829"/>
                  <a:gd name="connsiteX153" fmla="*/ 650338 w 1692811"/>
                  <a:gd name="connsiteY153" fmla="*/ 0 h 1801829"/>
                  <a:gd name="connsiteX154" fmla="*/ 650338 w 1692811"/>
                  <a:gd name="connsiteY154" fmla="*/ 143683 h 1801829"/>
                  <a:gd name="connsiteX155" fmla="*/ 342116 w 1692811"/>
                  <a:gd name="connsiteY155" fmla="*/ 143683 h 1801829"/>
                  <a:gd name="connsiteX156" fmla="*/ 0 w 1692811"/>
                  <a:gd name="connsiteY156" fmla="*/ 0 h 1801829"/>
                  <a:gd name="connsiteX157" fmla="*/ 308222 w 1692811"/>
                  <a:gd name="connsiteY157" fmla="*/ 0 h 1801829"/>
                  <a:gd name="connsiteX158" fmla="*/ 308222 w 1692811"/>
                  <a:gd name="connsiteY158" fmla="*/ 143683 h 1801829"/>
                  <a:gd name="connsiteX159" fmla="*/ 0 w 1692811"/>
                  <a:gd name="connsiteY159" fmla="*/ 143683 h 1801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1692811" h="1801829">
                    <a:moveTo>
                      <a:pt x="1384589" y="1658146"/>
                    </a:moveTo>
                    <a:lnTo>
                      <a:pt x="1692811" y="1658146"/>
                    </a:lnTo>
                    <a:lnTo>
                      <a:pt x="1692811" y="1801829"/>
                    </a:lnTo>
                    <a:lnTo>
                      <a:pt x="1384589" y="1801829"/>
                    </a:lnTo>
                    <a:close/>
                    <a:moveTo>
                      <a:pt x="1025762" y="1658146"/>
                    </a:moveTo>
                    <a:lnTo>
                      <a:pt x="1332826" y="1658146"/>
                    </a:lnTo>
                    <a:lnTo>
                      <a:pt x="1332826" y="1801829"/>
                    </a:lnTo>
                    <a:lnTo>
                      <a:pt x="1025762" y="1801829"/>
                    </a:lnTo>
                    <a:close/>
                    <a:moveTo>
                      <a:pt x="684522" y="1658146"/>
                    </a:moveTo>
                    <a:lnTo>
                      <a:pt x="992744" y="1658146"/>
                    </a:lnTo>
                    <a:lnTo>
                      <a:pt x="992744" y="1801829"/>
                    </a:lnTo>
                    <a:lnTo>
                      <a:pt x="684522" y="1801829"/>
                    </a:lnTo>
                    <a:close/>
                    <a:moveTo>
                      <a:pt x="342116" y="1658146"/>
                    </a:moveTo>
                    <a:lnTo>
                      <a:pt x="650338" y="1658146"/>
                    </a:lnTo>
                    <a:lnTo>
                      <a:pt x="650338" y="1801829"/>
                    </a:lnTo>
                    <a:lnTo>
                      <a:pt x="342116" y="1801829"/>
                    </a:lnTo>
                    <a:close/>
                    <a:moveTo>
                      <a:pt x="0" y="1658146"/>
                    </a:moveTo>
                    <a:lnTo>
                      <a:pt x="308222" y="1658146"/>
                    </a:lnTo>
                    <a:lnTo>
                      <a:pt x="308222" y="1801829"/>
                    </a:lnTo>
                    <a:lnTo>
                      <a:pt x="0" y="1801829"/>
                    </a:lnTo>
                    <a:close/>
                    <a:moveTo>
                      <a:pt x="1384589" y="1421764"/>
                    </a:moveTo>
                    <a:lnTo>
                      <a:pt x="1692811" y="1421764"/>
                    </a:lnTo>
                    <a:lnTo>
                      <a:pt x="1692811" y="1565447"/>
                    </a:lnTo>
                    <a:lnTo>
                      <a:pt x="1384589" y="1565447"/>
                    </a:lnTo>
                    <a:close/>
                    <a:moveTo>
                      <a:pt x="1025762" y="1421764"/>
                    </a:moveTo>
                    <a:lnTo>
                      <a:pt x="1332826" y="1421764"/>
                    </a:lnTo>
                    <a:lnTo>
                      <a:pt x="1332826" y="1565447"/>
                    </a:lnTo>
                    <a:lnTo>
                      <a:pt x="1025762" y="1565447"/>
                    </a:lnTo>
                    <a:close/>
                    <a:moveTo>
                      <a:pt x="684522" y="1421764"/>
                    </a:moveTo>
                    <a:lnTo>
                      <a:pt x="992744" y="1421764"/>
                    </a:lnTo>
                    <a:lnTo>
                      <a:pt x="992744" y="1565447"/>
                    </a:lnTo>
                    <a:lnTo>
                      <a:pt x="684522" y="1565447"/>
                    </a:lnTo>
                    <a:close/>
                    <a:moveTo>
                      <a:pt x="342116" y="1421764"/>
                    </a:moveTo>
                    <a:lnTo>
                      <a:pt x="650338" y="1421764"/>
                    </a:lnTo>
                    <a:lnTo>
                      <a:pt x="650338" y="1565447"/>
                    </a:lnTo>
                    <a:lnTo>
                      <a:pt x="342116" y="1565447"/>
                    </a:lnTo>
                    <a:close/>
                    <a:moveTo>
                      <a:pt x="0" y="1421764"/>
                    </a:moveTo>
                    <a:lnTo>
                      <a:pt x="308222" y="1421764"/>
                    </a:lnTo>
                    <a:lnTo>
                      <a:pt x="308222" y="1565447"/>
                    </a:lnTo>
                    <a:lnTo>
                      <a:pt x="0" y="1565447"/>
                    </a:lnTo>
                    <a:close/>
                    <a:moveTo>
                      <a:pt x="1384589" y="1185383"/>
                    </a:moveTo>
                    <a:lnTo>
                      <a:pt x="1692811" y="1185383"/>
                    </a:lnTo>
                    <a:lnTo>
                      <a:pt x="1692811" y="1329066"/>
                    </a:lnTo>
                    <a:lnTo>
                      <a:pt x="1384589" y="1329066"/>
                    </a:lnTo>
                    <a:close/>
                    <a:moveTo>
                      <a:pt x="1025762" y="1185383"/>
                    </a:moveTo>
                    <a:lnTo>
                      <a:pt x="1332826" y="1185383"/>
                    </a:lnTo>
                    <a:lnTo>
                      <a:pt x="1332826" y="1329066"/>
                    </a:lnTo>
                    <a:lnTo>
                      <a:pt x="1025762" y="1329066"/>
                    </a:lnTo>
                    <a:close/>
                    <a:moveTo>
                      <a:pt x="684522" y="1185383"/>
                    </a:moveTo>
                    <a:lnTo>
                      <a:pt x="992744" y="1185383"/>
                    </a:lnTo>
                    <a:lnTo>
                      <a:pt x="992744" y="1329066"/>
                    </a:lnTo>
                    <a:lnTo>
                      <a:pt x="684522" y="1329066"/>
                    </a:lnTo>
                    <a:close/>
                    <a:moveTo>
                      <a:pt x="342116" y="1185383"/>
                    </a:moveTo>
                    <a:lnTo>
                      <a:pt x="650338" y="1185383"/>
                    </a:lnTo>
                    <a:lnTo>
                      <a:pt x="650338" y="1329066"/>
                    </a:lnTo>
                    <a:lnTo>
                      <a:pt x="342116" y="1329066"/>
                    </a:lnTo>
                    <a:close/>
                    <a:moveTo>
                      <a:pt x="0" y="1185383"/>
                    </a:moveTo>
                    <a:lnTo>
                      <a:pt x="308222" y="1185383"/>
                    </a:lnTo>
                    <a:lnTo>
                      <a:pt x="308222" y="1329066"/>
                    </a:lnTo>
                    <a:lnTo>
                      <a:pt x="0" y="1329066"/>
                    </a:lnTo>
                    <a:close/>
                    <a:moveTo>
                      <a:pt x="1384589" y="949002"/>
                    </a:moveTo>
                    <a:lnTo>
                      <a:pt x="1692811" y="949002"/>
                    </a:lnTo>
                    <a:lnTo>
                      <a:pt x="1692811" y="1091526"/>
                    </a:lnTo>
                    <a:lnTo>
                      <a:pt x="1384589" y="1091526"/>
                    </a:lnTo>
                    <a:close/>
                    <a:moveTo>
                      <a:pt x="1025762" y="949002"/>
                    </a:moveTo>
                    <a:lnTo>
                      <a:pt x="1332826" y="949002"/>
                    </a:lnTo>
                    <a:lnTo>
                      <a:pt x="1332826" y="1091526"/>
                    </a:lnTo>
                    <a:lnTo>
                      <a:pt x="1025762" y="1091526"/>
                    </a:lnTo>
                    <a:close/>
                    <a:moveTo>
                      <a:pt x="684522" y="949002"/>
                    </a:moveTo>
                    <a:lnTo>
                      <a:pt x="992744" y="949002"/>
                    </a:lnTo>
                    <a:lnTo>
                      <a:pt x="992744" y="1091526"/>
                    </a:lnTo>
                    <a:lnTo>
                      <a:pt x="684522" y="1091526"/>
                    </a:lnTo>
                    <a:close/>
                    <a:moveTo>
                      <a:pt x="342116" y="949002"/>
                    </a:moveTo>
                    <a:lnTo>
                      <a:pt x="650338" y="949002"/>
                    </a:lnTo>
                    <a:lnTo>
                      <a:pt x="650338" y="1091526"/>
                    </a:lnTo>
                    <a:lnTo>
                      <a:pt x="342116" y="1091526"/>
                    </a:lnTo>
                    <a:close/>
                    <a:moveTo>
                      <a:pt x="0" y="949002"/>
                    </a:moveTo>
                    <a:lnTo>
                      <a:pt x="308222" y="949002"/>
                    </a:lnTo>
                    <a:lnTo>
                      <a:pt x="308222" y="1091526"/>
                    </a:lnTo>
                    <a:lnTo>
                      <a:pt x="0" y="1091526"/>
                    </a:lnTo>
                    <a:close/>
                    <a:moveTo>
                      <a:pt x="1384589" y="711462"/>
                    </a:moveTo>
                    <a:lnTo>
                      <a:pt x="1692811" y="711462"/>
                    </a:lnTo>
                    <a:lnTo>
                      <a:pt x="1692811" y="855145"/>
                    </a:lnTo>
                    <a:lnTo>
                      <a:pt x="1384589" y="855145"/>
                    </a:lnTo>
                    <a:close/>
                    <a:moveTo>
                      <a:pt x="1025762" y="711462"/>
                    </a:moveTo>
                    <a:lnTo>
                      <a:pt x="1332826" y="711462"/>
                    </a:lnTo>
                    <a:lnTo>
                      <a:pt x="1332826" y="855145"/>
                    </a:lnTo>
                    <a:lnTo>
                      <a:pt x="1025762" y="855145"/>
                    </a:lnTo>
                    <a:close/>
                    <a:moveTo>
                      <a:pt x="684522" y="711462"/>
                    </a:moveTo>
                    <a:lnTo>
                      <a:pt x="992744" y="711462"/>
                    </a:lnTo>
                    <a:lnTo>
                      <a:pt x="992744" y="855145"/>
                    </a:lnTo>
                    <a:lnTo>
                      <a:pt x="684522" y="855145"/>
                    </a:lnTo>
                    <a:close/>
                    <a:moveTo>
                      <a:pt x="342116" y="711462"/>
                    </a:moveTo>
                    <a:lnTo>
                      <a:pt x="650338" y="711462"/>
                    </a:lnTo>
                    <a:lnTo>
                      <a:pt x="650338" y="855145"/>
                    </a:lnTo>
                    <a:lnTo>
                      <a:pt x="342116" y="855145"/>
                    </a:lnTo>
                    <a:close/>
                    <a:moveTo>
                      <a:pt x="0" y="711462"/>
                    </a:moveTo>
                    <a:lnTo>
                      <a:pt x="308222" y="711462"/>
                    </a:lnTo>
                    <a:lnTo>
                      <a:pt x="308222" y="855145"/>
                    </a:lnTo>
                    <a:lnTo>
                      <a:pt x="0" y="855145"/>
                    </a:lnTo>
                    <a:close/>
                    <a:moveTo>
                      <a:pt x="1384589" y="475081"/>
                    </a:moveTo>
                    <a:lnTo>
                      <a:pt x="1692811" y="475081"/>
                    </a:lnTo>
                    <a:lnTo>
                      <a:pt x="1692811" y="618764"/>
                    </a:lnTo>
                    <a:lnTo>
                      <a:pt x="1384589" y="618764"/>
                    </a:lnTo>
                    <a:close/>
                    <a:moveTo>
                      <a:pt x="1024604" y="475081"/>
                    </a:moveTo>
                    <a:lnTo>
                      <a:pt x="1332826" y="475081"/>
                    </a:lnTo>
                    <a:lnTo>
                      <a:pt x="1332826" y="618764"/>
                    </a:lnTo>
                    <a:lnTo>
                      <a:pt x="1024604" y="618764"/>
                    </a:lnTo>
                    <a:close/>
                    <a:moveTo>
                      <a:pt x="684522" y="475081"/>
                    </a:moveTo>
                    <a:lnTo>
                      <a:pt x="992744" y="475081"/>
                    </a:lnTo>
                    <a:lnTo>
                      <a:pt x="992744" y="618764"/>
                    </a:lnTo>
                    <a:lnTo>
                      <a:pt x="684522" y="618764"/>
                    </a:lnTo>
                    <a:close/>
                    <a:moveTo>
                      <a:pt x="342116" y="475081"/>
                    </a:moveTo>
                    <a:lnTo>
                      <a:pt x="650338" y="475081"/>
                    </a:lnTo>
                    <a:lnTo>
                      <a:pt x="650338" y="618764"/>
                    </a:lnTo>
                    <a:lnTo>
                      <a:pt x="342116" y="618764"/>
                    </a:lnTo>
                    <a:close/>
                    <a:moveTo>
                      <a:pt x="0" y="475081"/>
                    </a:moveTo>
                    <a:lnTo>
                      <a:pt x="308222" y="475081"/>
                    </a:lnTo>
                    <a:lnTo>
                      <a:pt x="308222" y="618764"/>
                    </a:lnTo>
                    <a:lnTo>
                      <a:pt x="0" y="618764"/>
                    </a:lnTo>
                    <a:close/>
                    <a:moveTo>
                      <a:pt x="1384589" y="237541"/>
                    </a:moveTo>
                    <a:lnTo>
                      <a:pt x="1692811" y="237541"/>
                    </a:lnTo>
                    <a:lnTo>
                      <a:pt x="1692811" y="380065"/>
                    </a:lnTo>
                    <a:lnTo>
                      <a:pt x="1384589" y="380065"/>
                    </a:lnTo>
                    <a:close/>
                    <a:moveTo>
                      <a:pt x="1024604" y="237541"/>
                    </a:moveTo>
                    <a:lnTo>
                      <a:pt x="1332826" y="237541"/>
                    </a:lnTo>
                    <a:lnTo>
                      <a:pt x="1332826" y="380065"/>
                    </a:lnTo>
                    <a:lnTo>
                      <a:pt x="1024604" y="380065"/>
                    </a:lnTo>
                    <a:close/>
                    <a:moveTo>
                      <a:pt x="686465" y="237541"/>
                    </a:moveTo>
                    <a:lnTo>
                      <a:pt x="994687" y="237541"/>
                    </a:lnTo>
                    <a:lnTo>
                      <a:pt x="994687" y="380065"/>
                    </a:lnTo>
                    <a:lnTo>
                      <a:pt x="686465" y="380065"/>
                    </a:lnTo>
                    <a:close/>
                    <a:moveTo>
                      <a:pt x="342116" y="237541"/>
                    </a:moveTo>
                    <a:lnTo>
                      <a:pt x="650338" y="237541"/>
                    </a:lnTo>
                    <a:lnTo>
                      <a:pt x="650338" y="380065"/>
                    </a:lnTo>
                    <a:lnTo>
                      <a:pt x="342116" y="380065"/>
                    </a:lnTo>
                    <a:close/>
                    <a:moveTo>
                      <a:pt x="0" y="237541"/>
                    </a:moveTo>
                    <a:lnTo>
                      <a:pt x="308222" y="237541"/>
                    </a:lnTo>
                    <a:lnTo>
                      <a:pt x="308222" y="380065"/>
                    </a:lnTo>
                    <a:lnTo>
                      <a:pt x="0" y="380065"/>
                    </a:lnTo>
                    <a:close/>
                    <a:moveTo>
                      <a:pt x="1384589" y="0"/>
                    </a:moveTo>
                    <a:lnTo>
                      <a:pt x="1692811" y="0"/>
                    </a:lnTo>
                    <a:lnTo>
                      <a:pt x="1692811" y="143683"/>
                    </a:lnTo>
                    <a:lnTo>
                      <a:pt x="1384589" y="143683"/>
                    </a:lnTo>
                    <a:close/>
                    <a:moveTo>
                      <a:pt x="1024604" y="0"/>
                    </a:moveTo>
                    <a:lnTo>
                      <a:pt x="1332826" y="0"/>
                    </a:lnTo>
                    <a:lnTo>
                      <a:pt x="1332826" y="143683"/>
                    </a:lnTo>
                    <a:lnTo>
                      <a:pt x="1024604" y="143683"/>
                    </a:lnTo>
                    <a:close/>
                    <a:moveTo>
                      <a:pt x="686465" y="0"/>
                    </a:moveTo>
                    <a:lnTo>
                      <a:pt x="994687" y="0"/>
                    </a:lnTo>
                    <a:lnTo>
                      <a:pt x="994687" y="143683"/>
                    </a:lnTo>
                    <a:lnTo>
                      <a:pt x="686465" y="143683"/>
                    </a:lnTo>
                    <a:close/>
                    <a:moveTo>
                      <a:pt x="342116" y="0"/>
                    </a:moveTo>
                    <a:lnTo>
                      <a:pt x="650338" y="0"/>
                    </a:lnTo>
                    <a:lnTo>
                      <a:pt x="650338" y="143683"/>
                    </a:lnTo>
                    <a:lnTo>
                      <a:pt x="342116" y="143683"/>
                    </a:lnTo>
                    <a:close/>
                    <a:moveTo>
                      <a:pt x="0" y="0"/>
                    </a:moveTo>
                    <a:lnTo>
                      <a:pt x="308222" y="0"/>
                    </a:lnTo>
                    <a:lnTo>
                      <a:pt x="308222" y="143683"/>
                    </a:lnTo>
                    <a:lnTo>
                      <a:pt x="0" y="143683"/>
                    </a:lnTo>
                    <a:close/>
                  </a:path>
                </a:pathLst>
              </a:custGeom>
              <a:gradFill flip="none" rotWithShape="1">
                <a:gsLst>
                  <a:gs pos="58000">
                    <a:schemeClr val="bg1">
                      <a:lumMod val="95000"/>
                      <a:alpha val="47000"/>
                    </a:schemeClr>
                  </a:gs>
                  <a:gs pos="5000">
                    <a:srgbClr val="D9D9D9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îṧļíḍé">
              <a:extLst>
                <a:ext uri="{FF2B5EF4-FFF2-40B4-BE49-F238E27FC236}">
                  <a16:creationId xmlns:a16="http://schemas.microsoft.com/office/drawing/2014/main" id="{B81AD8A5-9BF4-499A-89FF-ACC91B1736B3}"/>
                </a:ext>
              </a:extLst>
            </p:cNvPr>
            <p:cNvGrpSpPr/>
            <p:nvPr/>
          </p:nvGrpSpPr>
          <p:grpSpPr>
            <a:xfrm>
              <a:off x="5712243" y="3355276"/>
              <a:ext cx="767514" cy="767520"/>
              <a:chOff x="5712243" y="3355276"/>
              <a:chExt cx="767514" cy="767520"/>
            </a:xfrm>
          </p:grpSpPr>
          <p:sp>
            <p:nvSpPr>
              <p:cNvPr id="24" name="ïşḻîḋê">
                <a:extLst>
                  <a:ext uri="{FF2B5EF4-FFF2-40B4-BE49-F238E27FC236}">
                    <a16:creationId xmlns:a16="http://schemas.microsoft.com/office/drawing/2014/main" id="{7B116EFC-9290-4D35-A9B8-E690D8306646}"/>
                  </a:ext>
                </a:extLst>
              </p:cNvPr>
              <p:cNvSpPr/>
              <p:nvPr/>
            </p:nvSpPr>
            <p:spPr>
              <a:xfrm>
                <a:off x="5712243" y="3355276"/>
                <a:ext cx="767514" cy="7675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5" name="isliḑe">
                <a:extLst>
                  <a:ext uri="{FF2B5EF4-FFF2-40B4-BE49-F238E27FC236}">
                    <a16:creationId xmlns:a16="http://schemas.microsoft.com/office/drawing/2014/main" id="{664182BB-551D-458C-B3DF-705453FCFC94}"/>
                  </a:ext>
                </a:extLst>
              </p:cNvPr>
              <p:cNvSpPr/>
              <p:nvPr/>
            </p:nvSpPr>
            <p:spPr bwMode="auto">
              <a:xfrm>
                <a:off x="5900321" y="3562943"/>
                <a:ext cx="391358" cy="352182"/>
              </a:xfrm>
              <a:custGeom>
                <a:avLst/>
                <a:gdLst>
                  <a:gd name="connsiteX0" fmla="*/ 225929 w 608344"/>
                  <a:gd name="connsiteY0" fmla="*/ 296304 h 547447"/>
                  <a:gd name="connsiteX1" fmla="*/ 225929 w 608344"/>
                  <a:gd name="connsiteY1" fmla="*/ 341046 h 547447"/>
                  <a:gd name="connsiteX2" fmla="*/ 44891 w 608344"/>
                  <a:gd name="connsiteY2" fmla="*/ 420403 h 547447"/>
                  <a:gd name="connsiteX3" fmla="*/ 287412 w 608344"/>
                  <a:gd name="connsiteY3" fmla="*/ 502613 h 547447"/>
                  <a:gd name="connsiteX4" fmla="*/ 530026 w 608344"/>
                  <a:gd name="connsiteY4" fmla="*/ 420403 h 547447"/>
                  <a:gd name="connsiteX5" fmla="*/ 351292 w 608344"/>
                  <a:gd name="connsiteY5" fmla="*/ 341322 h 547447"/>
                  <a:gd name="connsiteX6" fmla="*/ 351292 w 608344"/>
                  <a:gd name="connsiteY6" fmla="*/ 296488 h 547447"/>
                  <a:gd name="connsiteX7" fmla="*/ 574825 w 608344"/>
                  <a:gd name="connsiteY7" fmla="*/ 420403 h 547447"/>
                  <a:gd name="connsiteX8" fmla="*/ 287412 w 608344"/>
                  <a:gd name="connsiteY8" fmla="*/ 547447 h 547447"/>
                  <a:gd name="connsiteX9" fmla="*/ 0 w 608344"/>
                  <a:gd name="connsiteY9" fmla="*/ 420403 h 547447"/>
                  <a:gd name="connsiteX10" fmla="*/ 225929 w 608344"/>
                  <a:gd name="connsiteY10" fmla="*/ 296304 h 547447"/>
                  <a:gd name="connsiteX11" fmla="*/ 288618 w 608344"/>
                  <a:gd name="connsiteY11" fmla="*/ 0 h 547447"/>
                  <a:gd name="connsiteX12" fmla="*/ 311206 w 608344"/>
                  <a:gd name="connsiteY12" fmla="*/ 22551 h 547447"/>
                  <a:gd name="connsiteX13" fmla="*/ 311206 w 608344"/>
                  <a:gd name="connsiteY13" fmla="*/ 36174 h 547447"/>
                  <a:gd name="connsiteX14" fmla="*/ 370947 w 608344"/>
                  <a:gd name="connsiteY14" fmla="*/ 21079 h 547447"/>
                  <a:gd name="connsiteX15" fmla="*/ 428291 w 608344"/>
                  <a:gd name="connsiteY15" fmla="*/ 34978 h 547447"/>
                  <a:gd name="connsiteX16" fmla="*/ 486004 w 608344"/>
                  <a:gd name="connsiteY16" fmla="*/ 48969 h 547447"/>
                  <a:gd name="connsiteX17" fmla="*/ 540766 w 608344"/>
                  <a:gd name="connsiteY17" fmla="*/ 36450 h 547447"/>
                  <a:gd name="connsiteX18" fmla="*/ 578012 w 608344"/>
                  <a:gd name="connsiteY18" fmla="*/ 18409 h 547447"/>
                  <a:gd name="connsiteX19" fmla="*/ 587232 w 608344"/>
                  <a:gd name="connsiteY19" fmla="*/ 16292 h 547447"/>
                  <a:gd name="connsiteX20" fmla="*/ 598479 w 608344"/>
                  <a:gd name="connsiteY20" fmla="*/ 19514 h 547447"/>
                  <a:gd name="connsiteX21" fmla="*/ 608344 w 608344"/>
                  <a:gd name="connsiteY21" fmla="*/ 37371 h 547447"/>
                  <a:gd name="connsiteX22" fmla="*/ 608344 w 608344"/>
                  <a:gd name="connsiteY22" fmla="*/ 174520 h 547447"/>
                  <a:gd name="connsiteX23" fmla="*/ 596451 w 608344"/>
                  <a:gd name="connsiteY23" fmla="*/ 193481 h 547447"/>
                  <a:gd name="connsiteX24" fmla="*/ 540766 w 608344"/>
                  <a:gd name="connsiteY24" fmla="*/ 220451 h 547447"/>
                  <a:gd name="connsiteX25" fmla="*/ 486004 w 608344"/>
                  <a:gd name="connsiteY25" fmla="*/ 232969 h 547447"/>
                  <a:gd name="connsiteX26" fmla="*/ 428291 w 608344"/>
                  <a:gd name="connsiteY26" fmla="*/ 218978 h 547447"/>
                  <a:gd name="connsiteX27" fmla="*/ 370947 w 608344"/>
                  <a:gd name="connsiteY27" fmla="*/ 205079 h 547447"/>
                  <a:gd name="connsiteX28" fmla="*/ 311206 w 608344"/>
                  <a:gd name="connsiteY28" fmla="*/ 220175 h 547447"/>
                  <a:gd name="connsiteX29" fmla="*/ 311206 w 608344"/>
                  <a:gd name="connsiteY29" fmla="*/ 426267 h 547447"/>
                  <a:gd name="connsiteX30" fmla="*/ 288618 w 608344"/>
                  <a:gd name="connsiteY30" fmla="*/ 448726 h 547447"/>
                  <a:gd name="connsiteX31" fmla="*/ 266031 w 608344"/>
                  <a:gd name="connsiteY31" fmla="*/ 426267 h 547447"/>
                  <a:gd name="connsiteX32" fmla="*/ 266031 w 608344"/>
                  <a:gd name="connsiteY32" fmla="*/ 22551 h 547447"/>
                  <a:gd name="connsiteX33" fmla="*/ 288618 w 608344"/>
                  <a:gd name="connsiteY33" fmla="*/ 0 h 547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08344" h="547447">
                    <a:moveTo>
                      <a:pt x="225929" y="296304"/>
                    </a:moveTo>
                    <a:lnTo>
                      <a:pt x="225929" y="341046"/>
                    </a:lnTo>
                    <a:cubicBezTo>
                      <a:pt x="112458" y="351817"/>
                      <a:pt x="44891" y="391035"/>
                      <a:pt x="44891" y="420403"/>
                    </a:cubicBezTo>
                    <a:cubicBezTo>
                      <a:pt x="44891" y="454741"/>
                      <a:pt x="137162" y="502613"/>
                      <a:pt x="287412" y="502613"/>
                    </a:cubicBezTo>
                    <a:cubicBezTo>
                      <a:pt x="437663" y="502613"/>
                      <a:pt x="530026" y="454741"/>
                      <a:pt x="530026" y="420403"/>
                    </a:cubicBezTo>
                    <a:cubicBezTo>
                      <a:pt x="530026" y="391219"/>
                      <a:pt x="463289" y="352369"/>
                      <a:pt x="351292" y="341322"/>
                    </a:cubicBezTo>
                    <a:lnTo>
                      <a:pt x="351292" y="296488"/>
                    </a:lnTo>
                    <a:cubicBezTo>
                      <a:pt x="468543" y="307904"/>
                      <a:pt x="574825" y="350436"/>
                      <a:pt x="574825" y="420403"/>
                    </a:cubicBezTo>
                    <a:cubicBezTo>
                      <a:pt x="574825" y="502889"/>
                      <a:pt x="426786" y="547447"/>
                      <a:pt x="287412" y="547447"/>
                    </a:cubicBezTo>
                    <a:cubicBezTo>
                      <a:pt x="148131" y="547447"/>
                      <a:pt x="0" y="502889"/>
                      <a:pt x="0" y="420403"/>
                    </a:cubicBezTo>
                    <a:cubicBezTo>
                      <a:pt x="0" y="349976"/>
                      <a:pt x="107757" y="307351"/>
                      <a:pt x="225929" y="296304"/>
                    </a:cubicBezTo>
                    <a:close/>
                    <a:moveTo>
                      <a:pt x="288618" y="0"/>
                    </a:moveTo>
                    <a:cubicBezTo>
                      <a:pt x="301064" y="0"/>
                      <a:pt x="311206" y="10033"/>
                      <a:pt x="311206" y="22551"/>
                    </a:cubicBezTo>
                    <a:lnTo>
                      <a:pt x="311206" y="36174"/>
                    </a:lnTo>
                    <a:cubicBezTo>
                      <a:pt x="329829" y="26141"/>
                      <a:pt x="350388" y="21079"/>
                      <a:pt x="370947" y="21079"/>
                    </a:cubicBezTo>
                    <a:cubicBezTo>
                      <a:pt x="390584" y="21079"/>
                      <a:pt x="410313" y="25681"/>
                      <a:pt x="428291" y="34978"/>
                    </a:cubicBezTo>
                    <a:cubicBezTo>
                      <a:pt x="446361" y="44366"/>
                      <a:pt x="466182" y="48969"/>
                      <a:pt x="486004" y="48969"/>
                    </a:cubicBezTo>
                    <a:cubicBezTo>
                      <a:pt x="504719" y="48969"/>
                      <a:pt x="523526" y="44827"/>
                      <a:pt x="540766" y="36450"/>
                    </a:cubicBezTo>
                    <a:lnTo>
                      <a:pt x="578012" y="18409"/>
                    </a:lnTo>
                    <a:cubicBezTo>
                      <a:pt x="580963" y="17029"/>
                      <a:pt x="584097" y="16292"/>
                      <a:pt x="587232" y="16292"/>
                    </a:cubicBezTo>
                    <a:cubicBezTo>
                      <a:pt x="591104" y="16292"/>
                      <a:pt x="594976" y="17397"/>
                      <a:pt x="598479" y="19514"/>
                    </a:cubicBezTo>
                    <a:cubicBezTo>
                      <a:pt x="604564" y="23380"/>
                      <a:pt x="608344" y="30099"/>
                      <a:pt x="608344" y="37371"/>
                    </a:cubicBezTo>
                    <a:lnTo>
                      <a:pt x="608344" y="174520"/>
                    </a:lnTo>
                    <a:cubicBezTo>
                      <a:pt x="608344" y="182620"/>
                      <a:pt x="603734" y="189984"/>
                      <a:pt x="596451" y="193481"/>
                    </a:cubicBezTo>
                    <a:lnTo>
                      <a:pt x="540766" y="220451"/>
                    </a:lnTo>
                    <a:cubicBezTo>
                      <a:pt x="523434" y="228827"/>
                      <a:pt x="504719" y="232969"/>
                      <a:pt x="486004" y="232969"/>
                    </a:cubicBezTo>
                    <a:cubicBezTo>
                      <a:pt x="466182" y="232969"/>
                      <a:pt x="446361" y="228367"/>
                      <a:pt x="428291" y="218978"/>
                    </a:cubicBezTo>
                    <a:cubicBezTo>
                      <a:pt x="410313" y="209774"/>
                      <a:pt x="390584" y="205079"/>
                      <a:pt x="370947" y="205079"/>
                    </a:cubicBezTo>
                    <a:cubicBezTo>
                      <a:pt x="350388" y="205079"/>
                      <a:pt x="329829" y="210142"/>
                      <a:pt x="311206" y="220175"/>
                    </a:cubicBezTo>
                    <a:lnTo>
                      <a:pt x="311206" y="426267"/>
                    </a:lnTo>
                    <a:cubicBezTo>
                      <a:pt x="311206" y="438693"/>
                      <a:pt x="301064" y="448726"/>
                      <a:pt x="288618" y="448726"/>
                    </a:cubicBezTo>
                    <a:cubicBezTo>
                      <a:pt x="276172" y="448726"/>
                      <a:pt x="266031" y="438693"/>
                      <a:pt x="266031" y="426267"/>
                    </a:cubicBezTo>
                    <a:lnTo>
                      <a:pt x="266031" y="22551"/>
                    </a:lnTo>
                    <a:cubicBezTo>
                      <a:pt x="266031" y="10033"/>
                      <a:pt x="276172" y="0"/>
                      <a:pt x="2886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8" name="îś1îḍé">
              <a:extLst>
                <a:ext uri="{FF2B5EF4-FFF2-40B4-BE49-F238E27FC236}">
                  <a16:creationId xmlns:a16="http://schemas.microsoft.com/office/drawing/2014/main" id="{826314C0-AB5C-4632-A10E-945915EFF422}"/>
                </a:ext>
              </a:extLst>
            </p:cNvPr>
            <p:cNvGrpSpPr/>
            <p:nvPr/>
          </p:nvGrpSpPr>
          <p:grpSpPr>
            <a:xfrm>
              <a:off x="673100" y="4741690"/>
              <a:ext cx="2594502" cy="1405110"/>
              <a:chOff x="8563614" y="4934816"/>
              <a:chExt cx="2955286" cy="1405110"/>
            </a:xfrm>
          </p:grpSpPr>
          <p:sp>
            <p:nvSpPr>
              <p:cNvPr id="22" name="iś1îḓé">
                <a:extLst>
                  <a:ext uri="{FF2B5EF4-FFF2-40B4-BE49-F238E27FC236}">
                    <a16:creationId xmlns:a16="http://schemas.microsoft.com/office/drawing/2014/main" id="{73D61A32-B76E-47E0-89FE-8786A0281FD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3" name="iṡḷîḑé">
                <a:extLst>
                  <a:ext uri="{FF2B5EF4-FFF2-40B4-BE49-F238E27FC236}">
                    <a16:creationId xmlns:a16="http://schemas.microsoft.com/office/drawing/2014/main" id="{693C97FB-F1E6-4A33-AA5E-EF9FDB6C766F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" name="íṧľíďè">
              <a:extLst>
                <a:ext uri="{FF2B5EF4-FFF2-40B4-BE49-F238E27FC236}">
                  <a16:creationId xmlns:a16="http://schemas.microsoft.com/office/drawing/2014/main" id="{6D603848-BFD0-484D-B088-F12223F59E11}"/>
                </a:ext>
              </a:extLst>
            </p:cNvPr>
            <p:cNvGrpSpPr/>
            <p:nvPr/>
          </p:nvGrpSpPr>
          <p:grpSpPr>
            <a:xfrm>
              <a:off x="3423533" y="4741690"/>
              <a:ext cx="2594502" cy="1405110"/>
              <a:chOff x="8563614" y="4934816"/>
              <a:chExt cx="2955286" cy="1405110"/>
            </a:xfrm>
          </p:grpSpPr>
          <p:sp>
            <p:nvSpPr>
              <p:cNvPr id="20" name="íṧliḑé">
                <a:extLst>
                  <a:ext uri="{FF2B5EF4-FFF2-40B4-BE49-F238E27FC236}">
                    <a16:creationId xmlns:a16="http://schemas.microsoft.com/office/drawing/2014/main" id="{4280360F-A4B1-45A9-A4B7-8C03D8F624A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1" name="ïṧľíḓê">
                <a:extLst>
                  <a:ext uri="{FF2B5EF4-FFF2-40B4-BE49-F238E27FC236}">
                    <a16:creationId xmlns:a16="http://schemas.microsoft.com/office/drawing/2014/main" id="{4A6B9980-732C-41D4-9BCE-B29D3A2E7523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0" name="ïsliḋè">
              <a:extLst>
                <a:ext uri="{FF2B5EF4-FFF2-40B4-BE49-F238E27FC236}">
                  <a16:creationId xmlns:a16="http://schemas.microsoft.com/office/drawing/2014/main" id="{DDAA79B4-00A5-4D97-A7B0-248BAAB08DFE}"/>
                </a:ext>
              </a:extLst>
            </p:cNvPr>
            <p:cNvGrpSpPr/>
            <p:nvPr/>
          </p:nvGrpSpPr>
          <p:grpSpPr>
            <a:xfrm>
              <a:off x="6173965" y="4741690"/>
              <a:ext cx="2594502" cy="1405110"/>
              <a:chOff x="8563614" y="4934816"/>
              <a:chExt cx="2955286" cy="1405110"/>
            </a:xfrm>
          </p:grpSpPr>
          <p:sp>
            <p:nvSpPr>
              <p:cNvPr id="18" name="í$1ïḋe">
                <a:extLst>
                  <a:ext uri="{FF2B5EF4-FFF2-40B4-BE49-F238E27FC236}">
                    <a16:creationId xmlns:a16="http://schemas.microsoft.com/office/drawing/2014/main" id="{B002188E-8768-4BA0-A4DC-DA041360FD4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9" name="íşľíḍê">
                <a:extLst>
                  <a:ext uri="{FF2B5EF4-FFF2-40B4-BE49-F238E27FC236}">
                    <a16:creationId xmlns:a16="http://schemas.microsoft.com/office/drawing/2014/main" id="{C9968A13-3C83-4D54-A3A5-F9C129CC5169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1" name="îSḻîḋe">
              <a:extLst>
                <a:ext uri="{FF2B5EF4-FFF2-40B4-BE49-F238E27FC236}">
                  <a16:creationId xmlns:a16="http://schemas.microsoft.com/office/drawing/2014/main" id="{E78189AD-D29C-47AC-A038-B773E3E2006D}"/>
                </a:ext>
              </a:extLst>
            </p:cNvPr>
            <p:cNvGrpSpPr/>
            <p:nvPr/>
          </p:nvGrpSpPr>
          <p:grpSpPr>
            <a:xfrm>
              <a:off x="8924398" y="4741690"/>
              <a:ext cx="2594502" cy="1405110"/>
              <a:chOff x="8563614" y="4934816"/>
              <a:chExt cx="2955286" cy="1405110"/>
            </a:xfrm>
          </p:grpSpPr>
          <p:sp>
            <p:nvSpPr>
              <p:cNvPr id="16" name="i$ḷîḑè">
                <a:extLst>
                  <a:ext uri="{FF2B5EF4-FFF2-40B4-BE49-F238E27FC236}">
                    <a16:creationId xmlns:a16="http://schemas.microsoft.com/office/drawing/2014/main" id="{2E8AD77C-C146-4233-8AD9-50D40483773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7" name="iślíḋè">
                <a:extLst>
                  <a:ext uri="{FF2B5EF4-FFF2-40B4-BE49-F238E27FC236}">
                    <a16:creationId xmlns:a16="http://schemas.microsoft.com/office/drawing/2014/main" id="{11999563-BE26-4B91-B16D-EFA792BBCE8B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cxnSp>
          <p:nvCxnSpPr>
            <p:cNvPr id="12" name="肘形连接符 98">
              <a:extLst>
                <a:ext uri="{FF2B5EF4-FFF2-40B4-BE49-F238E27FC236}">
                  <a16:creationId xmlns:a16="http://schemas.microsoft.com/office/drawing/2014/main" id="{6B483CC7-3C87-4BAF-9DAB-1842AB938351}"/>
                </a:ext>
              </a:extLst>
            </p:cNvPr>
            <p:cNvCxnSpPr>
              <a:cxnSpLocks/>
              <a:stCxn id="24" idx="4"/>
              <a:endCxn id="22" idx="0"/>
            </p:cNvCxnSpPr>
            <p:nvPr/>
          </p:nvCxnSpPr>
          <p:spPr>
            <a:xfrm rot="5400000">
              <a:off x="3723729" y="2369419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99">
              <a:extLst>
                <a:ext uri="{FF2B5EF4-FFF2-40B4-BE49-F238E27FC236}">
                  <a16:creationId xmlns:a16="http://schemas.microsoft.com/office/drawing/2014/main" id="{5C827049-A3D6-4553-AB7E-99264E72E161}"/>
                </a:ext>
              </a:extLst>
            </p:cNvPr>
            <p:cNvCxnSpPr>
              <a:cxnSpLocks/>
              <a:stCxn id="24" idx="4"/>
              <a:endCxn id="20" idx="0"/>
            </p:cNvCxnSpPr>
            <p:nvPr/>
          </p:nvCxnSpPr>
          <p:spPr>
            <a:xfrm rot="5400000">
              <a:off x="5098945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00">
              <a:extLst>
                <a:ext uri="{FF2B5EF4-FFF2-40B4-BE49-F238E27FC236}">
                  <a16:creationId xmlns:a16="http://schemas.microsoft.com/office/drawing/2014/main" id="{B3354A50-1A96-459E-988D-458EA71A9533}"/>
                </a:ext>
              </a:extLst>
            </p:cNvPr>
            <p:cNvCxnSpPr>
              <a:cxnSpLocks/>
              <a:stCxn id="24" idx="4"/>
              <a:endCxn id="18" idx="0"/>
            </p:cNvCxnSpPr>
            <p:nvPr/>
          </p:nvCxnSpPr>
          <p:spPr>
            <a:xfrm rot="16200000" flipH="1">
              <a:off x="6474161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01">
              <a:extLst>
                <a:ext uri="{FF2B5EF4-FFF2-40B4-BE49-F238E27FC236}">
                  <a16:creationId xmlns:a16="http://schemas.microsoft.com/office/drawing/2014/main" id="{E5553042-8F65-470B-968E-0ED48F17EEC7}"/>
                </a:ext>
              </a:extLst>
            </p:cNvPr>
            <p:cNvCxnSpPr>
              <a:cxnSpLocks/>
              <a:stCxn id="24" idx="4"/>
              <a:endCxn id="16" idx="0"/>
            </p:cNvCxnSpPr>
            <p:nvPr/>
          </p:nvCxnSpPr>
          <p:spPr>
            <a:xfrm rot="16200000" flipH="1">
              <a:off x="7849377" y="2369418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86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D3E86C-6474-4783-82BA-301732B28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D1270F-C56E-42D9-AA4E-4FFA62CF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F21050C-0267-469A-83C8-E22B1CDA5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24" name="26483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84B951B-44B1-425B-8B67-204928F7003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76384" y="1130300"/>
            <a:ext cx="10426532" cy="5003800"/>
            <a:chOff x="876384" y="1130300"/>
            <a:chExt cx="10426532" cy="5003800"/>
          </a:xfrm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F88C9C48-2D6A-47D0-8CD7-B7B8DE1DB6A7}"/>
                </a:ext>
              </a:extLst>
            </p:cNvPr>
            <p:cNvCxnSpPr>
              <a:stCxn id="37" idx="12"/>
              <a:endCxn id="38" idx="0"/>
            </p:cNvCxnSpPr>
            <p:nvPr/>
          </p:nvCxnSpPr>
          <p:spPr>
            <a:xfrm>
              <a:off x="3193758" y="2740627"/>
              <a:ext cx="0" cy="1049518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E5AD407D-30A9-46B7-9DB9-653E9AF4D33F}"/>
                </a:ext>
              </a:extLst>
            </p:cNvPr>
            <p:cNvCxnSpPr>
              <a:stCxn id="39" idx="12"/>
              <a:endCxn id="40" idx="0"/>
            </p:cNvCxnSpPr>
            <p:nvPr/>
          </p:nvCxnSpPr>
          <p:spPr>
            <a:xfrm>
              <a:off x="4147243" y="2280328"/>
              <a:ext cx="0" cy="206234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75FC547F-7D53-4C25-9672-0C8CBD4BB7A9}"/>
                </a:ext>
              </a:extLst>
            </p:cNvPr>
            <p:cNvCxnSpPr>
              <a:stCxn id="30" idx="14"/>
              <a:endCxn id="41" idx="0"/>
            </p:cNvCxnSpPr>
            <p:nvPr/>
          </p:nvCxnSpPr>
          <p:spPr>
            <a:xfrm flipH="1">
              <a:off x="6251375" y="2930435"/>
              <a:ext cx="1626" cy="1189114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53512831-632A-4A95-92B2-1B42A5667E36}"/>
                </a:ext>
              </a:extLst>
            </p:cNvPr>
            <p:cNvCxnSpPr>
              <a:stCxn id="42" idx="12"/>
              <a:endCxn id="43" idx="0"/>
            </p:cNvCxnSpPr>
            <p:nvPr/>
          </p:nvCxnSpPr>
          <p:spPr>
            <a:xfrm>
              <a:off x="7419574" y="2028639"/>
              <a:ext cx="1626" cy="1078092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0B75A341-4627-4DDA-8C5B-A6B867F605AB}"/>
                </a:ext>
              </a:extLst>
            </p:cNvPr>
            <p:cNvCxnSpPr>
              <a:stCxn id="44" idx="13"/>
              <a:endCxn id="45" idx="0"/>
            </p:cNvCxnSpPr>
            <p:nvPr/>
          </p:nvCxnSpPr>
          <p:spPr>
            <a:xfrm>
              <a:off x="8653446" y="2632861"/>
              <a:ext cx="1626" cy="1323971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ïSľîdê">
              <a:extLst>
                <a:ext uri="{FF2B5EF4-FFF2-40B4-BE49-F238E27FC236}">
                  <a16:creationId xmlns:a16="http://schemas.microsoft.com/office/drawing/2014/main" id="{D0A86270-9AA2-41EE-BADE-5A57C80FDA50}"/>
                </a:ext>
              </a:extLst>
            </p:cNvPr>
            <p:cNvSpPr/>
            <p:nvPr/>
          </p:nvSpPr>
          <p:spPr bwMode="auto">
            <a:xfrm>
              <a:off x="5914825" y="2028818"/>
              <a:ext cx="673100" cy="904872"/>
            </a:xfrm>
            <a:custGeom>
              <a:avLst/>
              <a:gdLst>
                <a:gd name="T0" fmla="*/ 104 w 207"/>
                <a:gd name="T1" fmla="*/ 0 h 278"/>
                <a:gd name="T2" fmla="*/ 104 w 207"/>
                <a:gd name="T3" fmla="*/ 0 h 278"/>
                <a:gd name="T4" fmla="*/ 103 w 207"/>
                <a:gd name="T5" fmla="*/ 0 h 278"/>
                <a:gd name="T6" fmla="*/ 0 w 207"/>
                <a:gd name="T7" fmla="*/ 103 h 278"/>
                <a:gd name="T8" fmla="*/ 4 w 207"/>
                <a:gd name="T9" fmla="*/ 130 h 278"/>
                <a:gd name="T10" fmla="*/ 13 w 207"/>
                <a:gd name="T11" fmla="*/ 152 h 278"/>
                <a:gd name="T12" fmla="*/ 13 w 207"/>
                <a:gd name="T13" fmla="*/ 152 h 278"/>
                <a:gd name="T14" fmla="*/ 17 w 207"/>
                <a:gd name="T15" fmla="*/ 160 h 278"/>
                <a:gd name="T16" fmla="*/ 19 w 207"/>
                <a:gd name="T17" fmla="*/ 163 h 278"/>
                <a:gd name="T18" fmla="*/ 23 w 207"/>
                <a:gd name="T19" fmla="*/ 168 h 278"/>
                <a:gd name="T20" fmla="*/ 24 w 207"/>
                <a:gd name="T21" fmla="*/ 169 h 278"/>
                <a:gd name="T22" fmla="*/ 72 w 207"/>
                <a:gd name="T23" fmla="*/ 210 h 278"/>
                <a:gd name="T24" fmla="*/ 103 w 207"/>
                <a:gd name="T25" fmla="*/ 276 h 278"/>
                <a:gd name="T26" fmla="*/ 103 w 207"/>
                <a:gd name="T27" fmla="*/ 278 h 278"/>
                <a:gd name="T28" fmla="*/ 104 w 207"/>
                <a:gd name="T29" fmla="*/ 277 h 278"/>
                <a:gd name="T30" fmla="*/ 104 w 207"/>
                <a:gd name="T31" fmla="*/ 278 h 278"/>
                <a:gd name="T32" fmla="*/ 104 w 207"/>
                <a:gd name="T33" fmla="*/ 276 h 278"/>
                <a:gd name="T34" fmla="*/ 136 w 207"/>
                <a:gd name="T35" fmla="*/ 210 h 278"/>
                <a:gd name="T36" fmla="*/ 183 w 207"/>
                <a:gd name="T37" fmla="*/ 169 h 278"/>
                <a:gd name="T38" fmla="*/ 184 w 207"/>
                <a:gd name="T39" fmla="*/ 168 h 278"/>
                <a:gd name="T40" fmla="*/ 188 w 207"/>
                <a:gd name="T41" fmla="*/ 163 h 278"/>
                <a:gd name="T42" fmla="*/ 190 w 207"/>
                <a:gd name="T43" fmla="*/ 160 h 278"/>
                <a:gd name="T44" fmla="*/ 194 w 207"/>
                <a:gd name="T45" fmla="*/ 152 h 278"/>
                <a:gd name="T46" fmla="*/ 195 w 207"/>
                <a:gd name="T47" fmla="*/ 152 h 278"/>
                <a:gd name="T48" fmla="*/ 203 w 207"/>
                <a:gd name="T49" fmla="*/ 130 h 278"/>
                <a:gd name="T50" fmla="*/ 207 w 207"/>
                <a:gd name="T51" fmla="*/ 103 h 278"/>
                <a:gd name="T52" fmla="*/ 104 w 207"/>
                <a:gd name="T5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78"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12"/>
                    <a:pt x="2" y="121"/>
                    <a:pt x="4" y="130"/>
                  </a:cubicBezTo>
                  <a:cubicBezTo>
                    <a:pt x="5" y="134"/>
                    <a:pt x="7" y="14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4" y="155"/>
                    <a:pt x="16" y="157"/>
                    <a:pt x="17" y="160"/>
                  </a:cubicBezTo>
                  <a:cubicBezTo>
                    <a:pt x="18" y="161"/>
                    <a:pt x="19" y="162"/>
                    <a:pt x="19" y="163"/>
                  </a:cubicBezTo>
                  <a:cubicBezTo>
                    <a:pt x="21" y="164"/>
                    <a:pt x="22" y="166"/>
                    <a:pt x="23" y="168"/>
                  </a:cubicBezTo>
                  <a:cubicBezTo>
                    <a:pt x="24" y="169"/>
                    <a:pt x="24" y="169"/>
                    <a:pt x="24" y="169"/>
                  </a:cubicBezTo>
                  <a:cubicBezTo>
                    <a:pt x="34" y="181"/>
                    <a:pt x="53" y="194"/>
                    <a:pt x="72" y="210"/>
                  </a:cubicBezTo>
                  <a:cubicBezTo>
                    <a:pt x="84" y="221"/>
                    <a:pt x="98" y="256"/>
                    <a:pt x="103" y="276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4" y="277"/>
                    <a:pt x="104" y="277"/>
                    <a:pt x="104" y="277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6"/>
                    <a:pt x="104" y="276"/>
                    <a:pt x="104" y="276"/>
                  </a:cubicBezTo>
                  <a:cubicBezTo>
                    <a:pt x="109" y="256"/>
                    <a:pt x="123" y="221"/>
                    <a:pt x="136" y="210"/>
                  </a:cubicBezTo>
                  <a:cubicBezTo>
                    <a:pt x="155" y="194"/>
                    <a:pt x="173" y="181"/>
                    <a:pt x="183" y="169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5" y="166"/>
                    <a:pt x="187" y="164"/>
                    <a:pt x="188" y="163"/>
                  </a:cubicBezTo>
                  <a:cubicBezTo>
                    <a:pt x="189" y="162"/>
                    <a:pt x="189" y="161"/>
                    <a:pt x="190" y="160"/>
                  </a:cubicBezTo>
                  <a:cubicBezTo>
                    <a:pt x="192" y="157"/>
                    <a:pt x="193" y="155"/>
                    <a:pt x="194" y="152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200" y="142"/>
                    <a:pt x="202" y="134"/>
                    <a:pt x="203" y="130"/>
                  </a:cubicBezTo>
                  <a:cubicBezTo>
                    <a:pt x="206" y="121"/>
                    <a:pt x="207" y="112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31" name="îş1íḑe">
              <a:extLst>
                <a:ext uri="{FF2B5EF4-FFF2-40B4-BE49-F238E27FC236}">
                  <a16:creationId xmlns:a16="http://schemas.microsoft.com/office/drawing/2014/main" id="{A6C7F746-D61F-4F4B-9A2A-C1BB62D25531}"/>
                </a:ext>
              </a:extLst>
            </p:cNvPr>
            <p:cNvSpPr/>
            <p:nvPr/>
          </p:nvSpPr>
          <p:spPr>
            <a:xfrm>
              <a:off x="3815546" y="3082056"/>
              <a:ext cx="651867" cy="46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id-ID" sz="1400" b="1"/>
                <a:t>4,254</a:t>
              </a:r>
              <a:endParaRPr lang="en-US" sz="1400" b="1" dirty="0"/>
            </a:p>
          </p:txBody>
        </p:sp>
        <p:sp>
          <p:nvSpPr>
            <p:cNvPr id="32" name="î$liďè">
              <a:extLst>
                <a:ext uri="{FF2B5EF4-FFF2-40B4-BE49-F238E27FC236}">
                  <a16:creationId xmlns:a16="http://schemas.microsoft.com/office/drawing/2014/main" id="{68B99223-DE89-491C-99C0-AA13EAD50559}"/>
                </a:ext>
              </a:extLst>
            </p:cNvPr>
            <p:cNvSpPr/>
            <p:nvPr/>
          </p:nvSpPr>
          <p:spPr>
            <a:xfrm>
              <a:off x="2862062" y="3035944"/>
              <a:ext cx="658756" cy="46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id-ID" sz="1400" b="1" dirty="0"/>
                <a:t>3,478</a:t>
              </a:r>
              <a:endParaRPr lang="en-US" sz="1400" b="1" dirty="0"/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548E6D8B-01F9-48FA-8AF7-70F71CBBEDAD}"/>
                </a:ext>
              </a:extLst>
            </p:cNvPr>
            <p:cNvCxnSpPr>
              <a:stCxn id="40" idx="6"/>
              <a:endCxn id="41" idx="2"/>
            </p:cNvCxnSpPr>
            <p:nvPr/>
          </p:nvCxnSpPr>
          <p:spPr>
            <a:xfrm flipV="1">
              <a:off x="4229793" y="4202893"/>
              <a:ext cx="1939032" cy="223119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877B6000-A9EA-4F99-8AB2-DC55B1A17596}"/>
                </a:ext>
              </a:extLst>
            </p:cNvPr>
            <p:cNvCxnSpPr>
              <a:stCxn id="38" idx="5"/>
              <a:endCxn id="40" idx="2"/>
            </p:cNvCxnSpPr>
            <p:nvPr/>
          </p:nvCxnSpPr>
          <p:spPr>
            <a:xfrm>
              <a:off x="3252130" y="3932421"/>
              <a:ext cx="812563" cy="493591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F7F28107-3194-4CFF-8C47-BC91D8DF5B86}"/>
                </a:ext>
              </a:extLst>
            </p:cNvPr>
            <p:cNvCxnSpPr>
              <a:stCxn id="41" idx="7"/>
              <a:endCxn id="43" idx="3"/>
            </p:cNvCxnSpPr>
            <p:nvPr/>
          </p:nvCxnSpPr>
          <p:spPr>
            <a:xfrm flipV="1">
              <a:off x="6309747" y="3249007"/>
              <a:ext cx="1053081" cy="894953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FC9FE927-CC09-400D-92F9-26A5DBF2B9E5}"/>
                </a:ext>
              </a:extLst>
            </p:cNvPr>
            <p:cNvCxnSpPr>
              <a:stCxn id="43" idx="5"/>
              <a:endCxn id="45" idx="1"/>
            </p:cNvCxnSpPr>
            <p:nvPr/>
          </p:nvCxnSpPr>
          <p:spPr>
            <a:xfrm>
              <a:off x="7479572" y="3249007"/>
              <a:ext cx="1117128" cy="732236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íṥḷiďe">
              <a:extLst>
                <a:ext uri="{FF2B5EF4-FFF2-40B4-BE49-F238E27FC236}">
                  <a16:creationId xmlns:a16="http://schemas.microsoft.com/office/drawing/2014/main" id="{E3FEA77B-E2C3-4D2F-9A31-CB4910D82819}"/>
                </a:ext>
              </a:extLst>
            </p:cNvPr>
            <p:cNvSpPr/>
            <p:nvPr/>
          </p:nvSpPr>
          <p:spPr bwMode="auto">
            <a:xfrm>
              <a:off x="2857208" y="1842288"/>
              <a:ext cx="673100" cy="904872"/>
            </a:xfrm>
            <a:custGeom>
              <a:avLst/>
              <a:gdLst>
                <a:gd name="T0" fmla="*/ 103 w 206"/>
                <a:gd name="T1" fmla="*/ 0 h 277"/>
                <a:gd name="T2" fmla="*/ 103 w 206"/>
                <a:gd name="T3" fmla="*/ 0 h 277"/>
                <a:gd name="T4" fmla="*/ 102 w 206"/>
                <a:gd name="T5" fmla="*/ 0 h 277"/>
                <a:gd name="T6" fmla="*/ 0 w 206"/>
                <a:gd name="T7" fmla="*/ 102 h 277"/>
                <a:gd name="T8" fmla="*/ 3 w 206"/>
                <a:gd name="T9" fmla="*/ 129 h 277"/>
                <a:gd name="T10" fmla="*/ 12 w 206"/>
                <a:gd name="T11" fmla="*/ 151 h 277"/>
                <a:gd name="T12" fmla="*/ 12 w 206"/>
                <a:gd name="T13" fmla="*/ 152 h 277"/>
                <a:gd name="T14" fmla="*/ 16 w 206"/>
                <a:gd name="T15" fmla="*/ 159 h 277"/>
                <a:gd name="T16" fmla="*/ 19 w 206"/>
                <a:gd name="T17" fmla="*/ 162 h 277"/>
                <a:gd name="T18" fmla="*/ 23 w 206"/>
                <a:gd name="T19" fmla="*/ 167 h 277"/>
                <a:gd name="T20" fmla="*/ 23 w 206"/>
                <a:gd name="T21" fmla="*/ 168 h 277"/>
                <a:gd name="T22" fmla="*/ 71 w 206"/>
                <a:gd name="T23" fmla="*/ 209 h 277"/>
                <a:gd name="T24" fmla="*/ 103 w 206"/>
                <a:gd name="T25" fmla="*/ 275 h 277"/>
                <a:gd name="T26" fmla="*/ 103 w 206"/>
                <a:gd name="T27" fmla="*/ 277 h 277"/>
                <a:gd name="T28" fmla="*/ 103 w 206"/>
                <a:gd name="T29" fmla="*/ 276 h 277"/>
                <a:gd name="T30" fmla="*/ 103 w 206"/>
                <a:gd name="T31" fmla="*/ 277 h 277"/>
                <a:gd name="T32" fmla="*/ 103 w 206"/>
                <a:gd name="T33" fmla="*/ 275 h 277"/>
                <a:gd name="T34" fmla="*/ 135 w 206"/>
                <a:gd name="T35" fmla="*/ 209 h 277"/>
                <a:gd name="T36" fmla="*/ 183 w 206"/>
                <a:gd name="T37" fmla="*/ 168 h 277"/>
                <a:gd name="T38" fmla="*/ 183 w 206"/>
                <a:gd name="T39" fmla="*/ 167 h 277"/>
                <a:gd name="T40" fmla="*/ 187 w 206"/>
                <a:gd name="T41" fmla="*/ 162 h 277"/>
                <a:gd name="T42" fmla="*/ 189 w 206"/>
                <a:gd name="T43" fmla="*/ 159 h 277"/>
                <a:gd name="T44" fmla="*/ 194 w 206"/>
                <a:gd name="T45" fmla="*/ 152 h 277"/>
                <a:gd name="T46" fmla="*/ 194 w 206"/>
                <a:gd name="T47" fmla="*/ 151 h 277"/>
                <a:gd name="T48" fmla="*/ 203 w 206"/>
                <a:gd name="T49" fmla="*/ 129 h 277"/>
                <a:gd name="T50" fmla="*/ 206 w 206"/>
                <a:gd name="T51" fmla="*/ 102 h 277"/>
                <a:gd name="T52" fmla="*/ 103 w 206"/>
                <a:gd name="T5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277">
                  <a:moveTo>
                    <a:pt x="103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0"/>
                    <a:pt x="0" y="46"/>
                    <a:pt x="0" y="102"/>
                  </a:cubicBezTo>
                  <a:cubicBezTo>
                    <a:pt x="0" y="112"/>
                    <a:pt x="1" y="120"/>
                    <a:pt x="3" y="129"/>
                  </a:cubicBezTo>
                  <a:cubicBezTo>
                    <a:pt x="4" y="133"/>
                    <a:pt x="6" y="14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4"/>
                    <a:pt x="15" y="156"/>
                    <a:pt x="16" y="159"/>
                  </a:cubicBezTo>
                  <a:cubicBezTo>
                    <a:pt x="17" y="160"/>
                    <a:pt x="18" y="161"/>
                    <a:pt x="19" y="162"/>
                  </a:cubicBezTo>
                  <a:cubicBezTo>
                    <a:pt x="20" y="164"/>
                    <a:pt x="21" y="166"/>
                    <a:pt x="23" y="167"/>
                  </a:cubicBezTo>
                  <a:cubicBezTo>
                    <a:pt x="23" y="168"/>
                    <a:pt x="23" y="168"/>
                    <a:pt x="23" y="168"/>
                  </a:cubicBezTo>
                  <a:cubicBezTo>
                    <a:pt x="33" y="181"/>
                    <a:pt x="52" y="194"/>
                    <a:pt x="71" y="209"/>
                  </a:cubicBezTo>
                  <a:cubicBezTo>
                    <a:pt x="83" y="220"/>
                    <a:pt x="98" y="255"/>
                    <a:pt x="103" y="275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03" y="276"/>
                    <a:pt x="103" y="276"/>
                    <a:pt x="103" y="276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03" y="275"/>
                    <a:pt x="103" y="275"/>
                    <a:pt x="103" y="275"/>
                  </a:cubicBezTo>
                  <a:cubicBezTo>
                    <a:pt x="108" y="255"/>
                    <a:pt x="123" y="220"/>
                    <a:pt x="135" y="209"/>
                  </a:cubicBezTo>
                  <a:cubicBezTo>
                    <a:pt x="154" y="194"/>
                    <a:pt x="172" y="181"/>
                    <a:pt x="183" y="168"/>
                  </a:cubicBezTo>
                  <a:cubicBezTo>
                    <a:pt x="183" y="167"/>
                    <a:pt x="183" y="167"/>
                    <a:pt x="183" y="167"/>
                  </a:cubicBezTo>
                  <a:cubicBezTo>
                    <a:pt x="184" y="166"/>
                    <a:pt x="186" y="164"/>
                    <a:pt x="187" y="162"/>
                  </a:cubicBezTo>
                  <a:cubicBezTo>
                    <a:pt x="188" y="161"/>
                    <a:pt x="189" y="160"/>
                    <a:pt x="189" y="159"/>
                  </a:cubicBezTo>
                  <a:cubicBezTo>
                    <a:pt x="191" y="156"/>
                    <a:pt x="192" y="154"/>
                    <a:pt x="194" y="152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9" y="141"/>
                    <a:pt x="202" y="133"/>
                    <a:pt x="203" y="129"/>
                  </a:cubicBezTo>
                  <a:cubicBezTo>
                    <a:pt x="205" y="120"/>
                    <a:pt x="206" y="112"/>
                    <a:pt x="206" y="102"/>
                  </a:cubicBezTo>
                  <a:cubicBezTo>
                    <a:pt x="206" y="46"/>
                    <a:pt x="160" y="0"/>
                    <a:pt x="1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8" name="î$ḷîḑé">
              <a:extLst>
                <a:ext uri="{FF2B5EF4-FFF2-40B4-BE49-F238E27FC236}">
                  <a16:creationId xmlns:a16="http://schemas.microsoft.com/office/drawing/2014/main" id="{0267B400-0B9B-4A9D-B0C9-A2694E2AA45C}"/>
                </a:ext>
              </a:extLst>
            </p:cNvPr>
            <p:cNvSpPr/>
            <p:nvPr/>
          </p:nvSpPr>
          <p:spPr bwMode="auto">
            <a:xfrm>
              <a:off x="3111208" y="3790145"/>
              <a:ext cx="165100" cy="16668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9" name="íslíde">
              <a:extLst>
                <a:ext uri="{FF2B5EF4-FFF2-40B4-BE49-F238E27FC236}">
                  <a16:creationId xmlns:a16="http://schemas.microsoft.com/office/drawing/2014/main" id="{D924BC9F-A81A-487F-A03A-806AC0497009}"/>
                </a:ext>
              </a:extLst>
            </p:cNvPr>
            <p:cNvSpPr/>
            <p:nvPr/>
          </p:nvSpPr>
          <p:spPr bwMode="auto">
            <a:xfrm>
              <a:off x="3810693" y="1381989"/>
              <a:ext cx="673100" cy="904872"/>
            </a:xfrm>
            <a:custGeom>
              <a:avLst/>
              <a:gdLst>
                <a:gd name="T0" fmla="*/ 103 w 206"/>
                <a:gd name="T1" fmla="*/ 0 h 277"/>
                <a:gd name="T2" fmla="*/ 103 w 206"/>
                <a:gd name="T3" fmla="*/ 0 h 277"/>
                <a:gd name="T4" fmla="*/ 102 w 206"/>
                <a:gd name="T5" fmla="*/ 0 h 277"/>
                <a:gd name="T6" fmla="*/ 0 w 206"/>
                <a:gd name="T7" fmla="*/ 103 h 277"/>
                <a:gd name="T8" fmla="*/ 3 w 206"/>
                <a:gd name="T9" fmla="*/ 129 h 277"/>
                <a:gd name="T10" fmla="*/ 12 w 206"/>
                <a:gd name="T11" fmla="*/ 151 h 277"/>
                <a:gd name="T12" fmla="*/ 12 w 206"/>
                <a:gd name="T13" fmla="*/ 152 h 277"/>
                <a:gd name="T14" fmla="*/ 17 w 206"/>
                <a:gd name="T15" fmla="*/ 159 h 277"/>
                <a:gd name="T16" fmla="*/ 19 w 206"/>
                <a:gd name="T17" fmla="*/ 162 h 277"/>
                <a:gd name="T18" fmla="*/ 23 w 206"/>
                <a:gd name="T19" fmla="*/ 168 h 277"/>
                <a:gd name="T20" fmla="*/ 23 w 206"/>
                <a:gd name="T21" fmla="*/ 168 h 277"/>
                <a:gd name="T22" fmla="*/ 71 w 206"/>
                <a:gd name="T23" fmla="*/ 209 h 277"/>
                <a:gd name="T24" fmla="*/ 103 w 206"/>
                <a:gd name="T25" fmla="*/ 275 h 277"/>
                <a:gd name="T26" fmla="*/ 103 w 206"/>
                <a:gd name="T27" fmla="*/ 277 h 277"/>
                <a:gd name="T28" fmla="*/ 103 w 206"/>
                <a:gd name="T29" fmla="*/ 276 h 277"/>
                <a:gd name="T30" fmla="*/ 103 w 206"/>
                <a:gd name="T31" fmla="*/ 277 h 277"/>
                <a:gd name="T32" fmla="*/ 103 w 206"/>
                <a:gd name="T33" fmla="*/ 275 h 277"/>
                <a:gd name="T34" fmla="*/ 135 w 206"/>
                <a:gd name="T35" fmla="*/ 209 h 277"/>
                <a:gd name="T36" fmla="*/ 183 w 206"/>
                <a:gd name="T37" fmla="*/ 168 h 277"/>
                <a:gd name="T38" fmla="*/ 183 w 206"/>
                <a:gd name="T39" fmla="*/ 168 h 277"/>
                <a:gd name="T40" fmla="*/ 187 w 206"/>
                <a:gd name="T41" fmla="*/ 162 h 277"/>
                <a:gd name="T42" fmla="*/ 189 w 206"/>
                <a:gd name="T43" fmla="*/ 159 h 277"/>
                <a:gd name="T44" fmla="*/ 194 w 206"/>
                <a:gd name="T45" fmla="*/ 152 h 277"/>
                <a:gd name="T46" fmla="*/ 194 w 206"/>
                <a:gd name="T47" fmla="*/ 151 h 277"/>
                <a:gd name="T48" fmla="*/ 203 w 206"/>
                <a:gd name="T49" fmla="*/ 129 h 277"/>
                <a:gd name="T50" fmla="*/ 206 w 206"/>
                <a:gd name="T51" fmla="*/ 103 h 277"/>
                <a:gd name="T52" fmla="*/ 103 w 206"/>
                <a:gd name="T5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" h="277">
                  <a:moveTo>
                    <a:pt x="103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12"/>
                    <a:pt x="1" y="121"/>
                    <a:pt x="3" y="129"/>
                  </a:cubicBezTo>
                  <a:cubicBezTo>
                    <a:pt x="4" y="133"/>
                    <a:pt x="6" y="14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4"/>
                    <a:pt x="15" y="156"/>
                    <a:pt x="17" y="159"/>
                  </a:cubicBezTo>
                  <a:cubicBezTo>
                    <a:pt x="17" y="160"/>
                    <a:pt x="18" y="161"/>
                    <a:pt x="19" y="162"/>
                  </a:cubicBezTo>
                  <a:cubicBezTo>
                    <a:pt x="20" y="164"/>
                    <a:pt x="21" y="166"/>
                    <a:pt x="23" y="168"/>
                  </a:cubicBezTo>
                  <a:cubicBezTo>
                    <a:pt x="23" y="168"/>
                    <a:pt x="23" y="168"/>
                    <a:pt x="23" y="168"/>
                  </a:cubicBezTo>
                  <a:cubicBezTo>
                    <a:pt x="33" y="181"/>
                    <a:pt x="52" y="194"/>
                    <a:pt x="71" y="209"/>
                  </a:cubicBezTo>
                  <a:cubicBezTo>
                    <a:pt x="83" y="220"/>
                    <a:pt x="98" y="255"/>
                    <a:pt x="103" y="275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03" y="276"/>
                    <a:pt x="103" y="276"/>
                    <a:pt x="103" y="276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03" y="275"/>
                    <a:pt x="103" y="275"/>
                    <a:pt x="103" y="275"/>
                  </a:cubicBezTo>
                  <a:cubicBezTo>
                    <a:pt x="108" y="255"/>
                    <a:pt x="123" y="220"/>
                    <a:pt x="135" y="209"/>
                  </a:cubicBezTo>
                  <a:cubicBezTo>
                    <a:pt x="154" y="194"/>
                    <a:pt x="173" y="181"/>
                    <a:pt x="183" y="168"/>
                  </a:cubicBezTo>
                  <a:cubicBezTo>
                    <a:pt x="183" y="168"/>
                    <a:pt x="183" y="168"/>
                    <a:pt x="183" y="168"/>
                  </a:cubicBezTo>
                  <a:cubicBezTo>
                    <a:pt x="185" y="166"/>
                    <a:pt x="186" y="164"/>
                    <a:pt x="187" y="162"/>
                  </a:cubicBezTo>
                  <a:cubicBezTo>
                    <a:pt x="188" y="161"/>
                    <a:pt x="189" y="160"/>
                    <a:pt x="189" y="159"/>
                  </a:cubicBezTo>
                  <a:cubicBezTo>
                    <a:pt x="191" y="156"/>
                    <a:pt x="193" y="154"/>
                    <a:pt x="194" y="152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9" y="141"/>
                    <a:pt x="202" y="133"/>
                    <a:pt x="203" y="129"/>
                  </a:cubicBezTo>
                  <a:cubicBezTo>
                    <a:pt x="205" y="121"/>
                    <a:pt x="206" y="112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40" name="îṧḷïḋê">
              <a:extLst>
                <a:ext uri="{FF2B5EF4-FFF2-40B4-BE49-F238E27FC236}">
                  <a16:creationId xmlns:a16="http://schemas.microsoft.com/office/drawing/2014/main" id="{E661C22E-89C4-44B3-9360-56A7426185C2}"/>
                </a:ext>
              </a:extLst>
            </p:cNvPr>
            <p:cNvSpPr/>
            <p:nvPr/>
          </p:nvSpPr>
          <p:spPr bwMode="auto">
            <a:xfrm>
              <a:off x="4064693" y="4342668"/>
              <a:ext cx="165100" cy="16668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1" name="îṡľïḓé">
              <a:extLst>
                <a:ext uri="{FF2B5EF4-FFF2-40B4-BE49-F238E27FC236}">
                  <a16:creationId xmlns:a16="http://schemas.microsoft.com/office/drawing/2014/main" id="{F1D4C600-590F-476C-BE84-AD13C07E4967}"/>
                </a:ext>
              </a:extLst>
            </p:cNvPr>
            <p:cNvSpPr/>
            <p:nvPr/>
          </p:nvSpPr>
          <p:spPr bwMode="auto">
            <a:xfrm>
              <a:off x="6168825" y="4119549"/>
              <a:ext cx="165100" cy="16668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2" name="ïṧļíḋê">
              <a:extLst>
                <a:ext uri="{FF2B5EF4-FFF2-40B4-BE49-F238E27FC236}">
                  <a16:creationId xmlns:a16="http://schemas.microsoft.com/office/drawing/2014/main" id="{8F371609-BE19-4855-B853-3A4AF82C8459}"/>
                </a:ext>
              </a:extLst>
            </p:cNvPr>
            <p:cNvSpPr/>
            <p:nvPr/>
          </p:nvSpPr>
          <p:spPr bwMode="auto">
            <a:xfrm>
              <a:off x="7084650" y="1130300"/>
              <a:ext cx="673100" cy="904872"/>
            </a:xfrm>
            <a:custGeom>
              <a:avLst/>
              <a:gdLst>
                <a:gd name="T0" fmla="*/ 104 w 207"/>
                <a:gd name="T1" fmla="*/ 0 h 277"/>
                <a:gd name="T2" fmla="*/ 104 w 207"/>
                <a:gd name="T3" fmla="*/ 0 h 277"/>
                <a:gd name="T4" fmla="*/ 103 w 207"/>
                <a:gd name="T5" fmla="*/ 0 h 277"/>
                <a:gd name="T6" fmla="*/ 0 w 207"/>
                <a:gd name="T7" fmla="*/ 103 h 277"/>
                <a:gd name="T8" fmla="*/ 4 w 207"/>
                <a:gd name="T9" fmla="*/ 129 h 277"/>
                <a:gd name="T10" fmla="*/ 13 w 207"/>
                <a:gd name="T11" fmla="*/ 152 h 277"/>
                <a:gd name="T12" fmla="*/ 13 w 207"/>
                <a:gd name="T13" fmla="*/ 152 h 277"/>
                <a:gd name="T14" fmla="*/ 17 w 207"/>
                <a:gd name="T15" fmla="*/ 159 h 277"/>
                <a:gd name="T16" fmla="*/ 19 w 207"/>
                <a:gd name="T17" fmla="*/ 162 h 277"/>
                <a:gd name="T18" fmla="*/ 24 w 207"/>
                <a:gd name="T19" fmla="*/ 168 h 277"/>
                <a:gd name="T20" fmla="*/ 24 w 207"/>
                <a:gd name="T21" fmla="*/ 168 h 277"/>
                <a:gd name="T22" fmla="*/ 72 w 207"/>
                <a:gd name="T23" fmla="*/ 209 h 277"/>
                <a:gd name="T24" fmla="*/ 103 w 207"/>
                <a:gd name="T25" fmla="*/ 275 h 277"/>
                <a:gd name="T26" fmla="*/ 103 w 207"/>
                <a:gd name="T27" fmla="*/ 277 h 277"/>
                <a:gd name="T28" fmla="*/ 104 w 207"/>
                <a:gd name="T29" fmla="*/ 276 h 277"/>
                <a:gd name="T30" fmla="*/ 104 w 207"/>
                <a:gd name="T31" fmla="*/ 277 h 277"/>
                <a:gd name="T32" fmla="*/ 104 w 207"/>
                <a:gd name="T33" fmla="*/ 275 h 277"/>
                <a:gd name="T34" fmla="*/ 136 w 207"/>
                <a:gd name="T35" fmla="*/ 209 h 277"/>
                <a:gd name="T36" fmla="*/ 183 w 207"/>
                <a:gd name="T37" fmla="*/ 168 h 277"/>
                <a:gd name="T38" fmla="*/ 184 w 207"/>
                <a:gd name="T39" fmla="*/ 168 h 277"/>
                <a:gd name="T40" fmla="*/ 188 w 207"/>
                <a:gd name="T41" fmla="*/ 162 h 277"/>
                <a:gd name="T42" fmla="*/ 190 w 207"/>
                <a:gd name="T43" fmla="*/ 159 h 277"/>
                <a:gd name="T44" fmla="*/ 195 w 207"/>
                <a:gd name="T45" fmla="*/ 152 h 277"/>
                <a:gd name="T46" fmla="*/ 195 w 207"/>
                <a:gd name="T47" fmla="*/ 152 h 277"/>
                <a:gd name="T48" fmla="*/ 204 w 207"/>
                <a:gd name="T49" fmla="*/ 129 h 277"/>
                <a:gd name="T50" fmla="*/ 207 w 207"/>
                <a:gd name="T51" fmla="*/ 103 h 277"/>
                <a:gd name="T52" fmla="*/ 104 w 207"/>
                <a:gd name="T5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77"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12"/>
                    <a:pt x="2" y="121"/>
                    <a:pt x="4" y="129"/>
                  </a:cubicBezTo>
                  <a:cubicBezTo>
                    <a:pt x="5" y="133"/>
                    <a:pt x="7" y="141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4" y="154"/>
                    <a:pt x="16" y="156"/>
                    <a:pt x="17" y="159"/>
                  </a:cubicBezTo>
                  <a:cubicBezTo>
                    <a:pt x="18" y="160"/>
                    <a:pt x="19" y="161"/>
                    <a:pt x="19" y="162"/>
                  </a:cubicBezTo>
                  <a:cubicBezTo>
                    <a:pt x="21" y="164"/>
                    <a:pt x="22" y="166"/>
                    <a:pt x="24" y="168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34" y="181"/>
                    <a:pt x="53" y="194"/>
                    <a:pt x="72" y="209"/>
                  </a:cubicBezTo>
                  <a:cubicBezTo>
                    <a:pt x="84" y="221"/>
                    <a:pt x="98" y="256"/>
                    <a:pt x="103" y="275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04" y="276"/>
                    <a:pt x="104" y="276"/>
                    <a:pt x="104" y="276"/>
                  </a:cubicBezTo>
                  <a:cubicBezTo>
                    <a:pt x="104" y="277"/>
                    <a:pt x="104" y="277"/>
                    <a:pt x="104" y="277"/>
                  </a:cubicBezTo>
                  <a:cubicBezTo>
                    <a:pt x="104" y="275"/>
                    <a:pt x="104" y="275"/>
                    <a:pt x="104" y="275"/>
                  </a:cubicBezTo>
                  <a:cubicBezTo>
                    <a:pt x="109" y="256"/>
                    <a:pt x="124" y="221"/>
                    <a:pt x="136" y="209"/>
                  </a:cubicBezTo>
                  <a:cubicBezTo>
                    <a:pt x="155" y="194"/>
                    <a:pt x="173" y="181"/>
                    <a:pt x="183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5" y="166"/>
                    <a:pt x="187" y="164"/>
                    <a:pt x="188" y="162"/>
                  </a:cubicBezTo>
                  <a:cubicBezTo>
                    <a:pt x="189" y="161"/>
                    <a:pt x="189" y="160"/>
                    <a:pt x="190" y="159"/>
                  </a:cubicBezTo>
                  <a:cubicBezTo>
                    <a:pt x="192" y="156"/>
                    <a:pt x="193" y="154"/>
                    <a:pt x="195" y="152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200" y="141"/>
                    <a:pt x="203" y="133"/>
                    <a:pt x="204" y="129"/>
                  </a:cubicBezTo>
                  <a:cubicBezTo>
                    <a:pt x="206" y="121"/>
                    <a:pt x="207" y="112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43" name="ïṧ1ídê">
              <a:extLst>
                <a:ext uri="{FF2B5EF4-FFF2-40B4-BE49-F238E27FC236}">
                  <a16:creationId xmlns:a16="http://schemas.microsoft.com/office/drawing/2014/main" id="{272065F3-B3CD-4B8F-84E1-C80317D5F3EB}"/>
                </a:ext>
              </a:extLst>
            </p:cNvPr>
            <p:cNvSpPr/>
            <p:nvPr/>
          </p:nvSpPr>
          <p:spPr bwMode="auto">
            <a:xfrm>
              <a:off x="7338650" y="3106731"/>
              <a:ext cx="165100" cy="16668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4" name="iSľíďè">
              <a:extLst>
                <a:ext uri="{FF2B5EF4-FFF2-40B4-BE49-F238E27FC236}">
                  <a16:creationId xmlns:a16="http://schemas.microsoft.com/office/drawing/2014/main" id="{1A88EFA9-FB8F-4CAD-8982-08FCD0067869}"/>
                </a:ext>
              </a:extLst>
            </p:cNvPr>
            <p:cNvSpPr/>
            <p:nvPr/>
          </p:nvSpPr>
          <p:spPr bwMode="auto">
            <a:xfrm>
              <a:off x="8318522" y="1727989"/>
              <a:ext cx="673100" cy="904872"/>
            </a:xfrm>
            <a:custGeom>
              <a:avLst/>
              <a:gdLst>
                <a:gd name="T0" fmla="*/ 104 w 207"/>
                <a:gd name="T1" fmla="*/ 0 h 278"/>
                <a:gd name="T2" fmla="*/ 103 w 207"/>
                <a:gd name="T3" fmla="*/ 0 h 278"/>
                <a:gd name="T4" fmla="*/ 103 w 207"/>
                <a:gd name="T5" fmla="*/ 0 h 278"/>
                <a:gd name="T6" fmla="*/ 0 w 207"/>
                <a:gd name="T7" fmla="*/ 103 h 278"/>
                <a:gd name="T8" fmla="*/ 4 w 207"/>
                <a:gd name="T9" fmla="*/ 129 h 278"/>
                <a:gd name="T10" fmla="*/ 12 w 207"/>
                <a:gd name="T11" fmla="*/ 152 h 278"/>
                <a:gd name="T12" fmla="*/ 12 w 207"/>
                <a:gd name="T13" fmla="*/ 152 h 278"/>
                <a:gd name="T14" fmla="*/ 17 w 207"/>
                <a:gd name="T15" fmla="*/ 159 h 278"/>
                <a:gd name="T16" fmla="*/ 19 w 207"/>
                <a:gd name="T17" fmla="*/ 162 h 278"/>
                <a:gd name="T18" fmla="*/ 23 w 207"/>
                <a:gd name="T19" fmla="*/ 168 h 278"/>
                <a:gd name="T20" fmla="*/ 24 w 207"/>
                <a:gd name="T21" fmla="*/ 168 h 278"/>
                <a:gd name="T22" fmla="*/ 71 w 207"/>
                <a:gd name="T23" fmla="*/ 210 h 278"/>
                <a:gd name="T24" fmla="*/ 103 w 207"/>
                <a:gd name="T25" fmla="*/ 276 h 278"/>
                <a:gd name="T26" fmla="*/ 103 w 207"/>
                <a:gd name="T27" fmla="*/ 278 h 278"/>
                <a:gd name="T28" fmla="*/ 103 w 207"/>
                <a:gd name="T29" fmla="*/ 277 h 278"/>
                <a:gd name="T30" fmla="*/ 104 w 207"/>
                <a:gd name="T31" fmla="*/ 278 h 278"/>
                <a:gd name="T32" fmla="*/ 104 w 207"/>
                <a:gd name="T33" fmla="*/ 276 h 278"/>
                <a:gd name="T34" fmla="*/ 135 w 207"/>
                <a:gd name="T35" fmla="*/ 210 h 278"/>
                <a:gd name="T36" fmla="*/ 183 w 207"/>
                <a:gd name="T37" fmla="*/ 168 h 278"/>
                <a:gd name="T38" fmla="*/ 183 w 207"/>
                <a:gd name="T39" fmla="*/ 168 h 278"/>
                <a:gd name="T40" fmla="*/ 188 w 207"/>
                <a:gd name="T41" fmla="*/ 162 h 278"/>
                <a:gd name="T42" fmla="*/ 190 w 207"/>
                <a:gd name="T43" fmla="*/ 159 h 278"/>
                <a:gd name="T44" fmla="*/ 194 w 207"/>
                <a:gd name="T45" fmla="*/ 152 h 278"/>
                <a:gd name="T46" fmla="*/ 194 w 207"/>
                <a:gd name="T47" fmla="*/ 152 h 278"/>
                <a:gd name="T48" fmla="*/ 203 w 207"/>
                <a:gd name="T49" fmla="*/ 129 h 278"/>
                <a:gd name="T50" fmla="*/ 207 w 207"/>
                <a:gd name="T51" fmla="*/ 103 h 278"/>
                <a:gd name="T52" fmla="*/ 104 w 207"/>
                <a:gd name="T5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78">
                  <a:moveTo>
                    <a:pt x="104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12"/>
                    <a:pt x="1" y="121"/>
                    <a:pt x="4" y="129"/>
                  </a:cubicBezTo>
                  <a:cubicBezTo>
                    <a:pt x="5" y="134"/>
                    <a:pt x="7" y="142"/>
                    <a:pt x="12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4" y="154"/>
                    <a:pt x="15" y="157"/>
                    <a:pt x="17" y="159"/>
                  </a:cubicBezTo>
                  <a:cubicBezTo>
                    <a:pt x="18" y="160"/>
                    <a:pt x="18" y="161"/>
                    <a:pt x="19" y="162"/>
                  </a:cubicBezTo>
                  <a:cubicBezTo>
                    <a:pt x="20" y="164"/>
                    <a:pt x="22" y="166"/>
                    <a:pt x="23" y="168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34" y="181"/>
                    <a:pt x="52" y="194"/>
                    <a:pt x="71" y="210"/>
                  </a:cubicBezTo>
                  <a:cubicBezTo>
                    <a:pt x="84" y="221"/>
                    <a:pt x="98" y="256"/>
                    <a:pt x="103" y="276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6"/>
                    <a:pt x="104" y="276"/>
                    <a:pt x="104" y="276"/>
                  </a:cubicBezTo>
                  <a:cubicBezTo>
                    <a:pt x="109" y="256"/>
                    <a:pt x="123" y="221"/>
                    <a:pt x="135" y="210"/>
                  </a:cubicBezTo>
                  <a:cubicBezTo>
                    <a:pt x="154" y="194"/>
                    <a:pt x="173" y="181"/>
                    <a:pt x="183" y="168"/>
                  </a:cubicBezTo>
                  <a:cubicBezTo>
                    <a:pt x="183" y="168"/>
                    <a:pt x="183" y="168"/>
                    <a:pt x="183" y="168"/>
                  </a:cubicBezTo>
                  <a:cubicBezTo>
                    <a:pt x="185" y="166"/>
                    <a:pt x="186" y="164"/>
                    <a:pt x="188" y="162"/>
                  </a:cubicBezTo>
                  <a:cubicBezTo>
                    <a:pt x="188" y="161"/>
                    <a:pt x="189" y="160"/>
                    <a:pt x="190" y="159"/>
                  </a:cubicBezTo>
                  <a:cubicBezTo>
                    <a:pt x="191" y="157"/>
                    <a:pt x="193" y="154"/>
                    <a:pt x="194" y="152"/>
                  </a:cubicBezTo>
                  <a:cubicBezTo>
                    <a:pt x="194" y="152"/>
                    <a:pt x="194" y="152"/>
                    <a:pt x="194" y="152"/>
                  </a:cubicBezTo>
                  <a:cubicBezTo>
                    <a:pt x="200" y="142"/>
                    <a:pt x="202" y="134"/>
                    <a:pt x="203" y="129"/>
                  </a:cubicBezTo>
                  <a:cubicBezTo>
                    <a:pt x="205" y="121"/>
                    <a:pt x="207" y="112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45" name="ïś1iḑe">
              <a:extLst>
                <a:ext uri="{FF2B5EF4-FFF2-40B4-BE49-F238E27FC236}">
                  <a16:creationId xmlns:a16="http://schemas.microsoft.com/office/drawing/2014/main" id="{66F76025-D651-4B0F-8674-BFC139B45DA2}"/>
                </a:ext>
              </a:extLst>
            </p:cNvPr>
            <p:cNvSpPr/>
            <p:nvPr/>
          </p:nvSpPr>
          <p:spPr bwMode="auto">
            <a:xfrm>
              <a:off x="8572522" y="3956832"/>
              <a:ext cx="165100" cy="16668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6" name="ïṡlïḍé">
              <a:extLst>
                <a:ext uri="{FF2B5EF4-FFF2-40B4-BE49-F238E27FC236}">
                  <a16:creationId xmlns:a16="http://schemas.microsoft.com/office/drawing/2014/main" id="{A73EBD0D-43CC-4636-B269-F0BA8B100007}"/>
                </a:ext>
              </a:extLst>
            </p:cNvPr>
            <p:cNvSpPr/>
            <p:nvPr/>
          </p:nvSpPr>
          <p:spPr>
            <a:xfrm>
              <a:off x="7089504" y="2338243"/>
              <a:ext cx="654622" cy="46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id-ID" sz="1400" b="1"/>
                <a:t>1,125</a:t>
              </a:r>
              <a:endParaRPr lang="en-US" sz="1400" b="1" dirty="0"/>
            </a:p>
          </p:txBody>
        </p:sp>
        <p:sp>
          <p:nvSpPr>
            <p:cNvPr id="47" name="îŝľïḑê">
              <a:extLst>
                <a:ext uri="{FF2B5EF4-FFF2-40B4-BE49-F238E27FC236}">
                  <a16:creationId xmlns:a16="http://schemas.microsoft.com/office/drawing/2014/main" id="{ABEA9FAE-C758-47E3-959D-7A7B95859D75}"/>
                </a:ext>
              </a:extLst>
            </p:cNvPr>
            <p:cNvSpPr/>
            <p:nvPr/>
          </p:nvSpPr>
          <p:spPr>
            <a:xfrm>
              <a:off x="8323375" y="3062138"/>
              <a:ext cx="667021" cy="46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id-ID" sz="1400" b="1"/>
                <a:t>6,548</a:t>
              </a:r>
              <a:endParaRPr lang="en-US" sz="1400" b="1" dirty="0"/>
            </a:p>
          </p:txBody>
        </p:sp>
        <p:sp>
          <p:nvSpPr>
            <p:cNvPr id="48" name="iSḻíḑè">
              <a:extLst>
                <a:ext uri="{FF2B5EF4-FFF2-40B4-BE49-F238E27FC236}">
                  <a16:creationId xmlns:a16="http://schemas.microsoft.com/office/drawing/2014/main" id="{4F9BFB28-9809-4C55-A475-F76F001B243E}"/>
                </a:ext>
              </a:extLst>
            </p:cNvPr>
            <p:cNvSpPr/>
            <p:nvPr/>
          </p:nvSpPr>
          <p:spPr>
            <a:xfrm>
              <a:off x="5919679" y="3290656"/>
              <a:ext cx="654622" cy="46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id-ID" sz="1400" b="1"/>
                <a:t>1,458</a:t>
              </a:r>
              <a:endParaRPr lang="en-US" sz="1400" b="1" dirty="0"/>
            </a:p>
          </p:txBody>
        </p:sp>
        <p:sp>
          <p:nvSpPr>
            <p:cNvPr id="49" name="ïśḷîḓe">
              <a:extLst>
                <a:ext uri="{FF2B5EF4-FFF2-40B4-BE49-F238E27FC236}">
                  <a16:creationId xmlns:a16="http://schemas.microsoft.com/office/drawing/2014/main" id="{BD8EA1C7-2132-416E-B74B-A4D38A9C85FA}"/>
                </a:ext>
              </a:extLst>
            </p:cNvPr>
            <p:cNvSpPr/>
            <p:nvPr/>
          </p:nvSpPr>
          <p:spPr>
            <a:xfrm>
              <a:off x="3058437" y="2054490"/>
              <a:ext cx="270642" cy="252174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0" name="îSľidè">
              <a:extLst>
                <a:ext uri="{FF2B5EF4-FFF2-40B4-BE49-F238E27FC236}">
                  <a16:creationId xmlns:a16="http://schemas.microsoft.com/office/drawing/2014/main" id="{3E9B8C7A-A9FF-4392-8843-114065D4981F}"/>
                </a:ext>
              </a:extLst>
            </p:cNvPr>
            <p:cNvSpPr/>
            <p:nvPr/>
          </p:nvSpPr>
          <p:spPr>
            <a:xfrm>
              <a:off x="4011922" y="1594190"/>
              <a:ext cx="270642" cy="252174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1" name="îṧlíḑê">
              <a:extLst>
                <a:ext uri="{FF2B5EF4-FFF2-40B4-BE49-F238E27FC236}">
                  <a16:creationId xmlns:a16="http://schemas.microsoft.com/office/drawing/2014/main" id="{268FD62D-E227-481F-AC9B-3D220344C09E}"/>
                </a:ext>
              </a:extLst>
            </p:cNvPr>
            <p:cNvSpPr/>
            <p:nvPr/>
          </p:nvSpPr>
          <p:spPr>
            <a:xfrm>
              <a:off x="6116054" y="2241020"/>
              <a:ext cx="270642" cy="252174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2" name="íşlîďè">
              <a:extLst>
                <a:ext uri="{FF2B5EF4-FFF2-40B4-BE49-F238E27FC236}">
                  <a16:creationId xmlns:a16="http://schemas.microsoft.com/office/drawing/2014/main" id="{4E7F8439-220A-414B-8AFC-D229E5446A37}"/>
                </a:ext>
              </a:extLst>
            </p:cNvPr>
            <p:cNvSpPr/>
            <p:nvPr/>
          </p:nvSpPr>
          <p:spPr>
            <a:xfrm>
              <a:off x="7285879" y="1342502"/>
              <a:ext cx="270642" cy="252174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3" name="î$ľîḍê">
              <a:extLst>
                <a:ext uri="{FF2B5EF4-FFF2-40B4-BE49-F238E27FC236}">
                  <a16:creationId xmlns:a16="http://schemas.microsoft.com/office/drawing/2014/main" id="{B2D4DCD1-5E41-433A-B95E-E0520A9DF1AB}"/>
                </a:ext>
              </a:extLst>
            </p:cNvPr>
            <p:cNvSpPr/>
            <p:nvPr/>
          </p:nvSpPr>
          <p:spPr>
            <a:xfrm>
              <a:off x="8519751" y="1940191"/>
              <a:ext cx="270642" cy="252174"/>
            </a:xfrm>
            <a:custGeom>
              <a:avLst/>
              <a:gdLst>
                <a:gd name="connsiteX0" fmla="*/ 484855 w 606016"/>
                <a:gd name="connsiteY0" fmla="*/ 473988 h 564664"/>
                <a:gd name="connsiteX1" fmla="*/ 505037 w 606016"/>
                <a:gd name="connsiteY1" fmla="*/ 494170 h 564664"/>
                <a:gd name="connsiteX2" fmla="*/ 484855 w 606016"/>
                <a:gd name="connsiteY2" fmla="*/ 514352 h 564664"/>
                <a:gd name="connsiteX3" fmla="*/ 464673 w 606016"/>
                <a:gd name="connsiteY3" fmla="*/ 494170 h 564664"/>
                <a:gd name="connsiteX4" fmla="*/ 484855 w 606016"/>
                <a:gd name="connsiteY4" fmla="*/ 473988 h 564664"/>
                <a:gd name="connsiteX5" fmla="*/ 121232 w 606016"/>
                <a:gd name="connsiteY5" fmla="*/ 473988 h 564664"/>
                <a:gd name="connsiteX6" fmla="*/ 141414 w 606016"/>
                <a:gd name="connsiteY6" fmla="*/ 494170 h 564664"/>
                <a:gd name="connsiteX7" fmla="*/ 121232 w 606016"/>
                <a:gd name="connsiteY7" fmla="*/ 514352 h 564664"/>
                <a:gd name="connsiteX8" fmla="*/ 101050 w 606016"/>
                <a:gd name="connsiteY8" fmla="*/ 494170 h 564664"/>
                <a:gd name="connsiteX9" fmla="*/ 121232 w 606016"/>
                <a:gd name="connsiteY9" fmla="*/ 473988 h 564664"/>
                <a:gd name="connsiteX10" fmla="*/ 484813 w 606016"/>
                <a:gd name="connsiteY10" fmla="*/ 443658 h 564664"/>
                <a:gd name="connsiteX11" fmla="*/ 434364 w 606016"/>
                <a:gd name="connsiteY11" fmla="*/ 494115 h 564664"/>
                <a:gd name="connsiteX12" fmla="*/ 484813 w 606016"/>
                <a:gd name="connsiteY12" fmla="*/ 544482 h 564664"/>
                <a:gd name="connsiteX13" fmla="*/ 535352 w 606016"/>
                <a:gd name="connsiteY13" fmla="*/ 494115 h 564664"/>
                <a:gd name="connsiteX14" fmla="*/ 484813 w 606016"/>
                <a:gd name="connsiteY14" fmla="*/ 443658 h 564664"/>
                <a:gd name="connsiteX15" fmla="*/ 121293 w 606016"/>
                <a:gd name="connsiteY15" fmla="*/ 443658 h 564664"/>
                <a:gd name="connsiteX16" fmla="*/ 70755 w 606016"/>
                <a:gd name="connsiteY16" fmla="*/ 494115 h 564664"/>
                <a:gd name="connsiteX17" fmla="*/ 121293 w 606016"/>
                <a:gd name="connsiteY17" fmla="*/ 544482 h 564664"/>
                <a:gd name="connsiteX18" fmla="*/ 171742 w 606016"/>
                <a:gd name="connsiteY18" fmla="*/ 494115 h 564664"/>
                <a:gd name="connsiteX19" fmla="*/ 121293 w 606016"/>
                <a:gd name="connsiteY19" fmla="*/ 443658 h 564664"/>
                <a:gd name="connsiteX20" fmla="*/ 303053 w 606016"/>
                <a:gd name="connsiteY20" fmla="*/ 373109 h 564664"/>
                <a:gd name="connsiteX21" fmla="*/ 292945 w 606016"/>
                <a:gd name="connsiteY21" fmla="*/ 383200 h 564664"/>
                <a:gd name="connsiteX22" fmla="*/ 303053 w 606016"/>
                <a:gd name="connsiteY22" fmla="*/ 393292 h 564664"/>
                <a:gd name="connsiteX23" fmla="*/ 343484 w 606016"/>
                <a:gd name="connsiteY23" fmla="*/ 393292 h 564664"/>
                <a:gd name="connsiteX24" fmla="*/ 343484 w 606016"/>
                <a:gd name="connsiteY24" fmla="*/ 403383 h 564664"/>
                <a:gd name="connsiteX25" fmla="*/ 353592 w 606016"/>
                <a:gd name="connsiteY25" fmla="*/ 413474 h 564664"/>
                <a:gd name="connsiteX26" fmla="*/ 363610 w 606016"/>
                <a:gd name="connsiteY26" fmla="*/ 403383 h 564664"/>
                <a:gd name="connsiteX27" fmla="*/ 363610 w 606016"/>
                <a:gd name="connsiteY27" fmla="*/ 383200 h 564664"/>
                <a:gd name="connsiteX28" fmla="*/ 353592 w 606016"/>
                <a:gd name="connsiteY28" fmla="*/ 373109 h 564664"/>
                <a:gd name="connsiteX29" fmla="*/ 313169 w 606016"/>
                <a:gd name="connsiteY29" fmla="*/ 282403 h 564664"/>
                <a:gd name="connsiteX30" fmla="*/ 447018 w 606016"/>
                <a:gd name="connsiteY30" fmla="*/ 282403 h 564664"/>
                <a:gd name="connsiteX31" fmla="*/ 465069 w 606016"/>
                <a:gd name="connsiteY31" fmla="*/ 311699 h 564664"/>
                <a:gd name="connsiteX32" fmla="*/ 473282 w 606016"/>
                <a:gd name="connsiteY32" fmla="*/ 322696 h 564664"/>
                <a:gd name="connsiteX33" fmla="*/ 313169 w 606016"/>
                <a:gd name="connsiteY33" fmla="*/ 322696 h 564664"/>
                <a:gd name="connsiteX34" fmla="*/ 161665 w 606016"/>
                <a:gd name="connsiteY34" fmla="*/ 282403 h 564664"/>
                <a:gd name="connsiteX35" fmla="*/ 292917 w 606016"/>
                <a:gd name="connsiteY35" fmla="*/ 282403 h 564664"/>
                <a:gd name="connsiteX36" fmla="*/ 292917 w 606016"/>
                <a:gd name="connsiteY36" fmla="*/ 322696 h 564664"/>
                <a:gd name="connsiteX37" fmla="*/ 161665 w 606016"/>
                <a:gd name="connsiteY37" fmla="*/ 322696 h 564664"/>
                <a:gd name="connsiteX38" fmla="*/ 191958 w 606016"/>
                <a:gd name="connsiteY38" fmla="*/ 0 h 564664"/>
                <a:gd name="connsiteX39" fmla="*/ 202066 w 606016"/>
                <a:gd name="connsiteY39" fmla="*/ 10092 h 564664"/>
                <a:gd name="connsiteX40" fmla="*/ 202066 w 606016"/>
                <a:gd name="connsiteY40" fmla="*/ 40366 h 564664"/>
                <a:gd name="connsiteX41" fmla="*/ 222281 w 606016"/>
                <a:gd name="connsiteY41" fmla="*/ 40366 h 564664"/>
                <a:gd name="connsiteX42" fmla="*/ 222281 w 606016"/>
                <a:gd name="connsiteY42" fmla="*/ 10092 h 564664"/>
                <a:gd name="connsiteX43" fmla="*/ 232389 w 606016"/>
                <a:gd name="connsiteY43" fmla="*/ 0 h 564664"/>
                <a:gd name="connsiteX44" fmla="*/ 242406 w 606016"/>
                <a:gd name="connsiteY44" fmla="*/ 10092 h 564664"/>
                <a:gd name="connsiteX45" fmla="*/ 242406 w 606016"/>
                <a:gd name="connsiteY45" fmla="*/ 40366 h 564664"/>
                <a:gd name="connsiteX46" fmla="*/ 252514 w 606016"/>
                <a:gd name="connsiteY46" fmla="*/ 50457 h 564664"/>
                <a:gd name="connsiteX47" fmla="*/ 252514 w 606016"/>
                <a:gd name="connsiteY47" fmla="*/ 100823 h 564664"/>
                <a:gd name="connsiteX48" fmla="*/ 242406 w 606016"/>
                <a:gd name="connsiteY48" fmla="*/ 110915 h 564664"/>
                <a:gd name="connsiteX49" fmla="*/ 221379 w 606016"/>
                <a:gd name="connsiteY49" fmla="*/ 110915 h 564664"/>
                <a:gd name="connsiteX50" fmla="*/ 161634 w 606016"/>
                <a:gd name="connsiteY50" fmla="*/ 161371 h 564664"/>
                <a:gd name="connsiteX51" fmla="*/ 101078 w 606016"/>
                <a:gd name="connsiteY51" fmla="*/ 100823 h 564664"/>
                <a:gd name="connsiteX52" fmla="*/ 60647 w 606016"/>
                <a:gd name="connsiteY52" fmla="*/ 60548 h 564664"/>
                <a:gd name="connsiteX53" fmla="*/ 20216 w 606016"/>
                <a:gd name="connsiteY53" fmla="*/ 100823 h 564664"/>
                <a:gd name="connsiteX54" fmla="*/ 20216 w 606016"/>
                <a:gd name="connsiteY54" fmla="*/ 231921 h 564664"/>
                <a:gd name="connsiteX55" fmla="*/ 80862 w 606016"/>
                <a:gd name="connsiteY55" fmla="*/ 292469 h 564664"/>
                <a:gd name="connsiteX56" fmla="*/ 82126 w 606016"/>
                <a:gd name="connsiteY56" fmla="*/ 292649 h 564664"/>
                <a:gd name="connsiteX57" fmla="*/ 105229 w 606016"/>
                <a:gd name="connsiteY57" fmla="*/ 255167 h 564664"/>
                <a:gd name="connsiteX58" fmla="*/ 164883 w 606016"/>
                <a:gd name="connsiteY58" fmla="*/ 221829 h 564664"/>
                <a:gd name="connsiteX59" fmla="*/ 370559 w 606016"/>
                <a:gd name="connsiteY59" fmla="*/ 221829 h 564664"/>
                <a:gd name="connsiteX60" fmla="*/ 430213 w 606016"/>
                <a:gd name="connsiteY60" fmla="*/ 255077 h 564664"/>
                <a:gd name="connsiteX61" fmla="*/ 434545 w 606016"/>
                <a:gd name="connsiteY61" fmla="*/ 262195 h 564664"/>
                <a:gd name="connsiteX62" fmla="*/ 159920 w 606016"/>
                <a:gd name="connsiteY62" fmla="*/ 262195 h 564664"/>
                <a:gd name="connsiteX63" fmla="*/ 141419 w 606016"/>
                <a:gd name="connsiteY63" fmla="*/ 280575 h 564664"/>
                <a:gd name="connsiteX64" fmla="*/ 141419 w 606016"/>
                <a:gd name="connsiteY64" fmla="*/ 324455 h 564664"/>
                <a:gd name="connsiteX65" fmla="*/ 159920 w 606016"/>
                <a:gd name="connsiteY65" fmla="*/ 342835 h 564664"/>
                <a:gd name="connsiteX66" fmla="*/ 498801 w 606016"/>
                <a:gd name="connsiteY66" fmla="*/ 342835 h 564664"/>
                <a:gd name="connsiteX67" fmla="*/ 538962 w 606016"/>
                <a:gd name="connsiteY67" fmla="*/ 352926 h 564664"/>
                <a:gd name="connsiteX68" fmla="*/ 580566 w 606016"/>
                <a:gd name="connsiteY68" fmla="*/ 352926 h 564664"/>
                <a:gd name="connsiteX69" fmla="*/ 606016 w 606016"/>
                <a:gd name="connsiteY69" fmla="*/ 378335 h 564664"/>
                <a:gd name="connsiteX70" fmla="*/ 606016 w 606016"/>
                <a:gd name="connsiteY70" fmla="*/ 403383 h 564664"/>
                <a:gd name="connsiteX71" fmla="*/ 555567 w 606016"/>
                <a:gd name="connsiteY71" fmla="*/ 403383 h 564664"/>
                <a:gd name="connsiteX72" fmla="*/ 545460 w 606016"/>
                <a:gd name="connsiteY72" fmla="*/ 413474 h 564664"/>
                <a:gd name="connsiteX73" fmla="*/ 555567 w 606016"/>
                <a:gd name="connsiteY73" fmla="*/ 423476 h 564664"/>
                <a:gd name="connsiteX74" fmla="*/ 606016 w 606016"/>
                <a:gd name="connsiteY74" fmla="*/ 423476 h 564664"/>
                <a:gd name="connsiteX75" fmla="*/ 606016 w 606016"/>
                <a:gd name="connsiteY75" fmla="*/ 463391 h 564664"/>
                <a:gd name="connsiteX76" fmla="*/ 565224 w 606016"/>
                <a:gd name="connsiteY76" fmla="*/ 504206 h 564664"/>
                <a:gd name="connsiteX77" fmla="*/ 554755 w 606016"/>
                <a:gd name="connsiteY77" fmla="*/ 504206 h 564664"/>
                <a:gd name="connsiteX78" fmla="*/ 484813 w 606016"/>
                <a:gd name="connsiteY78" fmla="*/ 564664 h 564664"/>
                <a:gd name="connsiteX79" fmla="*/ 414961 w 606016"/>
                <a:gd name="connsiteY79" fmla="*/ 504206 h 564664"/>
                <a:gd name="connsiteX80" fmla="*/ 191145 w 606016"/>
                <a:gd name="connsiteY80" fmla="*/ 504206 h 564664"/>
                <a:gd name="connsiteX81" fmla="*/ 121293 w 606016"/>
                <a:gd name="connsiteY81" fmla="*/ 564664 h 564664"/>
                <a:gd name="connsiteX82" fmla="*/ 51351 w 606016"/>
                <a:gd name="connsiteY82" fmla="*/ 504206 h 564664"/>
                <a:gd name="connsiteX83" fmla="*/ 35377 w 606016"/>
                <a:gd name="connsiteY83" fmla="*/ 504206 h 564664"/>
                <a:gd name="connsiteX84" fmla="*/ 90 w 606016"/>
                <a:gd name="connsiteY84" fmla="*/ 468977 h 564664"/>
                <a:gd name="connsiteX85" fmla="*/ 0 w 606016"/>
                <a:gd name="connsiteY85" fmla="*/ 423476 h 564664"/>
                <a:gd name="connsiteX86" fmla="*/ 50539 w 606016"/>
                <a:gd name="connsiteY86" fmla="*/ 423476 h 564664"/>
                <a:gd name="connsiteX87" fmla="*/ 60647 w 606016"/>
                <a:gd name="connsiteY87" fmla="*/ 413474 h 564664"/>
                <a:gd name="connsiteX88" fmla="*/ 50539 w 606016"/>
                <a:gd name="connsiteY88" fmla="*/ 403383 h 564664"/>
                <a:gd name="connsiteX89" fmla="*/ 0 w 606016"/>
                <a:gd name="connsiteY89" fmla="*/ 403383 h 564664"/>
                <a:gd name="connsiteX90" fmla="*/ 0 w 606016"/>
                <a:gd name="connsiteY90" fmla="*/ 378335 h 564664"/>
                <a:gd name="connsiteX91" fmla="*/ 7400 w 606016"/>
                <a:gd name="connsiteY91" fmla="*/ 360405 h 564664"/>
                <a:gd name="connsiteX92" fmla="*/ 25540 w 606016"/>
                <a:gd name="connsiteY92" fmla="*/ 352926 h 564664"/>
                <a:gd name="connsiteX93" fmla="*/ 54961 w 606016"/>
                <a:gd name="connsiteY93" fmla="*/ 336798 h 564664"/>
                <a:gd name="connsiteX94" fmla="*/ 70303 w 606016"/>
                <a:gd name="connsiteY94" fmla="*/ 311840 h 564664"/>
                <a:gd name="connsiteX95" fmla="*/ 90 w 606016"/>
                <a:gd name="connsiteY95" fmla="*/ 231921 h 564664"/>
                <a:gd name="connsiteX96" fmla="*/ 90 w 606016"/>
                <a:gd name="connsiteY96" fmla="*/ 100823 h 564664"/>
                <a:gd name="connsiteX97" fmla="*/ 60647 w 606016"/>
                <a:gd name="connsiteY97" fmla="*/ 40366 h 564664"/>
                <a:gd name="connsiteX98" fmla="*/ 121293 w 606016"/>
                <a:gd name="connsiteY98" fmla="*/ 100823 h 564664"/>
                <a:gd name="connsiteX99" fmla="*/ 161634 w 606016"/>
                <a:gd name="connsiteY99" fmla="*/ 141189 h 564664"/>
                <a:gd name="connsiteX100" fmla="*/ 200622 w 606016"/>
                <a:gd name="connsiteY100" fmla="*/ 110915 h 564664"/>
                <a:gd name="connsiteX101" fmla="*/ 181850 w 606016"/>
                <a:gd name="connsiteY101" fmla="*/ 110915 h 564664"/>
                <a:gd name="connsiteX102" fmla="*/ 171742 w 606016"/>
                <a:gd name="connsiteY102" fmla="*/ 100823 h 564664"/>
                <a:gd name="connsiteX103" fmla="*/ 171742 w 606016"/>
                <a:gd name="connsiteY103" fmla="*/ 50457 h 564664"/>
                <a:gd name="connsiteX104" fmla="*/ 181850 w 606016"/>
                <a:gd name="connsiteY104" fmla="*/ 40366 h 564664"/>
                <a:gd name="connsiteX105" fmla="*/ 181850 w 606016"/>
                <a:gd name="connsiteY105" fmla="*/ 10092 h 564664"/>
                <a:gd name="connsiteX106" fmla="*/ 191958 w 606016"/>
                <a:gd name="connsiteY106" fmla="*/ 0 h 56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6016" h="564664">
                  <a:moveTo>
                    <a:pt x="484855" y="473988"/>
                  </a:moveTo>
                  <a:cubicBezTo>
                    <a:pt x="496001" y="473988"/>
                    <a:pt x="505037" y="483024"/>
                    <a:pt x="505037" y="494170"/>
                  </a:cubicBezTo>
                  <a:cubicBezTo>
                    <a:pt x="505037" y="505316"/>
                    <a:pt x="496001" y="514352"/>
                    <a:pt x="484855" y="514352"/>
                  </a:cubicBezTo>
                  <a:cubicBezTo>
                    <a:pt x="473709" y="514352"/>
                    <a:pt x="464673" y="505316"/>
                    <a:pt x="464673" y="494170"/>
                  </a:cubicBezTo>
                  <a:cubicBezTo>
                    <a:pt x="464673" y="483024"/>
                    <a:pt x="473709" y="473988"/>
                    <a:pt x="484855" y="473988"/>
                  </a:cubicBezTo>
                  <a:close/>
                  <a:moveTo>
                    <a:pt x="121232" y="473988"/>
                  </a:moveTo>
                  <a:cubicBezTo>
                    <a:pt x="132378" y="473988"/>
                    <a:pt x="141414" y="483024"/>
                    <a:pt x="141414" y="494170"/>
                  </a:cubicBezTo>
                  <a:cubicBezTo>
                    <a:pt x="141414" y="505316"/>
                    <a:pt x="132378" y="514352"/>
                    <a:pt x="121232" y="514352"/>
                  </a:cubicBezTo>
                  <a:cubicBezTo>
                    <a:pt x="110086" y="514352"/>
                    <a:pt x="101050" y="505316"/>
                    <a:pt x="101050" y="494170"/>
                  </a:cubicBezTo>
                  <a:cubicBezTo>
                    <a:pt x="101050" y="483024"/>
                    <a:pt x="110086" y="473988"/>
                    <a:pt x="121232" y="473988"/>
                  </a:cubicBezTo>
                  <a:close/>
                  <a:moveTo>
                    <a:pt x="484813" y="443658"/>
                  </a:moveTo>
                  <a:cubicBezTo>
                    <a:pt x="457016" y="443658"/>
                    <a:pt x="434364" y="466274"/>
                    <a:pt x="434364" y="494115"/>
                  </a:cubicBezTo>
                  <a:cubicBezTo>
                    <a:pt x="434364" y="521866"/>
                    <a:pt x="457016" y="544482"/>
                    <a:pt x="484813" y="544482"/>
                  </a:cubicBezTo>
                  <a:cubicBezTo>
                    <a:pt x="512699" y="544482"/>
                    <a:pt x="535352" y="521866"/>
                    <a:pt x="535352" y="494115"/>
                  </a:cubicBezTo>
                  <a:cubicBezTo>
                    <a:pt x="535352" y="466274"/>
                    <a:pt x="512699" y="443658"/>
                    <a:pt x="484813" y="443658"/>
                  </a:cubicBezTo>
                  <a:close/>
                  <a:moveTo>
                    <a:pt x="121293" y="443658"/>
                  </a:moveTo>
                  <a:cubicBezTo>
                    <a:pt x="93407" y="443658"/>
                    <a:pt x="70755" y="466274"/>
                    <a:pt x="70755" y="494115"/>
                  </a:cubicBezTo>
                  <a:cubicBezTo>
                    <a:pt x="70755" y="521866"/>
                    <a:pt x="93407" y="544482"/>
                    <a:pt x="121293" y="544482"/>
                  </a:cubicBezTo>
                  <a:cubicBezTo>
                    <a:pt x="149090" y="544482"/>
                    <a:pt x="171742" y="521866"/>
                    <a:pt x="171742" y="494115"/>
                  </a:cubicBezTo>
                  <a:cubicBezTo>
                    <a:pt x="171742" y="466274"/>
                    <a:pt x="149090" y="443658"/>
                    <a:pt x="121293" y="443658"/>
                  </a:cubicBezTo>
                  <a:close/>
                  <a:moveTo>
                    <a:pt x="303053" y="373109"/>
                  </a:moveTo>
                  <a:cubicBezTo>
                    <a:pt x="297458" y="373109"/>
                    <a:pt x="292945" y="377614"/>
                    <a:pt x="292945" y="383200"/>
                  </a:cubicBezTo>
                  <a:cubicBezTo>
                    <a:pt x="292945" y="388787"/>
                    <a:pt x="297458" y="393292"/>
                    <a:pt x="303053" y="393292"/>
                  </a:cubicBezTo>
                  <a:lnTo>
                    <a:pt x="343484" y="393292"/>
                  </a:lnTo>
                  <a:lnTo>
                    <a:pt x="343484" y="403383"/>
                  </a:lnTo>
                  <a:cubicBezTo>
                    <a:pt x="343484" y="408879"/>
                    <a:pt x="347997" y="413474"/>
                    <a:pt x="353592" y="413474"/>
                  </a:cubicBezTo>
                  <a:cubicBezTo>
                    <a:pt x="359097" y="413474"/>
                    <a:pt x="363610" y="408969"/>
                    <a:pt x="363610" y="403383"/>
                  </a:cubicBezTo>
                  <a:lnTo>
                    <a:pt x="363610" y="383200"/>
                  </a:lnTo>
                  <a:cubicBezTo>
                    <a:pt x="363610" y="377614"/>
                    <a:pt x="359097" y="373109"/>
                    <a:pt x="353592" y="373109"/>
                  </a:cubicBezTo>
                  <a:close/>
                  <a:moveTo>
                    <a:pt x="313169" y="282403"/>
                  </a:moveTo>
                  <a:lnTo>
                    <a:pt x="447018" y="282403"/>
                  </a:lnTo>
                  <a:lnTo>
                    <a:pt x="465069" y="311699"/>
                  </a:lnTo>
                  <a:cubicBezTo>
                    <a:pt x="467506" y="315665"/>
                    <a:pt x="470304" y="319271"/>
                    <a:pt x="473282" y="322696"/>
                  </a:cubicBezTo>
                  <a:lnTo>
                    <a:pt x="313169" y="322696"/>
                  </a:lnTo>
                  <a:close/>
                  <a:moveTo>
                    <a:pt x="161665" y="282403"/>
                  </a:moveTo>
                  <a:lnTo>
                    <a:pt x="292917" y="282403"/>
                  </a:lnTo>
                  <a:lnTo>
                    <a:pt x="292917" y="322696"/>
                  </a:lnTo>
                  <a:lnTo>
                    <a:pt x="161665" y="322696"/>
                  </a:lnTo>
                  <a:close/>
                  <a:moveTo>
                    <a:pt x="191958" y="0"/>
                  </a:moveTo>
                  <a:cubicBezTo>
                    <a:pt x="197553" y="0"/>
                    <a:pt x="202066" y="4505"/>
                    <a:pt x="202066" y="10092"/>
                  </a:cubicBezTo>
                  <a:lnTo>
                    <a:pt x="202066" y="40366"/>
                  </a:lnTo>
                  <a:lnTo>
                    <a:pt x="222281" y="40366"/>
                  </a:lnTo>
                  <a:lnTo>
                    <a:pt x="222281" y="10092"/>
                  </a:lnTo>
                  <a:cubicBezTo>
                    <a:pt x="222281" y="4505"/>
                    <a:pt x="226793" y="0"/>
                    <a:pt x="232389" y="0"/>
                  </a:cubicBezTo>
                  <a:cubicBezTo>
                    <a:pt x="237894" y="0"/>
                    <a:pt x="242406" y="4505"/>
                    <a:pt x="242406" y="10092"/>
                  </a:cubicBezTo>
                  <a:lnTo>
                    <a:pt x="242406" y="40366"/>
                  </a:lnTo>
                  <a:cubicBezTo>
                    <a:pt x="248002" y="40366"/>
                    <a:pt x="252514" y="44871"/>
                    <a:pt x="252514" y="50457"/>
                  </a:cubicBezTo>
                  <a:lnTo>
                    <a:pt x="252514" y="100823"/>
                  </a:lnTo>
                  <a:cubicBezTo>
                    <a:pt x="252514" y="106410"/>
                    <a:pt x="248002" y="110915"/>
                    <a:pt x="242406" y="110915"/>
                  </a:cubicBezTo>
                  <a:lnTo>
                    <a:pt x="221379" y="110915"/>
                  </a:lnTo>
                  <a:cubicBezTo>
                    <a:pt x="216505" y="139477"/>
                    <a:pt x="191597" y="161371"/>
                    <a:pt x="161634" y="161371"/>
                  </a:cubicBezTo>
                  <a:cubicBezTo>
                    <a:pt x="128243" y="161371"/>
                    <a:pt x="101078" y="134251"/>
                    <a:pt x="101078" y="100823"/>
                  </a:cubicBezTo>
                  <a:cubicBezTo>
                    <a:pt x="101078" y="78568"/>
                    <a:pt x="82938" y="60548"/>
                    <a:pt x="60647" y="60548"/>
                  </a:cubicBezTo>
                  <a:cubicBezTo>
                    <a:pt x="38355" y="60548"/>
                    <a:pt x="20216" y="78568"/>
                    <a:pt x="20216" y="100823"/>
                  </a:cubicBezTo>
                  <a:lnTo>
                    <a:pt x="20216" y="231921"/>
                  </a:lnTo>
                  <a:cubicBezTo>
                    <a:pt x="20216" y="265258"/>
                    <a:pt x="47470" y="292469"/>
                    <a:pt x="80862" y="292469"/>
                  </a:cubicBezTo>
                  <a:cubicBezTo>
                    <a:pt x="81314" y="292469"/>
                    <a:pt x="81675" y="292649"/>
                    <a:pt x="82126" y="292649"/>
                  </a:cubicBezTo>
                  <a:lnTo>
                    <a:pt x="105229" y="255167"/>
                  </a:lnTo>
                  <a:cubicBezTo>
                    <a:pt x="117864" y="234624"/>
                    <a:pt x="140697" y="221829"/>
                    <a:pt x="164883" y="221829"/>
                  </a:cubicBezTo>
                  <a:lnTo>
                    <a:pt x="370559" y="221829"/>
                  </a:lnTo>
                  <a:cubicBezTo>
                    <a:pt x="394655" y="221829"/>
                    <a:pt x="417578" y="234624"/>
                    <a:pt x="430213" y="255077"/>
                  </a:cubicBezTo>
                  <a:lnTo>
                    <a:pt x="434545" y="262195"/>
                  </a:lnTo>
                  <a:lnTo>
                    <a:pt x="159920" y="262195"/>
                  </a:lnTo>
                  <a:cubicBezTo>
                    <a:pt x="149722" y="262195"/>
                    <a:pt x="141419" y="270484"/>
                    <a:pt x="141419" y="280575"/>
                  </a:cubicBezTo>
                  <a:lnTo>
                    <a:pt x="141419" y="324455"/>
                  </a:lnTo>
                  <a:cubicBezTo>
                    <a:pt x="141419" y="334546"/>
                    <a:pt x="149722" y="342835"/>
                    <a:pt x="159920" y="342835"/>
                  </a:cubicBezTo>
                  <a:lnTo>
                    <a:pt x="498801" y="342835"/>
                  </a:lnTo>
                  <a:cubicBezTo>
                    <a:pt x="511075" y="349322"/>
                    <a:pt x="524793" y="352926"/>
                    <a:pt x="538962" y="352926"/>
                  </a:cubicBezTo>
                  <a:lnTo>
                    <a:pt x="580566" y="352926"/>
                  </a:lnTo>
                  <a:cubicBezTo>
                    <a:pt x="594645" y="352926"/>
                    <a:pt x="606016" y="364369"/>
                    <a:pt x="606016" y="378335"/>
                  </a:cubicBezTo>
                  <a:lnTo>
                    <a:pt x="606016" y="403383"/>
                  </a:lnTo>
                  <a:lnTo>
                    <a:pt x="555567" y="403383"/>
                  </a:lnTo>
                  <a:cubicBezTo>
                    <a:pt x="549972" y="403383"/>
                    <a:pt x="545460" y="407888"/>
                    <a:pt x="545460" y="413474"/>
                  </a:cubicBezTo>
                  <a:cubicBezTo>
                    <a:pt x="545460" y="418971"/>
                    <a:pt x="549972" y="423476"/>
                    <a:pt x="555567" y="423476"/>
                  </a:cubicBezTo>
                  <a:lnTo>
                    <a:pt x="606016" y="423476"/>
                  </a:lnTo>
                  <a:lnTo>
                    <a:pt x="606016" y="463391"/>
                  </a:lnTo>
                  <a:cubicBezTo>
                    <a:pt x="606016" y="485916"/>
                    <a:pt x="587696" y="504206"/>
                    <a:pt x="565224" y="504206"/>
                  </a:cubicBezTo>
                  <a:lnTo>
                    <a:pt x="554755" y="504206"/>
                  </a:lnTo>
                  <a:cubicBezTo>
                    <a:pt x="549791" y="538355"/>
                    <a:pt x="520371" y="564664"/>
                    <a:pt x="484813" y="564664"/>
                  </a:cubicBezTo>
                  <a:cubicBezTo>
                    <a:pt x="449345" y="564664"/>
                    <a:pt x="419924" y="538355"/>
                    <a:pt x="414961" y="504206"/>
                  </a:cubicBezTo>
                  <a:lnTo>
                    <a:pt x="191145" y="504206"/>
                  </a:lnTo>
                  <a:cubicBezTo>
                    <a:pt x="186182" y="538355"/>
                    <a:pt x="156761" y="564664"/>
                    <a:pt x="121293" y="564664"/>
                  </a:cubicBezTo>
                  <a:cubicBezTo>
                    <a:pt x="85736" y="564664"/>
                    <a:pt x="56315" y="538355"/>
                    <a:pt x="51351" y="504206"/>
                  </a:cubicBezTo>
                  <a:lnTo>
                    <a:pt x="35377" y="504206"/>
                  </a:lnTo>
                  <a:cubicBezTo>
                    <a:pt x="15884" y="504206"/>
                    <a:pt x="90" y="488349"/>
                    <a:pt x="90" y="468977"/>
                  </a:cubicBezTo>
                  <a:lnTo>
                    <a:pt x="0" y="423476"/>
                  </a:lnTo>
                  <a:lnTo>
                    <a:pt x="50539" y="423476"/>
                  </a:lnTo>
                  <a:cubicBezTo>
                    <a:pt x="56134" y="423476"/>
                    <a:pt x="60647" y="418971"/>
                    <a:pt x="60647" y="413474"/>
                  </a:cubicBezTo>
                  <a:cubicBezTo>
                    <a:pt x="60647" y="407888"/>
                    <a:pt x="56134" y="403383"/>
                    <a:pt x="50539" y="403383"/>
                  </a:cubicBezTo>
                  <a:lnTo>
                    <a:pt x="0" y="403383"/>
                  </a:lnTo>
                  <a:lnTo>
                    <a:pt x="0" y="378335"/>
                  </a:lnTo>
                  <a:cubicBezTo>
                    <a:pt x="0" y="371577"/>
                    <a:pt x="2617" y="365180"/>
                    <a:pt x="7400" y="360405"/>
                  </a:cubicBezTo>
                  <a:cubicBezTo>
                    <a:pt x="12274" y="355630"/>
                    <a:pt x="18681" y="352926"/>
                    <a:pt x="25540" y="352926"/>
                  </a:cubicBezTo>
                  <a:cubicBezTo>
                    <a:pt x="37814" y="352926"/>
                    <a:pt x="48824" y="346710"/>
                    <a:pt x="54961" y="336798"/>
                  </a:cubicBezTo>
                  <a:lnTo>
                    <a:pt x="70303" y="311840"/>
                  </a:lnTo>
                  <a:cubicBezTo>
                    <a:pt x="30775" y="306614"/>
                    <a:pt x="90" y="272827"/>
                    <a:pt x="90" y="231921"/>
                  </a:cubicBezTo>
                  <a:lnTo>
                    <a:pt x="90" y="100823"/>
                  </a:lnTo>
                  <a:cubicBezTo>
                    <a:pt x="90" y="67486"/>
                    <a:pt x="27255" y="40366"/>
                    <a:pt x="60647" y="40366"/>
                  </a:cubicBezTo>
                  <a:cubicBezTo>
                    <a:pt x="94039" y="40366"/>
                    <a:pt x="121293" y="67486"/>
                    <a:pt x="121293" y="100823"/>
                  </a:cubicBezTo>
                  <a:cubicBezTo>
                    <a:pt x="121293" y="123078"/>
                    <a:pt x="139343" y="141189"/>
                    <a:pt x="161634" y="141189"/>
                  </a:cubicBezTo>
                  <a:cubicBezTo>
                    <a:pt x="180406" y="141189"/>
                    <a:pt x="196109" y="128304"/>
                    <a:pt x="200622" y="110915"/>
                  </a:cubicBezTo>
                  <a:lnTo>
                    <a:pt x="181850" y="110915"/>
                  </a:lnTo>
                  <a:cubicBezTo>
                    <a:pt x="176255" y="110915"/>
                    <a:pt x="171742" y="106410"/>
                    <a:pt x="171742" y="100823"/>
                  </a:cubicBezTo>
                  <a:lnTo>
                    <a:pt x="171742" y="50457"/>
                  </a:lnTo>
                  <a:cubicBezTo>
                    <a:pt x="171742" y="44871"/>
                    <a:pt x="176255" y="40366"/>
                    <a:pt x="181850" y="40366"/>
                  </a:cubicBezTo>
                  <a:lnTo>
                    <a:pt x="181850" y="10092"/>
                  </a:lnTo>
                  <a:cubicBezTo>
                    <a:pt x="181850" y="4505"/>
                    <a:pt x="186362" y="0"/>
                    <a:pt x="191958" y="0"/>
                  </a:cubicBezTo>
                  <a:close/>
                </a:path>
              </a:pathLst>
            </a:custGeom>
            <a:solidFill>
              <a:schemeClr val="bg1"/>
            </a:solidFill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54" name="ï$ḻiḋè">
              <a:extLst>
                <a:ext uri="{FF2B5EF4-FFF2-40B4-BE49-F238E27FC236}">
                  <a16:creationId xmlns:a16="http://schemas.microsoft.com/office/drawing/2014/main" id="{3F71A0AC-8CE1-4E97-A43E-F25370330C55}"/>
                </a:ext>
              </a:extLst>
            </p:cNvPr>
            <p:cNvGrpSpPr/>
            <p:nvPr/>
          </p:nvGrpSpPr>
          <p:grpSpPr>
            <a:xfrm>
              <a:off x="876384" y="4804281"/>
              <a:ext cx="1826125" cy="1329819"/>
              <a:chOff x="660400" y="4804281"/>
              <a:chExt cx="1826125" cy="1329819"/>
            </a:xfrm>
          </p:grpSpPr>
          <p:sp>
            <p:nvSpPr>
              <p:cNvPr id="67" name="îṩļîḋe">
                <a:extLst>
                  <a:ext uri="{FF2B5EF4-FFF2-40B4-BE49-F238E27FC236}">
                    <a16:creationId xmlns:a16="http://schemas.microsoft.com/office/drawing/2014/main" id="{7541A94C-2371-4A51-A44F-30C8C0AD5063}"/>
                  </a:ext>
                </a:extLst>
              </p:cNvPr>
              <p:cNvSpPr/>
              <p:nvPr/>
            </p:nvSpPr>
            <p:spPr bwMode="auto">
              <a:xfrm>
                <a:off x="660400" y="5220010"/>
                <a:ext cx="1826125" cy="914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8" name="îSļiḋè">
                <a:extLst>
                  <a:ext uri="{FF2B5EF4-FFF2-40B4-BE49-F238E27FC236}">
                    <a16:creationId xmlns:a16="http://schemas.microsoft.com/office/drawing/2014/main" id="{9A345158-71BA-4F24-99B0-CFE5D89E17A6}"/>
                  </a:ext>
                </a:extLst>
              </p:cNvPr>
              <p:cNvSpPr txBox="1"/>
              <p:nvPr/>
            </p:nvSpPr>
            <p:spPr bwMode="auto">
              <a:xfrm>
                <a:off x="660400" y="4804281"/>
                <a:ext cx="1826125" cy="41572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55" name="ïṡḻide">
              <a:extLst>
                <a:ext uri="{FF2B5EF4-FFF2-40B4-BE49-F238E27FC236}">
                  <a16:creationId xmlns:a16="http://schemas.microsoft.com/office/drawing/2014/main" id="{314659CC-63A9-4FA6-B43A-464BDB0E9EBD}"/>
                </a:ext>
              </a:extLst>
            </p:cNvPr>
            <p:cNvGrpSpPr/>
            <p:nvPr/>
          </p:nvGrpSpPr>
          <p:grpSpPr>
            <a:xfrm>
              <a:off x="3026487" y="4804281"/>
              <a:ext cx="1826125" cy="1329819"/>
              <a:chOff x="660400" y="4804281"/>
              <a:chExt cx="1826125" cy="1329819"/>
            </a:xfrm>
          </p:grpSpPr>
          <p:sp>
            <p:nvSpPr>
              <p:cNvPr id="65" name="iṩļïḋê">
                <a:extLst>
                  <a:ext uri="{FF2B5EF4-FFF2-40B4-BE49-F238E27FC236}">
                    <a16:creationId xmlns:a16="http://schemas.microsoft.com/office/drawing/2014/main" id="{7541A94C-2371-4A51-A44F-30C8C0AD5063}"/>
                  </a:ext>
                </a:extLst>
              </p:cNvPr>
              <p:cNvSpPr/>
              <p:nvPr/>
            </p:nvSpPr>
            <p:spPr bwMode="auto">
              <a:xfrm>
                <a:off x="660400" y="5220010"/>
                <a:ext cx="1826125" cy="914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6" name="íŝľïďé">
                <a:extLst>
                  <a:ext uri="{FF2B5EF4-FFF2-40B4-BE49-F238E27FC236}">
                    <a16:creationId xmlns:a16="http://schemas.microsoft.com/office/drawing/2014/main" id="{9A345158-71BA-4F24-99B0-CFE5D89E17A6}"/>
                  </a:ext>
                </a:extLst>
              </p:cNvPr>
              <p:cNvSpPr txBox="1"/>
              <p:nvPr/>
            </p:nvSpPr>
            <p:spPr bwMode="auto">
              <a:xfrm>
                <a:off x="660400" y="4804281"/>
                <a:ext cx="1826125" cy="41572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56" name="íṩḻïḓé">
              <a:extLst>
                <a:ext uri="{FF2B5EF4-FFF2-40B4-BE49-F238E27FC236}">
                  <a16:creationId xmlns:a16="http://schemas.microsoft.com/office/drawing/2014/main" id="{86A7E0F0-DE5F-4D64-B3D3-5B27ED4DC07E}"/>
                </a:ext>
              </a:extLst>
            </p:cNvPr>
            <p:cNvGrpSpPr/>
            <p:nvPr/>
          </p:nvGrpSpPr>
          <p:grpSpPr>
            <a:xfrm>
              <a:off x="5176589" y="4804281"/>
              <a:ext cx="1826125" cy="1329819"/>
              <a:chOff x="660400" y="4804281"/>
              <a:chExt cx="1826125" cy="1329819"/>
            </a:xfrm>
          </p:grpSpPr>
          <p:sp>
            <p:nvSpPr>
              <p:cNvPr id="63" name="iṡľíḋè">
                <a:extLst>
                  <a:ext uri="{FF2B5EF4-FFF2-40B4-BE49-F238E27FC236}">
                    <a16:creationId xmlns:a16="http://schemas.microsoft.com/office/drawing/2014/main" id="{7541A94C-2371-4A51-A44F-30C8C0AD5063}"/>
                  </a:ext>
                </a:extLst>
              </p:cNvPr>
              <p:cNvSpPr/>
              <p:nvPr/>
            </p:nvSpPr>
            <p:spPr bwMode="auto">
              <a:xfrm>
                <a:off x="660400" y="5220010"/>
                <a:ext cx="1826125" cy="914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4" name="ïšļîḍé">
                <a:extLst>
                  <a:ext uri="{FF2B5EF4-FFF2-40B4-BE49-F238E27FC236}">
                    <a16:creationId xmlns:a16="http://schemas.microsoft.com/office/drawing/2014/main" id="{9A345158-71BA-4F24-99B0-CFE5D89E17A6}"/>
                  </a:ext>
                </a:extLst>
              </p:cNvPr>
              <p:cNvSpPr txBox="1"/>
              <p:nvPr/>
            </p:nvSpPr>
            <p:spPr bwMode="auto">
              <a:xfrm>
                <a:off x="660400" y="4804281"/>
                <a:ext cx="1826125" cy="41572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57" name="ïsḻiḑé">
              <a:extLst>
                <a:ext uri="{FF2B5EF4-FFF2-40B4-BE49-F238E27FC236}">
                  <a16:creationId xmlns:a16="http://schemas.microsoft.com/office/drawing/2014/main" id="{E79B2B6E-22B2-41C6-9130-B7F800240570}"/>
                </a:ext>
              </a:extLst>
            </p:cNvPr>
            <p:cNvGrpSpPr/>
            <p:nvPr/>
          </p:nvGrpSpPr>
          <p:grpSpPr>
            <a:xfrm>
              <a:off x="7326691" y="4804281"/>
              <a:ext cx="1826125" cy="1329819"/>
              <a:chOff x="660400" y="4804281"/>
              <a:chExt cx="1826125" cy="1329819"/>
            </a:xfrm>
          </p:grpSpPr>
          <p:sp>
            <p:nvSpPr>
              <p:cNvPr id="61" name="ïSļiḓé">
                <a:extLst>
                  <a:ext uri="{FF2B5EF4-FFF2-40B4-BE49-F238E27FC236}">
                    <a16:creationId xmlns:a16="http://schemas.microsoft.com/office/drawing/2014/main" id="{7541A94C-2371-4A51-A44F-30C8C0AD5063}"/>
                  </a:ext>
                </a:extLst>
              </p:cNvPr>
              <p:cNvSpPr/>
              <p:nvPr/>
            </p:nvSpPr>
            <p:spPr bwMode="auto">
              <a:xfrm>
                <a:off x="660400" y="5220010"/>
                <a:ext cx="1826125" cy="914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2" name="iṩḷïḍè">
                <a:extLst>
                  <a:ext uri="{FF2B5EF4-FFF2-40B4-BE49-F238E27FC236}">
                    <a16:creationId xmlns:a16="http://schemas.microsoft.com/office/drawing/2014/main" id="{9A345158-71BA-4F24-99B0-CFE5D89E17A6}"/>
                  </a:ext>
                </a:extLst>
              </p:cNvPr>
              <p:cNvSpPr txBox="1"/>
              <p:nvPr/>
            </p:nvSpPr>
            <p:spPr bwMode="auto">
              <a:xfrm>
                <a:off x="660400" y="4804281"/>
                <a:ext cx="1826125" cy="41572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58" name="íśḷïḋê">
              <a:extLst>
                <a:ext uri="{FF2B5EF4-FFF2-40B4-BE49-F238E27FC236}">
                  <a16:creationId xmlns:a16="http://schemas.microsoft.com/office/drawing/2014/main" id="{F192015B-5E59-45BA-88C7-B9B01B81633B}"/>
                </a:ext>
              </a:extLst>
            </p:cNvPr>
            <p:cNvGrpSpPr/>
            <p:nvPr/>
          </p:nvGrpSpPr>
          <p:grpSpPr>
            <a:xfrm>
              <a:off x="9476791" y="4804281"/>
              <a:ext cx="1826125" cy="1329819"/>
              <a:chOff x="660400" y="4804281"/>
              <a:chExt cx="1826125" cy="1329819"/>
            </a:xfrm>
          </p:grpSpPr>
          <p:sp>
            <p:nvSpPr>
              <p:cNvPr id="59" name="ïṣḻîdé">
                <a:extLst>
                  <a:ext uri="{FF2B5EF4-FFF2-40B4-BE49-F238E27FC236}">
                    <a16:creationId xmlns:a16="http://schemas.microsoft.com/office/drawing/2014/main" id="{7541A94C-2371-4A51-A44F-30C8C0AD5063}"/>
                  </a:ext>
                </a:extLst>
              </p:cNvPr>
              <p:cNvSpPr/>
              <p:nvPr/>
            </p:nvSpPr>
            <p:spPr bwMode="auto">
              <a:xfrm>
                <a:off x="660400" y="5220010"/>
                <a:ext cx="1826125" cy="9140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60" name="íṣľiḑê">
                <a:extLst>
                  <a:ext uri="{FF2B5EF4-FFF2-40B4-BE49-F238E27FC236}">
                    <a16:creationId xmlns:a16="http://schemas.microsoft.com/office/drawing/2014/main" id="{9A345158-71BA-4F24-99B0-CFE5D89E17A6}"/>
                  </a:ext>
                </a:extLst>
              </p:cNvPr>
              <p:cNvSpPr txBox="1"/>
              <p:nvPr/>
            </p:nvSpPr>
            <p:spPr bwMode="auto">
              <a:xfrm>
                <a:off x="660400" y="4804281"/>
                <a:ext cx="1826125" cy="41572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984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66172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2719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62EF417-D93A-4F68-A9CE-119138DCCC8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" y="1278993"/>
            <a:ext cx="12191998" cy="5579006"/>
            <a:chOff x="2" y="1278993"/>
            <a:chExt cx="12191998" cy="5579006"/>
          </a:xfrm>
        </p:grpSpPr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048E1A77-CBED-4FEB-AFE1-E74601B68F2A}"/>
                </a:ext>
              </a:extLst>
            </p:cNvPr>
            <p:cNvCxnSpPr>
              <a:cxnSpLocks/>
              <a:stCxn id="28" idx="2"/>
              <a:endCxn id="33" idx="0"/>
            </p:cNvCxnSpPr>
            <p:nvPr/>
          </p:nvCxnSpPr>
          <p:spPr>
            <a:xfrm flipH="1">
              <a:off x="6096000" y="1840046"/>
              <a:ext cx="1" cy="198380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ïṡľîḍe">
              <a:extLst>
                <a:ext uri="{FF2B5EF4-FFF2-40B4-BE49-F238E27FC236}">
                  <a16:creationId xmlns:a16="http://schemas.microsoft.com/office/drawing/2014/main" id="{795AC386-9431-4189-AED5-A6766D784DA7}"/>
                </a:ext>
              </a:extLst>
            </p:cNvPr>
            <p:cNvSpPr/>
            <p:nvPr/>
          </p:nvSpPr>
          <p:spPr>
            <a:xfrm>
              <a:off x="2" y="4696688"/>
              <a:ext cx="12191998" cy="2161311"/>
            </a:xfrm>
            <a:custGeom>
              <a:avLst/>
              <a:gdLst>
                <a:gd name="connsiteX0" fmla="*/ 6096000 w 12191998"/>
                <a:gd name="connsiteY0" fmla="*/ 0 h 2161311"/>
                <a:gd name="connsiteX1" fmla="*/ 12160526 w 12191998"/>
                <a:gd name="connsiteY1" fmla="*/ 970166 h 2161311"/>
                <a:gd name="connsiteX2" fmla="*/ 12191998 w 12191998"/>
                <a:gd name="connsiteY2" fmla="*/ 1080653 h 2161311"/>
                <a:gd name="connsiteX3" fmla="*/ 12191998 w 12191998"/>
                <a:gd name="connsiteY3" fmla="*/ 2161311 h 2161311"/>
                <a:gd name="connsiteX4" fmla="*/ 0 w 12191998"/>
                <a:gd name="connsiteY4" fmla="*/ 2161311 h 2161311"/>
                <a:gd name="connsiteX5" fmla="*/ 0 w 12191998"/>
                <a:gd name="connsiteY5" fmla="*/ 1080657 h 2161311"/>
                <a:gd name="connsiteX6" fmla="*/ 6096000 w 12191998"/>
                <a:gd name="connsiteY6" fmla="*/ 0 h 2161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91998" h="2161311">
                  <a:moveTo>
                    <a:pt x="6096000" y="0"/>
                  </a:moveTo>
                  <a:cubicBezTo>
                    <a:pt x="9252307" y="0"/>
                    <a:pt x="11848350" y="425238"/>
                    <a:pt x="12160526" y="970166"/>
                  </a:cubicBezTo>
                  <a:lnTo>
                    <a:pt x="12191998" y="1080653"/>
                  </a:lnTo>
                  <a:lnTo>
                    <a:pt x="12191998" y="2161311"/>
                  </a:lnTo>
                  <a:lnTo>
                    <a:pt x="0" y="2161311"/>
                  </a:lnTo>
                  <a:lnTo>
                    <a:pt x="0" y="1080657"/>
                  </a:lnTo>
                  <a:cubicBezTo>
                    <a:pt x="0" y="483826"/>
                    <a:pt x="2729272" y="0"/>
                    <a:pt x="609600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" name="íṣḷíḍè">
              <a:extLst>
                <a:ext uri="{FF2B5EF4-FFF2-40B4-BE49-F238E27FC236}">
                  <a16:creationId xmlns:a16="http://schemas.microsoft.com/office/drawing/2014/main" id="{9E4F1801-ABEF-46FC-B67B-18FC3A72640A}"/>
                </a:ext>
              </a:extLst>
            </p:cNvPr>
            <p:cNvGrpSpPr/>
            <p:nvPr/>
          </p:nvGrpSpPr>
          <p:grpSpPr>
            <a:xfrm>
              <a:off x="5343554" y="3823851"/>
              <a:ext cx="1504892" cy="1745674"/>
              <a:chOff x="3542463" y="637308"/>
              <a:chExt cx="1504892" cy="1745674"/>
            </a:xfrm>
          </p:grpSpPr>
          <p:sp>
            <p:nvSpPr>
              <p:cNvPr id="33" name="ïšlîḋe">
                <a:extLst>
                  <a:ext uri="{FF2B5EF4-FFF2-40B4-BE49-F238E27FC236}">
                    <a16:creationId xmlns:a16="http://schemas.microsoft.com/office/drawing/2014/main" id="{03886948-C0D1-43BA-8125-5764B67BE7E5}"/>
                  </a:ext>
                </a:extLst>
              </p:cNvPr>
              <p:cNvSpPr/>
              <p:nvPr/>
            </p:nvSpPr>
            <p:spPr>
              <a:xfrm rot="16200000">
                <a:off x="3422072" y="757699"/>
                <a:ext cx="1745674" cy="1504892"/>
              </a:xfrm>
              <a:prstGeom prst="hexagon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" name="ïṡḻîďé">
                <a:extLst>
                  <a:ext uri="{FF2B5EF4-FFF2-40B4-BE49-F238E27FC236}">
                    <a16:creationId xmlns:a16="http://schemas.microsoft.com/office/drawing/2014/main" id="{4F3D104D-92D3-4CEE-86FD-333A1E3B4628}"/>
                  </a:ext>
                </a:extLst>
              </p:cNvPr>
              <p:cNvSpPr/>
              <p:nvPr/>
            </p:nvSpPr>
            <p:spPr bwMode="auto">
              <a:xfrm>
                <a:off x="3963340" y="1220339"/>
                <a:ext cx="663138" cy="608542"/>
              </a:xfrm>
              <a:custGeom>
                <a:avLst/>
                <a:gdLst>
                  <a:gd name="connsiteX0" fmla="*/ 350851 w 599171"/>
                  <a:gd name="connsiteY0" fmla="*/ 405257 h 549846"/>
                  <a:gd name="connsiteX1" fmla="*/ 394672 w 599171"/>
                  <a:gd name="connsiteY1" fmla="*/ 405257 h 549846"/>
                  <a:gd name="connsiteX2" fmla="*/ 394672 w 599171"/>
                  <a:gd name="connsiteY2" fmla="*/ 528464 h 549846"/>
                  <a:gd name="connsiteX3" fmla="*/ 350851 w 599171"/>
                  <a:gd name="connsiteY3" fmla="*/ 528464 h 549846"/>
                  <a:gd name="connsiteX4" fmla="*/ 418947 w 599171"/>
                  <a:gd name="connsiteY4" fmla="*/ 362989 h 549846"/>
                  <a:gd name="connsiteX5" fmla="*/ 462839 w 599171"/>
                  <a:gd name="connsiteY5" fmla="*/ 362989 h 549846"/>
                  <a:gd name="connsiteX6" fmla="*/ 462839 w 599171"/>
                  <a:gd name="connsiteY6" fmla="*/ 528465 h 549846"/>
                  <a:gd name="connsiteX7" fmla="*/ 418947 w 599171"/>
                  <a:gd name="connsiteY7" fmla="*/ 528465 h 549846"/>
                  <a:gd name="connsiteX8" fmla="*/ 487113 w 599171"/>
                  <a:gd name="connsiteY8" fmla="*/ 320932 h 549846"/>
                  <a:gd name="connsiteX9" fmla="*/ 531005 w 599171"/>
                  <a:gd name="connsiteY9" fmla="*/ 320932 h 549846"/>
                  <a:gd name="connsiteX10" fmla="*/ 531005 w 599171"/>
                  <a:gd name="connsiteY10" fmla="*/ 528465 h 549846"/>
                  <a:gd name="connsiteX11" fmla="*/ 487113 w 599171"/>
                  <a:gd name="connsiteY11" fmla="*/ 528465 h 549846"/>
                  <a:gd name="connsiteX12" fmla="*/ 555279 w 599171"/>
                  <a:gd name="connsiteY12" fmla="*/ 278945 h 549846"/>
                  <a:gd name="connsiteX13" fmla="*/ 599171 w 599171"/>
                  <a:gd name="connsiteY13" fmla="*/ 278945 h 549846"/>
                  <a:gd name="connsiteX14" fmla="*/ 599171 w 599171"/>
                  <a:gd name="connsiteY14" fmla="*/ 528464 h 549846"/>
                  <a:gd name="connsiteX15" fmla="*/ 555279 w 599171"/>
                  <a:gd name="connsiteY15" fmla="*/ 528464 h 549846"/>
                  <a:gd name="connsiteX16" fmla="*/ 257092 w 599171"/>
                  <a:gd name="connsiteY16" fmla="*/ 0 h 549846"/>
                  <a:gd name="connsiteX17" fmla="*/ 399061 w 599171"/>
                  <a:gd name="connsiteY17" fmla="*/ 142037 h 549846"/>
                  <a:gd name="connsiteX18" fmla="*/ 320591 w 599171"/>
                  <a:gd name="connsiteY18" fmla="*/ 290261 h 549846"/>
                  <a:gd name="connsiteX19" fmla="*/ 424874 w 599171"/>
                  <a:gd name="connsiteY19" fmla="*/ 341559 h 549846"/>
                  <a:gd name="connsiteX20" fmla="*/ 397512 w 599171"/>
                  <a:gd name="connsiteY20" fmla="*/ 341559 h 549846"/>
                  <a:gd name="connsiteX21" fmla="*/ 397512 w 599171"/>
                  <a:gd name="connsiteY21" fmla="*/ 383578 h 549846"/>
                  <a:gd name="connsiteX22" fmla="*/ 329367 w 599171"/>
                  <a:gd name="connsiteY22" fmla="*/ 383578 h 549846"/>
                  <a:gd name="connsiteX23" fmla="*/ 329367 w 599171"/>
                  <a:gd name="connsiteY23" fmla="*/ 547526 h 549846"/>
                  <a:gd name="connsiteX24" fmla="*/ 257092 w 599171"/>
                  <a:gd name="connsiteY24" fmla="*/ 549846 h 549846"/>
                  <a:gd name="connsiteX25" fmla="*/ 329109 w 599171"/>
                  <a:gd name="connsiteY25" fmla="*/ 477925 h 549846"/>
                  <a:gd name="connsiteX26" fmla="*/ 268450 w 599171"/>
                  <a:gd name="connsiteY26" fmla="*/ 331506 h 549846"/>
                  <a:gd name="connsiteX27" fmla="*/ 269224 w 599171"/>
                  <a:gd name="connsiteY27" fmla="*/ 331506 h 549846"/>
                  <a:gd name="connsiteX28" fmla="*/ 292714 w 599171"/>
                  <a:gd name="connsiteY28" fmla="*/ 304439 h 549846"/>
                  <a:gd name="connsiteX29" fmla="*/ 257092 w 599171"/>
                  <a:gd name="connsiteY29" fmla="*/ 311141 h 549846"/>
                  <a:gd name="connsiteX30" fmla="*/ 221471 w 599171"/>
                  <a:gd name="connsiteY30" fmla="*/ 304439 h 549846"/>
                  <a:gd name="connsiteX31" fmla="*/ 245219 w 599171"/>
                  <a:gd name="connsiteY31" fmla="*/ 331506 h 549846"/>
                  <a:gd name="connsiteX32" fmla="*/ 245735 w 599171"/>
                  <a:gd name="connsiteY32" fmla="*/ 331506 h 549846"/>
                  <a:gd name="connsiteX33" fmla="*/ 185075 w 599171"/>
                  <a:gd name="connsiteY33" fmla="*/ 477925 h 549846"/>
                  <a:gd name="connsiteX34" fmla="*/ 257092 w 599171"/>
                  <a:gd name="connsiteY34" fmla="*/ 549846 h 549846"/>
                  <a:gd name="connsiteX35" fmla="*/ 0 w 599171"/>
                  <a:gd name="connsiteY35" fmla="*/ 486432 h 549846"/>
                  <a:gd name="connsiteX36" fmla="*/ 193594 w 599171"/>
                  <a:gd name="connsiteY36" fmla="*/ 290261 h 549846"/>
                  <a:gd name="connsiteX37" fmla="*/ 115124 w 599171"/>
                  <a:gd name="connsiteY37" fmla="*/ 142037 h 549846"/>
                  <a:gd name="connsiteX38" fmla="*/ 257092 w 599171"/>
                  <a:gd name="connsiteY38" fmla="*/ 0 h 54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9171" h="549846">
                    <a:moveTo>
                      <a:pt x="350851" y="405257"/>
                    </a:moveTo>
                    <a:lnTo>
                      <a:pt x="394672" y="405257"/>
                    </a:lnTo>
                    <a:lnTo>
                      <a:pt x="394672" y="528464"/>
                    </a:lnTo>
                    <a:lnTo>
                      <a:pt x="350851" y="528464"/>
                    </a:lnTo>
                    <a:close/>
                    <a:moveTo>
                      <a:pt x="418947" y="362989"/>
                    </a:moveTo>
                    <a:lnTo>
                      <a:pt x="462839" y="362989"/>
                    </a:lnTo>
                    <a:lnTo>
                      <a:pt x="462839" y="528465"/>
                    </a:lnTo>
                    <a:lnTo>
                      <a:pt x="418947" y="528465"/>
                    </a:lnTo>
                    <a:close/>
                    <a:moveTo>
                      <a:pt x="487113" y="320932"/>
                    </a:moveTo>
                    <a:lnTo>
                      <a:pt x="531005" y="320932"/>
                    </a:lnTo>
                    <a:lnTo>
                      <a:pt x="531005" y="528465"/>
                    </a:lnTo>
                    <a:lnTo>
                      <a:pt x="487113" y="528465"/>
                    </a:lnTo>
                    <a:close/>
                    <a:moveTo>
                      <a:pt x="555279" y="278945"/>
                    </a:moveTo>
                    <a:lnTo>
                      <a:pt x="599171" y="278945"/>
                    </a:lnTo>
                    <a:lnTo>
                      <a:pt x="599171" y="528464"/>
                    </a:lnTo>
                    <a:lnTo>
                      <a:pt x="555279" y="528464"/>
                    </a:lnTo>
                    <a:close/>
                    <a:moveTo>
                      <a:pt x="257092" y="0"/>
                    </a:moveTo>
                    <a:cubicBezTo>
                      <a:pt x="335562" y="0"/>
                      <a:pt x="399061" y="63672"/>
                      <a:pt x="399061" y="142037"/>
                    </a:cubicBezTo>
                    <a:cubicBezTo>
                      <a:pt x="399061" y="197460"/>
                      <a:pt x="367054" y="259069"/>
                      <a:pt x="320591" y="290261"/>
                    </a:cubicBezTo>
                    <a:cubicBezTo>
                      <a:pt x="359826" y="300314"/>
                      <a:pt x="395447" y="318875"/>
                      <a:pt x="424874" y="341559"/>
                    </a:cubicBezTo>
                    <a:lnTo>
                      <a:pt x="397512" y="341559"/>
                    </a:lnTo>
                    <a:lnTo>
                      <a:pt x="397512" y="383578"/>
                    </a:lnTo>
                    <a:lnTo>
                      <a:pt x="329367" y="383578"/>
                    </a:lnTo>
                    <a:lnTo>
                      <a:pt x="329367" y="547526"/>
                    </a:lnTo>
                    <a:cubicBezTo>
                      <a:pt x="305878" y="549073"/>
                      <a:pt x="281614" y="549846"/>
                      <a:pt x="257092" y="549846"/>
                    </a:cubicBezTo>
                    <a:lnTo>
                      <a:pt x="329109" y="477925"/>
                    </a:lnTo>
                    <a:lnTo>
                      <a:pt x="268450" y="331506"/>
                    </a:lnTo>
                    <a:lnTo>
                      <a:pt x="269224" y="331506"/>
                    </a:lnTo>
                    <a:lnTo>
                      <a:pt x="292714" y="304439"/>
                    </a:lnTo>
                    <a:cubicBezTo>
                      <a:pt x="281356" y="308563"/>
                      <a:pt x="269482" y="311141"/>
                      <a:pt x="257092" y="311141"/>
                    </a:cubicBezTo>
                    <a:cubicBezTo>
                      <a:pt x="244961" y="311141"/>
                      <a:pt x="233087" y="308563"/>
                      <a:pt x="221471" y="304439"/>
                    </a:cubicBezTo>
                    <a:lnTo>
                      <a:pt x="245219" y="331506"/>
                    </a:lnTo>
                    <a:lnTo>
                      <a:pt x="245735" y="331506"/>
                    </a:lnTo>
                    <a:lnTo>
                      <a:pt x="185075" y="477925"/>
                    </a:lnTo>
                    <a:lnTo>
                      <a:pt x="257092" y="549846"/>
                    </a:lnTo>
                    <a:cubicBezTo>
                      <a:pt x="128546" y="549846"/>
                      <a:pt x="0" y="528708"/>
                      <a:pt x="0" y="486432"/>
                    </a:cubicBezTo>
                    <a:cubicBezTo>
                      <a:pt x="0" y="415027"/>
                      <a:pt x="82342" y="318617"/>
                      <a:pt x="193594" y="290261"/>
                    </a:cubicBezTo>
                    <a:cubicBezTo>
                      <a:pt x="147131" y="259069"/>
                      <a:pt x="115124" y="197460"/>
                      <a:pt x="115124" y="142037"/>
                    </a:cubicBezTo>
                    <a:cubicBezTo>
                      <a:pt x="115124" y="63672"/>
                      <a:pt x="178622" y="0"/>
                      <a:pt x="2570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1798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iṣḷidè">
              <a:extLst>
                <a:ext uri="{FF2B5EF4-FFF2-40B4-BE49-F238E27FC236}">
                  <a16:creationId xmlns:a16="http://schemas.microsoft.com/office/drawing/2014/main" id="{0BD3EED8-E6F7-432F-A248-B286669E8447}"/>
                </a:ext>
              </a:extLst>
            </p:cNvPr>
            <p:cNvSpPr txBox="1"/>
            <p:nvPr/>
          </p:nvSpPr>
          <p:spPr bwMode="auto">
            <a:xfrm>
              <a:off x="4676802" y="5638428"/>
              <a:ext cx="283839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/>
                <a:t>…text</a:t>
              </a:r>
              <a:endParaRPr lang="en-US" altLang="zh-CN" sz="1600" b="1" dirty="0"/>
            </a:p>
          </p:txBody>
        </p:sp>
        <p:sp>
          <p:nvSpPr>
            <p:cNvPr id="27" name="î$ļídê">
              <a:extLst>
                <a:ext uri="{FF2B5EF4-FFF2-40B4-BE49-F238E27FC236}">
                  <a16:creationId xmlns:a16="http://schemas.microsoft.com/office/drawing/2014/main" id="{38118CA0-558F-4050-AC78-B143EAEF7AED}"/>
                </a:ext>
              </a:extLst>
            </p:cNvPr>
            <p:cNvSpPr txBox="1"/>
            <p:nvPr/>
          </p:nvSpPr>
          <p:spPr>
            <a:xfrm>
              <a:off x="5492246" y="2912945"/>
              <a:ext cx="1207509" cy="35680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txBody>
            <a:bodyPr wrap="square" lIns="91440" tIns="45720" rIns="91440" bIns="45720" rtlCol="0" anchor="ctr" anchorCtr="0">
              <a:normAutofit lnSpcReduction="1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zh-CN" sz="1100">
                  <a:solidFill>
                    <a:schemeClr val="tx1"/>
                  </a:solidFill>
                </a:rPr>
                <a:t>…Text</a:t>
              </a:r>
              <a:endParaRPr lang="vi-VN" sz="1100" dirty="0">
                <a:solidFill>
                  <a:schemeClr val="tx1"/>
                </a:solidFill>
              </a:endParaRPr>
            </a:p>
          </p:txBody>
        </p:sp>
        <p:sp>
          <p:nvSpPr>
            <p:cNvPr id="28" name="íṧḷiḓé">
              <a:extLst>
                <a:ext uri="{FF2B5EF4-FFF2-40B4-BE49-F238E27FC236}">
                  <a16:creationId xmlns:a16="http://schemas.microsoft.com/office/drawing/2014/main" id="{9BEAC6EA-88B2-4868-AB8F-489F8FE7EC3B}"/>
                </a:ext>
              </a:extLst>
            </p:cNvPr>
            <p:cNvSpPr txBox="1"/>
            <p:nvPr/>
          </p:nvSpPr>
          <p:spPr>
            <a:xfrm>
              <a:off x="5492246" y="1483242"/>
              <a:ext cx="1207509" cy="35680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txBody>
            <a:bodyPr wrap="square" lIns="91440" tIns="45720" rIns="91440" bIns="45720" rtlCol="0" anchor="ctr" anchorCtr="0">
              <a:normAutofit lnSpcReduction="1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en-US" altLang="zh-CN" sz="1100">
                  <a:solidFill>
                    <a:schemeClr val="tx1"/>
                  </a:solidFill>
                </a:rPr>
                <a:t>…Text</a:t>
              </a:r>
              <a:endParaRPr lang="vi-VN" sz="1100" dirty="0">
                <a:solidFill>
                  <a:schemeClr val="tx1"/>
                </a:solidFill>
              </a:endParaRPr>
            </a:p>
          </p:txBody>
        </p:sp>
        <p:sp>
          <p:nvSpPr>
            <p:cNvPr id="29" name="í$ḷïḋé">
              <a:extLst>
                <a:ext uri="{FF2B5EF4-FFF2-40B4-BE49-F238E27FC236}">
                  <a16:creationId xmlns:a16="http://schemas.microsoft.com/office/drawing/2014/main" id="{67246FC0-3685-4F06-A448-1B20F198073E}"/>
                </a:ext>
              </a:extLst>
            </p:cNvPr>
            <p:cNvSpPr/>
            <p:nvPr/>
          </p:nvSpPr>
          <p:spPr bwMode="auto">
            <a:xfrm>
              <a:off x="6924730" y="2708696"/>
              <a:ext cx="4600520" cy="765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0" name="iṧḻïḓé">
              <a:extLst>
                <a:ext uri="{FF2B5EF4-FFF2-40B4-BE49-F238E27FC236}">
                  <a16:creationId xmlns:a16="http://schemas.microsoft.com/office/drawing/2014/main" id="{33441288-FFA6-4A37-BE9B-CCF98ED56E75}"/>
                </a:ext>
              </a:extLst>
            </p:cNvPr>
            <p:cNvSpPr/>
            <p:nvPr/>
          </p:nvSpPr>
          <p:spPr bwMode="auto">
            <a:xfrm>
              <a:off x="6924730" y="1278993"/>
              <a:ext cx="4600520" cy="765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1" name="îṣḻiďè">
              <a:extLst>
                <a:ext uri="{FF2B5EF4-FFF2-40B4-BE49-F238E27FC236}">
                  <a16:creationId xmlns:a16="http://schemas.microsoft.com/office/drawing/2014/main" id="{E25A27E5-F931-42D4-89D0-36AD3996BEDE}"/>
                </a:ext>
              </a:extLst>
            </p:cNvPr>
            <p:cNvSpPr txBox="1"/>
            <p:nvPr/>
          </p:nvSpPr>
          <p:spPr>
            <a:xfrm>
              <a:off x="669926" y="1514475"/>
              <a:ext cx="3959225" cy="7831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 reading more fluent.</a:t>
              </a:r>
            </a:p>
          </p:txBody>
        </p:sp>
        <p:sp>
          <p:nvSpPr>
            <p:cNvPr id="32" name="išľïďe">
              <a:extLst>
                <a:ext uri="{FF2B5EF4-FFF2-40B4-BE49-F238E27FC236}">
                  <a16:creationId xmlns:a16="http://schemas.microsoft.com/office/drawing/2014/main" id="{0FC7FA6B-5648-4244-9E75-7BCE2C8EC70F}"/>
                </a:ext>
              </a:extLst>
            </p:cNvPr>
            <p:cNvSpPr txBox="1"/>
            <p:nvPr/>
          </p:nvSpPr>
          <p:spPr>
            <a:xfrm>
              <a:off x="669925" y="2297640"/>
              <a:ext cx="3959225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3558F870-D83C-4B64-901C-28C20DEB6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F912E3-EA4D-43C6-880B-42A2727C9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A956F4-7ABC-4F1F-B17E-1FF2F969D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93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87DCDB-E3E7-4D85-AA8E-27CF2791F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38CC708-06AC-4031-9935-EE1713A00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F10D0E9-05A9-4D83-8906-ADA460314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35" name="2719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ECDBBCC-3FC8-4BC1-99F6-9EB6B1730F5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28065" y="1413844"/>
            <a:ext cx="8755574" cy="5464934"/>
            <a:chOff x="1128065" y="1413844"/>
            <a:chExt cx="8755574" cy="5464934"/>
          </a:xfrm>
        </p:grpSpPr>
        <p:sp>
          <p:nvSpPr>
            <p:cNvPr id="36" name="îśļíḋé">
              <a:extLst>
                <a:ext uri="{FF2B5EF4-FFF2-40B4-BE49-F238E27FC236}">
                  <a16:creationId xmlns:a16="http://schemas.microsoft.com/office/drawing/2014/main" id="{99627338-7EC1-4A1C-884A-17A252715B11}"/>
                </a:ext>
              </a:extLst>
            </p:cNvPr>
            <p:cNvSpPr/>
            <p:nvPr/>
          </p:nvSpPr>
          <p:spPr bwMode="auto">
            <a:xfrm flipH="1">
              <a:off x="2538471" y="2628900"/>
              <a:ext cx="7115059" cy="4249878"/>
            </a:xfrm>
            <a:custGeom>
              <a:avLst/>
              <a:gdLst>
                <a:gd name="connsiteX0" fmla="*/ 2861657 w 7746527"/>
                <a:gd name="connsiteY0" fmla="*/ 165 h 4627058"/>
                <a:gd name="connsiteX1" fmla="*/ 3296422 w 7746527"/>
                <a:gd name="connsiteY1" fmla="*/ 122899 h 4627058"/>
                <a:gd name="connsiteX2" fmla="*/ 3526051 w 7746527"/>
                <a:gd name="connsiteY2" fmla="*/ 1193759 h 4627058"/>
                <a:gd name="connsiteX3" fmla="*/ 3311730 w 7746527"/>
                <a:gd name="connsiteY3" fmla="*/ 1414682 h 4627058"/>
                <a:gd name="connsiteX4" fmla="*/ 3250496 w 7746527"/>
                <a:gd name="connsiteY4" fmla="*/ 1445365 h 4627058"/>
                <a:gd name="connsiteX5" fmla="*/ 3229064 w 7746527"/>
                <a:gd name="connsiteY5" fmla="*/ 1469912 h 4627058"/>
                <a:gd name="connsiteX6" fmla="*/ 3137212 w 7746527"/>
                <a:gd name="connsiteY6" fmla="*/ 1773681 h 4627058"/>
                <a:gd name="connsiteX7" fmla="*/ 3274989 w 7746527"/>
                <a:gd name="connsiteY7" fmla="*/ 2055970 h 4627058"/>
                <a:gd name="connsiteX8" fmla="*/ 3339286 w 7746527"/>
                <a:gd name="connsiteY8" fmla="*/ 2105064 h 4627058"/>
                <a:gd name="connsiteX9" fmla="*/ 3409705 w 7746527"/>
                <a:gd name="connsiteY9" fmla="*/ 2111201 h 4627058"/>
                <a:gd name="connsiteX10" fmla="*/ 3694446 w 7746527"/>
                <a:gd name="connsiteY10" fmla="*/ 2221662 h 4627058"/>
                <a:gd name="connsiteX11" fmla="*/ 3749557 w 7746527"/>
                <a:gd name="connsiteY11" fmla="*/ 2267688 h 4627058"/>
                <a:gd name="connsiteX12" fmla="*/ 3780174 w 7746527"/>
                <a:gd name="connsiteY12" fmla="*/ 2270756 h 4627058"/>
                <a:gd name="connsiteX13" fmla="*/ 4009803 w 7746527"/>
                <a:gd name="connsiteY13" fmla="*/ 2209389 h 4627058"/>
                <a:gd name="connsiteX14" fmla="*/ 4218001 w 7746527"/>
                <a:gd name="connsiteY14" fmla="*/ 1841185 h 4627058"/>
                <a:gd name="connsiteX15" fmla="*/ 4218001 w 7746527"/>
                <a:gd name="connsiteY15" fmla="*/ 1807433 h 4627058"/>
                <a:gd name="connsiteX16" fmla="*/ 4211877 w 7746527"/>
                <a:gd name="connsiteY16" fmla="*/ 1792091 h 4627058"/>
                <a:gd name="connsiteX17" fmla="*/ 4199631 w 7746527"/>
                <a:gd name="connsiteY17" fmla="*/ 1727655 h 4627058"/>
                <a:gd name="connsiteX18" fmla="*/ 4184322 w 7746527"/>
                <a:gd name="connsiteY18" fmla="*/ 1666288 h 4627058"/>
                <a:gd name="connsiteX19" fmla="*/ 4257803 w 7746527"/>
                <a:gd name="connsiteY19" fmla="*/ 1221375 h 4627058"/>
                <a:gd name="connsiteX20" fmla="*/ 5286543 w 7746527"/>
                <a:gd name="connsiteY20" fmla="*/ 865444 h 4627058"/>
                <a:gd name="connsiteX21" fmla="*/ 5528419 w 7746527"/>
                <a:gd name="connsiteY21" fmla="*/ 1052614 h 4627058"/>
                <a:gd name="connsiteX22" fmla="*/ 5598839 w 7746527"/>
                <a:gd name="connsiteY22" fmla="*/ 1150802 h 4627058"/>
                <a:gd name="connsiteX23" fmla="*/ 5635579 w 7746527"/>
                <a:gd name="connsiteY23" fmla="*/ 1169212 h 4627058"/>
                <a:gd name="connsiteX24" fmla="*/ 5871332 w 7746527"/>
                <a:gd name="connsiteY24" fmla="*/ 1190691 h 4627058"/>
                <a:gd name="connsiteX25" fmla="*/ 6195875 w 7746527"/>
                <a:gd name="connsiteY25" fmla="*/ 920675 h 4627058"/>
                <a:gd name="connsiteX26" fmla="*/ 6208122 w 7746527"/>
                <a:gd name="connsiteY26" fmla="*/ 889991 h 4627058"/>
                <a:gd name="connsiteX27" fmla="*/ 6208122 w 7746527"/>
                <a:gd name="connsiteY27" fmla="*/ 874649 h 4627058"/>
                <a:gd name="connsiteX28" fmla="*/ 6284665 w 7746527"/>
                <a:gd name="connsiteY28" fmla="*/ 577018 h 4627058"/>
                <a:gd name="connsiteX29" fmla="*/ 7019479 w 7746527"/>
                <a:gd name="connsiteY29" fmla="*/ 144378 h 4627058"/>
                <a:gd name="connsiteX30" fmla="*/ 7313405 w 7746527"/>
                <a:gd name="connsiteY30" fmla="*/ 221087 h 4627058"/>
                <a:gd name="connsiteX31" fmla="*/ 7383825 w 7746527"/>
                <a:gd name="connsiteY31" fmla="*/ 260976 h 4627058"/>
                <a:gd name="connsiteX32" fmla="*/ 7668565 w 7746527"/>
                <a:gd name="connsiteY32" fmla="*/ 1255127 h 4627058"/>
                <a:gd name="connsiteX33" fmla="*/ 6636763 w 7746527"/>
                <a:gd name="connsiteY33" fmla="*/ 1611057 h 4627058"/>
                <a:gd name="connsiteX34" fmla="*/ 6394887 w 7746527"/>
                <a:gd name="connsiteY34" fmla="*/ 1423887 h 4627058"/>
                <a:gd name="connsiteX35" fmla="*/ 6355085 w 7746527"/>
                <a:gd name="connsiteY35" fmla="*/ 1368656 h 4627058"/>
                <a:gd name="connsiteX36" fmla="*/ 6327529 w 7746527"/>
                <a:gd name="connsiteY36" fmla="*/ 1347178 h 4627058"/>
                <a:gd name="connsiteX37" fmla="*/ 6018295 w 7746527"/>
                <a:gd name="connsiteY37" fmla="*/ 1288879 h 4627058"/>
                <a:gd name="connsiteX38" fmla="*/ 5754987 w 7746527"/>
                <a:gd name="connsiteY38" fmla="*/ 1463776 h 4627058"/>
                <a:gd name="connsiteX39" fmla="*/ 5715184 w 7746527"/>
                <a:gd name="connsiteY39" fmla="*/ 1531280 h 4627058"/>
                <a:gd name="connsiteX40" fmla="*/ 5718246 w 7746527"/>
                <a:gd name="connsiteY40" fmla="*/ 1604920 h 4627058"/>
                <a:gd name="connsiteX41" fmla="*/ 5638641 w 7746527"/>
                <a:gd name="connsiteY41" fmla="*/ 1899484 h 4627058"/>
                <a:gd name="connsiteX42" fmla="*/ 5617209 w 7746527"/>
                <a:gd name="connsiteY42" fmla="*/ 1936304 h 4627058"/>
                <a:gd name="connsiteX43" fmla="*/ 5620271 w 7746527"/>
                <a:gd name="connsiteY43" fmla="*/ 2006876 h 4627058"/>
                <a:gd name="connsiteX44" fmla="*/ 5712123 w 7746527"/>
                <a:gd name="connsiteY44" fmla="*/ 2224730 h 4627058"/>
                <a:gd name="connsiteX45" fmla="*/ 5987677 w 7746527"/>
                <a:gd name="connsiteY45" fmla="*/ 2378149 h 4627058"/>
                <a:gd name="connsiteX46" fmla="*/ 6067283 w 7746527"/>
                <a:gd name="connsiteY46" fmla="*/ 2381217 h 4627058"/>
                <a:gd name="connsiteX47" fmla="*/ 6128517 w 7746527"/>
                <a:gd name="connsiteY47" fmla="*/ 2344397 h 4627058"/>
                <a:gd name="connsiteX48" fmla="*/ 6425505 w 7746527"/>
                <a:gd name="connsiteY48" fmla="*/ 2273824 h 4627058"/>
                <a:gd name="connsiteX49" fmla="*/ 6860269 w 7746527"/>
                <a:gd name="connsiteY49" fmla="*/ 2390422 h 4627058"/>
                <a:gd name="connsiteX50" fmla="*/ 7221553 w 7746527"/>
                <a:gd name="connsiteY50" fmla="*/ 3019437 h 4627058"/>
                <a:gd name="connsiteX51" fmla="*/ 6777603 w 7746527"/>
                <a:gd name="connsiteY51" fmla="*/ 3749709 h 4627058"/>
                <a:gd name="connsiteX52" fmla="*/ 6664319 w 7746527"/>
                <a:gd name="connsiteY52" fmla="*/ 3786529 h 4627058"/>
                <a:gd name="connsiteX53" fmla="*/ 6612269 w 7746527"/>
                <a:gd name="connsiteY53" fmla="*/ 3844828 h 4627058"/>
                <a:gd name="connsiteX54" fmla="*/ 6523479 w 7746527"/>
                <a:gd name="connsiteY54" fmla="*/ 4065751 h 4627058"/>
                <a:gd name="connsiteX55" fmla="*/ 6520418 w 7746527"/>
                <a:gd name="connsiteY55" fmla="*/ 4120981 h 4627058"/>
                <a:gd name="connsiteX56" fmla="*/ 6520418 w 7746527"/>
                <a:gd name="connsiteY56" fmla="*/ 4305083 h 4627058"/>
                <a:gd name="connsiteX57" fmla="*/ 6519010 w 7746527"/>
                <a:gd name="connsiteY57" fmla="*/ 4305083 h 4627058"/>
                <a:gd name="connsiteX58" fmla="*/ 6519010 w 7746527"/>
                <a:gd name="connsiteY58" fmla="*/ 4627058 h 4627058"/>
                <a:gd name="connsiteX59" fmla="*/ 6385810 w 7746527"/>
                <a:gd name="connsiteY59" fmla="*/ 4627058 h 4627058"/>
                <a:gd name="connsiteX60" fmla="*/ 6385810 w 7746527"/>
                <a:gd name="connsiteY60" fmla="*/ 4102693 h 4627058"/>
                <a:gd name="connsiteX61" fmla="*/ 6374124 w 7746527"/>
                <a:gd name="connsiteY61" fmla="*/ 4030320 h 4627058"/>
                <a:gd name="connsiteX62" fmla="*/ 6223431 w 7746527"/>
                <a:gd name="connsiteY62" fmla="*/ 3786529 h 4627058"/>
                <a:gd name="connsiteX63" fmla="*/ 6211183 w 7746527"/>
                <a:gd name="connsiteY63" fmla="*/ 3777324 h 4627058"/>
                <a:gd name="connsiteX64" fmla="*/ 6177505 w 7746527"/>
                <a:gd name="connsiteY64" fmla="*/ 3768119 h 4627058"/>
                <a:gd name="connsiteX65" fmla="*/ 5684567 w 7746527"/>
                <a:gd name="connsiteY65" fmla="*/ 3074668 h 4627058"/>
                <a:gd name="connsiteX66" fmla="*/ 5733555 w 7746527"/>
                <a:gd name="connsiteY66" fmla="*/ 2770900 h 4627058"/>
                <a:gd name="connsiteX67" fmla="*/ 5785604 w 7746527"/>
                <a:gd name="connsiteY67" fmla="*/ 2663507 h 4627058"/>
                <a:gd name="connsiteX68" fmla="*/ 5785604 w 7746527"/>
                <a:gd name="connsiteY68" fmla="*/ 2620550 h 4627058"/>
                <a:gd name="connsiteX69" fmla="*/ 5693752 w 7746527"/>
                <a:gd name="connsiteY69" fmla="*/ 2402696 h 4627058"/>
                <a:gd name="connsiteX70" fmla="*/ 5418197 w 7746527"/>
                <a:gd name="connsiteY70" fmla="*/ 2249277 h 4627058"/>
                <a:gd name="connsiteX71" fmla="*/ 5307975 w 7746527"/>
                <a:gd name="connsiteY71" fmla="*/ 2243141 h 4627058"/>
                <a:gd name="connsiteX72" fmla="*/ 5197753 w 7746527"/>
                <a:gd name="connsiteY72" fmla="*/ 2292235 h 4627058"/>
                <a:gd name="connsiteX73" fmla="*/ 4609902 w 7746527"/>
                <a:gd name="connsiteY73" fmla="*/ 2255414 h 4627058"/>
                <a:gd name="connsiteX74" fmla="*/ 4606840 w 7746527"/>
                <a:gd name="connsiteY74" fmla="*/ 2252346 h 4627058"/>
                <a:gd name="connsiteX75" fmla="*/ 4579284 w 7746527"/>
                <a:gd name="connsiteY75" fmla="*/ 2243141 h 4627058"/>
                <a:gd name="connsiteX76" fmla="*/ 4524173 w 7746527"/>
                <a:gd name="connsiteY76" fmla="*/ 2203252 h 4627058"/>
                <a:gd name="connsiteX77" fmla="*/ 4490494 w 7746527"/>
                <a:gd name="connsiteY77" fmla="*/ 2194047 h 4627058"/>
                <a:gd name="connsiteX78" fmla="*/ 4181260 w 7746527"/>
                <a:gd name="connsiteY78" fmla="*/ 2249277 h 4627058"/>
                <a:gd name="connsiteX79" fmla="*/ 3994495 w 7746527"/>
                <a:gd name="connsiteY79" fmla="*/ 2503952 h 4627058"/>
                <a:gd name="connsiteX80" fmla="*/ 3982248 w 7746527"/>
                <a:gd name="connsiteY80" fmla="*/ 2562251 h 4627058"/>
                <a:gd name="connsiteX81" fmla="*/ 3985310 w 7746527"/>
                <a:gd name="connsiteY81" fmla="*/ 2568388 h 4627058"/>
                <a:gd name="connsiteX82" fmla="*/ 3927137 w 7746527"/>
                <a:gd name="connsiteY82" fmla="*/ 3292522 h 4627058"/>
                <a:gd name="connsiteX83" fmla="*/ 2861657 w 7746527"/>
                <a:gd name="connsiteY83" fmla="*/ 3522650 h 4627058"/>
                <a:gd name="connsiteX84" fmla="*/ 2632027 w 7746527"/>
                <a:gd name="connsiteY84" fmla="*/ 2454858 h 4627058"/>
                <a:gd name="connsiteX85" fmla="*/ 2843286 w 7746527"/>
                <a:gd name="connsiteY85" fmla="*/ 2233936 h 4627058"/>
                <a:gd name="connsiteX86" fmla="*/ 2947385 w 7746527"/>
                <a:gd name="connsiteY86" fmla="*/ 2175637 h 4627058"/>
                <a:gd name="connsiteX87" fmla="*/ 2971879 w 7746527"/>
                <a:gd name="connsiteY87" fmla="*/ 2138816 h 4627058"/>
                <a:gd name="connsiteX88" fmla="*/ 3020866 w 7746527"/>
                <a:gd name="connsiteY88" fmla="*/ 1908689 h 4627058"/>
                <a:gd name="connsiteX89" fmla="*/ 2791237 w 7746527"/>
                <a:gd name="connsiteY89" fmla="*/ 1552758 h 4627058"/>
                <a:gd name="connsiteX90" fmla="*/ 2760620 w 7746527"/>
                <a:gd name="connsiteY90" fmla="*/ 1537416 h 4627058"/>
                <a:gd name="connsiteX91" fmla="*/ 2745311 w 7746527"/>
                <a:gd name="connsiteY91" fmla="*/ 1537416 h 4627058"/>
                <a:gd name="connsiteX92" fmla="*/ 2460571 w 7746527"/>
                <a:gd name="connsiteY92" fmla="*/ 1423887 h 4627058"/>
                <a:gd name="connsiteX93" fmla="*/ 2169707 w 7746527"/>
                <a:gd name="connsiteY93" fmla="*/ 1080230 h 4627058"/>
                <a:gd name="connsiteX94" fmla="*/ 2136028 w 7746527"/>
                <a:gd name="connsiteY94" fmla="*/ 972837 h 4627058"/>
                <a:gd name="connsiteX95" fmla="*/ 2093164 w 7746527"/>
                <a:gd name="connsiteY95" fmla="*/ 929880 h 4627058"/>
                <a:gd name="connsiteX96" fmla="*/ 1872719 w 7746527"/>
                <a:gd name="connsiteY96" fmla="*/ 840897 h 4627058"/>
                <a:gd name="connsiteX97" fmla="*/ 1572670 w 7746527"/>
                <a:gd name="connsiteY97" fmla="*/ 929880 h 4627058"/>
                <a:gd name="connsiteX98" fmla="*/ 1511436 w 7746527"/>
                <a:gd name="connsiteY98" fmla="*/ 982042 h 4627058"/>
                <a:gd name="connsiteX99" fmla="*/ 1493066 w 7746527"/>
                <a:gd name="connsiteY99" fmla="*/ 1052614 h 4627058"/>
                <a:gd name="connsiteX100" fmla="*/ 1333856 w 7746527"/>
                <a:gd name="connsiteY100" fmla="*/ 1313426 h 4627058"/>
                <a:gd name="connsiteX101" fmla="*/ 243882 w 7746527"/>
                <a:gd name="connsiteY101" fmla="*/ 1350246 h 4627058"/>
                <a:gd name="connsiteX102" fmla="*/ 207141 w 7746527"/>
                <a:gd name="connsiteY102" fmla="*/ 257907 h 4627058"/>
                <a:gd name="connsiteX103" fmla="*/ 1294053 w 7746527"/>
                <a:gd name="connsiteY103" fmla="*/ 221087 h 4627058"/>
                <a:gd name="connsiteX104" fmla="*/ 1471633 w 7746527"/>
                <a:gd name="connsiteY104" fmla="*/ 469625 h 4627058"/>
                <a:gd name="connsiteX105" fmla="*/ 1511436 w 7746527"/>
                <a:gd name="connsiteY105" fmla="*/ 583154 h 4627058"/>
                <a:gd name="connsiteX106" fmla="*/ 1542053 w 7746527"/>
                <a:gd name="connsiteY106" fmla="*/ 613838 h 4627058"/>
                <a:gd name="connsiteX107" fmla="*/ 1762497 w 7746527"/>
                <a:gd name="connsiteY107" fmla="*/ 702821 h 4627058"/>
                <a:gd name="connsiteX108" fmla="*/ 2062546 w 7746527"/>
                <a:gd name="connsiteY108" fmla="*/ 616906 h 4627058"/>
                <a:gd name="connsiteX109" fmla="*/ 2148275 w 7746527"/>
                <a:gd name="connsiteY109" fmla="*/ 540197 h 4627058"/>
                <a:gd name="connsiteX110" fmla="*/ 2160522 w 7746527"/>
                <a:gd name="connsiteY110" fmla="*/ 494172 h 4627058"/>
                <a:gd name="connsiteX111" fmla="*/ 2230941 w 7746527"/>
                <a:gd name="connsiteY111" fmla="*/ 356095 h 4627058"/>
                <a:gd name="connsiteX112" fmla="*/ 2861657 w 7746527"/>
                <a:gd name="connsiteY112" fmla="*/ 165 h 4627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7746527" h="4627058">
                  <a:moveTo>
                    <a:pt x="2861657" y="165"/>
                  </a:moveTo>
                  <a:cubicBezTo>
                    <a:pt x="3011681" y="-2904"/>
                    <a:pt x="3161706" y="36985"/>
                    <a:pt x="3296422" y="122899"/>
                  </a:cubicBezTo>
                  <a:cubicBezTo>
                    <a:pt x="3651582" y="356095"/>
                    <a:pt x="3755680" y="834760"/>
                    <a:pt x="3526051" y="1193759"/>
                  </a:cubicBezTo>
                  <a:cubicBezTo>
                    <a:pt x="3467878" y="1282742"/>
                    <a:pt x="3394397" y="1356383"/>
                    <a:pt x="3311730" y="1414682"/>
                  </a:cubicBezTo>
                  <a:cubicBezTo>
                    <a:pt x="3311730" y="1414682"/>
                    <a:pt x="3311730" y="1414682"/>
                    <a:pt x="3250496" y="1445365"/>
                  </a:cubicBezTo>
                  <a:cubicBezTo>
                    <a:pt x="3250496" y="1445365"/>
                    <a:pt x="3250496" y="1445365"/>
                    <a:pt x="3229064" y="1469912"/>
                  </a:cubicBezTo>
                  <a:cubicBezTo>
                    <a:pt x="3161706" y="1558895"/>
                    <a:pt x="3128027" y="1663219"/>
                    <a:pt x="3137212" y="1773681"/>
                  </a:cubicBezTo>
                  <a:cubicBezTo>
                    <a:pt x="3146397" y="1881073"/>
                    <a:pt x="3195385" y="1979261"/>
                    <a:pt x="3274989" y="2055970"/>
                  </a:cubicBezTo>
                  <a:cubicBezTo>
                    <a:pt x="3274989" y="2055970"/>
                    <a:pt x="3274989" y="2055970"/>
                    <a:pt x="3339286" y="2105064"/>
                  </a:cubicBezTo>
                  <a:cubicBezTo>
                    <a:pt x="3339286" y="2105064"/>
                    <a:pt x="3339286" y="2105064"/>
                    <a:pt x="3409705" y="2111201"/>
                  </a:cubicBezTo>
                  <a:cubicBezTo>
                    <a:pt x="3510742" y="2129611"/>
                    <a:pt x="3605656" y="2166431"/>
                    <a:pt x="3694446" y="2221662"/>
                  </a:cubicBezTo>
                  <a:cubicBezTo>
                    <a:pt x="3694446" y="2221662"/>
                    <a:pt x="3694446" y="2221662"/>
                    <a:pt x="3749557" y="2267688"/>
                  </a:cubicBezTo>
                  <a:cubicBezTo>
                    <a:pt x="3749557" y="2267688"/>
                    <a:pt x="3749557" y="2267688"/>
                    <a:pt x="3780174" y="2270756"/>
                  </a:cubicBezTo>
                  <a:cubicBezTo>
                    <a:pt x="3862841" y="2270756"/>
                    <a:pt x="3939384" y="2249277"/>
                    <a:pt x="4009803" y="2209389"/>
                  </a:cubicBezTo>
                  <a:cubicBezTo>
                    <a:pt x="4132273" y="2132679"/>
                    <a:pt x="4202692" y="1997671"/>
                    <a:pt x="4218001" y="1841185"/>
                  </a:cubicBezTo>
                  <a:cubicBezTo>
                    <a:pt x="4218001" y="1841185"/>
                    <a:pt x="4218001" y="1841185"/>
                    <a:pt x="4218001" y="1807433"/>
                  </a:cubicBezTo>
                  <a:cubicBezTo>
                    <a:pt x="4218001" y="1807433"/>
                    <a:pt x="4218001" y="1807433"/>
                    <a:pt x="4211877" y="1792091"/>
                  </a:cubicBezTo>
                  <a:cubicBezTo>
                    <a:pt x="4211877" y="1792091"/>
                    <a:pt x="4211877" y="1792091"/>
                    <a:pt x="4199631" y="1727655"/>
                  </a:cubicBezTo>
                  <a:cubicBezTo>
                    <a:pt x="4199631" y="1727655"/>
                    <a:pt x="4199631" y="1727655"/>
                    <a:pt x="4184322" y="1666288"/>
                  </a:cubicBezTo>
                  <a:cubicBezTo>
                    <a:pt x="4165952" y="1519006"/>
                    <a:pt x="4187384" y="1365588"/>
                    <a:pt x="4257803" y="1221375"/>
                  </a:cubicBezTo>
                  <a:cubicBezTo>
                    <a:pt x="4444569" y="837829"/>
                    <a:pt x="4903827" y="678274"/>
                    <a:pt x="5286543" y="865444"/>
                  </a:cubicBezTo>
                  <a:cubicBezTo>
                    <a:pt x="5381456" y="911470"/>
                    <a:pt x="5464123" y="975905"/>
                    <a:pt x="5528419" y="1052614"/>
                  </a:cubicBezTo>
                  <a:cubicBezTo>
                    <a:pt x="5528419" y="1052614"/>
                    <a:pt x="5528419" y="1052614"/>
                    <a:pt x="5598839" y="1150802"/>
                  </a:cubicBezTo>
                  <a:cubicBezTo>
                    <a:pt x="5598839" y="1150802"/>
                    <a:pt x="5598839" y="1150802"/>
                    <a:pt x="5635579" y="1169212"/>
                  </a:cubicBezTo>
                  <a:cubicBezTo>
                    <a:pt x="5712123" y="1196828"/>
                    <a:pt x="5791727" y="1206033"/>
                    <a:pt x="5871332" y="1190691"/>
                  </a:cubicBezTo>
                  <a:cubicBezTo>
                    <a:pt x="6015233" y="1163076"/>
                    <a:pt x="6125455" y="1061820"/>
                    <a:pt x="6195875" y="920675"/>
                  </a:cubicBezTo>
                  <a:cubicBezTo>
                    <a:pt x="6195875" y="920675"/>
                    <a:pt x="6195875" y="920675"/>
                    <a:pt x="6208122" y="889991"/>
                  </a:cubicBezTo>
                  <a:cubicBezTo>
                    <a:pt x="6208122" y="889991"/>
                    <a:pt x="6208122" y="889991"/>
                    <a:pt x="6208122" y="874649"/>
                  </a:cubicBezTo>
                  <a:cubicBezTo>
                    <a:pt x="6211183" y="773393"/>
                    <a:pt x="6238739" y="672137"/>
                    <a:pt x="6284665" y="577018"/>
                  </a:cubicBezTo>
                  <a:cubicBezTo>
                    <a:pt x="6425505" y="288591"/>
                    <a:pt x="6719430" y="125968"/>
                    <a:pt x="7019479" y="144378"/>
                  </a:cubicBezTo>
                  <a:cubicBezTo>
                    <a:pt x="7117454" y="150515"/>
                    <a:pt x="7218491" y="175061"/>
                    <a:pt x="7313405" y="221087"/>
                  </a:cubicBezTo>
                  <a:cubicBezTo>
                    <a:pt x="7337899" y="233360"/>
                    <a:pt x="7362392" y="245634"/>
                    <a:pt x="7383825" y="260976"/>
                  </a:cubicBezTo>
                  <a:cubicBezTo>
                    <a:pt x="7714491" y="466556"/>
                    <a:pt x="7843083" y="896128"/>
                    <a:pt x="7668565" y="1255127"/>
                  </a:cubicBezTo>
                  <a:cubicBezTo>
                    <a:pt x="7481799" y="1638672"/>
                    <a:pt x="7019479" y="1798228"/>
                    <a:pt x="6636763" y="1611057"/>
                  </a:cubicBezTo>
                  <a:cubicBezTo>
                    <a:pt x="6541850" y="1565032"/>
                    <a:pt x="6459183" y="1500596"/>
                    <a:pt x="6394887" y="1423887"/>
                  </a:cubicBezTo>
                  <a:cubicBezTo>
                    <a:pt x="6394887" y="1423887"/>
                    <a:pt x="6394887" y="1423887"/>
                    <a:pt x="6355085" y="1368656"/>
                  </a:cubicBezTo>
                  <a:cubicBezTo>
                    <a:pt x="6355085" y="1368656"/>
                    <a:pt x="6355085" y="1368656"/>
                    <a:pt x="6327529" y="1347178"/>
                  </a:cubicBezTo>
                  <a:cubicBezTo>
                    <a:pt x="6232615" y="1291947"/>
                    <a:pt x="6125455" y="1270468"/>
                    <a:pt x="6018295" y="1288879"/>
                  </a:cubicBezTo>
                  <a:cubicBezTo>
                    <a:pt x="5914197" y="1310357"/>
                    <a:pt x="5822345" y="1374793"/>
                    <a:pt x="5754987" y="1463776"/>
                  </a:cubicBezTo>
                  <a:cubicBezTo>
                    <a:pt x="5754987" y="1463776"/>
                    <a:pt x="5754987" y="1463776"/>
                    <a:pt x="5715184" y="1531280"/>
                  </a:cubicBezTo>
                  <a:cubicBezTo>
                    <a:pt x="5715184" y="1531280"/>
                    <a:pt x="5715184" y="1531280"/>
                    <a:pt x="5718246" y="1604920"/>
                  </a:cubicBezTo>
                  <a:cubicBezTo>
                    <a:pt x="5712123" y="1703108"/>
                    <a:pt x="5687629" y="1804364"/>
                    <a:pt x="5638641" y="1899484"/>
                  </a:cubicBezTo>
                  <a:cubicBezTo>
                    <a:pt x="5638641" y="1899484"/>
                    <a:pt x="5638641" y="1899484"/>
                    <a:pt x="5617209" y="1936304"/>
                  </a:cubicBezTo>
                  <a:cubicBezTo>
                    <a:pt x="5617209" y="1936304"/>
                    <a:pt x="5617209" y="1936304"/>
                    <a:pt x="5620271" y="2006876"/>
                  </a:cubicBezTo>
                  <a:cubicBezTo>
                    <a:pt x="5629456" y="2086654"/>
                    <a:pt x="5660073" y="2160295"/>
                    <a:pt x="5712123" y="2224730"/>
                  </a:cubicBezTo>
                  <a:cubicBezTo>
                    <a:pt x="5779481" y="2307576"/>
                    <a:pt x="5877455" y="2359739"/>
                    <a:pt x="5987677" y="2378149"/>
                  </a:cubicBezTo>
                  <a:cubicBezTo>
                    <a:pt x="5987677" y="2378149"/>
                    <a:pt x="5987677" y="2378149"/>
                    <a:pt x="6067283" y="2381217"/>
                  </a:cubicBezTo>
                  <a:cubicBezTo>
                    <a:pt x="6067283" y="2381217"/>
                    <a:pt x="6067283" y="2381217"/>
                    <a:pt x="6128517" y="2344397"/>
                  </a:cubicBezTo>
                  <a:cubicBezTo>
                    <a:pt x="6220369" y="2301440"/>
                    <a:pt x="6321405" y="2276893"/>
                    <a:pt x="6425505" y="2273824"/>
                  </a:cubicBezTo>
                  <a:cubicBezTo>
                    <a:pt x="6584714" y="2267688"/>
                    <a:pt x="6734739" y="2310645"/>
                    <a:pt x="6860269" y="2390422"/>
                  </a:cubicBezTo>
                  <a:cubicBezTo>
                    <a:pt x="7071529" y="2522362"/>
                    <a:pt x="7212367" y="2752490"/>
                    <a:pt x="7221553" y="3019437"/>
                  </a:cubicBezTo>
                  <a:cubicBezTo>
                    <a:pt x="7233799" y="3341616"/>
                    <a:pt x="7050096" y="3620837"/>
                    <a:pt x="6777603" y="3749709"/>
                  </a:cubicBezTo>
                  <a:cubicBezTo>
                    <a:pt x="6777603" y="3749709"/>
                    <a:pt x="6777603" y="3749709"/>
                    <a:pt x="6664319" y="3786529"/>
                  </a:cubicBezTo>
                  <a:cubicBezTo>
                    <a:pt x="6664319" y="3786529"/>
                    <a:pt x="6664319" y="3786529"/>
                    <a:pt x="6612269" y="3844828"/>
                  </a:cubicBezTo>
                  <a:cubicBezTo>
                    <a:pt x="6563282" y="3909264"/>
                    <a:pt x="6532665" y="3982905"/>
                    <a:pt x="6523479" y="4065751"/>
                  </a:cubicBezTo>
                  <a:cubicBezTo>
                    <a:pt x="6520418" y="4084161"/>
                    <a:pt x="6520418" y="4102571"/>
                    <a:pt x="6520418" y="4120981"/>
                  </a:cubicBezTo>
                  <a:cubicBezTo>
                    <a:pt x="6520418" y="4120981"/>
                    <a:pt x="6520418" y="4120981"/>
                    <a:pt x="6520418" y="4305083"/>
                  </a:cubicBezTo>
                  <a:lnTo>
                    <a:pt x="6519010" y="4305083"/>
                  </a:lnTo>
                  <a:lnTo>
                    <a:pt x="6519010" y="4627058"/>
                  </a:lnTo>
                  <a:lnTo>
                    <a:pt x="6385810" y="4627058"/>
                  </a:lnTo>
                  <a:lnTo>
                    <a:pt x="6385810" y="4102693"/>
                  </a:lnTo>
                  <a:lnTo>
                    <a:pt x="6374124" y="4030320"/>
                  </a:lnTo>
                  <a:cubicBezTo>
                    <a:pt x="6349726" y="3941290"/>
                    <a:pt x="6296912" y="3857869"/>
                    <a:pt x="6223431" y="3786529"/>
                  </a:cubicBezTo>
                  <a:cubicBezTo>
                    <a:pt x="6223431" y="3786529"/>
                    <a:pt x="6223431" y="3786529"/>
                    <a:pt x="6211183" y="3777324"/>
                  </a:cubicBezTo>
                  <a:cubicBezTo>
                    <a:pt x="6211183" y="3777324"/>
                    <a:pt x="6211183" y="3777324"/>
                    <a:pt x="6177505" y="3768119"/>
                  </a:cubicBezTo>
                  <a:cubicBezTo>
                    <a:pt x="5898887" y="3660726"/>
                    <a:pt x="5693752" y="3393778"/>
                    <a:pt x="5684567" y="3074668"/>
                  </a:cubicBezTo>
                  <a:cubicBezTo>
                    <a:pt x="5678443" y="2967275"/>
                    <a:pt x="5696814" y="2866019"/>
                    <a:pt x="5733555" y="2770900"/>
                  </a:cubicBezTo>
                  <a:cubicBezTo>
                    <a:pt x="5733555" y="2770900"/>
                    <a:pt x="5733555" y="2770900"/>
                    <a:pt x="5785604" y="2663507"/>
                  </a:cubicBezTo>
                  <a:cubicBezTo>
                    <a:pt x="5785604" y="2663507"/>
                    <a:pt x="5785604" y="2663507"/>
                    <a:pt x="5785604" y="2620550"/>
                  </a:cubicBezTo>
                  <a:cubicBezTo>
                    <a:pt x="5773357" y="2540772"/>
                    <a:pt x="5745801" y="2464063"/>
                    <a:pt x="5693752" y="2402696"/>
                  </a:cubicBezTo>
                  <a:cubicBezTo>
                    <a:pt x="5626394" y="2316781"/>
                    <a:pt x="5528419" y="2267688"/>
                    <a:pt x="5418197" y="2249277"/>
                  </a:cubicBezTo>
                  <a:cubicBezTo>
                    <a:pt x="5418197" y="2249277"/>
                    <a:pt x="5418197" y="2249277"/>
                    <a:pt x="5307975" y="2243141"/>
                  </a:cubicBezTo>
                  <a:cubicBezTo>
                    <a:pt x="5307975" y="2243141"/>
                    <a:pt x="5307975" y="2243141"/>
                    <a:pt x="5197753" y="2292235"/>
                  </a:cubicBezTo>
                  <a:cubicBezTo>
                    <a:pt x="5010988" y="2356670"/>
                    <a:pt x="4799729" y="2350533"/>
                    <a:pt x="4609902" y="2255414"/>
                  </a:cubicBezTo>
                  <a:cubicBezTo>
                    <a:pt x="4609902" y="2255414"/>
                    <a:pt x="4609902" y="2255414"/>
                    <a:pt x="4606840" y="2252346"/>
                  </a:cubicBezTo>
                  <a:cubicBezTo>
                    <a:pt x="4606840" y="2252346"/>
                    <a:pt x="4606840" y="2252346"/>
                    <a:pt x="4579284" y="2243141"/>
                  </a:cubicBezTo>
                  <a:cubicBezTo>
                    <a:pt x="4579284" y="2243141"/>
                    <a:pt x="4579284" y="2243141"/>
                    <a:pt x="4524173" y="2203252"/>
                  </a:cubicBezTo>
                  <a:cubicBezTo>
                    <a:pt x="4524173" y="2203252"/>
                    <a:pt x="4524173" y="2203252"/>
                    <a:pt x="4490494" y="2194047"/>
                  </a:cubicBezTo>
                  <a:cubicBezTo>
                    <a:pt x="4383334" y="2175637"/>
                    <a:pt x="4273112" y="2190978"/>
                    <a:pt x="4181260" y="2249277"/>
                  </a:cubicBezTo>
                  <a:cubicBezTo>
                    <a:pt x="4089408" y="2307576"/>
                    <a:pt x="4028174" y="2396559"/>
                    <a:pt x="3994495" y="2503952"/>
                  </a:cubicBezTo>
                  <a:cubicBezTo>
                    <a:pt x="3994495" y="2503952"/>
                    <a:pt x="3994495" y="2503952"/>
                    <a:pt x="3982248" y="2562251"/>
                  </a:cubicBezTo>
                  <a:cubicBezTo>
                    <a:pt x="3982248" y="2562251"/>
                    <a:pt x="3982248" y="2562251"/>
                    <a:pt x="3985310" y="2568388"/>
                  </a:cubicBezTo>
                  <a:cubicBezTo>
                    <a:pt x="4083285" y="2795447"/>
                    <a:pt x="4071038" y="3068531"/>
                    <a:pt x="3927137" y="3292522"/>
                  </a:cubicBezTo>
                  <a:cubicBezTo>
                    <a:pt x="3694446" y="3651521"/>
                    <a:pt x="3219878" y="3755845"/>
                    <a:pt x="2861657" y="3522650"/>
                  </a:cubicBezTo>
                  <a:cubicBezTo>
                    <a:pt x="2503435" y="3292522"/>
                    <a:pt x="2402398" y="2813857"/>
                    <a:pt x="2632027" y="2454858"/>
                  </a:cubicBezTo>
                  <a:cubicBezTo>
                    <a:pt x="2690200" y="2365875"/>
                    <a:pt x="2760620" y="2292235"/>
                    <a:pt x="2843286" y="2233936"/>
                  </a:cubicBezTo>
                  <a:cubicBezTo>
                    <a:pt x="2843286" y="2233936"/>
                    <a:pt x="2843286" y="2233936"/>
                    <a:pt x="2947385" y="2175637"/>
                  </a:cubicBezTo>
                  <a:cubicBezTo>
                    <a:pt x="2947385" y="2175637"/>
                    <a:pt x="2947385" y="2175637"/>
                    <a:pt x="2971879" y="2138816"/>
                  </a:cubicBezTo>
                  <a:cubicBezTo>
                    <a:pt x="3008619" y="2068244"/>
                    <a:pt x="3026990" y="1988466"/>
                    <a:pt x="3020866" y="1908689"/>
                  </a:cubicBezTo>
                  <a:cubicBezTo>
                    <a:pt x="3008619" y="1764476"/>
                    <a:pt x="2922891" y="1638672"/>
                    <a:pt x="2791237" y="1552758"/>
                  </a:cubicBezTo>
                  <a:cubicBezTo>
                    <a:pt x="2791237" y="1552758"/>
                    <a:pt x="2791237" y="1552758"/>
                    <a:pt x="2760620" y="1537416"/>
                  </a:cubicBezTo>
                  <a:cubicBezTo>
                    <a:pt x="2760620" y="1537416"/>
                    <a:pt x="2760620" y="1537416"/>
                    <a:pt x="2745311" y="1537416"/>
                  </a:cubicBezTo>
                  <a:cubicBezTo>
                    <a:pt x="2647336" y="1519006"/>
                    <a:pt x="2552422" y="1482186"/>
                    <a:pt x="2460571" y="1423887"/>
                  </a:cubicBezTo>
                  <a:cubicBezTo>
                    <a:pt x="2328916" y="1337973"/>
                    <a:pt x="2230941" y="1215238"/>
                    <a:pt x="2169707" y="1080230"/>
                  </a:cubicBezTo>
                  <a:cubicBezTo>
                    <a:pt x="2169707" y="1080230"/>
                    <a:pt x="2169707" y="1080230"/>
                    <a:pt x="2136028" y="972837"/>
                  </a:cubicBezTo>
                  <a:cubicBezTo>
                    <a:pt x="2136028" y="972837"/>
                    <a:pt x="2136028" y="972837"/>
                    <a:pt x="2093164" y="929880"/>
                  </a:cubicBezTo>
                  <a:cubicBezTo>
                    <a:pt x="2028867" y="880786"/>
                    <a:pt x="1955386" y="850102"/>
                    <a:pt x="1872719" y="840897"/>
                  </a:cubicBezTo>
                  <a:cubicBezTo>
                    <a:pt x="1765559" y="831692"/>
                    <a:pt x="1661460" y="862376"/>
                    <a:pt x="1572670" y="929880"/>
                  </a:cubicBezTo>
                  <a:cubicBezTo>
                    <a:pt x="1572670" y="929880"/>
                    <a:pt x="1572670" y="929880"/>
                    <a:pt x="1511436" y="982042"/>
                  </a:cubicBezTo>
                  <a:cubicBezTo>
                    <a:pt x="1511436" y="982042"/>
                    <a:pt x="1511436" y="982042"/>
                    <a:pt x="1493066" y="1052614"/>
                  </a:cubicBezTo>
                  <a:cubicBezTo>
                    <a:pt x="1459387" y="1147734"/>
                    <a:pt x="1404276" y="1236716"/>
                    <a:pt x="1333856" y="1313426"/>
                  </a:cubicBezTo>
                  <a:cubicBezTo>
                    <a:pt x="1042992" y="1626399"/>
                    <a:pt x="556178" y="1641741"/>
                    <a:pt x="243882" y="1350246"/>
                  </a:cubicBezTo>
                  <a:cubicBezTo>
                    <a:pt x="-65352" y="1061820"/>
                    <a:pt x="-83723" y="570881"/>
                    <a:pt x="207141" y="257907"/>
                  </a:cubicBezTo>
                  <a:cubicBezTo>
                    <a:pt x="498005" y="-55066"/>
                    <a:pt x="984819" y="-70408"/>
                    <a:pt x="1294053" y="221087"/>
                  </a:cubicBezTo>
                  <a:cubicBezTo>
                    <a:pt x="1373658" y="294728"/>
                    <a:pt x="1431831" y="377574"/>
                    <a:pt x="1471633" y="469625"/>
                  </a:cubicBezTo>
                  <a:cubicBezTo>
                    <a:pt x="1471633" y="469625"/>
                    <a:pt x="1471633" y="469625"/>
                    <a:pt x="1511436" y="583154"/>
                  </a:cubicBezTo>
                  <a:cubicBezTo>
                    <a:pt x="1511436" y="583154"/>
                    <a:pt x="1511436" y="583154"/>
                    <a:pt x="1542053" y="613838"/>
                  </a:cubicBezTo>
                  <a:cubicBezTo>
                    <a:pt x="1606349" y="662932"/>
                    <a:pt x="1679831" y="693615"/>
                    <a:pt x="1762497" y="702821"/>
                  </a:cubicBezTo>
                  <a:cubicBezTo>
                    <a:pt x="1869658" y="715094"/>
                    <a:pt x="1973756" y="681342"/>
                    <a:pt x="2062546" y="616906"/>
                  </a:cubicBezTo>
                  <a:cubicBezTo>
                    <a:pt x="2062546" y="616906"/>
                    <a:pt x="2062546" y="616906"/>
                    <a:pt x="2148275" y="540197"/>
                  </a:cubicBezTo>
                  <a:cubicBezTo>
                    <a:pt x="2148275" y="540197"/>
                    <a:pt x="2148275" y="540197"/>
                    <a:pt x="2160522" y="494172"/>
                  </a:cubicBezTo>
                  <a:cubicBezTo>
                    <a:pt x="2178892" y="448146"/>
                    <a:pt x="2203386" y="402121"/>
                    <a:pt x="2230941" y="356095"/>
                  </a:cubicBezTo>
                  <a:cubicBezTo>
                    <a:pt x="2374842" y="132104"/>
                    <a:pt x="2616719" y="6301"/>
                    <a:pt x="2861657" y="16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37" name="iṥḻíḓê">
              <a:extLst>
                <a:ext uri="{FF2B5EF4-FFF2-40B4-BE49-F238E27FC236}">
                  <a16:creationId xmlns:a16="http://schemas.microsoft.com/office/drawing/2014/main" id="{707BFDC8-20AC-484A-8440-9642A05802A1}"/>
                </a:ext>
              </a:extLst>
            </p:cNvPr>
            <p:cNvSpPr/>
            <p:nvPr/>
          </p:nvSpPr>
          <p:spPr bwMode="auto">
            <a:xfrm>
              <a:off x="8718160" y="3021608"/>
              <a:ext cx="511566" cy="511562"/>
            </a:xfrm>
            <a:custGeom>
              <a:avLst/>
              <a:gdLst>
                <a:gd name="connsiteX0" fmla="*/ 222250 w 577851"/>
                <a:gd name="connsiteY0" fmla="*/ 165100 h 577850"/>
                <a:gd name="connsiteX1" fmla="*/ 444500 w 577851"/>
                <a:gd name="connsiteY1" fmla="*/ 371475 h 577850"/>
                <a:gd name="connsiteX2" fmla="*/ 222250 w 577851"/>
                <a:gd name="connsiteY2" fmla="*/ 577850 h 577850"/>
                <a:gd name="connsiteX3" fmla="*/ 126631 w 577851"/>
                <a:gd name="connsiteY3" fmla="*/ 557213 h 577850"/>
                <a:gd name="connsiteX4" fmla="*/ 108541 w 577851"/>
                <a:gd name="connsiteY4" fmla="*/ 557213 h 577850"/>
                <a:gd name="connsiteX5" fmla="*/ 46517 w 577851"/>
                <a:gd name="connsiteY5" fmla="*/ 572691 h 577850"/>
                <a:gd name="connsiteX6" fmla="*/ 36180 w 577851"/>
                <a:gd name="connsiteY6" fmla="*/ 562372 h 577850"/>
                <a:gd name="connsiteX7" fmla="*/ 49102 w 577851"/>
                <a:gd name="connsiteY7" fmla="*/ 515938 h 577850"/>
                <a:gd name="connsiteX8" fmla="*/ 43933 w 577851"/>
                <a:gd name="connsiteY8" fmla="*/ 495300 h 577850"/>
                <a:gd name="connsiteX9" fmla="*/ 0 w 577851"/>
                <a:gd name="connsiteY9" fmla="*/ 371475 h 577850"/>
                <a:gd name="connsiteX10" fmla="*/ 222250 w 577851"/>
                <a:gd name="connsiteY10" fmla="*/ 165100 h 577850"/>
                <a:gd name="connsiteX11" fmla="*/ 356208 w 577851"/>
                <a:gd name="connsiteY11" fmla="*/ 0 h 577850"/>
                <a:gd name="connsiteX12" fmla="*/ 577851 w 577851"/>
                <a:gd name="connsiteY12" fmla="*/ 206076 h 577850"/>
                <a:gd name="connsiteX13" fmla="*/ 534038 w 577851"/>
                <a:gd name="connsiteY13" fmla="*/ 327145 h 577850"/>
                <a:gd name="connsiteX14" fmla="*/ 528884 w 577851"/>
                <a:gd name="connsiteY14" fmla="*/ 350329 h 577850"/>
                <a:gd name="connsiteX15" fmla="*/ 541770 w 577851"/>
                <a:gd name="connsiteY15" fmla="*/ 396696 h 577850"/>
                <a:gd name="connsiteX16" fmla="*/ 531461 w 577851"/>
                <a:gd name="connsiteY16" fmla="*/ 406999 h 577850"/>
                <a:gd name="connsiteX17" fmla="*/ 505688 w 577851"/>
                <a:gd name="connsiteY17" fmla="*/ 399271 h 577850"/>
                <a:gd name="connsiteX18" fmla="*/ 485070 w 577851"/>
                <a:gd name="connsiteY18" fmla="*/ 370936 h 577850"/>
                <a:gd name="connsiteX19" fmla="*/ 222192 w 577851"/>
                <a:gd name="connsiteY19" fmla="*/ 123646 h 577850"/>
                <a:gd name="connsiteX20" fmla="*/ 191265 w 577851"/>
                <a:gd name="connsiteY20" fmla="*/ 126221 h 577850"/>
                <a:gd name="connsiteX21" fmla="*/ 170647 w 577851"/>
                <a:gd name="connsiteY21" fmla="*/ 92734 h 577850"/>
                <a:gd name="connsiteX22" fmla="*/ 356208 w 577851"/>
                <a:gd name="connsiteY22" fmla="*/ 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7851" h="577850">
                  <a:moveTo>
                    <a:pt x="222250" y="165100"/>
                  </a:moveTo>
                  <a:cubicBezTo>
                    <a:pt x="346297" y="165100"/>
                    <a:pt x="444500" y="257969"/>
                    <a:pt x="444500" y="371475"/>
                  </a:cubicBezTo>
                  <a:cubicBezTo>
                    <a:pt x="444500" y="484981"/>
                    <a:pt x="346297" y="577850"/>
                    <a:pt x="222250" y="577850"/>
                  </a:cubicBezTo>
                  <a:cubicBezTo>
                    <a:pt x="188654" y="577850"/>
                    <a:pt x="155058" y="570111"/>
                    <a:pt x="126631" y="557213"/>
                  </a:cubicBezTo>
                  <a:cubicBezTo>
                    <a:pt x="121462" y="554633"/>
                    <a:pt x="116293" y="554633"/>
                    <a:pt x="108541" y="557213"/>
                  </a:cubicBezTo>
                  <a:cubicBezTo>
                    <a:pt x="108541" y="557213"/>
                    <a:pt x="108541" y="557213"/>
                    <a:pt x="46517" y="572691"/>
                  </a:cubicBezTo>
                  <a:cubicBezTo>
                    <a:pt x="38764" y="575271"/>
                    <a:pt x="33596" y="570111"/>
                    <a:pt x="36180" y="562372"/>
                  </a:cubicBezTo>
                  <a:cubicBezTo>
                    <a:pt x="36180" y="562372"/>
                    <a:pt x="36180" y="562372"/>
                    <a:pt x="49102" y="515938"/>
                  </a:cubicBezTo>
                  <a:cubicBezTo>
                    <a:pt x="51686" y="508199"/>
                    <a:pt x="49102" y="500460"/>
                    <a:pt x="43933" y="495300"/>
                  </a:cubicBezTo>
                  <a:cubicBezTo>
                    <a:pt x="15506" y="459185"/>
                    <a:pt x="0" y="417910"/>
                    <a:pt x="0" y="371475"/>
                  </a:cubicBezTo>
                  <a:cubicBezTo>
                    <a:pt x="0" y="257969"/>
                    <a:pt x="100788" y="165100"/>
                    <a:pt x="222250" y="165100"/>
                  </a:cubicBezTo>
                  <a:close/>
                  <a:moveTo>
                    <a:pt x="356208" y="0"/>
                  </a:moveTo>
                  <a:cubicBezTo>
                    <a:pt x="477339" y="0"/>
                    <a:pt x="577851" y="92734"/>
                    <a:pt x="577851" y="206076"/>
                  </a:cubicBezTo>
                  <a:cubicBezTo>
                    <a:pt x="577851" y="252443"/>
                    <a:pt x="562388" y="293658"/>
                    <a:pt x="534038" y="327145"/>
                  </a:cubicBezTo>
                  <a:cubicBezTo>
                    <a:pt x="528884" y="334873"/>
                    <a:pt x="526306" y="342601"/>
                    <a:pt x="528884" y="350329"/>
                  </a:cubicBezTo>
                  <a:cubicBezTo>
                    <a:pt x="528884" y="350329"/>
                    <a:pt x="528884" y="350329"/>
                    <a:pt x="541770" y="396696"/>
                  </a:cubicBezTo>
                  <a:cubicBezTo>
                    <a:pt x="544347" y="404423"/>
                    <a:pt x="539193" y="409575"/>
                    <a:pt x="531461" y="406999"/>
                  </a:cubicBezTo>
                  <a:cubicBezTo>
                    <a:pt x="531461" y="406999"/>
                    <a:pt x="531461" y="406999"/>
                    <a:pt x="505688" y="399271"/>
                  </a:cubicBezTo>
                  <a:cubicBezTo>
                    <a:pt x="492802" y="396696"/>
                    <a:pt x="485070" y="383816"/>
                    <a:pt x="485070" y="370936"/>
                  </a:cubicBezTo>
                  <a:cubicBezTo>
                    <a:pt x="485070" y="234411"/>
                    <a:pt x="366517" y="123646"/>
                    <a:pt x="222192" y="123646"/>
                  </a:cubicBezTo>
                  <a:cubicBezTo>
                    <a:pt x="211883" y="123646"/>
                    <a:pt x="201574" y="126221"/>
                    <a:pt x="191265" y="126221"/>
                  </a:cubicBezTo>
                  <a:cubicBezTo>
                    <a:pt x="173224" y="128797"/>
                    <a:pt x="160338" y="108190"/>
                    <a:pt x="170647" y="92734"/>
                  </a:cubicBezTo>
                  <a:cubicBezTo>
                    <a:pt x="211883" y="36063"/>
                    <a:pt x="278891" y="0"/>
                    <a:pt x="3562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38" name="í$ľiḍe">
              <a:extLst>
                <a:ext uri="{FF2B5EF4-FFF2-40B4-BE49-F238E27FC236}">
                  <a16:creationId xmlns:a16="http://schemas.microsoft.com/office/drawing/2014/main" id="{0C66513F-B24C-47CF-BC30-EFC4A22B76DF}"/>
                </a:ext>
              </a:extLst>
            </p:cNvPr>
            <p:cNvSpPr/>
            <p:nvPr/>
          </p:nvSpPr>
          <p:spPr bwMode="auto">
            <a:xfrm>
              <a:off x="6441685" y="5021858"/>
              <a:ext cx="511566" cy="511562"/>
            </a:xfrm>
            <a:custGeom>
              <a:avLst/>
              <a:gdLst>
                <a:gd name="connsiteX0" fmla="*/ 222250 w 577851"/>
                <a:gd name="connsiteY0" fmla="*/ 165100 h 577850"/>
                <a:gd name="connsiteX1" fmla="*/ 444500 w 577851"/>
                <a:gd name="connsiteY1" fmla="*/ 371475 h 577850"/>
                <a:gd name="connsiteX2" fmla="*/ 222250 w 577851"/>
                <a:gd name="connsiteY2" fmla="*/ 577850 h 577850"/>
                <a:gd name="connsiteX3" fmla="*/ 126631 w 577851"/>
                <a:gd name="connsiteY3" fmla="*/ 557213 h 577850"/>
                <a:gd name="connsiteX4" fmla="*/ 108541 w 577851"/>
                <a:gd name="connsiteY4" fmla="*/ 557213 h 577850"/>
                <a:gd name="connsiteX5" fmla="*/ 46517 w 577851"/>
                <a:gd name="connsiteY5" fmla="*/ 572691 h 577850"/>
                <a:gd name="connsiteX6" fmla="*/ 36180 w 577851"/>
                <a:gd name="connsiteY6" fmla="*/ 562372 h 577850"/>
                <a:gd name="connsiteX7" fmla="*/ 49102 w 577851"/>
                <a:gd name="connsiteY7" fmla="*/ 515938 h 577850"/>
                <a:gd name="connsiteX8" fmla="*/ 43933 w 577851"/>
                <a:gd name="connsiteY8" fmla="*/ 495300 h 577850"/>
                <a:gd name="connsiteX9" fmla="*/ 0 w 577851"/>
                <a:gd name="connsiteY9" fmla="*/ 371475 h 577850"/>
                <a:gd name="connsiteX10" fmla="*/ 222250 w 577851"/>
                <a:gd name="connsiteY10" fmla="*/ 165100 h 577850"/>
                <a:gd name="connsiteX11" fmla="*/ 356208 w 577851"/>
                <a:gd name="connsiteY11" fmla="*/ 0 h 577850"/>
                <a:gd name="connsiteX12" fmla="*/ 577851 w 577851"/>
                <a:gd name="connsiteY12" fmla="*/ 206076 h 577850"/>
                <a:gd name="connsiteX13" fmla="*/ 534038 w 577851"/>
                <a:gd name="connsiteY13" fmla="*/ 327145 h 577850"/>
                <a:gd name="connsiteX14" fmla="*/ 528884 w 577851"/>
                <a:gd name="connsiteY14" fmla="*/ 350329 h 577850"/>
                <a:gd name="connsiteX15" fmla="*/ 541770 w 577851"/>
                <a:gd name="connsiteY15" fmla="*/ 396696 h 577850"/>
                <a:gd name="connsiteX16" fmla="*/ 531461 w 577851"/>
                <a:gd name="connsiteY16" fmla="*/ 406999 h 577850"/>
                <a:gd name="connsiteX17" fmla="*/ 505688 w 577851"/>
                <a:gd name="connsiteY17" fmla="*/ 399271 h 577850"/>
                <a:gd name="connsiteX18" fmla="*/ 485070 w 577851"/>
                <a:gd name="connsiteY18" fmla="*/ 370936 h 577850"/>
                <a:gd name="connsiteX19" fmla="*/ 222192 w 577851"/>
                <a:gd name="connsiteY19" fmla="*/ 123646 h 577850"/>
                <a:gd name="connsiteX20" fmla="*/ 191265 w 577851"/>
                <a:gd name="connsiteY20" fmla="*/ 126221 h 577850"/>
                <a:gd name="connsiteX21" fmla="*/ 170647 w 577851"/>
                <a:gd name="connsiteY21" fmla="*/ 92734 h 577850"/>
                <a:gd name="connsiteX22" fmla="*/ 356208 w 577851"/>
                <a:gd name="connsiteY22" fmla="*/ 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7851" h="577850">
                  <a:moveTo>
                    <a:pt x="222250" y="165100"/>
                  </a:moveTo>
                  <a:cubicBezTo>
                    <a:pt x="346297" y="165100"/>
                    <a:pt x="444500" y="257969"/>
                    <a:pt x="444500" y="371475"/>
                  </a:cubicBezTo>
                  <a:cubicBezTo>
                    <a:pt x="444500" y="484981"/>
                    <a:pt x="346297" y="577850"/>
                    <a:pt x="222250" y="577850"/>
                  </a:cubicBezTo>
                  <a:cubicBezTo>
                    <a:pt x="188654" y="577850"/>
                    <a:pt x="155058" y="570111"/>
                    <a:pt x="126631" y="557213"/>
                  </a:cubicBezTo>
                  <a:cubicBezTo>
                    <a:pt x="121462" y="554633"/>
                    <a:pt x="116293" y="554633"/>
                    <a:pt x="108541" y="557213"/>
                  </a:cubicBezTo>
                  <a:cubicBezTo>
                    <a:pt x="108541" y="557213"/>
                    <a:pt x="108541" y="557213"/>
                    <a:pt x="46517" y="572691"/>
                  </a:cubicBezTo>
                  <a:cubicBezTo>
                    <a:pt x="38764" y="575271"/>
                    <a:pt x="33596" y="570111"/>
                    <a:pt x="36180" y="562372"/>
                  </a:cubicBezTo>
                  <a:cubicBezTo>
                    <a:pt x="36180" y="562372"/>
                    <a:pt x="36180" y="562372"/>
                    <a:pt x="49102" y="515938"/>
                  </a:cubicBezTo>
                  <a:cubicBezTo>
                    <a:pt x="51686" y="508199"/>
                    <a:pt x="49102" y="500460"/>
                    <a:pt x="43933" y="495300"/>
                  </a:cubicBezTo>
                  <a:cubicBezTo>
                    <a:pt x="15506" y="459185"/>
                    <a:pt x="0" y="417910"/>
                    <a:pt x="0" y="371475"/>
                  </a:cubicBezTo>
                  <a:cubicBezTo>
                    <a:pt x="0" y="257969"/>
                    <a:pt x="100788" y="165100"/>
                    <a:pt x="222250" y="165100"/>
                  </a:cubicBezTo>
                  <a:close/>
                  <a:moveTo>
                    <a:pt x="356208" y="0"/>
                  </a:moveTo>
                  <a:cubicBezTo>
                    <a:pt x="477339" y="0"/>
                    <a:pt x="577851" y="92734"/>
                    <a:pt x="577851" y="206076"/>
                  </a:cubicBezTo>
                  <a:cubicBezTo>
                    <a:pt x="577851" y="252443"/>
                    <a:pt x="562388" y="293658"/>
                    <a:pt x="534038" y="327145"/>
                  </a:cubicBezTo>
                  <a:cubicBezTo>
                    <a:pt x="528884" y="334873"/>
                    <a:pt x="526306" y="342601"/>
                    <a:pt x="528884" y="350329"/>
                  </a:cubicBezTo>
                  <a:cubicBezTo>
                    <a:pt x="528884" y="350329"/>
                    <a:pt x="528884" y="350329"/>
                    <a:pt x="541770" y="396696"/>
                  </a:cubicBezTo>
                  <a:cubicBezTo>
                    <a:pt x="544347" y="404423"/>
                    <a:pt x="539193" y="409575"/>
                    <a:pt x="531461" y="406999"/>
                  </a:cubicBezTo>
                  <a:cubicBezTo>
                    <a:pt x="531461" y="406999"/>
                    <a:pt x="531461" y="406999"/>
                    <a:pt x="505688" y="399271"/>
                  </a:cubicBezTo>
                  <a:cubicBezTo>
                    <a:pt x="492802" y="396696"/>
                    <a:pt x="485070" y="383816"/>
                    <a:pt x="485070" y="370936"/>
                  </a:cubicBezTo>
                  <a:cubicBezTo>
                    <a:pt x="485070" y="234411"/>
                    <a:pt x="366517" y="123646"/>
                    <a:pt x="222192" y="123646"/>
                  </a:cubicBezTo>
                  <a:cubicBezTo>
                    <a:pt x="211883" y="123646"/>
                    <a:pt x="201574" y="126221"/>
                    <a:pt x="191265" y="126221"/>
                  </a:cubicBezTo>
                  <a:cubicBezTo>
                    <a:pt x="173224" y="128797"/>
                    <a:pt x="160338" y="108190"/>
                    <a:pt x="170647" y="92734"/>
                  </a:cubicBezTo>
                  <a:cubicBezTo>
                    <a:pt x="211883" y="36063"/>
                    <a:pt x="278891" y="0"/>
                    <a:pt x="3562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39" name="íṣ1îḑe">
              <a:extLst>
                <a:ext uri="{FF2B5EF4-FFF2-40B4-BE49-F238E27FC236}">
                  <a16:creationId xmlns:a16="http://schemas.microsoft.com/office/drawing/2014/main" id="{588935C4-A9E0-4642-B960-079F3A19D7F4}"/>
                </a:ext>
              </a:extLst>
            </p:cNvPr>
            <p:cNvSpPr/>
            <p:nvPr/>
          </p:nvSpPr>
          <p:spPr bwMode="auto">
            <a:xfrm>
              <a:off x="3485623" y="5193308"/>
              <a:ext cx="511566" cy="511562"/>
            </a:xfrm>
            <a:custGeom>
              <a:avLst/>
              <a:gdLst>
                <a:gd name="connsiteX0" fmla="*/ 222250 w 577851"/>
                <a:gd name="connsiteY0" fmla="*/ 165100 h 577850"/>
                <a:gd name="connsiteX1" fmla="*/ 444500 w 577851"/>
                <a:gd name="connsiteY1" fmla="*/ 371475 h 577850"/>
                <a:gd name="connsiteX2" fmla="*/ 222250 w 577851"/>
                <a:gd name="connsiteY2" fmla="*/ 577850 h 577850"/>
                <a:gd name="connsiteX3" fmla="*/ 126631 w 577851"/>
                <a:gd name="connsiteY3" fmla="*/ 557213 h 577850"/>
                <a:gd name="connsiteX4" fmla="*/ 108541 w 577851"/>
                <a:gd name="connsiteY4" fmla="*/ 557213 h 577850"/>
                <a:gd name="connsiteX5" fmla="*/ 46517 w 577851"/>
                <a:gd name="connsiteY5" fmla="*/ 572691 h 577850"/>
                <a:gd name="connsiteX6" fmla="*/ 36180 w 577851"/>
                <a:gd name="connsiteY6" fmla="*/ 562372 h 577850"/>
                <a:gd name="connsiteX7" fmla="*/ 49102 w 577851"/>
                <a:gd name="connsiteY7" fmla="*/ 515938 h 577850"/>
                <a:gd name="connsiteX8" fmla="*/ 43933 w 577851"/>
                <a:gd name="connsiteY8" fmla="*/ 495300 h 577850"/>
                <a:gd name="connsiteX9" fmla="*/ 0 w 577851"/>
                <a:gd name="connsiteY9" fmla="*/ 371475 h 577850"/>
                <a:gd name="connsiteX10" fmla="*/ 222250 w 577851"/>
                <a:gd name="connsiteY10" fmla="*/ 165100 h 577850"/>
                <a:gd name="connsiteX11" fmla="*/ 356208 w 577851"/>
                <a:gd name="connsiteY11" fmla="*/ 0 h 577850"/>
                <a:gd name="connsiteX12" fmla="*/ 577851 w 577851"/>
                <a:gd name="connsiteY12" fmla="*/ 206076 h 577850"/>
                <a:gd name="connsiteX13" fmla="*/ 534038 w 577851"/>
                <a:gd name="connsiteY13" fmla="*/ 327145 h 577850"/>
                <a:gd name="connsiteX14" fmla="*/ 528884 w 577851"/>
                <a:gd name="connsiteY14" fmla="*/ 350329 h 577850"/>
                <a:gd name="connsiteX15" fmla="*/ 541770 w 577851"/>
                <a:gd name="connsiteY15" fmla="*/ 396696 h 577850"/>
                <a:gd name="connsiteX16" fmla="*/ 531461 w 577851"/>
                <a:gd name="connsiteY16" fmla="*/ 406999 h 577850"/>
                <a:gd name="connsiteX17" fmla="*/ 505688 w 577851"/>
                <a:gd name="connsiteY17" fmla="*/ 399271 h 577850"/>
                <a:gd name="connsiteX18" fmla="*/ 485070 w 577851"/>
                <a:gd name="connsiteY18" fmla="*/ 370936 h 577850"/>
                <a:gd name="connsiteX19" fmla="*/ 222192 w 577851"/>
                <a:gd name="connsiteY19" fmla="*/ 123646 h 577850"/>
                <a:gd name="connsiteX20" fmla="*/ 191265 w 577851"/>
                <a:gd name="connsiteY20" fmla="*/ 126221 h 577850"/>
                <a:gd name="connsiteX21" fmla="*/ 170647 w 577851"/>
                <a:gd name="connsiteY21" fmla="*/ 92734 h 577850"/>
                <a:gd name="connsiteX22" fmla="*/ 356208 w 577851"/>
                <a:gd name="connsiteY22" fmla="*/ 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7851" h="577850">
                  <a:moveTo>
                    <a:pt x="222250" y="165100"/>
                  </a:moveTo>
                  <a:cubicBezTo>
                    <a:pt x="346297" y="165100"/>
                    <a:pt x="444500" y="257969"/>
                    <a:pt x="444500" y="371475"/>
                  </a:cubicBezTo>
                  <a:cubicBezTo>
                    <a:pt x="444500" y="484981"/>
                    <a:pt x="346297" y="577850"/>
                    <a:pt x="222250" y="577850"/>
                  </a:cubicBezTo>
                  <a:cubicBezTo>
                    <a:pt x="188654" y="577850"/>
                    <a:pt x="155058" y="570111"/>
                    <a:pt x="126631" y="557213"/>
                  </a:cubicBezTo>
                  <a:cubicBezTo>
                    <a:pt x="121462" y="554633"/>
                    <a:pt x="116293" y="554633"/>
                    <a:pt x="108541" y="557213"/>
                  </a:cubicBezTo>
                  <a:cubicBezTo>
                    <a:pt x="108541" y="557213"/>
                    <a:pt x="108541" y="557213"/>
                    <a:pt x="46517" y="572691"/>
                  </a:cubicBezTo>
                  <a:cubicBezTo>
                    <a:pt x="38764" y="575271"/>
                    <a:pt x="33596" y="570111"/>
                    <a:pt x="36180" y="562372"/>
                  </a:cubicBezTo>
                  <a:cubicBezTo>
                    <a:pt x="36180" y="562372"/>
                    <a:pt x="36180" y="562372"/>
                    <a:pt x="49102" y="515938"/>
                  </a:cubicBezTo>
                  <a:cubicBezTo>
                    <a:pt x="51686" y="508199"/>
                    <a:pt x="49102" y="500460"/>
                    <a:pt x="43933" y="495300"/>
                  </a:cubicBezTo>
                  <a:cubicBezTo>
                    <a:pt x="15506" y="459185"/>
                    <a:pt x="0" y="417910"/>
                    <a:pt x="0" y="371475"/>
                  </a:cubicBezTo>
                  <a:cubicBezTo>
                    <a:pt x="0" y="257969"/>
                    <a:pt x="100788" y="165100"/>
                    <a:pt x="222250" y="165100"/>
                  </a:cubicBezTo>
                  <a:close/>
                  <a:moveTo>
                    <a:pt x="356208" y="0"/>
                  </a:moveTo>
                  <a:cubicBezTo>
                    <a:pt x="477339" y="0"/>
                    <a:pt x="577851" y="92734"/>
                    <a:pt x="577851" y="206076"/>
                  </a:cubicBezTo>
                  <a:cubicBezTo>
                    <a:pt x="577851" y="252443"/>
                    <a:pt x="562388" y="293658"/>
                    <a:pt x="534038" y="327145"/>
                  </a:cubicBezTo>
                  <a:cubicBezTo>
                    <a:pt x="528884" y="334873"/>
                    <a:pt x="526306" y="342601"/>
                    <a:pt x="528884" y="350329"/>
                  </a:cubicBezTo>
                  <a:cubicBezTo>
                    <a:pt x="528884" y="350329"/>
                    <a:pt x="528884" y="350329"/>
                    <a:pt x="541770" y="396696"/>
                  </a:cubicBezTo>
                  <a:cubicBezTo>
                    <a:pt x="544347" y="404423"/>
                    <a:pt x="539193" y="409575"/>
                    <a:pt x="531461" y="406999"/>
                  </a:cubicBezTo>
                  <a:cubicBezTo>
                    <a:pt x="531461" y="406999"/>
                    <a:pt x="531461" y="406999"/>
                    <a:pt x="505688" y="399271"/>
                  </a:cubicBezTo>
                  <a:cubicBezTo>
                    <a:pt x="492802" y="396696"/>
                    <a:pt x="485070" y="383816"/>
                    <a:pt x="485070" y="370936"/>
                  </a:cubicBezTo>
                  <a:cubicBezTo>
                    <a:pt x="485070" y="234411"/>
                    <a:pt x="366517" y="123646"/>
                    <a:pt x="222192" y="123646"/>
                  </a:cubicBezTo>
                  <a:cubicBezTo>
                    <a:pt x="211883" y="123646"/>
                    <a:pt x="201574" y="126221"/>
                    <a:pt x="191265" y="126221"/>
                  </a:cubicBezTo>
                  <a:cubicBezTo>
                    <a:pt x="173224" y="128797"/>
                    <a:pt x="160338" y="108190"/>
                    <a:pt x="170647" y="92734"/>
                  </a:cubicBezTo>
                  <a:cubicBezTo>
                    <a:pt x="211883" y="36063"/>
                    <a:pt x="278891" y="0"/>
                    <a:pt x="3562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40" name="iṣļíḑé">
              <a:extLst>
                <a:ext uri="{FF2B5EF4-FFF2-40B4-BE49-F238E27FC236}">
                  <a16:creationId xmlns:a16="http://schemas.microsoft.com/office/drawing/2014/main" id="{58CDAAF4-D020-4971-AD09-E7D5ABBAC2C0}"/>
                </a:ext>
              </a:extLst>
            </p:cNvPr>
            <p:cNvSpPr/>
            <p:nvPr/>
          </p:nvSpPr>
          <p:spPr bwMode="auto">
            <a:xfrm>
              <a:off x="3010238" y="3173219"/>
              <a:ext cx="511566" cy="511562"/>
            </a:xfrm>
            <a:custGeom>
              <a:avLst/>
              <a:gdLst>
                <a:gd name="connsiteX0" fmla="*/ 222250 w 577851"/>
                <a:gd name="connsiteY0" fmla="*/ 165100 h 577850"/>
                <a:gd name="connsiteX1" fmla="*/ 444500 w 577851"/>
                <a:gd name="connsiteY1" fmla="*/ 371475 h 577850"/>
                <a:gd name="connsiteX2" fmla="*/ 222250 w 577851"/>
                <a:gd name="connsiteY2" fmla="*/ 577850 h 577850"/>
                <a:gd name="connsiteX3" fmla="*/ 126631 w 577851"/>
                <a:gd name="connsiteY3" fmla="*/ 557213 h 577850"/>
                <a:gd name="connsiteX4" fmla="*/ 108541 w 577851"/>
                <a:gd name="connsiteY4" fmla="*/ 557213 h 577850"/>
                <a:gd name="connsiteX5" fmla="*/ 46517 w 577851"/>
                <a:gd name="connsiteY5" fmla="*/ 572691 h 577850"/>
                <a:gd name="connsiteX6" fmla="*/ 36180 w 577851"/>
                <a:gd name="connsiteY6" fmla="*/ 562372 h 577850"/>
                <a:gd name="connsiteX7" fmla="*/ 49102 w 577851"/>
                <a:gd name="connsiteY7" fmla="*/ 515938 h 577850"/>
                <a:gd name="connsiteX8" fmla="*/ 43933 w 577851"/>
                <a:gd name="connsiteY8" fmla="*/ 495300 h 577850"/>
                <a:gd name="connsiteX9" fmla="*/ 0 w 577851"/>
                <a:gd name="connsiteY9" fmla="*/ 371475 h 577850"/>
                <a:gd name="connsiteX10" fmla="*/ 222250 w 577851"/>
                <a:gd name="connsiteY10" fmla="*/ 165100 h 577850"/>
                <a:gd name="connsiteX11" fmla="*/ 356208 w 577851"/>
                <a:gd name="connsiteY11" fmla="*/ 0 h 577850"/>
                <a:gd name="connsiteX12" fmla="*/ 577851 w 577851"/>
                <a:gd name="connsiteY12" fmla="*/ 206076 h 577850"/>
                <a:gd name="connsiteX13" fmla="*/ 534038 w 577851"/>
                <a:gd name="connsiteY13" fmla="*/ 327145 h 577850"/>
                <a:gd name="connsiteX14" fmla="*/ 528884 w 577851"/>
                <a:gd name="connsiteY14" fmla="*/ 350329 h 577850"/>
                <a:gd name="connsiteX15" fmla="*/ 541770 w 577851"/>
                <a:gd name="connsiteY15" fmla="*/ 396696 h 577850"/>
                <a:gd name="connsiteX16" fmla="*/ 531461 w 577851"/>
                <a:gd name="connsiteY16" fmla="*/ 406999 h 577850"/>
                <a:gd name="connsiteX17" fmla="*/ 505688 w 577851"/>
                <a:gd name="connsiteY17" fmla="*/ 399271 h 577850"/>
                <a:gd name="connsiteX18" fmla="*/ 485070 w 577851"/>
                <a:gd name="connsiteY18" fmla="*/ 370936 h 577850"/>
                <a:gd name="connsiteX19" fmla="*/ 222192 w 577851"/>
                <a:gd name="connsiteY19" fmla="*/ 123646 h 577850"/>
                <a:gd name="connsiteX20" fmla="*/ 191265 w 577851"/>
                <a:gd name="connsiteY20" fmla="*/ 126221 h 577850"/>
                <a:gd name="connsiteX21" fmla="*/ 170647 w 577851"/>
                <a:gd name="connsiteY21" fmla="*/ 92734 h 577850"/>
                <a:gd name="connsiteX22" fmla="*/ 356208 w 577851"/>
                <a:gd name="connsiteY22" fmla="*/ 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7851" h="577850">
                  <a:moveTo>
                    <a:pt x="222250" y="165100"/>
                  </a:moveTo>
                  <a:cubicBezTo>
                    <a:pt x="346297" y="165100"/>
                    <a:pt x="444500" y="257969"/>
                    <a:pt x="444500" y="371475"/>
                  </a:cubicBezTo>
                  <a:cubicBezTo>
                    <a:pt x="444500" y="484981"/>
                    <a:pt x="346297" y="577850"/>
                    <a:pt x="222250" y="577850"/>
                  </a:cubicBezTo>
                  <a:cubicBezTo>
                    <a:pt x="188654" y="577850"/>
                    <a:pt x="155058" y="570111"/>
                    <a:pt x="126631" y="557213"/>
                  </a:cubicBezTo>
                  <a:cubicBezTo>
                    <a:pt x="121462" y="554633"/>
                    <a:pt x="116293" y="554633"/>
                    <a:pt x="108541" y="557213"/>
                  </a:cubicBezTo>
                  <a:cubicBezTo>
                    <a:pt x="108541" y="557213"/>
                    <a:pt x="108541" y="557213"/>
                    <a:pt x="46517" y="572691"/>
                  </a:cubicBezTo>
                  <a:cubicBezTo>
                    <a:pt x="38764" y="575271"/>
                    <a:pt x="33596" y="570111"/>
                    <a:pt x="36180" y="562372"/>
                  </a:cubicBezTo>
                  <a:cubicBezTo>
                    <a:pt x="36180" y="562372"/>
                    <a:pt x="36180" y="562372"/>
                    <a:pt x="49102" y="515938"/>
                  </a:cubicBezTo>
                  <a:cubicBezTo>
                    <a:pt x="51686" y="508199"/>
                    <a:pt x="49102" y="500460"/>
                    <a:pt x="43933" y="495300"/>
                  </a:cubicBezTo>
                  <a:cubicBezTo>
                    <a:pt x="15506" y="459185"/>
                    <a:pt x="0" y="417910"/>
                    <a:pt x="0" y="371475"/>
                  </a:cubicBezTo>
                  <a:cubicBezTo>
                    <a:pt x="0" y="257969"/>
                    <a:pt x="100788" y="165100"/>
                    <a:pt x="222250" y="165100"/>
                  </a:cubicBezTo>
                  <a:close/>
                  <a:moveTo>
                    <a:pt x="356208" y="0"/>
                  </a:moveTo>
                  <a:cubicBezTo>
                    <a:pt x="477339" y="0"/>
                    <a:pt x="577851" y="92734"/>
                    <a:pt x="577851" y="206076"/>
                  </a:cubicBezTo>
                  <a:cubicBezTo>
                    <a:pt x="577851" y="252443"/>
                    <a:pt x="562388" y="293658"/>
                    <a:pt x="534038" y="327145"/>
                  </a:cubicBezTo>
                  <a:cubicBezTo>
                    <a:pt x="528884" y="334873"/>
                    <a:pt x="526306" y="342601"/>
                    <a:pt x="528884" y="350329"/>
                  </a:cubicBezTo>
                  <a:cubicBezTo>
                    <a:pt x="528884" y="350329"/>
                    <a:pt x="528884" y="350329"/>
                    <a:pt x="541770" y="396696"/>
                  </a:cubicBezTo>
                  <a:cubicBezTo>
                    <a:pt x="544347" y="404423"/>
                    <a:pt x="539193" y="409575"/>
                    <a:pt x="531461" y="406999"/>
                  </a:cubicBezTo>
                  <a:cubicBezTo>
                    <a:pt x="531461" y="406999"/>
                    <a:pt x="531461" y="406999"/>
                    <a:pt x="505688" y="399271"/>
                  </a:cubicBezTo>
                  <a:cubicBezTo>
                    <a:pt x="492802" y="396696"/>
                    <a:pt x="485070" y="383816"/>
                    <a:pt x="485070" y="370936"/>
                  </a:cubicBezTo>
                  <a:cubicBezTo>
                    <a:pt x="485070" y="234411"/>
                    <a:pt x="366517" y="123646"/>
                    <a:pt x="222192" y="123646"/>
                  </a:cubicBezTo>
                  <a:cubicBezTo>
                    <a:pt x="211883" y="123646"/>
                    <a:pt x="201574" y="126221"/>
                    <a:pt x="191265" y="126221"/>
                  </a:cubicBezTo>
                  <a:cubicBezTo>
                    <a:pt x="173224" y="128797"/>
                    <a:pt x="160338" y="108190"/>
                    <a:pt x="170647" y="92734"/>
                  </a:cubicBezTo>
                  <a:cubicBezTo>
                    <a:pt x="211883" y="36063"/>
                    <a:pt x="278891" y="0"/>
                    <a:pt x="3562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41" name="îṣ1ïdé">
              <a:extLst>
                <a:ext uri="{FF2B5EF4-FFF2-40B4-BE49-F238E27FC236}">
                  <a16:creationId xmlns:a16="http://schemas.microsoft.com/office/drawing/2014/main" id="{D4D0E718-A1F6-4004-9197-69C55DB34B26}"/>
                </a:ext>
              </a:extLst>
            </p:cNvPr>
            <p:cNvSpPr txBox="1"/>
            <p:nvPr/>
          </p:nvSpPr>
          <p:spPr>
            <a:xfrm>
              <a:off x="4342004" y="3816468"/>
              <a:ext cx="1620646" cy="52705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/>
            <a:p>
              <a:pPr algn="ctr"/>
              <a:r>
                <a:rPr lang="en-US" altLang="zh-CN" sz="2000" b="1"/>
                <a:t>80%</a:t>
              </a:r>
              <a:endParaRPr lang="vi-VN" sz="2000" b="1" dirty="0"/>
            </a:p>
          </p:txBody>
        </p:sp>
        <p:sp>
          <p:nvSpPr>
            <p:cNvPr id="42" name="ïṧliḓê">
              <a:extLst>
                <a:ext uri="{FF2B5EF4-FFF2-40B4-BE49-F238E27FC236}">
                  <a16:creationId xmlns:a16="http://schemas.microsoft.com/office/drawing/2014/main" id="{E31DC0E5-AD81-48F5-93F4-05F876856C0A}"/>
                </a:ext>
              </a:extLst>
            </p:cNvPr>
            <p:cNvSpPr txBox="1"/>
            <p:nvPr/>
          </p:nvSpPr>
          <p:spPr>
            <a:xfrm>
              <a:off x="6229352" y="3041262"/>
              <a:ext cx="1620646" cy="52705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/>
            <a:p>
              <a:pPr algn="ctr"/>
              <a:r>
                <a:rPr lang="en-US" altLang="zh-CN" sz="2000" b="1"/>
                <a:t>20%</a:t>
              </a:r>
              <a:endParaRPr lang="vi-VN" sz="2000" b="1" dirty="0"/>
            </a:p>
          </p:txBody>
        </p:sp>
        <p:sp>
          <p:nvSpPr>
            <p:cNvPr id="43" name="iSḷiḓê">
              <a:extLst>
                <a:ext uri="{FF2B5EF4-FFF2-40B4-BE49-F238E27FC236}">
                  <a16:creationId xmlns:a16="http://schemas.microsoft.com/office/drawing/2014/main" id="{4FF5FB22-815F-42D0-B15E-7403F01E4DB6}"/>
                </a:ext>
              </a:extLst>
            </p:cNvPr>
            <p:cNvSpPr/>
            <p:nvPr/>
          </p:nvSpPr>
          <p:spPr bwMode="auto">
            <a:xfrm>
              <a:off x="2394890" y="1808334"/>
              <a:ext cx="1707074" cy="75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44" name="iSlîďe">
              <a:extLst>
                <a:ext uri="{FF2B5EF4-FFF2-40B4-BE49-F238E27FC236}">
                  <a16:creationId xmlns:a16="http://schemas.microsoft.com/office/drawing/2014/main" id="{58BA75FA-4BB5-4CF9-93C0-80A17630157B}"/>
                </a:ext>
              </a:extLst>
            </p:cNvPr>
            <p:cNvSpPr txBox="1"/>
            <p:nvPr/>
          </p:nvSpPr>
          <p:spPr bwMode="auto">
            <a:xfrm>
              <a:off x="2394890" y="1413844"/>
              <a:ext cx="1707074" cy="38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45" name="ïsḷîḍé">
              <a:extLst>
                <a:ext uri="{FF2B5EF4-FFF2-40B4-BE49-F238E27FC236}">
                  <a16:creationId xmlns:a16="http://schemas.microsoft.com/office/drawing/2014/main" id="{1A7BF09C-837C-4143-A784-1BF769DF8577}"/>
                </a:ext>
              </a:extLst>
            </p:cNvPr>
            <p:cNvSpPr/>
            <p:nvPr/>
          </p:nvSpPr>
          <p:spPr bwMode="auto">
            <a:xfrm>
              <a:off x="8176565" y="1808334"/>
              <a:ext cx="1707074" cy="75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46" name="ïṧḻíḓe">
              <a:extLst>
                <a:ext uri="{FF2B5EF4-FFF2-40B4-BE49-F238E27FC236}">
                  <a16:creationId xmlns:a16="http://schemas.microsoft.com/office/drawing/2014/main" id="{4F611201-0395-415F-98E6-2CBF61E6AF67}"/>
                </a:ext>
              </a:extLst>
            </p:cNvPr>
            <p:cNvSpPr txBox="1"/>
            <p:nvPr/>
          </p:nvSpPr>
          <p:spPr bwMode="auto">
            <a:xfrm>
              <a:off x="8176565" y="1413844"/>
              <a:ext cx="1707074" cy="38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47" name="ïṥ1ïdé">
              <a:extLst>
                <a:ext uri="{FF2B5EF4-FFF2-40B4-BE49-F238E27FC236}">
                  <a16:creationId xmlns:a16="http://schemas.microsoft.com/office/drawing/2014/main" id="{CD817E6B-3DD4-4CE3-9323-835DFDB7E708}"/>
                </a:ext>
              </a:extLst>
            </p:cNvPr>
            <p:cNvSpPr/>
            <p:nvPr/>
          </p:nvSpPr>
          <p:spPr bwMode="auto">
            <a:xfrm>
              <a:off x="1128065" y="5391917"/>
              <a:ext cx="1707074" cy="75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48" name="ïsḻíḍé">
              <a:extLst>
                <a:ext uri="{FF2B5EF4-FFF2-40B4-BE49-F238E27FC236}">
                  <a16:creationId xmlns:a16="http://schemas.microsoft.com/office/drawing/2014/main" id="{EE2CF964-896A-4001-8942-091FBFD8A42C}"/>
                </a:ext>
              </a:extLst>
            </p:cNvPr>
            <p:cNvSpPr txBox="1"/>
            <p:nvPr/>
          </p:nvSpPr>
          <p:spPr bwMode="auto">
            <a:xfrm>
              <a:off x="1128065" y="4997427"/>
              <a:ext cx="1707074" cy="38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49" name="íSḻîdé">
              <a:extLst>
                <a:ext uri="{FF2B5EF4-FFF2-40B4-BE49-F238E27FC236}">
                  <a16:creationId xmlns:a16="http://schemas.microsoft.com/office/drawing/2014/main" id="{F70A1E37-533C-4D53-9B32-B96C56E9062B}"/>
                </a:ext>
              </a:extLst>
            </p:cNvPr>
            <p:cNvSpPr/>
            <p:nvPr/>
          </p:nvSpPr>
          <p:spPr bwMode="auto">
            <a:xfrm>
              <a:off x="7449853" y="5201702"/>
              <a:ext cx="1707074" cy="75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sp>
          <p:nvSpPr>
            <p:cNvPr id="50" name="išḷiďê">
              <a:extLst>
                <a:ext uri="{FF2B5EF4-FFF2-40B4-BE49-F238E27FC236}">
                  <a16:creationId xmlns:a16="http://schemas.microsoft.com/office/drawing/2014/main" id="{7BDC3CB6-A686-46DB-86BF-C8701B2CB5C0}"/>
                </a:ext>
              </a:extLst>
            </p:cNvPr>
            <p:cNvSpPr txBox="1"/>
            <p:nvPr/>
          </p:nvSpPr>
          <p:spPr bwMode="auto">
            <a:xfrm>
              <a:off x="7449853" y="4807212"/>
              <a:ext cx="1707074" cy="38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929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DFC401-8FB8-4D3C-A425-04B2C8629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D12FB6-EF9F-4740-9A01-4DEFACE0C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56AC193-C0AC-4189-AB00-C1BDDD3A1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04d5f7cc-512c-484a-a96f-27485b77b3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C8A4AED-B5D7-4173-B5CB-A7B5A756125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313909"/>
            <a:ext cx="10858500" cy="4816096"/>
            <a:chOff x="660400" y="1313909"/>
            <a:chExt cx="10858500" cy="4816096"/>
          </a:xfrm>
        </p:grpSpPr>
        <p:sp>
          <p:nvSpPr>
            <p:cNvPr id="6" name="išļîdê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1482468" y="1701507"/>
              <a:ext cx="3223899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7" name="iṧ1ïḓê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1482468" y="1313909"/>
              <a:ext cx="3223899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8" name="íśľiḋé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8040362" y="2892706"/>
              <a:ext cx="3478537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9" name="îŝlîḓè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8040362" y="2505108"/>
              <a:ext cx="347853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0" name="ïṣľïḋè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7206085" y="4827070"/>
              <a:ext cx="315042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1" name="íş1îdê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7206085" y="4439472"/>
              <a:ext cx="315042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2" name="íşļíḑê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750594" y="3375532"/>
              <a:ext cx="3223899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3" name="ïṩ1ïḍê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750594" y="2987934"/>
              <a:ext cx="3223899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4" name="îśļiḋé">
              <a:extLst>
                <a:ext uri="{FF2B5EF4-FFF2-40B4-BE49-F238E27FC236}">
                  <a16:creationId xmlns:a16="http://schemas.microsoft.com/office/drawing/2014/main" id="{2ACC4D9B-F974-4081-BD3A-A78481208194}"/>
                </a:ext>
              </a:extLst>
            </p:cNvPr>
            <p:cNvSpPr/>
            <p:nvPr/>
          </p:nvSpPr>
          <p:spPr>
            <a:xfrm>
              <a:off x="660400" y="5506860"/>
              <a:ext cx="10858500" cy="6231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600" dirty="0">
                  <a:solidFill>
                    <a:schemeClr val="tx1"/>
                  </a:solidFill>
                </a:rPr>
                <a:t>Supporting text here. </a:t>
              </a:r>
            </a:p>
          </p:txBody>
        </p:sp>
        <p:grpSp>
          <p:nvGrpSpPr>
            <p:cNvPr id="15" name="îSļídê">
              <a:extLst>
                <a:ext uri="{FF2B5EF4-FFF2-40B4-BE49-F238E27FC236}">
                  <a16:creationId xmlns:a16="http://schemas.microsoft.com/office/drawing/2014/main" id="{91DEBE80-5F07-44DA-BB23-762A84AF964D}"/>
                </a:ext>
              </a:extLst>
            </p:cNvPr>
            <p:cNvGrpSpPr/>
            <p:nvPr/>
          </p:nvGrpSpPr>
          <p:grpSpPr>
            <a:xfrm>
              <a:off x="4203700" y="1385906"/>
              <a:ext cx="3784600" cy="3794330"/>
              <a:chOff x="3989560" y="1539000"/>
              <a:chExt cx="4212880" cy="4223712"/>
            </a:xfrm>
          </p:grpSpPr>
          <p:sp>
            <p:nvSpPr>
              <p:cNvPr id="16" name="iṩ1íḑè">
                <a:extLst>
                  <a:ext uri="{FF2B5EF4-FFF2-40B4-BE49-F238E27FC236}">
                    <a16:creationId xmlns:a16="http://schemas.microsoft.com/office/drawing/2014/main" id="{5374AAA8-5EE7-4FA5-ABF1-8C708012D97B}"/>
                  </a:ext>
                </a:extLst>
              </p:cNvPr>
              <p:cNvSpPr/>
              <p:nvPr/>
            </p:nvSpPr>
            <p:spPr bwMode="auto">
              <a:xfrm>
                <a:off x="3989560" y="2338256"/>
                <a:ext cx="2614369" cy="2545055"/>
              </a:xfrm>
              <a:custGeom>
                <a:avLst/>
                <a:gdLst/>
                <a:ahLst/>
                <a:cxnLst>
                  <a:cxn ang="0">
                    <a:pos x="265" y="22"/>
                  </a:cxn>
                  <a:cxn ang="0">
                    <a:pos x="399" y="0"/>
                  </a:cxn>
                  <a:cxn ang="0">
                    <a:pos x="644" y="84"/>
                  </a:cxn>
                  <a:cxn ang="0">
                    <a:pos x="682" y="117"/>
                  </a:cxn>
                  <a:cxn ang="0">
                    <a:pos x="778" y="268"/>
                  </a:cxn>
                  <a:cxn ang="0">
                    <a:pos x="799" y="391"/>
                  </a:cxn>
                  <a:cxn ang="0">
                    <a:pos x="754" y="291"/>
                  </a:cxn>
                  <a:cxn ang="0">
                    <a:pos x="644" y="246"/>
                  </a:cxn>
                  <a:cxn ang="0">
                    <a:pos x="644" y="246"/>
                  </a:cxn>
                  <a:cxn ang="0">
                    <a:pos x="643" y="246"/>
                  </a:cxn>
                  <a:cxn ang="0">
                    <a:pos x="510" y="267"/>
                  </a:cxn>
                  <a:cxn ang="0">
                    <a:pos x="360" y="363"/>
                  </a:cxn>
                  <a:cxn ang="0">
                    <a:pos x="326" y="401"/>
                  </a:cxn>
                  <a:cxn ang="0">
                    <a:pos x="243" y="646"/>
                  </a:cxn>
                  <a:cxn ang="0">
                    <a:pos x="264" y="777"/>
                  </a:cxn>
                  <a:cxn ang="0">
                    <a:pos x="117" y="682"/>
                  </a:cxn>
                  <a:cxn ang="0">
                    <a:pos x="0" y="400"/>
                  </a:cxn>
                  <a:cxn ang="0">
                    <a:pos x="117" y="117"/>
                  </a:cxn>
                  <a:cxn ang="0">
                    <a:pos x="265" y="22"/>
                  </a:cxn>
                </a:cxnLst>
                <a:rect l="0" t="0" r="r" b="b"/>
                <a:pathLst>
                  <a:path w="799" h="777">
                    <a:moveTo>
                      <a:pt x="265" y="22"/>
                    </a:moveTo>
                    <a:cubicBezTo>
                      <a:pt x="307" y="8"/>
                      <a:pt x="351" y="0"/>
                      <a:pt x="399" y="0"/>
                    </a:cubicBezTo>
                    <a:cubicBezTo>
                      <a:pt x="492" y="0"/>
                      <a:pt x="574" y="28"/>
                      <a:pt x="644" y="84"/>
                    </a:cubicBezTo>
                    <a:cubicBezTo>
                      <a:pt x="657" y="94"/>
                      <a:pt x="670" y="105"/>
                      <a:pt x="682" y="117"/>
                    </a:cubicBezTo>
                    <a:cubicBezTo>
                      <a:pt x="727" y="162"/>
                      <a:pt x="759" y="212"/>
                      <a:pt x="778" y="268"/>
                    </a:cubicBezTo>
                    <a:cubicBezTo>
                      <a:pt x="791" y="306"/>
                      <a:pt x="798" y="347"/>
                      <a:pt x="799" y="391"/>
                    </a:cubicBezTo>
                    <a:cubicBezTo>
                      <a:pt x="797" y="353"/>
                      <a:pt x="781" y="319"/>
                      <a:pt x="754" y="291"/>
                    </a:cubicBezTo>
                    <a:cubicBezTo>
                      <a:pt x="723" y="261"/>
                      <a:pt x="687" y="246"/>
                      <a:pt x="644" y="246"/>
                    </a:cubicBezTo>
                    <a:cubicBezTo>
                      <a:pt x="644" y="246"/>
                      <a:pt x="644" y="246"/>
                      <a:pt x="644" y="246"/>
                    </a:cubicBezTo>
                    <a:cubicBezTo>
                      <a:pt x="644" y="246"/>
                      <a:pt x="643" y="246"/>
                      <a:pt x="643" y="246"/>
                    </a:cubicBezTo>
                    <a:cubicBezTo>
                      <a:pt x="596" y="246"/>
                      <a:pt x="552" y="253"/>
                      <a:pt x="510" y="267"/>
                    </a:cubicBezTo>
                    <a:cubicBezTo>
                      <a:pt x="455" y="286"/>
                      <a:pt x="405" y="318"/>
                      <a:pt x="360" y="363"/>
                    </a:cubicBezTo>
                    <a:cubicBezTo>
                      <a:pt x="348" y="375"/>
                      <a:pt x="337" y="388"/>
                      <a:pt x="326" y="401"/>
                    </a:cubicBezTo>
                    <a:cubicBezTo>
                      <a:pt x="271" y="471"/>
                      <a:pt x="243" y="553"/>
                      <a:pt x="243" y="646"/>
                    </a:cubicBezTo>
                    <a:cubicBezTo>
                      <a:pt x="243" y="693"/>
                      <a:pt x="250" y="736"/>
                      <a:pt x="264" y="777"/>
                    </a:cubicBezTo>
                    <a:cubicBezTo>
                      <a:pt x="210" y="758"/>
                      <a:pt x="161" y="726"/>
                      <a:pt x="117" y="682"/>
                    </a:cubicBezTo>
                    <a:cubicBezTo>
                      <a:pt x="39" y="604"/>
                      <a:pt x="0" y="510"/>
                      <a:pt x="0" y="400"/>
                    </a:cubicBezTo>
                    <a:cubicBezTo>
                      <a:pt x="0" y="290"/>
                      <a:pt x="39" y="195"/>
                      <a:pt x="117" y="117"/>
                    </a:cubicBezTo>
                    <a:cubicBezTo>
                      <a:pt x="161" y="73"/>
                      <a:pt x="210" y="42"/>
                      <a:pt x="265" y="2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17" name="íṩļîḓê">
                <a:extLst>
                  <a:ext uri="{FF2B5EF4-FFF2-40B4-BE49-F238E27FC236}">
                    <a16:creationId xmlns:a16="http://schemas.microsoft.com/office/drawing/2014/main" id="{E4E91DDC-71D7-4DF1-A179-4FBE6BA5D198}"/>
                  </a:ext>
                </a:extLst>
              </p:cNvPr>
              <p:cNvSpPr/>
              <p:nvPr/>
            </p:nvSpPr>
            <p:spPr bwMode="auto">
              <a:xfrm>
                <a:off x="4855964" y="1539000"/>
                <a:ext cx="2545057" cy="2620865"/>
              </a:xfrm>
              <a:custGeom>
                <a:avLst/>
                <a:gdLst/>
                <a:ahLst/>
                <a:cxnLst>
                  <a:cxn ang="0">
                    <a:pos x="390" y="800"/>
                  </a:cxn>
                  <a:cxn ang="0">
                    <a:pos x="489" y="755"/>
                  </a:cxn>
                  <a:cxn ang="0">
                    <a:pos x="534" y="657"/>
                  </a:cxn>
                  <a:cxn ang="0">
                    <a:pos x="534" y="645"/>
                  </a:cxn>
                  <a:cxn ang="0">
                    <a:pos x="534" y="635"/>
                  </a:cxn>
                  <a:cxn ang="0">
                    <a:pos x="513" y="512"/>
                  </a:cxn>
                  <a:cxn ang="0">
                    <a:pos x="417" y="361"/>
                  </a:cxn>
                  <a:cxn ang="0">
                    <a:pos x="379" y="328"/>
                  </a:cxn>
                  <a:cxn ang="0">
                    <a:pos x="134" y="244"/>
                  </a:cxn>
                  <a:cxn ang="0">
                    <a:pos x="0" y="266"/>
                  </a:cxn>
                  <a:cxn ang="0">
                    <a:pos x="95" y="117"/>
                  </a:cxn>
                  <a:cxn ang="0">
                    <a:pos x="378" y="0"/>
                  </a:cxn>
                  <a:cxn ang="0">
                    <a:pos x="661" y="117"/>
                  </a:cxn>
                  <a:cxn ang="0">
                    <a:pos x="756" y="266"/>
                  </a:cxn>
                  <a:cxn ang="0">
                    <a:pos x="778" y="400"/>
                  </a:cxn>
                  <a:cxn ang="0">
                    <a:pos x="695" y="645"/>
                  </a:cxn>
                  <a:cxn ang="0">
                    <a:pos x="661" y="683"/>
                  </a:cxn>
                  <a:cxn ang="0">
                    <a:pos x="512" y="778"/>
                  </a:cxn>
                  <a:cxn ang="0">
                    <a:pos x="390" y="800"/>
                  </a:cxn>
                </a:cxnLst>
                <a:rect l="0" t="0" r="r" b="b"/>
                <a:pathLst>
                  <a:path w="778" h="800">
                    <a:moveTo>
                      <a:pt x="390" y="800"/>
                    </a:moveTo>
                    <a:cubicBezTo>
                      <a:pt x="428" y="798"/>
                      <a:pt x="461" y="783"/>
                      <a:pt x="489" y="755"/>
                    </a:cubicBezTo>
                    <a:cubicBezTo>
                      <a:pt x="516" y="727"/>
                      <a:pt x="531" y="695"/>
                      <a:pt x="534" y="657"/>
                    </a:cubicBezTo>
                    <a:cubicBezTo>
                      <a:pt x="534" y="653"/>
                      <a:pt x="534" y="649"/>
                      <a:pt x="534" y="645"/>
                    </a:cubicBezTo>
                    <a:cubicBezTo>
                      <a:pt x="534" y="642"/>
                      <a:pt x="534" y="638"/>
                      <a:pt x="534" y="635"/>
                    </a:cubicBezTo>
                    <a:cubicBezTo>
                      <a:pt x="533" y="591"/>
                      <a:pt x="526" y="550"/>
                      <a:pt x="513" y="512"/>
                    </a:cubicBezTo>
                    <a:cubicBezTo>
                      <a:pt x="494" y="456"/>
                      <a:pt x="462" y="406"/>
                      <a:pt x="417" y="361"/>
                    </a:cubicBezTo>
                    <a:cubicBezTo>
                      <a:pt x="405" y="349"/>
                      <a:pt x="392" y="338"/>
                      <a:pt x="379" y="328"/>
                    </a:cubicBezTo>
                    <a:cubicBezTo>
                      <a:pt x="309" y="272"/>
                      <a:pt x="227" y="244"/>
                      <a:pt x="134" y="244"/>
                    </a:cubicBezTo>
                    <a:cubicBezTo>
                      <a:pt x="86" y="244"/>
                      <a:pt x="42" y="252"/>
                      <a:pt x="0" y="266"/>
                    </a:cubicBezTo>
                    <a:cubicBezTo>
                      <a:pt x="19" y="212"/>
                      <a:pt x="51" y="162"/>
                      <a:pt x="95" y="117"/>
                    </a:cubicBezTo>
                    <a:cubicBezTo>
                      <a:pt x="173" y="39"/>
                      <a:pt x="268" y="0"/>
                      <a:pt x="378" y="0"/>
                    </a:cubicBezTo>
                    <a:cubicBezTo>
                      <a:pt x="488" y="0"/>
                      <a:pt x="583" y="39"/>
                      <a:pt x="661" y="117"/>
                    </a:cubicBezTo>
                    <a:cubicBezTo>
                      <a:pt x="705" y="162"/>
                      <a:pt x="737" y="211"/>
                      <a:pt x="756" y="266"/>
                    </a:cubicBezTo>
                    <a:cubicBezTo>
                      <a:pt x="771" y="308"/>
                      <a:pt x="778" y="352"/>
                      <a:pt x="778" y="400"/>
                    </a:cubicBezTo>
                    <a:cubicBezTo>
                      <a:pt x="778" y="493"/>
                      <a:pt x="750" y="575"/>
                      <a:pt x="695" y="645"/>
                    </a:cubicBezTo>
                    <a:cubicBezTo>
                      <a:pt x="684" y="658"/>
                      <a:pt x="673" y="671"/>
                      <a:pt x="661" y="683"/>
                    </a:cubicBezTo>
                    <a:cubicBezTo>
                      <a:pt x="616" y="727"/>
                      <a:pt x="567" y="759"/>
                      <a:pt x="512" y="778"/>
                    </a:cubicBezTo>
                    <a:cubicBezTo>
                      <a:pt x="474" y="792"/>
                      <a:pt x="433" y="799"/>
                      <a:pt x="390" y="80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18" name="îşlîḓe">
                <a:extLst>
                  <a:ext uri="{FF2B5EF4-FFF2-40B4-BE49-F238E27FC236}">
                    <a16:creationId xmlns:a16="http://schemas.microsoft.com/office/drawing/2014/main" id="{6C5B8841-FEC6-4A41-A5B9-9456B7ED6C98}"/>
                  </a:ext>
                </a:extLst>
              </p:cNvPr>
              <p:cNvSpPr/>
              <p:nvPr/>
            </p:nvSpPr>
            <p:spPr bwMode="auto">
              <a:xfrm>
                <a:off x="5590238" y="2411902"/>
                <a:ext cx="2612202" cy="2547219"/>
              </a:xfrm>
              <a:custGeom>
                <a:avLst/>
                <a:gdLst/>
                <a:ahLst/>
                <a:cxnLst>
                  <a:cxn ang="0">
                    <a:pos x="532" y="0"/>
                  </a:cxn>
                  <a:cxn ang="0">
                    <a:pos x="682" y="95"/>
                  </a:cxn>
                  <a:cxn ang="0">
                    <a:pos x="799" y="378"/>
                  </a:cxn>
                  <a:cxn ang="0">
                    <a:pos x="682" y="660"/>
                  </a:cxn>
                  <a:cxn ang="0">
                    <a:pos x="533" y="756"/>
                  </a:cxn>
                  <a:cxn ang="0">
                    <a:pos x="399" y="778"/>
                  </a:cxn>
                  <a:cxn ang="0">
                    <a:pos x="155" y="694"/>
                  </a:cxn>
                  <a:cxn ang="0">
                    <a:pos x="117" y="660"/>
                  </a:cxn>
                  <a:cxn ang="0">
                    <a:pos x="22" y="513"/>
                  </a:cxn>
                  <a:cxn ang="0">
                    <a:pos x="0" y="391"/>
                  </a:cxn>
                  <a:cxn ang="0">
                    <a:pos x="45" y="489"/>
                  </a:cxn>
                  <a:cxn ang="0">
                    <a:pos x="145" y="534"/>
                  </a:cxn>
                  <a:cxn ang="0">
                    <a:pos x="155" y="534"/>
                  </a:cxn>
                  <a:cxn ang="0">
                    <a:pos x="166" y="534"/>
                  </a:cxn>
                  <a:cxn ang="0">
                    <a:pos x="288" y="512"/>
                  </a:cxn>
                  <a:cxn ang="0">
                    <a:pos x="437" y="417"/>
                  </a:cxn>
                  <a:cxn ang="0">
                    <a:pos x="471" y="379"/>
                  </a:cxn>
                  <a:cxn ang="0">
                    <a:pos x="554" y="134"/>
                  </a:cxn>
                  <a:cxn ang="0">
                    <a:pos x="532" y="0"/>
                  </a:cxn>
                </a:cxnLst>
                <a:rect l="0" t="0" r="r" b="b"/>
                <a:pathLst>
                  <a:path w="799" h="778">
                    <a:moveTo>
                      <a:pt x="532" y="0"/>
                    </a:moveTo>
                    <a:cubicBezTo>
                      <a:pt x="587" y="19"/>
                      <a:pt x="637" y="51"/>
                      <a:pt x="682" y="95"/>
                    </a:cubicBezTo>
                    <a:cubicBezTo>
                      <a:pt x="760" y="173"/>
                      <a:pt x="799" y="268"/>
                      <a:pt x="799" y="378"/>
                    </a:cubicBezTo>
                    <a:cubicBezTo>
                      <a:pt x="799" y="488"/>
                      <a:pt x="760" y="582"/>
                      <a:pt x="682" y="660"/>
                    </a:cubicBezTo>
                    <a:cubicBezTo>
                      <a:pt x="637" y="705"/>
                      <a:pt x="588" y="737"/>
                      <a:pt x="533" y="756"/>
                    </a:cubicBezTo>
                    <a:cubicBezTo>
                      <a:pt x="491" y="770"/>
                      <a:pt x="447" y="778"/>
                      <a:pt x="399" y="778"/>
                    </a:cubicBezTo>
                    <a:cubicBezTo>
                      <a:pt x="306" y="778"/>
                      <a:pt x="225" y="750"/>
                      <a:pt x="155" y="694"/>
                    </a:cubicBezTo>
                    <a:cubicBezTo>
                      <a:pt x="142" y="684"/>
                      <a:pt x="129" y="673"/>
                      <a:pt x="117" y="660"/>
                    </a:cubicBezTo>
                    <a:cubicBezTo>
                      <a:pt x="73" y="616"/>
                      <a:pt x="41" y="567"/>
                      <a:pt x="22" y="513"/>
                    </a:cubicBezTo>
                    <a:cubicBezTo>
                      <a:pt x="9" y="475"/>
                      <a:pt x="1" y="434"/>
                      <a:pt x="0" y="391"/>
                    </a:cubicBezTo>
                    <a:cubicBezTo>
                      <a:pt x="2" y="429"/>
                      <a:pt x="18" y="461"/>
                      <a:pt x="45" y="489"/>
                    </a:cubicBezTo>
                    <a:cubicBezTo>
                      <a:pt x="73" y="517"/>
                      <a:pt x="106" y="532"/>
                      <a:pt x="145" y="534"/>
                    </a:cubicBezTo>
                    <a:cubicBezTo>
                      <a:pt x="148" y="534"/>
                      <a:pt x="151" y="534"/>
                      <a:pt x="155" y="534"/>
                    </a:cubicBezTo>
                    <a:cubicBezTo>
                      <a:pt x="159" y="534"/>
                      <a:pt x="162" y="534"/>
                      <a:pt x="166" y="534"/>
                    </a:cubicBezTo>
                    <a:cubicBezTo>
                      <a:pt x="209" y="533"/>
                      <a:pt x="250" y="526"/>
                      <a:pt x="288" y="512"/>
                    </a:cubicBezTo>
                    <a:cubicBezTo>
                      <a:pt x="343" y="493"/>
                      <a:pt x="392" y="461"/>
                      <a:pt x="437" y="417"/>
                    </a:cubicBezTo>
                    <a:cubicBezTo>
                      <a:pt x="449" y="405"/>
                      <a:pt x="460" y="392"/>
                      <a:pt x="471" y="379"/>
                    </a:cubicBezTo>
                    <a:cubicBezTo>
                      <a:pt x="526" y="309"/>
                      <a:pt x="554" y="227"/>
                      <a:pt x="554" y="134"/>
                    </a:cubicBezTo>
                    <a:cubicBezTo>
                      <a:pt x="554" y="86"/>
                      <a:pt x="547" y="42"/>
                      <a:pt x="532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19" name="ï$1íḑè">
                <a:extLst>
                  <a:ext uri="{FF2B5EF4-FFF2-40B4-BE49-F238E27FC236}">
                    <a16:creationId xmlns:a16="http://schemas.microsoft.com/office/drawing/2014/main" id="{E675C4C9-B35C-4ABC-A91A-5113A717B3D4}"/>
                  </a:ext>
                </a:extLst>
              </p:cNvPr>
              <p:cNvSpPr/>
              <p:nvPr/>
            </p:nvSpPr>
            <p:spPr bwMode="auto">
              <a:xfrm>
                <a:off x="4784486" y="3144011"/>
                <a:ext cx="2547221" cy="2618701"/>
              </a:xfrm>
              <a:custGeom>
                <a:avLst/>
                <a:gdLst/>
                <a:ahLst/>
                <a:cxnLst>
                  <a:cxn ang="0">
                    <a:pos x="400" y="0"/>
                  </a:cxn>
                  <a:cxn ang="0">
                    <a:pos x="400" y="0"/>
                  </a:cxn>
                  <a:cxn ang="0">
                    <a:pos x="291" y="45"/>
                  </a:cxn>
                  <a:cxn ang="0">
                    <a:pos x="246" y="145"/>
                  </a:cxn>
                  <a:cxn ang="0">
                    <a:pos x="246" y="155"/>
                  </a:cxn>
                  <a:cxn ang="0">
                    <a:pos x="246" y="167"/>
                  </a:cxn>
                  <a:cxn ang="0">
                    <a:pos x="268" y="289"/>
                  </a:cxn>
                  <a:cxn ang="0">
                    <a:pos x="363" y="436"/>
                  </a:cxn>
                  <a:cxn ang="0">
                    <a:pos x="401" y="470"/>
                  </a:cxn>
                  <a:cxn ang="0">
                    <a:pos x="645" y="554"/>
                  </a:cxn>
                  <a:cxn ang="0">
                    <a:pos x="779" y="532"/>
                  </a:cxn>
                  <a:cxn ang="0">
                    <a:pos x="683" y="683"/>
                  </a:cxn>
                  <a:cxn ang="0">
                    <a:pos x="400" y="800"/>
                  </a:cxn>
                  <a:cxn ang="0">
                    <a:pos x="117" y="683"/>
                  </a:cxn>
                  <a:cxn ang="0">
                    <a:pos x="21" y="531"/>
                  </a:cxn>
                  <a:cxn ang="0">
                    <a:pos x="0" y="400"/>
                  </a:cxn>
                  <a:cxn ang="0">
                    <a:pos x="83" y="155"/>
                  </a:cxn>
                  <a:cxn ang="0">
                    <a:pos x="117" y="117"/>
                  </a:cxn>
                  <a:cxn ang="0">
                    <a:pos x="267" y="21"/>
                  </a:cxn>
                  <a:cxn ang="0">
                    <a:pos x="400" y="0"/>
                  </a:cxn>
                </a:cxnLst>
                <a:rect l="0" t="0" r="r" b="b"/>
                <a:pathLst>
                  <a:path w="779" h="800">
                    <a:moveTo>
                      <a:pt x="400" y="0"/>
                    </a:moveTo>
                    <a:cubicBezTo>
                      <a:pt x="400" y="0"/>
                      <a:pt x="400" y="0"/>
                      <a:pt x="400" y="0"/>
                    </a:cubicBezTo>
                    <a:cubicBezTo>
                      <a:pt x="358" y="0"/>
                      <a:pt x="321" y="15"/>
                      <a:pt x="291" y="45"/>
                    </a:cubicBezTo>
                    <a:cubicBezTo>
                      <a:pt x="263" y="73"/>
                      <a:pt x="248" y="107"/>
                      <a:pt x="246" y="145"/>
                    </a:cubicBezTo>
                    <a:cubicBezTo>
                      <a:pt x="246" y="148"/>
                      <a:pt x="246" y="152"/>
                      <a:pt x="246" y="155"/>
                    </a:cubicBezTo>
                    <a:cubicBezTo>
                      <a:pt x="246" y="159"/>
                      <a:pt x="246" y="163"/>
                      <a:pt x="246" y="167"/>
                    </a:cubicBezTo>
                    <a:cubicBezTo>
                      <a:pt x="247" y="210"/>
                      <a:pt x="255" y="251"/>
                      <a:pt x="268" y="289"/>
                    </a:cubicBezTo>
                    <a:cubicBezTo>
                      <a:pt x="287" y="343"/>
                      <a:pt x="319" y="392"/>
                      <a:pt x="363" y="436"/>
                    </a:cubicBezTo>
                    <a:cubicBezTo>
                      <a:pt x="375" y="449"/>
                      <a:pt x="388" y="460"/>
                      <a:pt x="401" y="470"/>
                    </a:cubicBezTo>
                    <a:cubicBezTo>
                      <a:pt x="471" y="526"/>
                      <a:pt x="552" y="554"/>
                      <a:pt x="645" y="554"/>
                    </a:cubicBezTo>
                    <a:cubicBezTo>
                      <a:pt x="693" y="554"/>
                      <a:pt x="737" y="546"/>
                      <a:pt x="779" y="532"/>
                    </a:cubicBezTo>
                    <a:cubicBezTo>
                      <a:pt x="760" y="587"/>
                      <a:pt x="728" y="638"/>
                      <a:pt x="683" y="683"/>
                    </a:cubicBezTo>
                    <a:cubicBezTo>
                      <a:pt x="605" y="761"/>
                      <a:pt x="510" y="800"/>
                      <a:pt x="400" y="800"/>
                    </a:cubicBezTo>
                    <a:cubicBezTo>
                      <a:pt x="290" y="800"/>
                      <a:pt x="195" y="761"/>
                      <a:pt x="117" y="683"/>
                    </a:cubicBezTo>
                    <a:cubicBezTo>
                      <a:pt x="72" y="638"/>
                      <a:pt x="40" y="587"/>
                      <a:pt x="21" y="531"/>
                    </a:cubicBezTo>
                    <a:cubicBezTo>
                      <a:pt x="7" y="490"/>
                      <a:pt x="0" y="447"/>
                      <a:pt x="0" y="400"/>
                    </a:cubicBezTo>
                    <a:cubicBezTo>
                      <a:pt x="0" y="307"/>
                      <a:pt x="28" y="225"/>
                      <a:pt x="83" y="155"/>
                    </a:cubicBezTo>
                    <a:cubicBezTo>
                      <a:pt x="94" y="142"/>
                      <a:pt x="105" y="129"/>
                      <a:pt x="117" y="117"/>
                    </a:cubicBezTo>
                    <a:cubicBezTo>
                      <a:pt x="162" y="72"/>
                      <a:pt x="212" y="40"/>
                      <a:pt x="267" y="21"/>
                    </a:cubicBezTo>
                    <a:cubicBezTo>
                      <a:pt x="309" y="7"/>
                      <a:pt x="353" y="0"/>
                      <a:pt x="40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20" name="i$lîdê">
                <a:extLst>
                  <a:ext uri="{FF2B5EF4-FFF2-40B4-BE49-F238E27FC236}">
                    <a16:creationId xmlns:a16="http://schemas.microsoft.com/office/drawing/2014/main" id="{E169BFBA-7703-4057-9920-42B86822FD35}"/>
                  </a:ext>
                </a:extLst>
              </p:cNvPr>
              <p:cNvSpPr/>
              <p:nvPr/>
            </p:nvSpPr>
            <p:spPr bwMode="auto">
              <a:xfrm>
                <a:off x="4418252" y="2975514"/>
                <a:ext cx="558281" cy="508724"/>
              </a:xfrm>
              <a:custGeom>
                <a:avLst/>
                <a:gdLst/>
                <a:ahLst/>
                <a:cxnLst>
                  <a:cxn ang="0">
                    <a:pos x="45" y="41"/>
                  </a:cxn>
                  <a:cxn ang="0">
                    <a:pos x="47" y="50"/>
                  </a:cxn>
                  <a:cxn ang="0">
                    <a:pos x="40" y="56"/>
                  </a:cxn>
                  <a:cxn ang="0">
                    <a:pos x="31" y="60"/>
                  </a:cxn>
                  <a:cxn ang="0">
                    <a:pos x="21" y="60"/>
                  </a:cxn>
                  <a:cxn ang="0">
                    <a:pos x="13" y="56"/>
                  </a:cxn>
                  <a:cxn ang="0">
                    <a:pos x="5" y="50"/>
                  </a:cxn>
                  <a:cxn ang="0">
                    <a:pos x="8" y="41"/>
                  </a:cxn>
                  <a:cxn ang="0">
                    <a:pos x="0" y="32"/>
                  </a:cxn>
                  <a:cxn ang="0">
                    <a:pos x="9" y="26"/>
                  </a:cxn>
                  <a:cxn ang="0">
                    <a:pos x="5" y="20"/>
                  </a:cxn>
                  <a:cxn ang="0">
                    <a:pos x="17" y="18"/>
                  </a:cxn>
                  <a:cxn ang="0">
                    <a:pos x="22" y="10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47" y="22"/>
                  </a:cxn>
                  <a:cxn ang="0">
                    <a:pos x="51" y="30"/>
                  </a:cxn>
                  <a:cxn ang="0">
                    <a:pos x="26" y="25"/>
                  </a:cxn>
                  <a:cxn ang="0">
                    <a:pos x="36" y="35"/>
                  </a:cxn>
                  <a:cxn ang="0">
                    <a:pos x="72" y="19"/>
                  </a:cxn>
                  <a:cxn ang="0">
                    <a:pos x="72" y="27"/>
                  </a:cxn>
                  <a:cxn ang="0">
                    <a:pos x="62" y="25"/>
                  </a:cxn>
                  <a:cxn ang="0">
                    <a:pos x="52" y="27"/>
                  </a:cxn>
                  <a:cxn ang="0">
                    <a:pos x="53" y="19"/>
                  </a:cxn>
                  <a:cxn ang="0">
                    <a:pos x="53" y="11"/>
                  </a:cxn>
                  <a:cxn ang="0">
                    <a:pos x="52" y="3"/>
                  </a:cxn>
                  <a:cxn ang="0">
                    <a:pos x="62" y="4"/>
                  </a:cxn>
                  <a:cxn ang="0">
                    <a:pos x="67" y="0"/>
                  </a:cxn>
                  <a:cxn ang="0">
                    <a:pos x="70" y="9"/>
                  </a:cxn>
                  <a:cxn ang="0">
                    <a:pos x="78" y="18"/>
                  </a:cxn>
                  <a:cxn ang="0">
                    <a:pos x="70" y="62"/>
                  </a:cxn>
                  <a:cxn ang="0">
                    <a:pos x="67" y="71"/>
                  </a:cxn>
                  <a:cxn ang="0">
                    <a:pos x="61" y="66"/>
                  </a:cxn>
                  <a:cxn ang="0">
                    <a:pos x="52" y="68"/>
                  </a:cxn>
                  <a:cxn ang="0">
                    <a:pos x="47" y="59"/>
                  </a:cxn>
                  <a:cxn ang="0">
                    <a:pos x="54" y="50"/>
                  </a:cxn>
                  <a:cxn ang="0">
                    <a:pos x="57" y="41"/>
                  </a:cxn>
                  <a:cxn ang="0">
                    <a:pos x="63" y="46"/>
                  </a:cxn>
                  <a:cxn ang="0">
                    <a:pos x="72" y="44"/>
                  </a:cxn>
                  <a:cxn ang="0">
                    <a:pos x="72" y="52"/>
                  </a:cxn>
                  <a:cxn ang="0">
                    <a:pos x="62" y="10"/>
                  </a:cxn>
                  <a:cxn ang="0">
                    <a:pos x="67" y="15"/>
                  </a:cxn>
                  <a:cxn ang="0">
                    <a:pos x="57" y="56"/>
                  </a:cxn>
                  <a:cxn ang="0">
                    <a:pos x="62" y="51"/>
                  </a:cxn>
                </a:cxnLst>
                <a:rect l="0" t="0" r="r" b="b"/>
                <a:pathLst>
                  <a:path w="78" h="71">
                    <a:moveTo>
                      <a:pt x="52" y="39"/>
                    </a:moveTo>
                    <a:cubicBezTo>
                      <a:pt x="52" y="40"/>
                      <a:pt x="51" y="40"/>
                      <a:pt x="51" y="40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4" y="42"/>
                      <a:pt x="44" y="43"/>
                      <a:pt x="43" y="44"/>
                    </a:cubicBezTo>
                    <a:cubicBezTo>
                      <a:pt x="45" y="46"/>
                      <a:pt x="46" y="47"/>
                      <a:pt x="47" y="49"/>
                    </a:cubicBezTo>
                    <a:cubicBezTo>
                      <a:pt x="47" y="49"/>
                      <a:pt x="47" y="49"/>
                      <a:pt x="47" y="5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6" y="52"/>
                      <a:pt x="42" y="56"/>
                      <a:pt x="41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3"/>
                      <a:pt x="33" y="53"/>
                      <a:pt x="32" y="54"/>
                    </a:cubicBezTo>
                    <a:cubicBezTo>
                      <a:pt x="32" y="56"/>
                      <a:pt x="32" y="58"/>
                      <a:pt x="31" y="60"/>
                    </a:cubicBezTo>
                    <a:cubicBezTo>
                      <a:pt x="31" y="61"/>
                      <a:pt x="30" y="61"/>
                      <a:pt x="30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1"/>
                      <a:pt x="21" y="61"/>
                      <a:pt x="21" y="60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19" y="54"/>
                      <a:pt x="18" y="53"/>
                      <a:pt x="17" y="53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10" y="55"/>
                      <a:pt x="5" y="51"/>
                      <a:pt x="5" y="50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7" y="47"/>
                      <a:pt x="8" y="46"/>
                      <a:pt x="9" y="44"/>
                    </a:cubicBezTo>
                    <a:cubicBezTo>
                      <a:pt x="8" y="43"/>
                      <a:pt x="8" y="42"/>
                      <a:pt x="8" y="41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0" y="40"/>
                      <a:pt x="0" y="3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1" y="30"/>
                      <a:pt x="1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8"/>
                      <a:pt x="8" y="27"/>
                      <a:pt x="9" y="26"/>
                    </a:cubicBezTo>
                    <a:cubicBezTo>
                      <a:pt x="8" y="25"/>
                      <a:pt x="7" y="23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0"/>
                      <a:pt x="5" y="20"/>
                    </a:cubicBezTo>
                    <a:cubicBezTo>
                      <a:pt x="6" y="19"/>
                      <a:pt x="11" y="14"/>
                      <a:pt x="12" y="14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8"/>
                      <a:pt x="19" y="17"/>
                      <a:pt x="20" y="17"/>
                    </a:cubicBezTo>
                    <a:cubicBezTo>
                      <a:pt x="21" y="15"/>
                      <a:pt x="21" y="13"/>
                      <a:pt x="21" y="11"/>
                    </a:cubicBezTo>
                    <a:cubicBezTo>
                      <a:pt x="21" y="10"/>
                      <a:pt x="22" y="10"/>
                      <a:pt x="22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1" y="10"/>
                      <a:pt x="31" y="11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4" y="18"/>
                      <a:pt x="35" y="1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2" y="15"/>
                      <a:pt x="47" y="20"/>
                      <a:pt x="47" y="21"/>
                    </a:cubicBezTo>
                    <a:cubicBezTo>
                      <a:pt x="47" y="21"/>
                      <a:pt x="47" y="21"/>
                      <a:pt x="47" y="22"/>
                    </a:cubicBezTo>
                    <a:cubicBezTo>
                      <a:pt x="46" y="23"/>
                      <a:pt x="45" y="25"/>
                      <a:pt x="43" y="26"/>
                    </a:cubicBezTo>
                    <a:cubicBezTo>
                      <a:pt x="44" y="27"/>
                      <a:pt x="44" y="28"/>
                      <a:pt x="45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1"/>
                      <a:pt x="52" y="31"/>
                      <a:pt x="52" y="32"/>
                    </a:cubicBezTo>
                    <a:lnTo>
                      <a:pt x="52" y="39"/>
                    </a:lnTo>
                    <a:close/>
                    <a:moveTo>
                      <a:pt x="26" y="25"/>
                    </a:moveTo>
                    <a:cubicBezTo>
                      <a:pt x="21" y="25"/>
                      <a:pt x="16" y="30"/>
                      <a:pt x="16" y="35"/>
                    </a:cubicBezTo>
                    <a:cubicBezTo>
                      <a:pt x="16" y="41"/>
                      <a:pt x="21" y="46"/>
                      <a:pt x="26" y="46"/>
                    </a:cubicBezTo>
                    <a:cubicBezTo>
                      <a:pt x="32" y="46"/>
                      <a:pt x="36" y="41"/>
                      <a:pt x="36" y="35"/>
                    </a:cubicBezTo>
                    <a:cubicBezTo>
                      <a:pt x="36" y="30"/>
                      <a:pt x="32" y="25"/>
                      <a:pt x="26" y="25"/>
                    </a:cubicBezTo>
                    <a:close/>
                    <a:moveTo>
                      <a:pt x="78" y="18"/>
                    </a:moveTo>
                    <a:cubicBezTo>
                      <a:pt x="78" y="18"/>
                      <a:pt x="72" y="19"/>
                      <a:pt x="72" y="19"/>
                    </a:cubicBezTo>
                    <a:cubicBezTo>
                      <a:pt x="71" y="20"/>
                      <a:pt x="71" y="20"/>
                      <a:pt x="70" y="21"/>
                    </a:cubicBezTo>
                    <a:cubicBezTo>
                      <a:pt x="71" y="22"/>
                      <a:pt x="72" y="26"/>
                      <a:pt x="72" y="26"/>
                    </a:cubicBezTo>
                    <a:cubicBezTo>
                      <a:pt x="72" y="27"/>
                      <a:pt x="72" y="27"/>
                      <a:pt x="72" y="27"/>
                    </a:cubicBezTo>
                    <a:cubicBezTo>
                      <a:pt x="72" y="27"/>
                      <a:pt x="68" y="30"/>
                      <a:pt x="67" y="30"/>
                    </a:cubicBezTo>
                    <a:cubicBezTo>
                      <a:pt x="67" y="30"/>
                      <a:pt x="64" y="26"/>
                      <a:pt x="63" y="25"/>
                    </a:cubicBezTo>
                    <a:cubicBezTo>
                      <a:pt x="63" y="25"/>
                      <a:pt x="63" y="25"/>
                      <a:pt x="62" y="25"/>
                    </a:cubicBezTo>
                    <a:cubicBezTo>
                      <a:pt x="62" y="25"/>
                      <a:pt x="61" y="25"/>
                      <a:pt x="61" y="25"/>
                    </a:cubicBezTo>
                    <a:cubicBezTo>
                      <a:pt x="61" y="26"/>
                      <a:pt x="58" y="30"/>
                      <a:pt x="57" y="30"/>
                    </a:cubicBezTo>
                    <a:cubicBezTo>
                      <a:pt x="57" y="30"/>
                      <a:pt x="53" y="27"/>
                      <a:pt x="52" y="27"/>
                    </a:cubicBezTo>
                    <a:cubicBezTo>
                      <a:pt x="52" y="27"/>
                      <a:pt x="52" y="27"/>
                      <a:pt x="52" y="26"/>
                    </a:cubicBezTo>
                    <a:cubicBezTo>
                      <a:pt x="52" y="26"/>
                      <a:pt x="54" y="22"/>
                      <a:pt x="54" y="21"/>
                    </a:cubicBezTo>
                    <a:cubicBezTo>
                      <a:pt x="53" y="20"/>
                      <a:pt x="53" y="20"/>
                      <a:pt x="53" y="19"/>
                    </a:cubicBezTo>
                    <a:cubicBezTo>
                      <a:pt x="52" y="19"/>
                      <a:pt x="47" y="18"/>
                      <a:pt x="47" y="1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1"/>
                      <a:pt x="52" y="11"/>
                      <a:pt x="53" y="11"/>
                    </a:cubicBezTo>
                    <a:cubicBezTo>
                      <a:pt x="53" y="10"/>
                      <a:pt x="53" y="9"/>
                      <a:pt x="54" y="9"/>
                    </a:cubicBezTo>
                    <a:cubicBezTo>
                      <a:pt x="54" y="8"/>
                      <a:pt x="52" y="4"/>
                      <a:pt x="52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3" y="3"/>
                      <a:pt x="57" y="0"/>
                      <a:pt x="57" y="0"/>
                    </a:cubicBezTo>
                    <a:cubicBezTo>
                      <a:pt x="58" y="0"/>
                      <a:pt x="61" y="4"/>
                      <a:pt x="61" y="5"/>
                    </a:cubicBezTo>
                    <a:cubicBezTo>
                      <a:pt x="61" y="4"/>
                      <a:pt x="62" y="4"/>
                      <a:pt x="62" y="4"/>
                    </a:cubicBezTo>
                    <a:cubicBezTo>
                      <a:pt x="63" y="4"/>
                      <a:pt x="63" y="4"/>
                      <a:pt x="63" y="5"/>
                    </a:cubicBezTo>
                    <a:cubicBezTo>
                      <a:pt x="64" y="3"/>
                      <a:pt x="66" y="1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8" y="0"/>
                      <a:pt x="72" y="2"/>
                      <a:pt x="72" y="3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4"/>
                      <a:pt x="71" y="8"/>
                      <a:pt x="70" y="9"/>
                    </a:cubicBezTo>
                    <a:cubicBezTo>
                      <a:pt x="71" y="9"/>
                      <a:pt x="71" y="10"/>
                      <a:pt x="72" y="11"/>
                    </a:cubicBezTo>
                    <a:cubicBezTo>
                      <a:pt x="72" y="11"/>
                      <a:pt x="78" y="11"/>
                      <a:pt x="78" y="12"/>
                    </a:cubicBezTo>
                    <a:lnTo>
                      <a:pt x="78" y="18"/>
                    </a:lnTo>
                    <a:close/>
                    <a:moveTo>
                      <a:pt x="78" y="59"/>
                    </a:moveTo>
                    <a:cubicBezTo>
                      <a:pt x="78" y="59"/>
                      <a:pt x="72" y="60"/>
                      <a:pt x="72" y="60"/>
                    </a:cubicBezTo>
                    <a:cubicBezTo>
                      <a:pt x="71" y="61"/>
                      <a:pt x="71" y="61"/>
                      <a:pt x="70" y="62"/>
                    </a:cubicBezTo>
                    <a:cubicBezTo>
                      <a:pt x="71" y="63"/>
                      <a:pt x="72" y="67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68" y="71"/>
                      <a:pt x="67" y="71"/>
                    </a:cubicBezTo>
                    <a:cubicBezTo>
                      <a:pt x="67" y="71"/>
                      <a:pt x="64" y="67"/>
                      <a:pt x="63" y="66"/>
                    </a:cubicBezTo>
                    <a:cubicBezTo>
                      <a:pt x="63" y="66"/>
                      <a:pt x="63" y="66"/>
                      <a:pt x="62" y="66"/>
                    </a:cubicBezTo>
                    <a:cubicBezTo>
                      <a:pt x="62" y="66"/>
                      <a:pt x="61" y="66"/>
                      <a:pt x="61" y="66"/>
                    </a:cubicBezTo>
                    <a:cubicBezTo>
                      <a:pt x="61" y="67"/>
                      <a:pt x="58" y="71"/>
                      <a:pt x="57" y="71"/>
                    </a:cubicBezTo>
                    <a:cubicBezTo>
                      <a:pt x="57" y="71"/>
                      <a:pt x="53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4" y="63"/>
                      <a:pt x="54" y="62"/>
                    </a:cubicBezTo>
                    <a:cubicBezTo>
                      <a:pt x="53" y="61"/>
                      <a:pt x="53" y="61"/>
                      <a:pt x="53" y="60"/>
                    </a:cubicBezTo>
                    <a:cubicBezTo>
                      <a:pt x="52" y="60"/>
                      <a:pt x="47" y="59"/>
                      <a:pt x="47" y="59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52"/>
                      <a:pt x="52" y="52"/>
                      <a:pt x="53" y="52"/>
                    </a:cubicBezTo>
                    <a:cubicBezTo>
                      <a:pt x="53" y="51"/>
                      <a:pt x="53" y="50"/>
                      <a:pt x="54" y="50"/>
                    </a:cubicBezTo>
                    <a:cubicBezTo>
                      <a:pt x="54" y="49"/>
                      <a:pt x="52" y="45"/>
                      <a:pt x="52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3" y="44"/>
                      <a:pt x="57" y="41"/>
                      <a:pt x="57" y="41"/>
                    </a:cubicBezTo>
                    <a:cubicBezTo>
                      <a:pt x="58" y="41"/>
                      <a:pt x="61" y="45"/>
                      <a:pt x="61" y="46"/>
                    </a:cubicBezTo>
                    <a:cubicBezTo>
                      <a:pt x="61" y="46"/>
                      <a:pt x="62" y="46"/>
                      <a:pt x="62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4"/>
                      <a:pt x="66" y="43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8" y="41"/>
                      <a:pt x="72" y="44"/>
                      <a:pt x="72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2" y="45"/>
                      <a:pt x="71" y="49"/>
                      <a:pt x="70" y="50"/>
                    </a:cubicBezTo>
                    <a:cubicBezTo>
                      <a:pt x="71" y="50"/>
                      <a:pt x="71" y="51"/>
                      <a:pt x="72" y="52"/>
                    </a:cubicBezTo>
                    <a:cubicBezTo>
                      <a:pt x="72" y="52"/>
                      <a:pt x="78" y="52"/>
                      <a:pt x="78" y="53"/>
                    </a:cubicBezTo>
                    <a:lnTo>
                      <a:pt x="78" y="59"/>
                    </a:lnTo>
                    <a:close/>
                    <a:moveTo>
                      <a:pt x="62" y="10"/>
                    </a:moveTo>
                    <a:cubicBezTo>
                      <a:pt x="59" y="10"/>
                      <a:pt x="57" y="12"/>
                      <a:pt x="57" y="15"/>
                    </a:cubicBezTo>
                    <a:cubicBezTo>
                      <a:pt x="57" y="18"/>
                      <a:pt x="59" y="20"/>
                      <a:pt x="62" y="20"/>
                    </a:cubicBezTo>
                    <a:cubicBezTo>
                      <a:pt x="65" y="20"/>
                      <a:pt x="67" y="18"/>
                      <a:pt x="67" y="15"/>
                    </a:cubicBezTo>
                    <a:cubicBezTo>
                      <a:pt x="67" y="12"/>
                      <a:pt x="65" y="10"/>
                      <a:pt x="62" y="10"/>
                    </a:cubicBezTo>
                    <a:close/>
                    <a:moveTo>
                      <a:pt x="62" y="51"/>
                    </a:moveTo>
                    <a:cubicBezTo>
                      <a:pt x="59" y="51"/>
                      <a:pt x="57" y="53"/>
                      <a:pt x="57" y="56"/>
                    </a:cubicBezTo>
                    <a:cubicBezTo>
                      <a:pt x="57" y="59"/>
                      <a:pt x="59" y="61"/>
                      <a:pt x="62" y="61"/>
                    </a:cubicBezTo>
                    <a:cubicBezTo>
                      <a:pt x="65" y="61"/>
                      <a:pt x="67" y="59"/>
                      <a:pt x="67" y="56"/>
                    </a:cubicBezTo>
                    <a:cubicBezTo>
                      <a:pt x="67" y="53"/>
                      <a:pt x="65" y="51"/>
                      <a:pt x="62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21" name="ï$ḷîḍé">
                <a:extLst>
                  <a:ext uri="{FF2B5EF4-FFF2-40B4-BE49-F238E27FC236}">
                    <a16:creationId xmlns:a16="http://schemas.microsoft.com/office/drawing/2014/main" id="{0490C386-E8D6-4785-A934-6D47B13244F6}"/>
                  </a:ext>
                </a:extLst>
              </p:cNvPr>
              <p:cNvSpPr/>
              <p:nvPr/>
            </p:nvSpPr>
            <p:spPr bwMode="auto">
              <a:xfrm>
                <a:off x="6343075" y="2156666"/>
                <a:ext cx="436053" cy="442658"/>
              </a:xfrm>
              <a:custGeom>
                <a:avLst/>
                <a:gdLst/>
                <a:ahLst/>
                <a:cxnLst>
                  <a:cxn ang="0">
                    <a:pos x="61" y="49"/>
                  </a:cxn>
                  <a:cxn ang="0">
                    <a:pos x="49" y="62"/>
                  </a:cxn>
                  <a:cxn ang="0">
                    <a:pos x="36" y="49"/>
                  </a:cxn>
                  <a:cxn ang="0">
                    <a:pos x="36" y="48"/>
                  </a:cxn>
                  <a:cxn ang="0">
                    <a:pos x="21" y="41"/>
                  </a:cxn>
                  <a:cxn ang="0">
                    <a:pos x="13" y="44"/>
                  </a:cxn>
                  <a:cxn ang="0">
                    <a:pos x="0" y="31"/>
                  </a:cxn>
                  <a:cxn ang="0">
                    <a:pos x="13" y="18"/>
                  </a:cxn>
                  <a:cxn ang="0">
                    <a:pos x="21" y="22"/>
                  </a:cxn>
                  <a:cxn ang="0">
                    <a:pos x="36" y="15"/>
                  </a:cxn>
                  <a:cxn ang="0">
                    <a:pos x="36" y="13"/>
                  </a:cxn>
                  <a:cxn ang="0">
                    <a:pos x="49" y="0"/>
                  </a:cxn>
                  <a:cxn ang="0">
                    <a:pos x="61" y="13"/>
                  </a:cxn>
                  <a:cxn ang="0">
                    <a:pos x="49" y="26"/>
                  </a:cxn>
                  <a:cxn ang="0">
                    <a:pos x="40" y="23"/>
                  </a:cxn>
                  <a:cxn ang="0">
                    <a:pos x="25" y="30"/>
                  </a:cxn>
                  <a:cxn ang="0">
                    <a:pos x="25" y="31"/>
                  </a:cxn>
                  <a:cxn ang="0">
                    <a:pos x="25" y="33"/>
                  </a:cxn>
                  <a:cxn ang="0">
                    <a:pos x="40" y="40"/>
                  </a:cxn>
                  <a:cxn ang="0">
                    <a:pos x="49" y="36"/>
                  </a:cxn>
                  <a:cxn ang="0">
                    <a:pos x="61" y="49"/>
                  </a:cxn>
                </a:cxnLst>
                <a:rect l="0" t="0" r="r" b="b"/>
                <a:pathLst>
                  <a:path w="61" h="62">
                    <a:moveTo>
                      <a:pt x="61" y="49"/>
                    </a:moveTo>
                    <a:cubicBezTo>
                      <a:pt x="61" y="56"/>
                      <a:pt x="56" y="62"/>
                      <a:pt x="49" y="62"/>
                    </a:cubicBezTo>
                    <a:cubicBezTo>
                      <a:pt x="41" y="62"/>
                      <a:pt x="36" y="56"/>
                      <a:pt x="36" y="49"/>
                    </a:cubicBezTo>
                    <a:cubicBezTo>
                      <a:pt x="36" y="49"/>
                      <a:pt x="36" y="48"/>
                      <a:pt x="36" y="48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19" y="43"/>
                      <a:pt x="16" y="44"/>
                      <a:pt x="13" y="44"/>
                    </a:cubicBezTo>
                    <a:cubicBezTo>
                      <a:pt x="6" y="44"/>
                      <a:pt x="0" y="38"/>
                      <a:pt x="0" y="31"/>
                    </a:cubicBezTo>
                    <a:cubicBezTo>
                      <a:pt x="0" y="24"/>
                      <a:pt x="6" y="18"/>
                      <a:pt x="13" y="18"/>
                    </a:cubicBezTo>
                    <a:cubicBezTo>
                      <a:pt x="16" y="18"/>
                      <a:pt x="19" y="20"/>
                      <a:pt x="21" y="22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4"/>
                      <a:pt x="36" y="14"/>
                      <a:pt x="36" y="13"/>
                    </a:cubicBezTo>
                    <a:cubicBezTo>
                      <a:pt x="36" y="6"/>
                      <a:pt x="41" y="0"/>
                      <a:pt x="49" y="0"/>
                    </a:cubicBezTo>
                    <a:cubicBezTo>
                      <a:pt x="56" y="0"/>
                      <a:pt x="61" y="6"/>
                      <a:pt x="61" y="13"/>
                    </a:cubicBezTo>
                    <a:cubicBezTo>
                      <a:pt x="61" y="20"/>
                      <a:pt x="56" y="26"/>
                      <a:pt x="49" y="26"/>
                    </a:cubicBezTo>
                    <a:cubicBezTo>
                      <a:pt x="45" y="26"/>
                      <a:pt x="42" y="25"/>
                      <a:pt x="40" y="23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30"/>
                      <a:pt x="25" y="31"/>
                      <a:pt x="25" y="31"/>
                    </a:cubicBezTo>
                    <a:cubicBezTo>
                      <a:pt x="25" y="32"/>
                      <a:pt x="25" y="32"/>
                      <a:pt x="25" y="33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2" y="38"/>
                      <a:pt x="45" y="36"/>
                      <a:pt x="49" y="36"/>
                    </a:cubicBezTo>
                    <a:cubicBezTo>
                      <a:pt x="56" y="36"/>
                      <a:pt x="61" y="42"/>
                      <a:pt x="61" y="4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22" name="î$liďe">
                <a:extLst>
                  <a:ext uri="{FF2B5EF4-FFF2-40B4-BE49-F238E27FC236}">
                    <a16:creationId xmlns:a16="http://schemas.microsoft.com/office/drawing/2014/main" id="{A1D57273-B7FA-48E8-9FB8-32083C5E9F6A}"/>
                  </a:ext>
                </a:extLst>
              </p:cNvPr>
              <p:cNvSpPr/>
              <p:nvPr/>
            </p:nvSpPr>
            <p:spPr bwMode="auto">
              <a:xfrm>
                <a:off x="7114218" y="3883293"/>
                <a:ext cx="521943" cy="488906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  <p:sp>
            <p:nvSpPr>
              <p:cNvPr id="23" name="íṡḷiḋè">
                <a:extLst>
                  <a:ext uri="{FF2B5EF4-FFF2-40B4-BE49-F238E27FC236}">
                    <a16:creationId xmlns:a16="http://schemas.microsoft.com/office/drawing/2014/main" id="{E1547D20-7C5E-4390-83A6-E1B4E8112694}"/>
                  </a:ext>
                </a:extLst>
              </p:cNvPr>
              <p:cNvSpPr/>
              <p:nvPr/>
            </p:nvSpPr>
            <p:spPr bwMode="auto">
              <a:xfrm>
                <a:off x="5442623" y="4753706"/>
                <a:ext cx="422839" cy="45917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endParaRPr lang="en-US" sz="152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0271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670AFB-7676-406B-AFA8-0E7DFD34A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889C71F-9782-47DF-B848-5467EE524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062E3D-12DC-4146-8A87-2FEA5FEE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4367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6D62A6A-8D2F-4CDD-94C0-5074706F927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16231"/>
            <a:ext cx="10848975" cy="4444638"/>
            <a:chOff x="669925" y="1416231"/>
            <a:chExt cx="10848975" cy="4444638"/>
          </a:xfrm>
        </p:grpSpPr>
        <p:sp>
          <p:nvSpPr>
            <p:cNvPr id="6" name="iṡļïďê">
              <a:extLst>
                <a:ext uri="{FF2B5EF4-FFF2-40B4-BE49-F238E27FC236}">
                  <a16:creationId xmlns:a16="http://schemas.microsoft.com/office/drawing/2014/main" id="{2F0A7F8D-3B03-45A4-92C0-D75DE6B1DFC5}"/>
                </a:ext>
              </a:extLst>
            </p:cNvPr>
            <p:cNvSpPr/>
            <p:nvPr/>
          </p:nvSpPr>
          <p:spPr>
            <a:xfrm>
              <a:off x="3873680" y="1416231"/>
              <a:ext cx="4444639" cy="4444638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8000"/>
                  </a:schemeClr>
                </a:gs>
                <a:gs pos="0">
                  <a:schemeClr val="bg1">
                    <a:lumMod val="75000"/>
                    <a:alpha val="8000"/>
                  </a:schemeClr>
                </a:gs>
                <a:gs pos="50000">
                  <a:schemeClr val="bg1">
                    <a:lumMod val="75000"/>
                    <a:alpha val="0"/>
                  </a:schemeClr>
                </a:gs>
              </a:gsLst>
              <a:lin ang="0" scaled="1"/>
            </a:gradFill>
            <a:ln w="6350">
              <a:gradFill flip="none" rotWithShape="1">
                <a:gsLst>
                  <a:gs pos="75000">
                    <a:schemeClr val="bg1">
                      <a:lumMod val="75000"/>
                      <a:alpha val="0"/>
                    </a:schemeClr>
                  </a:gs>
                  <a:gs pos="20000">
                    <a:schemeClr val="bg1">
                      <a:lumMod val="65000"/>
                      <a:alpha val="0"/>
                    </a:schemeClr>
                  </a:gs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7" name="îṧḻïḍe">
              <a:extLst>
                <a:ext uri="{FF2B5EF4-FFF2-40B4-BE49-F238E27FC236}">
                  <a16:creationId xmlns:a16="http://schemas.microsoft.com/office/drawing/2014/main" id="{BE83DB3D-E0BC-4CD9-B5D5-104A100E8F71}"/>
                </a:ext>
              </a:extLst>
            </p:cNvPr>
            <p:cNvSpPr/>
            <p:nvPr/>
          </p:nvSpPr>
          <p:spPr>
            <a:xfrm>
              <a:off x="4973270" y="2509451"/>
              <a:ext cx="2245458" cy="2245456"/>
            </a:xfrm>
            <a:prstGeom prst="arc">
              <a:avLst>
                <a:gd name="adj1" fmla="val 10214044"/>
                <a:gd name="adj2" fmla="val 310579"/>
              </a:avLst>
            </a:prstGeom>
            <a:ln w="317500">
              <a:gradFill flip="none" rotWithShape="1">
                <a:gsLst>
                  <a:gs pos="0">
                    <a:schemeClr val="accent1">
                      <a:lumMod val="85000"/>
                    </a:schemeClr>
                  </a:gs>
                  <a:gs pos="100000">
                    <a:schemeClr val="accent1">
                      <a:lumMod val="85000"/>
                      <a:alpha val="0"/>
                    </a:schemeClr>
                  </a:gs>
                </a:gsLst>
                <a:lin ang="0" scaled="1"/>
                <a:tileRect/>
              </a:gra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8" name="íṣļidé">
              <a:extLst>
                <a:ext uri="{FF2B5EF4-FFF2-40B4-BE49-F238E27FC236}">
                  <a16:creationId xmlns:a16="http://schemas.microsoft.com/office/drawing/2014/main" id="{D04E914A-E4D9-4C58-A59E-5B3733C725A1}"/>
                </a:ext>
              </a:extLst>
            </p:cNvPr>
            <p:cNvSpPr/>
            <p:nvPr/>
          </p:nvSpPr>
          <p:spPr>
            <a:xfrm rot="10800000">
              <a:off x="4973270" y="2509451"/>
              <a:ext cx="2245458" cy="2245456"/>
            </a:xfrm>
            <a:prstGeom prst="arc">
              <a:avLst>
                <a:gd name="adj1" fmla="val 10214044"/>
                <a:gd name="adj2" fmla="val 310579"/>
              </a:avLst>
            </a:prstGeom>
            <a:ln w="317500">
              <a:gradFill flip="none" rotWithShape="1">
                <a:gsLst>
                  <a:gs pos="0">
                    <a:schemeClr val="accent2">
                      <a:lumMod val="85000"/>
                    </a:schemeClr>
                  </a:gs>
                  <a:gs pos="100000">
                    <a:schemeClr val="accent2">
                      <a:lumMod val="85000"/>
                      <a:alpha val="0"/>
                    </a:schemeClr>
                  </a:gs>
                </a:gsLst>
                <a:lin ang="0" scaled="1"/>
                <a:tileRect/>
              </a:gra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dirty="0"/>
            </a:p>
          </p:txBody>
        </p:sp>
        <p:sp>
          <p:nvSpPr>
            <p:cNvPr id="9" name="íŝľiḓê">
              <a:extLst>
                <a:ext uri="{FF2B5EF4-FFF2-40B4-BE49-F238E27FC236}">
                  <a16:creationId xmlns:a16="http://schemas.microsoft.com/office/drawing/2014/main" id="{25D09512-1733-48F2-A69E-AC8B0F7FFF68}"/>
                </a:ext>
              </a:extLst>
            </p:cNvPr>
            <p:cNvSpPr/>
            <p:nvPr/>
          </p:nvSpPr>
          <p:spPr>
            <a:xfrm>
              <a:off x="4973271" y="2509451"/>
              <a:ext cx="2245456" cy="2245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10" name="ísḷïḑé">
              <a:extLst>
                <a:ext uri="{FF2B5EF4-FFF2-40B4-BE49-F238E27FC236}">
                  <a16:creationId xmlns:a16="http://schemas.microsoft.com/office/drawing/2014/main" id="{0B8B6AEF-2F15-4178-B9A3-18A0CB852FEF}"/>
                </a:ext>
              </a:extLst>
            </p:cNvPr>
            <p:cNvSpPr/>
            <p:nvPr/>
          </p:nvSpPr>
          <p:spPr>
            <a:xfrm>
              <a:off x="3954161" y="2227832"/>
              <a:ext cx="461088" cy="46108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b="1" dirty="0"/>
            </a:p>
          </p:txBody>
        </p:sp>
        <p:grpSp>
          <p:nvGrpSpPr>
            <p:cNvPr id="11" name="íṥļïḑè">
              <a:extLst>
                <a:ext uri="{FF2B5EF4-FFF2-40B4-BE49-F238E27FC236}">
                  <a16:creationId xmlns:a16="http://schemas.microsoft.com/office/drawing/2014/main" id="{F8CC9E44-DEA0-4EE0-9C05-3A7A507F4A93}"/>
                </a:ext>
              </a:extLst>
            </p:cNvPr>
            <p:cNvGrpSpPr/>
            <p:nvPr/>
          </p:nvGrpSpPr>
          <p:grpSpPr>
            <a:xfrm>
              <a:off x="942081" y="2044951"/>
              <a:ext cx="2880985" cy="891197"/>
              <a:chOff x="673099" y="2444186"/>
              <a:chExt cx="3089003" cy="891197"/>
            </a:xfrm>
          </p:grpSpPr>
          <p:sp>
            <p:nvSpPr>
              <p:cNvPr id="37" name="isḻiḓè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2801721"/>
                <a:ext cx="3089002" cy="5336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  <p:sp>
            <p:nvSpPr>
              <p:cNvPr id="38" name="ïṥľíḓê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0" y="2444186"/>
                <a:ext cx="3089002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600" i="1" dirty="0"/>
                  <a:t>Text here</a:t>
                </a:r>
                <a:endParaRPr lang="zh-CN" altLang="en-US" sz="1600" i="1" dirty="0"/>
              </a:p>
            </p:txBody>
          </p:sp>
        </p:grpSp>
        <p:sp>
          <p:nvSpPr>
            <p:cNvPr id="12" name="íşḻíḍè">
              <a:extLst>
                <a:ext uri="{FF2B5EF4-FFF2-40B4-BE49-F238E27FC236}">
                  <a16:creationId xmlns:a16="http://schemas.microsoft.com/office/drawing/2014/main" id="{50777F83-11C2-4DB3-B20B-F741E0A3F29F}"/>
                </a:ext>
              </a:extLst>
            </p:cNvPr>
            <p:cNvSpPr/>
            <p:nvPr/>
          </p:nvSpPr>
          <p:spPr>
            <a:xfrm>
              <a:off x="3677215" y="3375833"/>
              <a:ext cx="461088" cy="46108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b="1" dirty="0"/>
            </a:p>
          </p:txBody>
        </p:sp>
        <p:grpSp>
          <p:nvGrpSpPr>
            <p:cNvPr id="13" name="ïşľïḑé">
              <a:extLst>
                <a:ext uri="{FF2B5EF4-FFF2-40B4-BE49-F238E27FC236}">
                  <a16:creationId xmlns:a16="http://schemas.microsoft.com/office/drawing/2014/main" id="{C3AD2A98-DC61-4902-9AF4-AD234331F4F1}"/>
                </a:ext>
              </a:extLst>
            </p:cNvPr>
            <p:cNvGrpSpPr/>
            <p:nvPr/>
          </p:nvGrpSpPr>
          <p:grpSpPr>
            <a:xfrm>
              <a:off x="669925" y="3192952"/>
              <a:ext cx="2880985" cy="891197"/>
              <a:chOff x="673099" y="2444186"/>
              <a:chExt cx="3089003" cy="891197"/>
            </a:xfrm>
          </p:grpSpPr>
          <p:sp>
            <p:nvSpPr>
              <p:cNvPr id="35" name="íśḻíḑe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2801721"/>
                <a:ext cx="3089002" cy="5336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  <p:sp>
            <p:nvSpPr>
              <p:cNvPr id="36" name="îšļîḍê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0" y="2444186"/>
                <a:ext cx="3089002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600" i="1" dirty="0"/>
                  <a:t>Text here</a:t>
                </a:r>
                <a:endParaRPr lang="zh-CN" altLang="en-US" sz="1600" i="1" dirty="0"/>
              </a:p>
            </p:txBody>
          </p:sp>
        </p:grpSp>
        <p:sp>
          <p:nvSpPr>
            <p:cNvPr id="14" name="iš1iďè">
              <a:extLst>
                <a:ext uri="{FF2B5EF4-FFF2-40B4-BE49-F238E27FC236}">
                  <a16:creationId xmlns:a16="http://schemas.microsoft.com/office/drawing/2014/main" id="{17ADD1F1-0D1C-406A-A1D3-E5478805B598}"/>
                </a:ext>
              </a:extLst>
            </p:cNvPr>
            <p:cNvSpPr/>
            <p:nvPr/>
          </p:nvSpPr>
          <p:spPr>
            <a:xfrm>
              <a:off x="3954161" y="4523833"/>
              <a:ext cx="461088" cy="46108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b="1" dirty="0"/>
            </a:p>
          </p:txBody>
        </p:sp>
        <p:grpSp>
          <p:nvGrpSpPr>
            <p:cNvPr id="15" name="íşḷiďê">
              <a:extLst>
                <a:ext uri="{FF2B5EF4-FFF2-40B4-BE49-F238E27FC236}">
                  <a16:creationId xmlns:a16="http://schemas.microsoft.com/office/drawing/2014/main" id="{675BA675-BB0D-4457-8241-325E11268107}"/>
                </a:ext>
              </a:extLst>
            </p:cNvPr>
            <p:cNvGrpSpPr/>
            <p:nvPr/>
          </p:nvGrpSpPr>
          <p:grpSpPr>
            <a:xfrm>
              <a:off x="942081" y="4340952"/>
              <a:ext cx="2880985" cy="891197"/>
              <a:chOff x="673099" y="2444186"/>
              <a:chExt cx="3089003" cy="891197"/>
            </a:xfrm>
          </p:grpSpPr>
          <p:sp>
            <p:nvSpPr>
              <p:cNvPr id="33" name="i$ḷíḋé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2801721"/>
                <a:ext cx="3089002" cy="5336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  <p:sp>
            <p:nvSpPr>
              <p:cNvPr id="34" name="iS1îďê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0" y="2444186"/>
                <a:ext cx="3089002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1600" i="1" dirty="0"/>
                  <a:t>Text here</a:t>
                </a:r>
                <a:endParaRPr lang="zh-CN" altLang="en-US" sz="1600" i="1" dirty="0"/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50B810EF-7F4E-4025-8984-221FB950C516}"/>
                </a:ext>
              </a:extLst>
            </p:cNvPr>
            <p:cNvCxnSpPr/>
            <p:nvPr/>
          </p:nvCxnSpPr>
          <p:spPr>
            <a:xfrm>
              <a:off x="669925" y="3064550"/>
              <a:ext cx="300729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1CF6F38-F1F3-4A7D-810D-4E069F4C909E}"/>
                </a:ext>
              </a:extLst>
            </p:cNvPr>
            <p:cNvCxnSpPr/>
            <p:nvPr/>
          </p:nvCxnSpPr>
          <p:spPr>
            <a:xfrm>
              <a:off x="669925" y="4212551"/>
              <a:ext cx="300729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ïsḷíḍè">
              <a:extLst>
                <a:ext uri="{FF2B5EF4-FFF2-40B4-BE49-F238E27FC236}">
                  <a16:creationId xmlns:a16="http://schemas.microsoft.com/office/drawing/2014/main" id="{0B8B6AEF-2F15-4178-B9A3-18A0CB852FEF}"/>
                </a:ext>
              </a:extLst>
            </p:cNvPr>
            <p:cNvSpPr/>
            <p:nvPr/>
          </p:nvSpPr>
          <p:spPr>
            <a:xfrm>
              <a:off x="7773576" y="2227832"/>
              <a:ext cx="461088" cy="461086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b="1" dirty="0"/>
            </a:p>
          </p:txBody>
        </p:sp>
        <p:grpSp>
          <p:nvGrpSpPr>
            <p:cNvPr id="19" name="íŝlïďé">
              <a:extLst>
                <a:ext uri="{FF2B5EF4-FFF2-40B4-BE49-F238E27FC236}">
                  <a16:creationId xmlns:a16="http://schemas.microsoft.com/office/drawing/2014/main" id="{1C225DD7-9AFD-4C3E-BCEA-786075A3E213}"/>
                </a:ext>
              </a:extLst>
            </p:cNvPr>
            <p:cNvGrpSpPr/>
            <p:nvPr/>
          </p:nvGrpSpPr>
          <p:grpSpPr>
            <a:xfrm>
              <a:off x="8365759" y="2044951"/>
              <a:ext cx="2880985" cy="891197"/>
              <a:chOff x="673099" y="2444186"/>
              <a:chExt cx="3089003" cy="891197"/>
            </a:xfrm>
          </p:grpSpPr>
          <p:sp>
            <p:nvSpPr>
              <p:cNvPr id="31" name="ïṧļïḍê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2801721"/>
                <a:ext cx="3089002" cy="5336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  <p:sp>
            <p:nvSpPr>
              <p:cNvPr id="32" name="îs1îḍê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0" y="2444186"/>
                <a:ext cx="3089002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i="1" dirty="0"/>
                  <a:t>Text here</a:t>
                </a:r>
                <a:endParaRPr lang="zh-CN" altLang="en-US" sz="1600" i="1" dirty="0"/>
              </a:p>
            </p:txBody>
          </p:sp>
        </p:grpSp>
        <p:sp>
          <p:nvSpPr>
            <p:cNvPr id="20" name="îs1îḋe">
              <a:extLst>
                <a:ext uri="{FF2B5EF4-FFF2-40B4-BE49-F238E27FC236}">
                  <a16:creationId xmlns:a16="http://schemas.microsoft.com/office/drawing/2014/main" id="{50777F83-11C2-4DB3-B20B-F741E0A3F29F}"/>
                </a:ext>
              </a:extLst>
            </p:cNvPr>
            <p:cNvSpPr/>
            <p:nvPr/>
          </p:nvSpPr>
          <p:spPr>
            <a:xfrm>
              <a:off x="8050522" y="3375833"/>
              <a:ext cx="461088" cy="461086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b="1" dirty="0"/>
            </a:p>
          </p:txBody>
        </p:sp>
        <p:grpSp>
          <p:nvGrpSpPr>
            <p:cNvPr id="21" name="ïşlídé">
              <a:extLst>
                <a:ext uri="{FF2B5EF4-FFF2-40B4-BE49-F238E27FC236}">
                  <a16:creationId xmlns:a16="http://schemas.microsoft.com/office/drawing/2014/main" id="{F28DC5F5-ADFB-4E5C-80C3-EE6632FBB43E}"/>
                </a:ext>
              </a:extLst>
            </p:cNvPr>
            <p:cNvGrpSpPr/>
            <p:nvPr/>
          </p:nvGrpSpPr>
          <p:grpSpPr>
            <a:xfrm>
              <a:off x="8637915" y="3192952"/>
              <a:ext cx="2880985" cy="891197"/>
              <a:chOff x="673099" y="2444186"/>
              <a:chExt cx="3089003" cy="891197"/>
            </a:xfrm>
          </p:grpSpPr>
          <p:sp>
            <p:nvSpPr>
              <p:cNvPr id="29" name="îşḻídé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2801721"/>
                <a:ext cx="3089002" cy="5336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  <p:sp>
            <p:nvSpPr>
              <p:cNvPr id="30" name="is1ïḓè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0" y="2444186"/>
                <a:ext cx="3089002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i="1" dirty="0"/>
                  <a:t>Text here</a:t>
                </a:r>
                <a:endParaRPr lang="zh-CN" altLang="en-US" sz="1600" i="1" dirty="0"/>
              </a:p>
            </p:txBody>
          </p:sp>
        </p:grpSp>
        <p:sp>
          <p:nvSpPr>
            <p:cNvPr id="22" name="iŝľïḋe">
              <a:extLst>
                <a:ext uri="{FF2B5EF4-FFF2-40B4-BE49-F238E27FC236}">
                  <a16:creationId xmlns:a16="http://schemas.microsoft.com/office/drawing/2014/main" id="{17ADD1F1-0D1C-406A-A1D3-E5478805B598}"/>
                </a:ext>
              </a:extLst>
            </p:cNvPr>
            <p:cNvSpPr/>
            <p:nvPr/>
          </p:nvSpPr>
          <p:spPr>
            <a:xfrm>
              <a:off x="7773576" y="4523833"/>
              <a:ext cx="461088" cy="461086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 b="1" dirty="0"/>
            </a:p>
          </p:txBody>
        </p:sp>
        <p:grpSp>
          <p:nvGrpSpPr>
            <p:cNvPr id="23" name="íṥḻïḍê">
              <a:extLst>
                <a:ext uri="{FF2B5EF4-FFF2-40B4-BE49-F238E27FC236}">
                  <a16:creationId xmlns:a16="http://schemas.microsoft.com/office/drawing/2014/main" id="{9D32413E-DE6E-40E7-91E0-46A90CD5C6CD}"/>
                </a:ext>
              </a:extLst>
            </p:cNvPr>
            <p:cNvGrpSpPr/>
            <p:nvPr/>
          </p:nvGrpSpPr>
          <p:grpSpPr>
            <a:xfrm>
              <a:off x="8365759" y="4340952"/>
              <a:ext cx="2880985" cy="891197"/>
              <a:chOff x="673099" y="2444186"/>
              <a:chExt cx="3089003" cy="891197"/>
            </a:xfrm>
          </p:grpSpPr>
          <p:sp>
            <p:nvSpPr>
              <p:cNvPr id="27" name="ïṡḻïḓe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2801721"/>
                <a:ext cx="3089002" cy="5336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050" dirty="0"/>
                  <a:t>Copy paste fonts. Choose the only option to retain text.</a:t>
                </a:r>
              </a:p>
            </p:txBody>
          </p:sp>
          <p:sp>
            <p:nvSpPr>
              <p:cNvPr id="28" name="íṥḷiďé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0" y="2444186"/>
                <a:ext cx="3089002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i="1" dirty="0"/>
                  <a:t>Text here</a:t>
                </a:r>
                <a:endParaRPr lang="zh-CN" altLang="en-US" sz="1600" i="1" dirty="0"/>
              </a:p>
            </p:txBody>
          </p:sp>
        </p:grp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0D7876A6-7670-47D6-8169-BDA39C7C0F66}"/>
                </a:ext>
              </a:extLst>
            </p:cNvPr>
            <p:cNvCxnSpPr/>
            <p:nvPr/>
          </p:nvCxnSpPr>
          <p:spPr>
            <a:xfrm flipH="1">
              <a:off x="8511610" y="3064550"/>
              <a:ext cx="300729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08E70AA6-EEF1-4FDF-9710-59F792E764BF}"/>
                </a:ext>
              </a:extLst>
            </p:cNvPr>
            <p:cNvCxnSpPr/>
            <p:nvPr/>
          </p:nvCxnSpPr>
          <p:spPr>
            <a:xfrm flipH="1">
              <a:off x="8511610" y="4212551"/>
              <a:ext cx="300729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îśḻîḓé">
              <a:extLst>
                <a:ext uri="{FF2B5EF4-FFF2-40B4-BE49-F238E27FC236}">
                  <a16:creationId xmlns:a16="http://schemas.microsoft.com/office/drawing/2014/main" id="{25D09512-1733-48F2-A69E-AC8B0F7FFF68}"/>
                </a:ext>
              </a:extLst>
            </p:cNvPr>
            <p:cNvSpPr/>
            <p:nvPr/>
          </p:nvSpPr>
          <p:spPr>
            <a:xfrm>
              <a:off x="5647242" y="3110369"/>
              <a:ext cx="897514" cy="1043620"/>
            </a:xfrm>
            <a:custGeom>
              <a:avLst/>
              <a:gdLst>
                <a:gd name="connsiteX0" fmla="*/ 193784 w 523934"/>
                <a:gd name="connsiteY0" fmla="*/ 190536 h 609225"/>
                <a:gd name="connsiteX1" fmla="*/ 193784 w 523934"/>
                <a:gd name="connsiteY1" fmla="*/ 227817 h 609225"/>
                <a:gd name="connsiteX2" fmla="*/ 205267 w 523934"/>
                <a:gd name="connsiteY2" fmla="*/ 227817 h 609225"/>
                <a:gd name="connsiteX3" fmla="*/ 205267 w 523934"/>
                <a:gd name="connsiteY3" fmla="*/ 273700 h 609225"/>
                <a:gd name="connsiteX4" fmla="*/ 193784 w 523934"/>
                <a:gd name="connsiteY4" fmla="*/ 273700 h 609225"/>
                <a:gd name="connsiteX5" fmla="*/ 193784 w 523934"/>
                <a:gd name="connsiteY5" fmla="*/ 283737 h 609225"/>
                <a:gd name="connsiteX6" fmla="*/ 256943 w 523934"/>
                <a:gd name="connsiteY6" fmla="*/ 295208 h 609225"/>
                <a:gd name="connsiteX7" fmla="*/ 320102 w 523934"/>
                <a:gd name="connsiteY7" fmla="*/ 283737 h 609225"/>
                <a:gd name="connsiteX8" fmla="*/ 320102 w 523934"/>
                <a:gd name="connsiteY8" fmla="*/ 273700 h 609225"/>
                <a:gd name="connsiteX9" fmla="*/ 308619 w 523934"/>
                <a:gd name="connsiteY9" fmla="*/ 273700 h 609225"/>
                <a:gd name="connsiteX10" fmla="*/ 308619 w 523934"/>
                <a:gd name="connsiteY10" fmla="*/ 227817 h 609225"/>
                <a:gd name="connsiteX11" fmla="*/ 320102 w 523934"/>
                <a:gd name="connsiteY11" fmla="*/ 227817 h 609225"/>
                <a:gd name="connsiteX12" fmla="*/ 320102 w 523934"/>
                <a:gd name="connsiteY12" fmla="*/ 190536 h 609225"/>
                <a:gd name="connsiteX13" fmla="*/ 256943 w 523934"/>
                <a:gd name="connsiteY13" fmla="*/ 202007 h 609225"/>
                <a:gd name="connsiteX14" fmla="*/ 175123 w 523934"/>
                <a:gd name="connsiteY14" fmla="*/ 167594 h 609225"/>
                <a:gd name="connsiteX15" fmla="*/ 256943 w 523934"/>
                <a:gd name="connsiteY15" fmla="*/ 181933 h 609225"/>
                <a:gd name="connsiteX16" fmla="*/ 340198 w 523934"/>
                <a:gd name="connsiteY16" fmla="*/ 167594 h 609225"/>
                <a:gd name="connsiteX17" fmla="*/ 340198 w 523934"/>
                <a:gd name="connsiteY17" fmla="*/ 184801 h 609225"/>
                <a:gd name="connsiteX18" fmla="*/ 384697 w 523934"/>
                <a:gd name="connsiteY18" fmla="*/ 190536 h 609225"/>
                <a:gd name="connsiteX19" fmla="*/ 394745 w 523934"/>
                <a:gd name="connsiteY19" fmla="*/ 227817 h 609225"/>
                <a:gd name="connsiteX20" fmla="*/ 409099 w 523934"/>
                <a:gd name="connsiteY20" fmla="*/ 273700 h 609225"/>
                <a:gd name="connsiteX21" fmla="*/ 348811 w 523934"/>
                <a:gd name="connsiteY21" fmla="*/ 273700 h 609225"/>
                <a:gd name="connsiteX22" fmla="*/ 350246 w 523934"/>
                <a:gd name="connsiteY22" fmla="*/ 308113 h 609225"/>
                <a:gd name="connsiteX23" fmla="*/ 523934 w 523934"/>
                <a:gd name="connsiteY23" fmla="*/ 308113 h 609225"/>
                <a:gd name="connsiteX24" fmla="*/ 523934 w 523934"/>
                <a:gd name="connsiteY24" fmla="*/ 376939 h 609225"/>
                <a:gd name="connsiteX25" fmla="*/ 482306 w 523934"/>
                <a:gd name="connsiteY25" fmla="*/ 376939 h 609225"/>
                <a:gd name="connsiteX26" fmla="*/ 482306 w 523934"/>
                <a:gd name="connsiteY26" fmla="*/ 609225 h 609225"/>
                <a:gd name="connsiteX27" fmla="*/ 41628 w 523934"/>
                <a:gd name="connsiteY27" fmla="*/ 609225 h 609225"/>
                <a:gd name="connsiteX28" fmla="*/ 41628 w 523934"/>
                <a:gd name="connsiteY28" fmla="*/ 376939 h 609225"/>
                <a:gd name="connsiteX29" fmla="*/ 0 w 523934"/>
                <a:gd name="connsiteY29" fmla="*/ 376939 h 609225"/>
                <a:gd name="connsiteX30" fmla="*/ 0 w 523934"/>
                <a:gd name="connsiteY30" fmla="*/ 308113 h 609225"/>
                <a:gd name="connsiteX31" fmla="*/ 170817 w 523934"/>
                <a:gd name="connsiteY31" fmla="*/ 308113 h 609225"/>
                <a:gd name="connsiteX32" fmla="*/ 170817 w 523934"/>
                <a:gd name="connsiteY32" fmla="*/ 273700 h 609225"/>
                <a:gd name="connsiteX33" fmla="*/ 99045 w 523934"/>
                <a:gd name="connsiteY33" fmla="*/ 273700 h 609225"/>
                <a:gd name="connsiteX34" fmla="*/ 104787 w 523934"/>
                <a:gd name="connsiteY34" fmla="*/ 262229 h 609225"/>
                <a:gd name="connsiteX35" fmla="*/ 103351 w 523934"/>
                <a:gd name="connsiteY35" fmla="*/ 262229 h 609225"/>
                <a:gd name="connsiteX36" fmla="*/ 139237 w 523934"/>
                <a:gd name="connsiteY36" fmla="*/ 190536 h 609225"/>
                <a:gd name="connsiteX37" fmla="*/ 175123 w 523934"/>
                <a:gd name="connsiteY37" fmla="*/ 186235 h 609225"/>
                <a:gd name="connsiteX38" fmla="*/ 261393 w 523934"/>
                <a:gd name="connsiteY38" fmla="*/ 0 h 609225"/>
                <a:gd name="connsiteX39" fmla="*/ 344616 w 523934"/>
                <a:gd name="connsiteY39" fmla="*/ 83108 h 609225"/>
                <a:gd name="connsiteX40" fmla="*/ 261393 w 523934"/>
                <a:gd name="connsiteY40" fmla="*/ 166216 h 609225"/>
                <a:gd name="connsiteX41" fmla="*/ 178170 w 523934"/>
                <a:gd name="connsiteY41" fmla="*/ 83108 h 609225"/>
                <a:gd name="connsiteX42" fmla="*/ 261393 w 523934"/>
                <a:gd name="connsiteY42" fmla="*/ 0 h 60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23934" h="609225">
                  <a:moveTo>
                    <a:pt x="193784" y="190536"/>
                  </a:moveTo>
                  <a:lnTo>
                    <a:pt x="193784" y="227817"/>
                  </a:lnTo>
                  <a:lnTo>
                    <a:pt x="205267" y="227817"/>
                  </a:lnTo>
                  <a:lnTo>
                    <a:pt x="205267" y="273700"/>
                  </a:lnTo>
                  <a:lnTo>
                    <a:pt x="193784" y="273700"/>
                  </a:lnTo>
                  <a:lnTo>
                    <a:pt x="193784" y="283737"/>
                  </a:lnTo>
                  <a:lnTo>
                    <a:pt x="256943" y="295208"/>
                  </a:lnTo>
                  <a:lnTo>
                    <a:pt x="320102" y="283737"/>
                  </a:lnTo>
                  <a:lnTo>
                    <a:pt x="320102" y="273700"/>
                  </a:lnTo>
                  <a:lnTo>
                    <a:pt x="308619" y="273700"/>
                  </a:lnTo>
                  <a:lnTo>
                    <a:pt x="308619" y="227817"/>
                  </a:lnTo>
                  <a:lnTo>
                    <a:pt x="320102" y="227817"/>
                  </a:lnTo>
                  <a:lnTo>
                    <a:pt x="320102" y="190536"/>
                  </a:lnTo>
                  <a:lnTo>
                    <a:pt x="256943" y="202007"/>
                  </a:lnTo>
                  <a:close/>
                  <a:moveTo>
                    <a:pt x="175123" y="167594"/>
                  </a:moveTo>
                  <a:lnTo>
                    <a:pt x="256943" y="181933"/>
                  </a:lnTo>
                  <a:lnTo>
                    <a:pt x="340198" y="167594"/>
                  </a:lnTo>
                  <a:lnTo>
                    <a:pt x="340198" y="184801"/>
                  </a:lnTo>
                  <a:lnTo>
                    <a:pt x="384697" y="190536"/>
                  </a:lnTo>
                  <a:lnTo>
                    <a:pt x="394745" y="227817"/>
                  </a:lnTo>
                  <a:lnTo>
                    <a:pt x="409099" y="273700"/>
                  </a:lnTo>
                  <a:lnTo>
                    <a:pt x="348811" y="273700"/>
                  </a:lnTo>
                  <a:lnTo>
                    <a:pt x="350246" y="308113"/>
                  </a:lnTo>
                  <a:lnTo>
                    <a:pt x="523934" y="308113"/>
                  </a:lnTo>
                  <a:lnTo>
                    <a:pt x="523934" y="376939"/>
                  </a:lnTo>
                  <a:lnTo>
                    <a:pt x="482306" y="376939"/>
                  </a:lnTo>
                  <a:lnTo>
                    <a:pt x="482306" y="609225"/>
                  </a:lnTo>
                  <a:lnTo>
                    <a:pt x="41628" y="609225"/>
                  </a:lnTo>
                  <a:lnTo>
                    <a:pt x="41628" y="376939"/>
                  </a:lnTo>
                  <a:lnTo>
                    <a:pt x="0" y="376939"/>
                  </a:lnTo>
                  <a:lnTo>
                    <a:pt x="0" y="308113"/>
                  </a:lnTo>
                  <a:lnTo>
                    <a:pt x="170817" y="308113"/>
                  </a:lnTo>
                  <a:lnTo>
                    <a:pt x="170817" y="273700"/>
                  </a:lnTo>
                  <a:lnTo>
                    <a:pt x="99045" y="273700"/>
                  </a:lnTo>
                  <a:lnTo>
                    <a:pt x="104787" y="262229"/>
                  </a:lnTo>
                  <a:lnTo>
                    <a:pt x="103351" y="262229"/>
                  </a:lnTo>
                  <a:lnTo>
                    <a:pt x="139237" y="190536"/>
                  </a:lnTo>
                  <a:lnTo>
                    <a:pt x="175123" y="186235"/>
                  </a:lnTo>
                  <a:close/>
                  <a:moveTo>
                    <a:pt x="261393" y="0"/>
                  </a:moveTo>
                  <a:cubicBezTo>
                    <a:pt x="307356" y="0"/>
                    <a:pt x="344616" y="37209"/>
                    <a:pt x="344616" y="83108"/>
                  </a:cubicBezTo>
                  <a:cubicBezTo>
                    <a:pt x="344616" y="129007"/>
                    <a:pt x="307356" y="166216"/>
                    <a:pt x="261393" y="166216"/>
                  </a:cubicBezTo>
                  <a:cubicBezTo>
                    <a:pt x="215430" y="166216"/>
                    <a:pt x="178170" y="129007"/>
                    <a:pt x="178170" y="83108"/>
                  </a:cubicBezTo>
                  <a:cubicBezTo>
                    <a:pt x="178170" y="37209"/>
                    <a:pt x="215430" y="0"/>
                    <a:pt x="26139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5363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406747" y="1788699"/>
            <a:ext cx="1292910" cy="11241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993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F2E9AE-27AD-4124-B1AE-46E46FA6A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8A695FF-13C0-4775-97C7-B34215B9F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F4F6B32-F886-47EE-8EEE-EF8CA8E38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63ec5f69-7967-4bdb-a6db-e11144b25b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7728A22-E32A-4980-8214-716679908FB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22850"/>
            <a:chOff x="673100" y="1123950"/>
            <a:chExt cx="10845800" cy="5022850"/>
          </a:xfrm>
        </p:grpSpPr>
        <p:sp>
          <p:nvSpPr>
            <p:cNvPr id="6" name="ï$ḻïḑè">
              <a:extLst>
                <a:ext uri="{FF2B5EF4-FFF2-40B4-BE49-F238E27FC236}">
                  <a16:creationId xmlns:a16="http://schemas.microsoft.com/office/drawing/2014/main" id="{D08C9665-FCEF-487B-B3D8-9A27E686070D}"/>
                </a:ext>
              </a:extLst>
            </p:cNvPr>
            <p:cNvSpPr/>
            <p:nvPr/>
          </p:nvSpPr>
          <p:spPr>
            <a:xfrm>
              <a:off x="673100" y="3976254"/>
              <a:ext cx="10845800" cy="2170546"/>
            </a:xfrm>
            <a:prstGeom prst="rect">
              <a:avLst/>
            </a:prstGeom>
            <a:blipFill>
              <a:blip r:embed="rId3"/>
              <a:stretch>
                <a:fillRect t="-329278" b="-325448"/>
              </a:stretch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 i="1"/>
            </a:p>
          </p:txBody>
        </p:sp>
        <p:sp>
          <p:nvSpPr>
            <p:cNvPr id="7" name="iṡḷiḍê">
              <a:extLst>
                <a:ext uri="{FF2B5EF4-FFF2-40B4-BE49-F238E27FC236}">
                  <a16:creationId xmlns:a16="http://schemas.microsoft.com/office/drawing/2014/main" id="{3BF5C5D2-E7C2-4CDE-AA15-9AC767E5F550}"/>
                </a:ext>
              </a:extLst>
            </p:cNvPr>
            <p:cNvSpPr txBox="1"/>
            <p:nvPr/>
          </p:nvSpPr>
          <p:spPr>
            <a:xfrm>
              <a:off x="673101" y="1907154"/>
              <a:ext cx="3132282" cy="10028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sz="2400" b="1" dirty="0"/>
                <a:t>Unified fonts make</a:t>
              </a:r>
            </a:p>
            <a:p>
              <a:pPr>
                <a:buSzPct val="25000"/>
              </a:pPr>
              <a:r>
                <a:rPr lang="en-US" sz="2400" b="1" dirty="0"/>
                <a:t>reading more fluent.</a:t>
              </a:r>
            </a:p>
          </p:txBody>
        </p:sp>
        <p:sp>
          <p:nvSpPr>
            <p:cNvPr id="8" name="îşļïḋê">
              <a:extLst>
                <a:ext uri="{FF2B5EF4-FFF2-40B4-BE49-F238E27FC236}">
                  <a16:creationId xmlns:a16="http://schemas.microsoft.com/office/drawing/2014/main" id="{58539185-C6ED-47AE-B9BB-481BA434F157}"/>
                </a:ext>
              </a:extLst>
            </p:cNvPr>
            <p:cNvSpPr/>
            <p:nvPr/>
          </p:nvSpPr>
          <p:spPr>
            <a:xfrm>
              <a:off x="3186548" y="4251616"/>
              <a:ext cx="1237670" cy="1237670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>
              <a:normAutofit/>
            </a:bodyPr>
            <a:lstStyle/>
            <a:p>
              <a:pPr algn="ctr"/>
              <a:r>
                <a:rPr lang="en-US" altLang="zh-CN" sz="2400" b="1" i="1" dirty="0"/>
                <a:t>Text</a:t>
              </a:r>
              <a:endParaRPr lang="zh-CN" altLang="en-US" sz="2400" b="1" i="1" dirty="0"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5F53E285-4845-4E0E-BB71-783AFCA5406D}"/>
                </a:ext>
              </a:extLst>
            </p:cNvPr>
            <p:cNvCxnSpPr/>
            <p:nvPr/>
          </p:nvCxnSpPr>
          <p:spPr>
            <a:xfrm>
              <a:off x="3805383" y="1123950"/>
              <a:ext cx="0" cy="3050886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ṡliďê">
              <a:extLst>
                <a:ext uri="{FF2B5EF4-FFF2-40B4-BE49-F238E27FC236}">
                  <a16:creationId xmlns:a16="http://schemas.microsoft.com/office/drawing/2014/main" id="{0019DCDC-AEA7-4802-822F-689549189929}"/>
                </a:ext>
              </a:extLst>
            </p:cNvPr>
            <p:cNvGrpSpPr/>
            <p:nvPr/>
          </p:nvGrpSpPr>
          <p:grpSpPr>
            <a:xfrm>
              <a:off x="4094142" y="1430945"/>
              <a:ext cx="7424758" cy="1033186"/>
              <a:chOff x="4095729" y="1430945"/>
              <a:chExt cx="7424758" cy="1033186"/>
            </a:xfrm>
          </p:grpSpPr>
          <p:grpSp>
            <p:nvGrpSpPr>
              <p:cNvPr id="17" name="iṡlidê">
                <a:extLst>
                  <a:ext uri="{FF2B5EF4-FFF2-40B4-BE49-F238E27FC236}">
                    <a16:creationId xmlns:a16="http://schemas.microsoft.com/office/drawing/2014/main" id="{4C0727CF-B5EF-4267-B6F6-FB9697B63A01}"/>
                  </a:ext>
                </a:extLst>
              </p:cNvPr>
              <p:cNvGrpSpPr/>
              <p:nvPr/>
            </p:nvGrpSpPr>
            <p:grpSpPr>
              <a:xfrm>
                <a:off x="4655126" y="1430945"/>
                <a:ext cx="6865361" cy="1033186"/>
                <a:chOff x="6238370" y="1430945"/>
                <a:chExt cx="5282118" cy="1033186"/>
              </a:xfrm>
            </p:grpSpPr>
            <p:cxnSp>
              <p:nvCxnSpPr>
                <p:cNvPr id="19" name="直接连接符 18">
                  <a:extLst>
                    <a:ext uri="{FF2B5EF4-FFF2-40B4-BE49-F238E27FC236}">
                      <a16:creationId xmlns:a16="http://schemas.microsoft.com/office/drawing/2014/main" id="{BCFA7C3F-B62C-4037-9EC9-3E87F0A6D2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38371" y="1843825"/>
                  <a:ext cx="5282117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iš1îdê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6238370" y="1843825"/>
                  <a:ext cx="5282117" cy="620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Theme color makes PPT more convenient to </a:t>
                  </a:r>
                  <a:r>
                    <a:rPr lang="en-US" altLang="zh-CN" sz="1100" dirty="0" err="1"/>
                    <a:t>change.Adjust</a:t>
                  </a:r>
                  <a:r>
                    <a:rPr lang="en-US" altLang="zh-CN" sz="1100" dirty="0"/>
                    <a:t> the spacing to adapt to Chinese typesetting, use the reference line in PPT……</a:t>
                  </a:r>
                </a:p>
              </p:txBody>
            </p:sp>
            <p:sp>
              <p:nvSpPr>
                <p:cNvPr id="21" name="ïŝlîdé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6238370" y="1430945"/>
                  <a:ext cx="5282117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01.Text here</a:t>
                  </a:r>
                </a:p>
              </p:txBody>
            </p:sp>
          </p:grpSp>
          <p:sp>
            <p:nvSpPr>
              <p:cNvPr id="18" name="ïṩlíḋé">
                <a:extLst>
                  <a:ext uri="{FF2B5EF4-FFF2-40B4-BE49-F238E27FC236}">
                    <a16:creationId xmlns:a16="http://schemas.microsoft.com/office/drawing/2014/main" id="{9D0638B2-861D-4DED-A765-2E21A2F6F67C}"/>
                  </a:ext>
                </a:extLst>
              </p:cNvPr>
              <p:cNvSpPr/>
              <p:nvPr/>
            </p:nvSpPr>
            <p:spPr bwMode="auto">
              <a:xfrm>
                <a:off x="4095729" y="1649861"/>
                <a:ext cx="422192" cy="387928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1" name="îṩḷïḑê">
              <a:extLst>
                <a:ext uri="{FF2B5EF4-FFF2-40B4-BE49-F238E27FC236}">
                  <a16:creationId xmlns:a16="http://schemas.microsoft.com/office/drawing/2014/main" id="{3A19B91F-AAA4-479D-8D5A-417B169B1530}"/>
                </a:ext>
              </a:extLst>
            </p:cNvPr>
            <p:cNvGrpSpPr/>
            <p:nvPr/>
          </p:nvGrpSpPr>
          <p:grpSpPr>
            <a:xfrm>
              <a:off x="4094142" y="2663447"/>
              <a:ext cx="7424758" cy="1033186"/>
              <a:chOff x="4095729" y="1430945"/>
              <a:chExt cx="7424758" cy="1033186"/>
            </a:xfrm>
          </p:grpSpPr>
          <p:grpSp>
            <p:nvGrpSpPr>
              <p:cNvPr id="12" name="íşḻïḋè">
                <a:extLst>
                  <a:ext uri="{FF2B5EF4-FFF2-40B4-BE49-F238E27FC236}">
                    <a16:creationId xmlns:a16="http://schemas.microsoft.com/office/drawing/2014/main" id="{88ED55AC-A34F-4909-BEB3-368603299DFB}"/>
                  </a:ext>
                </a:extLst>
              </p:cNvPr>
              <p:cNvGrpSpPr/>
              <p:nvPr/>
            </p:nvGrpSpPr>
            <p:grpSpPr>
              <a:xfrm>
                <a:off x="4655126" y="1430945"/>
                <a:ext cx="6865361" cy="1033186"/>
                <a:chOff x="6238370" y="1430945"/>
                <a:chExt cx="5282118" cy="1033186"/>
              </a:xfrm>
            </p:grpSpPr>
            <p:cxnSp>
              <p:nvCxnSpPr>
                <p:cNvPr id="14" name="直接连接符 13">
                  <a:extLst>
                    <a:ext uri="{FF2B5EF4-FFF2-40B4-BE49-F238E27FC236}">
                      <a16:creationId xmlns:a16="http://schemas.microsoft.com/office/drawing/2014/main" id="{BCFA7C3F-B62C-4037-9EC9-3E87F0A6D2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38371" y="1843825"/>
                  <a:ext cx="5282117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íśļíďè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6238370" y="1843825"/>
                  <a:ext cx="5282117" cy="6203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Theme color makes PPT more convenient to </a:t>
                  </a:r>
                  <a:r>
                    <a:rPr lang="en-US" altLang="zh-CN" sz="1100" dirty="0" err="1"/>
                    <a:t>change.Adjust</a:t>
                  </a:r>
                  <a:r>
                    <a:rPr lang="en-US" altLang="zh-CN" sz="1100" dirty="0"/>
                    <a:t> the spacing to adapt to Chinese typesetting, use the reference line in PPT……</a:t>
                  </a:r>
                </a:p>
              </p:txBody>
            </p:sp>
            <p:sp>
              <p:nvSpPr>
                <p:cNvPr id="16" name="íŝľiďê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6238370" y="1430945"/>
                  <a:ext cx="5282117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02.Text here</a:t>
                  </a:r>
                </a:p>
              </p:txBody>
            </p:sp>
          </p:grpSp>
          <p:sp>
            <p:nvSpPr>
              <p:cNvPr id="13" name="íṡḻiḑè">
                <a:extLst>
                  <a:ext uri="{FF2B5EF4-FFF2-40B4-BE49-F238E27FC236}">
                    <a16:creationId xmlns:a16="http://schemas.microsoft.com/office/drawing/2014/main" id="{9D0638B2-861D-4DED-A765-2E21A2F6F67C}"/>
                  </a:ext>
                </a:extLst>
              </p:cNvPr>
              <p:cNvSpPr/>
              <p:nvPr/>
            </p:nvSpPr>
            <p:spPr bwMode="auto">
              <a:xfrm>
                <a:off x="4095729" y="1649861"/>
                <a:ext cx="422192" cy="387928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3737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d0e971f9-cdc3-4ef6-935c-0938caf27c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3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0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0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475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4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5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48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75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0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483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699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3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5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5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483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1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4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4d5f7cc-512c-484a-a96f-27485b77b35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7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3ec5f69-7967-4bdb-a6db-e11144b25b5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9ab0929-564a-4966-96c3-f8445958e6c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bdf9583-8ae2-462c-8c75-8bdbdaf1d268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E5CD3"/>
      </a:accent1>
      <a:accent2>
        <a:srgbClr val="562BC8"/>
      </a:accent2>
      <a:accent3>
        <a:srgbClr val="8A3FF7"/>
      </a:accent3>
      <a:accent4>
        <a:srgbClr val="577FDE"/>
      </a:accent4>
      <a:accent5>
        <a:srgbClr val="FCC200"/>
      </a:accent5>
      <a:accent6>
        <a:srgbClr val="787878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E5CD3"/>
    </a:accent1>
    <a:accent2>
      <a:srgbClr val="562BC8"/>
    </a:accent2>
    <a:accent3>
      <a:srgbClr val="8A3FF7"/>
    </a:accent3>
    <a:accent4>
      <a:srgbClr val="577FDE"/>
    </a:accent4>
    <a:accent5>
      <a:srgbClr val="FCC200"/>
    </a:accent5>
    <a:accent6>
      <a:srgbClr val="787878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E5CD3"/>
    </a:accent1>
    <a:accent2>
      <a:srgbClr val="562BC8"/>
    </a:accent2>
    <a:accent3>
      <a:srgbClr val="8A3FF7"/>
    </a:accent3>
    <a:accent4>
      <a:srgbClr val="577FDE"/>
    </a:accent4>
    <a:accent5>
      <a:srgbClr val="FCC200"/>
    </a:accent5>
    <a:accent6>
      <a:srgbClr val="787878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E5CD3"/>
    </a:accent1>
    <a:accent2>
      <a:srgbClr val="562BC8"/>
    </a:accent2>
    <a:accent3>
      <a:srgbClr val="8A3FF7"/>
    </a:accent3>
    <a:accent4>
      <a:srgbClr val="577FDE"/>
    </a:accent4>
    <a:accent5>
      <a:srgbClr val="FCC200"/>
    </a:accent5>
    <a:accent6>
      <a:srgbClr val="787878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5</TotalTime>
  <Words>2421</Words>
  <Application>Microsoft Office PowerPoint</Application>
  <PresentationFormat>宽屏</PresentationFormat>
  <Paragraphs>451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7" baseType="lpstr">
      <vt:lpstr>Arial</vt:lpstr>
      <vt:lpstr>Calibri</vt:lpstr>
      <vt:lpstr>Impact</vt:lpstr>
      <vt:lpstr>主题5</vt:lpstr>
      <vt:lpstr>扁平化渐变金融报告PPT模板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Yiheng Qin</cp:lastModifiedBy>
  <cp:revision>4</cp:revision>
  <cp:lastPrinted>2018-08-28T16:00:00Z</cp:lastPrinted>
  <dcterms:created xsi:type="dcterms:W3CDTF">2018-08-28T16:00:00Z</dcterms:created>
  <dcterms:modified xsi:type="dcterms:W3CDTF">2019-06-12T03:10:25Z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