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</p:sldMasterIdLst>
  <p:notesMasterIdLst>
    <p:notesMasterId r:id="rId5"/>
  </p:notesMasterIdLst>
  <p:sldIdLst>
    <p:sldId id="278" r:id="rId6"/>
    <p:sldId id="279" r:id="rId7"/>
    <p:sldId id="280" r:id="rId8"/>
    <p:sldId id="282" r:id="rId9"/>
    <p:sldId id="283" r:id="rId10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7"/>
    <p:restoredTop sz="94577"/>
  </p:normalViewPr>
  <p:slideViewPr>
    <p:cSldViewPr snapToGrid="0">
      <p:cViewPr varScale="1">
        <p:scale>
          <a:sx n="64" d="100"/>
          <a:sy n="64" d="100"/>
        </p:scale>
        <p:origin x="6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5.xml" /><Relationship Id="rId11" Type="http://schemas.openxmlformats.org/officeDocument/2006/relationships/tags" Target="tags/tag1.xml" /><Relationship Id="rId12" Type="http://schemas.openxmlformats.org/officeDocument/2006/relationships/presProps" Target="presProps.xml" /><Relationship Id="rId13" Type="http://schemas.openxmlformats.org/officeDocument/2006/relationships/viewProps" Target="viewProps.xml" /><Relationship Id="rId14" Type="http://schemas.openxmlformats.org/officeDocument/2006/relationships/theme" Target="theme/theme1.xml" /><Relationship Id="rId15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slideMaster" Target="slideMasters/slideMaster3.xml" /><Relationship Id="rId4" Type="http://schemas.openxmlformats.org/officeDocument/2006/relationships/slideMaster" Target="slideMasters/slideMaster4.xml" /><Relationship Id="rId5" Type="http://schemas.openxmlformats.org/officeDocument/2006/relationships/notesMaster" Target="notesMasters/notes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5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218F0-7E8F-4E20-8006-A0919008A04C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6EF28-2B78-410C-99A1-A284201196D6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4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image" Target="../media/image5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4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image" Target="../media/image7.png" /><Relationship Id="rId3" Type="http://schemas.microsoft.com/office/2007/relationships/hdphoto" Target="../media/image8.wdp" /><Relationship Id="rId4" Type="http://schemas.openxmlformats.org/officeDocument/2006/relationships/hyperlink" Target="http://www.officeplus.cn/Template/Home.shtml" TargetMode="External" /><Relationship Id="rId5" Type="http://schemas.openxmlformats.org/officeDocument/2006/relationships/slideMaster" Target="../slideMasters/slideMaster4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9.png" /><Relationship Id="rId2" Type="http://schemas.openxmlformats.org/officeDocument/2006/relationships/image" Target="../media/image10.jpeg" /><Relationship Id="rId3" Type="http://schemas.openxmlformats.org/officeDocument/2006/relationships/image" Target="../media/image11.png" /><Relationship Id="rId4" Type="http://schemas.openxmlformats.org/officeDocument/2006/relationships/image" Target="../media/image7.png" /><Relationship Id="rId5" Type="http://schemas.microsoft.com/office/2007/relationships/hdphoto" Target="../media/image8.wdp" /><Relationship Id="rId6" Type="http://schemas.openxmlformats.org/officeDocument/2006/relationships/hyperlink" Target="http://www.officeplus.cn/Template/Home.shtml" TargetMode="External" /><Relationship Id="rId7" Type="http://schemas.openxmlformats.org/officeDocument/2006/relationships/slideMaster" Target="../slideMasters/slideMaster4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标注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字体使用 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行距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背景图片出处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声明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英文 </a:t>
            </a:r>
            <a:r>
              <a:rPr kumimoji="0" lang="is-I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宋体" panose="02010600030101010101" pitchFamily="2" charset="-122"/>
                <a:cs typeface="Segoe UI Light" panose="020b0502040204020203"/>
              </a:rPr>
              <a:t>Microsoft YaHei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宋体" panose="02010600030101010101" pitchFamily="2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中文 微软雅黑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正文 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1.3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cn.bing.com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PPT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Word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Excel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 1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一键调整模板颜色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1.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选择“设计”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“变体”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“颜色”；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2.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选择你喜欢的颜色搭配，模板一秒调整为你选颜色。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 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随时添加模板样式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1.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选择“开始”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“新建幻灯片”；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2.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选择你需要的页面，如封面页，目录页，副标题页，内容页等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…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关注服务号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4" name="矩形: 圆角 3"/>
          <p:cNvSpPr/>
          <p:nvPr userDrawn="1"/>
        </p:nvSpPr>
        <p:spPr>
          <a:xfrm>
            <a:off x="1079465" y="1527629"/>
            <a:ext cx="3802742" cy="3802742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5" name="图片 4" descr="图片包含 纵横字谜, 文字&#10;&#10;已生成极高可信度的说明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8065" y="1756229"/>
            <a:ext cx="3345542" cy="3345542"/>
          </a:xfrm>
          <a:prstGeom prst="rect">
            <a:avLst/>
          </a:prstGeom>
        </p:spPr>
      </p:pic>
      <p:sp>
        <p:nvSpPr>
          <p:cNvPr id="6" name="文本框 5"/>
          <p:cNvSpPr txBox="1"/>
          <p:nvPr userDrawn="1"/>
        </p:nvSpPr>
        <p:spPr>
          <a:xfrm>
            <a:off x="5239657" y="1566506"/>
            <a:ext cx="6013185" cy="3549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办公模板更新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微软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微信扫码关注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「 微软</a:t>
            </a:r>
            <a:r>
              <a:rPr kumimoji="0" lang="en-US" altLang="zh-CN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Office</a:t>
            </a: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文档 」服务号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pic>
        <p:nvPicPr>
          <p:cNvPr id="7" name="图片 6">
            <a:hlinkClick r:id="rId4"/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使用小程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57288"/>
            <a:ext cx="12192000" cy="0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 userDrawn="1"/>
        </p:nvSpPr>
        <p:spPr>
          <a:xfrm>
            <a:off x="0" y="3091547"/>
            <a:ext cx="12192000" cy="3766453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8" name="矩形: 圆角 7"/>
          <p:cNvSpPr/>
          <p:nvPr userDrawn="1"/>
        </p:nvSpPr>
        <p:spPr>
          <a:xfrm>
            <a:off x="621395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9" name="矩形: 圆角 8"/>
          <p:cNvSpPr/>
          <p:nvPr userDrawn="1"/>
        </p:nvSpPr>
        <p:spPr>
          <a:xfrm>
            <a:off x="4374467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1656327" y="286129"/>
            <a:ext cx="8879354" cy="670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微信扫描小程序码，使用微软移动办公黑科技 </a:t>
            </a:r>
            <a:endParaRPr kumimoji="0" lang="en-US" sz="32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  <a:sym typeface="+mn-lt"/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 flipH="1">
            <a:off x="1523089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10402443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: 圆角 12"/>
          <p:cNvSpPr/>
          <p:nvPr userDrawn="1"/>
        </p:nvSpPr>
        <p:spPr>
          <a:xfrm>
            <a:off x="8159751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24" t="13924" r="13924" b="13924"/>
          <a:stretch>
            <a:fillRect/>
          </a:stretch>
        </p:blipFill>
        <p:spPr>
          <a:xfrm>
            <a:off x="4705130" y="1673081"/>
            <a:ext cx="2743200" cy="27432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439" r="14439"/>
          <a:stretch>
            <a:fillRect/>
          </a:stretch>
        </p:blipFill>
        <p:spPr>
          <a:xfrm>
            <a:off x="8519321" y="1673081"/>
            <a:ext cx="2743200" cy="2743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965" y="1673081"/>
            <a:ext cx="2743200" cy="2743200"/>
          </a:xfrm>
          <a:prstGeom prst="rect">
            <a:avLst/>
          </a:prstGeom>
        </p:spPr>
      </p:pic>
      <p:sp>
        <p:nvSpPr>
          <p:cNvPr id="17" name="文本框 16"/>
          <p:cNvSpPr txBox="1"/>
          <p:nvPr userDrawn="1"/>
        </p:nvSpPr>
        <p:spPr>
          <a:xfrm>
            <a:off x="987447" y="5138740"/>
            <a:ext cx="2730235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在微信访问</a:t>
            </a: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OneDrive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</a:t>
            </a: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Office</a:t>
            </a: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文档 」</a:t>
            </a: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cs"/>
              <a:sym typeface="+mn-lt"/>
            </a:endParaRPr>
          </a:p>
        </p:txBody>
      </p:sp>
      <p:sp>
        <p:nvSpPr>
          <p:cNvPr id="18" name="文本框 17"/>
          <p:cNvSpPr txBox="1"/>
          <p:nvPr userDrawn="1"/>
        </p:nvSpPr>
        <p:spPr>
          <a:xfrm>
            <a:off x="4862328" y="5138740"/>
            <a:ext cx="2467342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让你的文档会说话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微软听听文档 」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644425" y="5138740"/>
            <a:ext cx="2492990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你的文档创作小助手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微软小蜜 」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H="1">
            <a:off x="419803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 flipH="1">
            <a:off x="797621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hlinkClick r:id="rId6"/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" Target="../theme/theme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slideLayout" Target="../slideLayouts/slideLayout5.xml" /><Relationship Id="rId3" Type="http://schemas.openxmlformats.org/officeDocument/2006/relationships/slideLayout" Target="../slideLayouts/slideLayout6.xml" /><Relationship Id="rId4" Type="http://schemas.openxmlformats.org/officeDocument/2006/relationships/slideLayout" Target="../slideLayouts/slideLayout7.xml" /><Relationship Id="rId5" Type="http://schemas.openxmlformats.org/officeDocument/2006/relationships/slideLayout" Target="../slideLayouts/slideLayout8.xml" /><Relationship Id="rId6" Type="http://schemas.openxmlformats.org/officeDocument/2006/relationships/theme" Target="../theme/theme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latin typeface="微软雅黑" panose="020b0503020204020204" charset="-122"/>
                <a:ea typeface="微软雅黑"/>
              </a:rPr>
              <a:t>项目进度甘特图</a:t>
            </a:r>
            <a:endParaRPr lang="zh-CN" altLang="en-US">
              <a:latin typeface="微软雅黑" panose="020b0503020204020204" charset="-122"/>
              <a:ea typeface="微软雅黑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658321" y="2805192"/>
          <a:ext cx="9779432" cy="2572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429"/>
                <a:gridCol w="1222429"/>
                <a:gridCol w="1222429"/>
                <a:gridCol w="1222429"/>
                <a:gridCol w="1222429"/>
                <a:gridCol w="1222429"/>
                <a:gridCol w="1222429"/>
                <a:gridCol w="1222429"/>
              </a:tblGrid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7" name="矩形 86"/>
          <p:cNvSpPr/>
          <p:nvPr/>
        </p:nvSpPr>
        <p:spPr>
          <a:xfrm>
            <a:off x="1582755" y="5838588"/>
            <a:ext cx="191521" cy="191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847849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已完成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3579107" y="5838588"/>
            <a:ext cx="191521" cy="1915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3844201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未完成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1" name="等腰三角形 56"/>
          <p:cNvSpPr/>
          <p:nvPr/>
        </p:nvSpPr>
        <p:spPr>
          <a:xfrm>
            <a:off x="5525861" y="5857637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5721124" y="5739640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关键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70316" y="283982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1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70316" y="3275161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2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70316" y="3710493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3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70316" y="4145825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4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70316" y="4581157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5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70316" y="501648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6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203509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9431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420958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38407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855856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073305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90754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082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725652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792642" y="1167710"/>
            <a:ext cx="6520668" cy="73864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Excel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中对图表的数据信息进行编辑。</a:t>
            </a:r>
            <a:endParaRPr lang="en-US" altLang="zh-CN" sz="14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1229625" y="1148243"/>
            <a:ext cx="2349482" cy="1078783"/>
            <a:chOff x="1229625" y="1148243"/>
            <a:chExt cx="2349482" cy="1078783"/>
          </a:xfrm>
        </p:grpSpPr>
        <p:sp>
          <p:nvSpPr>
            <p:cNvPr id="109" name="矩形 108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0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chemeClr val="bg1"/>
            </a:solidFill>
            <a:effectLst/>
          </p:grpSpPr>
          <p:sp>
            <p:nvSpPr>
              <p:cNvPr id="111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/>
              <p:nvPr/>
            </p:nvSpPr>
            <p:spPr bwMode="auto">
              <a:xfrm>
                <a:off x="5908675" y="1501775"/>
                <a:ext cx="131762" cy="39688"/>
              </a:xfrm>
              <a:custGeom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/>
              <p:nvPr/>
            </p:nvSpPr>
            <p:spPr bwMode="auto">
              <a:xfrm>
                <a:off x="6024563" y="1501775"/>
                <a:ext cx="130175" cy="39688"/>
              </a:xfrm>
              <a:custGeom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/>
              <p:nvPr/>
            </p:nvSpPr>
            <p:spPr bwMode="auto">
              <a:xfrm>
                <a:off x="5908675" y="1281113"/>
                <a:ext cx="131762" cy="203200"/>
              </a:xfrm>
              <a:custGeom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/>
              <p:nvPr/>
            </p:nvSpPr>
            <p:spPr bwMode="auto">
              <a:xfrm>
                <a:off x="6024563" y="1281113"/>
                <a:ext cx="130175" cy="203200"/>
              </a:xfrm>
              <a:custGeom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16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</a:rPr>
                <a:t>标题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58321" y="289653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652512" y="289580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44"/>
          <p:cNvSpPr/>
          <p:nvPr/>
        </p:nvSpPr>
        <p:spPr>
          <a:xfrm>
            <a:off x="1841198" y="303138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887279" y="3338160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2881470" y="3337432"/>
            <a:ext cx="2449947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44"/>
          <p:cNvSpPr/>
          <p:nvPr/>
        </p:nvSpPr>
        <p:spPr>
          <a:xfrm>
            <a:off x="4443098" y="3473011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2326337" y="3750109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320528" y="3749381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44"/>
          <p:cNvSpPr/>
          <p:nvPr/>
        </p:nvSpPr>
        <p:spPr>
          <a:xfrm>
            <a:off x="3844201" y="3884960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331417" y="419474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5325608" y="4194019"/>
            <a:ext cx="1657321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44"/>
          <p:cNvSpPr/>
          <p:nvPr/>
        </p:nvSpPr>
        <p:spPr>
          <a:xfrm>
            <a:off x="7284495" y="432959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>
            <a:off x="6555124" y="462380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6549315" y="462307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44"/>
          <p:cNvSpPr/>
          <p:nvPr/>
        </p:nvSpPr>
        <p:spPr>
          <a:xfrm>
            <a:off x="6738001" y="475865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7531596" y="504645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525787" y="5045729"/>
            <a:ext cx="2502916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44"/>
          <p:cNvSpPr/>
          <p:nvPr/>
        </p:nvSpPr>
        <p:spPr>
          <a:xfrm>
            <a:off x="9139942" y="518130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latin typeface="微软雅黑" panose="020b0503020204020204" charset="-122"/>
                <a:ea typeface="微软雅黑"/>
              </a:rPr>
              <a:t>项目进度甘特图</a:t>
            </a:r>
            <a:endParaRPr lang="zh-CN" altLang="en-US">
              <a:latin typeface="微软雅黑" panose="020b0503020204020204" charset="-122"/>
              <a:ea typeface="微软雅黑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658321" y="2805192"/>
          <a:ext cx="9779432" cy="2572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429"/>
                <a:gridCol w="1222429"/>
                <a:gridCol w="1222429"/>
                <a:gridCol w="1222429"/>
                <a:gridCol w="1222429"/>
                <a:gridCol w="1222429"/>
                <a:gridCol w="1222429"/>
                <a:gridCol w="1222429"/>
              </a:tblGrid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7" name="矩形 86"/>
          <p:cNvSpPr/>
          <p:nvPr/>
        </p:nvSpPr>
        <p:spPr>
          <a:xfrm>
            <a:off x="1582755" y="5838588"/>
            <a:ext cx="191521" cy="191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847849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已完成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3579107" y="5838588"/>
            <a:ext cx="191521" cy="1915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3844201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未完成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1" name="等腰三角形 56"/>
          <p:cNvSpPr/>
          <p:nvPr/>
        </p:nvSpPr>
        <p:spPr>
          <a:xfrm>
            <a:off x="5525861" y="5857637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5721124" y="5739640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关键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70316" y="283982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1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70316" y="3275161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2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70316" y="3710493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3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70316" y="4145825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4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70316" y="4581157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5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70316" y="501648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6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203509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9431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420958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38407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855856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073305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90754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082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725652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792642" y="1167710"/>
            <a:ext cx="6520668" cy="73864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Excel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中对图表的数据信息进行编辑。</a:t>
            </a:r>
            <a:endParaRPr lang="en-US" altLang="zh-CN" sz="14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1229625" y="1148243"/>
            <a:ext cx="2349482" cy="1078783"/>
            <a:chOff x="1229625" y="1148243"/>
            <a:chExt cx="2349482" cy="1078783"/>
          </a:xfrm>
        </p:grpSpPr>
        <p:sp>
          <p:nvSpPr>
            <p:cNvPr id="109" name="矩形 108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0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chemeClr val="bg1"/>
            </a:solidFill>
            <a:effectLst/>
          </p:grpSpPr>
          <p:sp>
            <p:nvSpPr>
              <p:cNvPr id="111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/>
              <p:nvPr/>
            </p:nvSpPr>
            <p:spPr bwMode="auto">
              <a:xfrm>
                <a:off x="5908675" y="1501775"/>
                <a:ext cx="131762" cy="39688"/>
              </a:xfrm>
              <a:custGeom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/>
              <p:nvPr/>
            </p:nvSpPr>
            <p:spPr bwMode="auto">
              <a:xfrm>
                <a:off x="6024563" y="1501775"/>
                <a:ext cx="130175" cy="39688"/>
              </a:xfrm>
              <a:custGeom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/>
              <p:nvPr/>
            </p:nvSpPr>
            <p:spPr bwMode="auto">
              <a:xfrm>
                <a:off x="5908675" y="1281113"/>
                <a:ext cx="131762" cy="203200"/>
              </a:xfrm>
              <a:custGeom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/>
              <p:nvPr/>
            </p:nvSpPr>
            <p:spPr bwMode="auto">
              <a:xfrm>
                <a:off x="6024563" y="1281113"/>
                <a:ext cx="130175" cy="203200"/>
              </a:xfrm>
              <a:custGeom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16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</a:rPr>
                <a:t>标题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58321" y="289653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652512" y="289580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44"/>
          <p:cNvSpPr/>
          <p:nvPr/>
        </p:nvSpPr>
        <p:spPr>
          <a:xfrm>
            <a:off x="1841198" y="303138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887279" y="3338160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2881470" y="3337432"/>
            <a:ext cx="2449947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44"/>
          <p:cNvSpPr/>
          <p:nvPr/>
        </p:nvSpPr>
        <p:spPr>
          <a:xfrm>
            <a:off x="4443098" y="3473011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2326337" y="3750109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320528" y="3749381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44"/>
          <p:cNvSpPr/>
          <p:nvPr/>
        </p:nvSpPr>
        <p:spPr>
          <a:xfrm>
            <a:off x="3844201" y="3884960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331417" y="419474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5325608" y="4194019"/>
            <a:ext cx="1657321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44"/>
          <p:cNvSpPr/>
          <p:nvPr/>
        </p:nvSpPr>
        <p:spPr>
          <a:xfrm>
            <a:off x="7284495" y="432959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>
            <a:off x="6555124" y="462380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6549315" y="462307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44"/>
          <p:cNvSpPr/>
          <p:nvPr/>
        </p:nvSpPr>
        <p:spPr>
          <a:xfrm>
            <a:off x="6738001" y="475865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7531596" y="504645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525787" y="5045729"/>
            <a:ext cx="2502916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44"/>
          <p:cNvSpPr/>
          <p:nvPr/>
        </p:nvSpPr>
        <p:spPr>
          <a:xfrm>
            <a:off x="9139942" y="518130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latin typeface="微软雅黑" panose="020b0503020204020204" charset="-122"/>
                <a:ea typeface="微软雅黑"/>
              </a:rPr>
              <a:t>项目进度甘特图</a:t>
            </a:r>
            <a:endParaRPr lang="zh-CN" altLang="en-US">
              <a:latin typeface="微软雅黑" panose="020b0503020204020204" charset="-122"/>
              <a:ea typeface="微软雅黑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658321" y="2805192"/>
          <a:ext cx="9779432" cy="2572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429"/>
                <a:gridCol w="1222429"/>
                <a:gridCol w="1222429"/>
                <a:gridCol w="1222429"/>
                <a:gridCol w="1222429"/>
                <a:gridCol w="1222429"/>
                <a:gridCol w="1222429"/>
                <a:gridCol w="1222429"/>
              </a:tblGrid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787"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7" name="矩形 86"/>
          <p:cNvSpPr/>
          <p:nvPr/>
        </p:nvSpPr>
        <p:spPr>
          <a:xfrm>
            <a:off x="1582755" y="5838588"/>
            <a:ext cx="191521" cy="191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847849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已完成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3579107" y="5838588"/>
            <a:ext cx="191521" cy="1915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3844201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未完成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1" name="等腰三角形 56"/>
          <p:cNvSpPr/>
          <p:nvPr/>
        </p:nvSpPr>
        <p:spPr>
          <a:xfrm>
            <a:off x="5525861" y="5857637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5721124" y="5739640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关键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70316" y="283982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1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70316" y="3275161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2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70316" y="3710493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3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70316" y="4145825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4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70316" y="4581157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5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70316" y="501648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工作</a:t>
            </a:r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6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203509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9431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420958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38407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855856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073305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90754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082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725652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2015/X/X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792642" y="1167710"/>
            <a:ext cx="6520668" cy="73864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Excel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中对图表的数据信息进行编辑。</a:t>
            </a:r>
            <a:endParaRPr lang="en-US" altLang="zh-CN" sz="14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1229625" y="1148243"/>
            <a:ext cx="2349482" cy="1078783"/>
            <a:chOff x="1229625" y="1148243"/>
            <a:chExt cx="2349482" cy="1078783"/>
          </a:xfrm>
        </p:grpSpPr>
        <p:sp>
          <p:nvSpPr>
            <p:cNvPr id="109" name="矩形 108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0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chemeClr val="bg1"/>
            </a:solidFill>
            <a:effectLst/>
          </p:grpSpPr>
          <p:sp>
            <p:nvSpPr>
              <p:cNvPr id="111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/>
              <p:nvPr/>
            </p:nvSpPr>
            <p:spPr bwMode="auto">
              <a:xfrm>
                <a:off x="5908675" y="1501775"/>
                <a:ext cx="131762" cy="39688"/>
              </a:xfrm>
              <a:custGeom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/>
              <p:nvPr/>
            </p:nvSpPr>
            <p:spPr bwMode="auto">
              <a:xfrm>
                <a:off x="6024563" y="1501775"/>
                <a:ext cx="130175" cy="39688"/>
              </a:xfrm>
              <a:custGeom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/>
              <p:nvPr/>
            </p:nvSpPr>
            <p:spPr bwMode="auto">
              <a:xfrm>
                <a:off x="5908675" y="1281113"/>
                <a:ext cx="131762" cy="203200"/>
              </a:xfrm>
              <a:custGeom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/>
              <p:nvPr/>
            </p:nvSpPr>
            <p:spPr bwMode="auto">
              <a:xfrm>
                <a:off x="6024563" y="1281113"/>
                <a:ext cx="130175" cy="203200"/>
              </a:xfrm>
              <a:custGeom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16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</a:rPr>
                <a:t>标题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58321" y="289653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652512" y="289580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44"/>
          <p:cNvSpPr/>
          <p:nvPr/>
        </p:nvSpPr>
        <p:spPr>
          <a:xfrm>
            <a:off x="1841198" y="303138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887279" y="3338160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2881470" y="3337432"/>
            <a:ext cx="2449947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44"/>
          <p:cNvSpPr/>
          <p:nvPr/>
        </p:nvSpPr>
        <p:spPr>
          <a:xfrm>
            <a:off x="4443098" y="3473011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2326337" y="3750109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320528" y="3749381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44"/>
          <p:cNvSpPr/>
          <p:nvPr/>
        </p:nvSpPr>
        <p:spPr>
          <a:xfrm>
            <a:off x="3844201" y="3884960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331417" y="419474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5325608" y="4194019"/>
            <a:ext cx="1657321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44"/>
          <p:cNvSpPr/>
          <p:nvPr/>
        </p:nvSpPr>
        <p:spPr>
          <a:xfrm>
            <a:off x="7284495" y="432959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>
            <a:off x="6555124" y="462380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6549315" y="462307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44"/>
          <p:cNvSpPr/>
          <p:nvPr/>
        </p:nvSpPr>
        <p:spPr>
          <a:xfrm>
            <a:off x="6738001" y="475865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7531596" y="504645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525787" y="5045729"/>
            <a:ext cx="2502916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44"/>
          <p:cNvSpPr/>
          <p:nvPr/>
        </p:nvSpPr>
        <p:spPr>
          <a:xfrm>
            <a:off x="9139942" y="518130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1_Office 主题">
  <a:themeElements>
    <a:clrScheme name="自定义 2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AE9A"/>
      </a:accent1>
      <a:accent2>
        <a:srgbClr val="AAD764"/>
      </a:accent2>
      <a:accent3>
        <a:srgbClr val="F8C136"/>
      </a:accent3>
      <a:accent4>
        <a:srgbClr val="D74037"/>
      </a:accent4>
      <a:accent5>
        <a:srgbClr val="5B6BBC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4_Office 主题">
  <a:themeElements>
    <a:clrScheme name="黄橙色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63</Paragraphs>
  <Slides>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baseType="lpstr" size="13">
      <vt:lpstr>Arial</vt:lpstr>
      <vt:lpstr>Century Gothic</vt:lpstr>
      <vt:lpstr>微软雅黑</vt:lpstr>
      <vt:lpstr>Segoe UI Light</vt:lpstr>
      <vt:lpstr>宋体</vt:lpstr>
      <vt:lpstr>等线 Light</vt:lpstr>
      <vt:lpstr>等线</vt:lpstr>
      <vt:lpstr>1_Office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Microsoft 帐户</dc:creator>
  <cp:lastModifiedBy>明天 </cp:lastModifiedBy>
  <cp:revision>57</cp:revision>
  <dcterms:created xsi:type="dcterms:W3CDTF">2015-07-29T10:05:00Z</dcterms:created>
  <dcterms:modified xsi:type="dcterms:W3CDTF">2023-10-16T16:01:46Z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56C950B1FB1E4FC8A7447E7D523AA0E1_12</vt:lpwstr>
  </property>
  <property fmtid="{D5CDD505-2E9C-101B-9397-08002B2CF9AE}" pid="3" name="KSOProductBuildVer">
    <vt:lpwstr>2052-12.1.0.15712</vt:lpwstr>
  </property>
  <property fmtid="{D5CDD505-2E9C-101B-9397-08002B2CF9AE}" pid="4" name="MSIP_Label_f42aa342-8706-4288-bd11-ebb85995028c_Application">
    <vt:lpwstr>Microsoft Azure Information Protection</vt:lpwstr>
  </property>
  <property fmtid="{D5CDD505-2E9C-101B-9397-08002B2CF9AE}" pid="5" name="MSIP_Label_f42aa342-8706-4288-bd11-ebb85995028c_Enabled">
    <vt:lpwstr>True</vt:lpwstr>
  </property>
  <property fmtid="{D5CDD505-2E9C-101B-9397-08002B2CF9AE}" pid="6" name="MSIP_Label_f42aa342-8706-4288-bd11-ebb85995028c_Extended_MSFT_Method">
    <vt:lpwstr>Automatic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Owner">
    <vt:lpwstr>v-yunxl@microsoft.com</vt:lpwstr>
  </property>
  <property fmtid="{D5CDD505-2E9C-101B-9397-08002B2CF9AE}" pid="9" name="MSIP_Label_f42aa342-8706-4288-bd11-ebb85995028c_SetDate">
    <vt:lpwstr>2017-12-20T13:35:24.3191229Z</vt:lpwstr>
  </property>
  <property fmtid="{D5CDD505-2E9C-101B-9397-08002B2CF9AE}" pid="10" name="MSIP_Label_f42aa342-8706-4288-bd11-ebb85995028c_SiteId">
    <vt:lpwstr>72f988bf-86f1-41af-91ab-2d7cd011db47</vt:lpwstr>
  </property>
  <property fmtid="{D5CDD505-2E9C-101B-9397-08002B2CF9AE}" pid="11" name="Sensitivity">
    <vt:lpwstr>General</vt:lpwstr>
  </property>
</Properties>
</file>